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35" r:id="rId3"/>
    <p:sldId id="490" r:id="rId4"/>
    <p:sldId id="639" r:id="rId5"/>
    <p:sldId id="491" r:id="rId6"/>
    <p:sldId id="492" r:id="rId7"/>
    <p:sldId id="493" r:id="rId8"/>
    <p:sldId id="494" r:id="rId9"/>
    <p:sldId id="646" r:id="rId10"/>
    <p:sldId id="495" r:id="rId11"/>
    <p:sldId id="497" r:id="rId12"/>
    <p:sldId id="498" r:id="rId13"/>
    <p:sldId id="499" r:id="rId14"/>
    <p:sldId id="478" r:id="rId15"/>
    <p:sldId id="479" r:id="rId16"/>
    <p:sldId id="500" r:id="rId17"/>
    <p:sldId id="654" r:id="rId18"/>
    <p:sldId id="480" r:id="rId19"/>
    <p:sldId id="503" r:id="rId20"/>
    <p:sldId id="505" r:id="rId21"/>
    <p:sldId id="483" r:id="rId22"/>
    <p:sldId id="653" r:id="rId23"/>
    <p:sldId id="488" r:id="rId24"/>
    <p:sldId id="603" r:id="rId25"/>
    <p:sldId id="604" r:id="rId26"/>
    <p:sldId id="605" r:id="rId27"/>
    <p:sldId id="655" r:id="rId28"/>
    <p:sldId id="606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506" r:id="rId39"/>
    <p:sldId id="507" r:id="rId40"/>
    <p:sldId id="508" r:id="rId41"/>
    <p:sldId id="656" r:id="rId42"/>
    <p:sldId id="657" r:id="rId43"/>
    <p:sldId id="658" r:id="rId44"/>
    <p:sldId id="659" r:id="rId45"/>
    <p:sldId id="66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60"/>
  </p:normalViewPr>
  <p:slideViewPr>
    <p:cSldViewPr>
      <p:cViewPr varScale="1">
        <p:scale>
          <a:sx n="63" d="100"/>
          <a:sy n="63" d="100"/>
        </p:scale>
        <p:origin x="137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6 432,'0'-1'33,"0"1"0,-1 0 0,1-1 0,0 1 0,0 0 0,-1-1 0,1 1-1,-1 0 1,1-1 0,0 1 0,-1 0 0,1 0 0,-1-1 0,1 1 0,0 0 0,-1 0 0,1 0 0,-1 0 0,1-1 0,-1 1-1,1 0 1,-1 0 0,1 0 0,-1 0 0,1 0 0,-1 0 0,1 0 0,0 0 0,-1 1 0,1-1 0,-1 0 0,1 0 0,-1 0-1,1 0 1,-1 1 0,1-1 0,0 0 0,-1 0 0,1 1 0,-1-1 0,1 0 0,0 1 0,0-1 0,-1 0 0,1 1-1,0-1 1,-1 1 0,1-1 0,0 0 0,0 1 0,0-1 0,-1 1 0,1-1 0,0 1 0,0-1 0,0 1-33,-2 5 58,0-1 0,1 1 0,0 0 0,0 1 0,0 0-58,0 4 47,0-5-17,0 0 1,1 1-1,0-1 0,0 1 0,1-1 1,-1 0-1,1 1 0,1 0-30,2 21 107,-4-22-92,1 0 0,-1 1 1,2-1-1,-1 0 0,1 0 0,0 0 0,0 0 0,0 0 0,2 2-15,-1-4 15,-1 1 1,1 0-1,-1 0 1,0 0-1,-1 0 1,1 1-1,-1-1 1,0 0-1,0 1 0,-1-1 1,0 0-1,0 4-15,0 1 38,0 1 0,1-1 0,1 1 0,-1-1 0,1 0 0,2 3-38,-1-3 16,-1 0 0,0 0 1,-1 0-1,0 0 0,0 0 1,-1 9-17,-1-6 61,1 0 0,1 0-1,0 0 1,1-1 0,0 1 0,1-1 0,5 13-61,-1 2 165,-1 12 51,-5-31-191,-1-1 1,2 1-1,-1-1 1,1 1 0,1 1-26,3 10 54,-1 1 0,-1-1 0,0 2 0,-1 4-54,-2-15 7,2 0 0,0-1 0,0 1 0,0 0 0,1-1 0,1 1-7,0-1 11,-1 0 0,-1 1 0,1-1 0,-2 1 0,1 0 0,0 6-11,2 15 182,1 0 0,2 0 0,1 0 0,4 3-182,9 37 107,1 14-70,-8-24 192,20 46-229,-5-36 319,21 34-319,-30-60 144,6 22-144,9 21 195,-15-41 300,4 23-495,-7-19 118,4 4-118,61 148 58,-60-149-50,0 0 24,29 48-32,-29-61 28,4 16-28,-21-44 5,5 14 13,8 16 28,-1-9-8,-6-11-9,1-1 0,1 0 0,1-1-29,-15-20 1,6 5 2,-1 1 1,-1 0-1,1 0 1,-1 0-1,0 1 1,0-1 0,1 8-4,-2-7 3,1 0 0,0 0 0,0-1 1,1 1-1,0-1 0,0 0 0,0 0 1,1 0-1,0-1 0,5 3-3,24 31 24,-25-29-18,0 0-1,1 0 1,0-1 0,1-1 0,0 0 0,0 0 0,10 4-6,-14-9 30,1-1 1,-1 0-1,1-1 0,0 0 0,-1 0 1,1-1-1,4 1-30,9 1 63,8 1-30,1-1-1,0-1 1,0-1 0,0-2 0,20-3-33,-21-2 77,-1-1 0,5-3-77,-9 2 20,1 2 0,0 0 0,3 2-20,-15 3 8,0-1-1,-1-1 0,1 0 0,0-1 1,-1 0-1,0-1 0,3-2-7,26-11 53,-28 12-31,0 0 1,-1-1-1,0 0 1,9-7-23,33-24 112,34-27 141,-72 52-209,-1-2 1,-1 0-1,0-1 1,1-2-45,16-23 61,1 2 0,26-21-61,-27 28 35,-2-2 0,16-22-35,8-10 33,-34 40 2,-1-1-1,11-21-34,-2 4 34,5-12-3,-21 34-18,2 0 0,9-12-13,3-5 14,-13 16-4,1 0 3,-2-1 0,0 0 0,-1-4-13,0 3 20,0 0 1,16-23-21,-4 11 8,-5 7-6,1 1-1,2 1 1,1 0 0,5-3-2,37-39-7,-38 44 10,-1-2-1,0 0-2,-2 0 2,1 1-1,7-4-1,21-21 1,3-3 13,-24 21-4,-24 26-2,0 0 0,1 0 0,6-5-8,-4 5 11,0 0 0,9-10-11,-17 15 1,1 0-1,-1 0 1,1-1 0,-1 1-1,0-1 1,0 1 0,0-1 0,-1 0-1,0 0 1,1 1 0,-1-3-1,1 0 0,0 0 1,0 0 0,1 1 0,0-1-1,0 0 1,0 1 0,0 0 0,1 0-1,2-2 0,-1 1 1,-1-1 0,1 0-1,-1 1 1,3-8-1,17-32 0,-19 37 0,1 1-1,-1 0 0,2 0 0,-1 1 0,1 0 0,2-2 1,-1 2-1,-1-2 0,1 1 0,1-5 1,6-8 1,1 0-1,0 1 0,9-8 0,5-3 8,-1-2 0,23-35-8,-46 61-2,0-1 0,0 1 0,1 1 0,0-1-1,0 1 1,7-4 2,12-7-19,12-5 19,-24 14-1,20-8-7,-25 12 5,0 0 0,-1 0 0,0-1-1,1 0 1,1-3 3,-5 5-2,-1 0-1,1 0 1,-1 1 0,1-1-1,0 1 1,0 0 0,0 1-1,1-1 1,-1 1 2,53-9-31,-35 7 27,19 0 4,-33-1-23,-8 4 21,-1 0 0,1-1 0,-1 1 1,1 0-1,-1 0 0,1-1 1,-1 1-1,1 0 0,-1 0 0,1 0 1,0 0-1,-1 0 0,1 0 1,-1 0-1,1 0 0,-1 0 0,1 0 1,0 0-1,-1 0 2,23 3 16,-1 2 0,-1 1 0,1 0 0,20 9-16,-18-5 0,2-2 0,10 2 0,-2-1 0,169 50 7,-105-43 2,-58-6-2,-11-4-22,16 6 15,0 5-8,38 21 8,-29-12 0,-26-15-2,-20-9 1,0 1 1,0 1-1,-1-1 0,1 1 0,-1 0 0,0 1 0,4 3 1,-1-1 1,0-1 0,0 0 0,0 0 1,0-1-1,1 0 0,8 2-1,6 3 1,45 15-1,-58-19 2,1-1 0,1 0 0,-1-1 0,8 1-2,-17-4 0,0 1 0,0-1 0,0 1 0,-1 0 0,1 0 0,0 0 0,-1 0 0,4 3 0,12 7 1,-13-9 1,0 0 0,0 0-1,0-1 1,0 1 0,0-1-1,0-1 1,0 1 0,3-1-2,4 1-2,-1 1 1,0 0 0,0 1 0,0 0-1,0 1 1,6 5 1,14 4 2,33 15 6,-1 3-1,-1 4 1,29 22-8,-63-38 1,-2 2-1,16 15 0,1-1 15,-30-25-11,0-1 0,1-1 0,0 0-1,4 1-3,38 23 9,-33-17-1,0-2 1,0 0-1,2-2 0,-1 0 0,2-2 0,7 1-8,5 3 28,6 2-2,-23-10-16,0 1 0,-1 2 0,10 5-10,33 13 11,-28-10-11,-29-13 0,1 0 0,0-1 0,0 1 0,0-2 0,6 2 0,-2-1 6,0 1 0,10 4-6,22 7 12,-40-14-11,0 0-1,1 1 0,-1 0 1,0-1-1,0 2 1,-1-1-1,1 0 1,0 1-1,0 0 0,1 1 39,0-1 1,0 1-1,1-1 1,-1-1-1,2 2-39,1-2 96,14 7 72,-1 0 1,10 6-169,12 17 46,-38-29-41,-1 0-1,1 1 1,0 0-1,-1 0 1,1 0-1,-1 0 1,-1 1-1,1 0 1,0 0-5,15 18 30,10 3 2,24 17-32,-22-19 17,21 22-17,-22-15 19,-1 2 0,-2 0-1,9 16-18,-15-10 24,5-4 4,8 16-28,4 7 11,-18-34-9,-14-18-2,-2-1-1,1 1 1,0 0 0,-1 0 0,1 3 0,12 22 2,-11-22-1,-1 0 0,0 1 0,0 0 0,-1-1 0,0 4-1,1 0 4,1 0 0,0 0 0,0-1 1,1 0-1,3 3-4,7 14 11,3 14 6,-18-39-16,0 0 0,1-1 1,-1 1-1,1 0 0,-1-1 0,1 0 0,0 1 0,0-1 0,1 0-1,0 0 2,-1 1 0,1 0 1,-1 0-1,0 0 0,0 0 0,2 3-2,-2 0 3,1-1-1,1 0 1,-1 0 0,1 0 0,0-1-1,0 0 1,2 1-3,3 4 5,0 4-4,-9-12 0,1 0-1,-1 0 0,1 0 0,-1 0 0,1 0 0,0 0 0,-1 0 1,2 0-1,3 2 7,0 2 0,0-1 0,0 1 0,-1 0 0,0 0 0,0 0 0,0 1 0,-1 0 0,0 0 0,0 0 0,-1 0 0,1 1 0,-2-1 0,1 1 0,-1 0 0,0 0-7,7 20 38,-9-27-30,5 15 23,25 68 25,-18-55-40,-2 2 0,7 28-16,-10-27 4,-1-11 16,1 22-20,-5-35 0,0 1 1,0 0-1,1-1 0,0 1 0,1 0 0,8 23 0,-10-25 0,1 0 0,0 0 0,0 0 0,5 5 0,8 21 0,-10-19 0,1-1 0,0 0 0,1 0 0,9 11 0,14 25 0,43 71 0,-37-64 0,-29-45 0,0 0 0,0 1 0,-1 0 0,0 0 0,-1 1 0,-1 0 0,2 6 0,-3-7 0,0-1 0,0 0 0,2 1 0,-1-2 0,1 1 0,1-1 0,0 0 0,0 0 0,2 0 0,-7-7 0,2 3 0,0 0 0,-1 0 0,0 0 0,3 7 0,6 13 0,10 21-3,-15-31 2,0-1-1,1 0 0,3 3 2,32 48 4,-12-16 8,18 19-12,28 21 30,-37-44-20,-23-28 1,17 14-11,-18-18 7,-2 0 1,0 0 0,5 9-8,2 6 19,-2 1 0,5 11-19,-23-39-191,0-1-1,0 1 0,0 0 0,0-1 0,1 1 0,-1 0 0,1-1 1,-1 0-1,1 1 0,0-1 0,-1 0 0,1 0 0,0 0 0,0 0 0,0 0 192,7 0-1002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2 513 1888,'0'1'231,"-1"0"0,1 0 0,0-1 0,0 1 0,0 0 0,0 0-1,0 0 1,0 0 0,0 0 0,0 0 0,0 0 0,0 0 0,0-1-1,0 1 1,1 0 0,-1 0 0,0 0 0,0 0 0,1-1 0,-1 1-1,1 0 1,-1 0 0,1-1 0,-1 1 0,1 0 0,0 0-231,2 1 218,0 0 1,0 0-1,1-1 1,-1 1 0,1-1-1,-1 0 1,4 1-219,39 9 713,-44-11-644,1 1-1,0-1 0,-1-1 1,1 1-1,-1 0 0,1-1 1,0 1-1,-1-1 1,1 0-1,-1 0 0,1 0 1,-1 0-1,1 0 1,-1 0-1,0-1 0,0 1 1,1-1-1,0-1-68,3-2 119,-1-1-1,0 1 1,0-2 0,-1 1 0,1-1-119,-4 5 22,11-16 116,-2-1-1,0-1 0,1-5-137,3-6 114,-6 11-26,0 0 0,-1-1 0,-1 0 0,-1 0 1,-1-5-89,4-31 160,-2-20-160,-5 69 16,0-1 0,-1 0-1,0 1 1,0-1 0,-1 0 0,-1 1-1,1-1 1,-1 1 0,-1-1-1,-1-3-14,3 9 0,-1 1 0,0 0 0,0 0 1,1 0-1,-2 0 0,1 0 0,0 0 1,0 0-1,0 0 0,-1 1 1,1 0-1,-1-1 0,1 1 0,-1 0 1,0 0-1,1 0 0,-1 0 0,0 1 1,0-1-1,0 1 0,1 0 1,-1 0-2,2 0-15,0 0 0,1 0 0,-1 0 0,1 0 0,-1 1 0,0-1 0,1 0 0,-1 1 0,1-1 1,-1 0-1,0 1 0,1-1 0,-1 1 0,1-1 0,0 0 0,-1 1 0,1 0 0,-1-1 1,1 1-1,0-1 0,-1 1 0,1-1 0,0 1 0,-1 0 0,1-1 0,0 1 0,0-1 1,0 1-1,0 0 0,0-1 0,0 1 0,0 0 0,0 0 15,-3 6-38,-13 46 6,-5 31 32,8-18-28,2 0 0,0 49 28,3 135-9,7-182 9,3 76 20,0 16 200,-10-54 101,6-99-139,-1-10-1693,2 2-86,-1-1 593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2417,'-7'2'2556,"6"-2"2287,0 0-3473,96 2-923,-77-3-415,0 0 0,0-1 0,2-2-32,-6 2 25,0 0 1,14 0-26,-16 2-151,0 0 0,0-1 0,0-1 1,1 0 150,-8 1-557,1-1 1,0 0-1,0 0 1,-1 0 0,0-1-1,1 0 1,-1 0-1,4-3 557,6-6-1220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3001,'-6'5'1327,"0"1"0,1-1 0,-4 7-1327,-11 9 1240,8-10-917,1 0 0,0 1 0,1 0 1,0 1-1,0 0 0,1 1 0,1-1 1,1 2-1,0-1 0,0 1 0,0 5-323,-72 241 808,67-223-748,1 2 0,3-1 0,1 2 0,0 14-60,7-49 6,-1 6 8,0 0-1,1 0 1,0 0-1,1-1 0,0 1 1,1 0-1,0 0 1,3 5-14,-1-5 0,0 0 0,1-1 0,0 0 0,1 1 1,0-2-1,1 1 0,0-1 0,2 2 0,4 3-223,-11-12-28,1 0 1,-1-1-1,0 1 1,1-1-1,0 1 1,-1-1-1,1 0 1,0 0-1,0 0 1,1 0 250,13 7-1958,2-3 786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1408,'-1'-2'6140,"3"11"-4167,8 17-1368,-4-10-328,1 0-1,0-1 0,1 0 1,1 0-277,10 15 387,1-2 0,3 1-387,-1 0 117,19 32-117,-29-39 38,2-2 0,0 1 0,2-2 0,14 16-38,-20-26-132,6 7 43,-9-4-2931,-6-12 2028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 3617,'0'-1'178,"-1"1"-1,1-1 1,-1 1 0,1-1-1,-1 1 1,1-1 0,-1 1 0,0 0-1,1-1 1,-1 1 0,1 0 0,-1 0-1,0 0 1,1-1 0,-1 1 0,0 0-1,1 0 1,-1 0 0,0 0 0,0 0-1,1 0 1,-1 0 0,0 0 0,1 0-1,-1 0 1,0 1 0,1-1 0,-1 0-1,1 0 1,-1 1 0,0-1 0,1 0-1,-1 1 1,1-1 0,-1 1 0,1-1-1,-1 1 1,1-1 0,-1 1 0,1-1-1,-1 1 1,1-1 0,-1 1-178,-17 23 857,-11 11-857,10-14 293,2 2 0,-7 10-293,-22 31 466,-11 6-466,5-5 62,39-49-67,2 1 0,0 0 0,1 1 0,-1 1 5,9-15-75,0-1 0,0 1 0,-1-1 1,1 0-1,-1 0 0,-2 3 75,-9 8-1414,13-13 1269,1-1 26,0 1 0,-1-1 0,1 0-1,0 1 1,0-1 0,-1 0-1,1 1 1,0-1 0,0 0 0,-1 1-1,1-1 1,0 0 0,0 1 0,0-1-1,0 1 1,-1-1 0,1 1 0,0-1-1,0 0 1,0 1 0,0-1 0,0 1-1,0-1 1,0 1 0,0-1 0,0 1-1,1-1 1,-1 0 0,0 1 0,0 0 119,8 3-1105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3593,'4'1'307,"-1"0"0,1 0 0,-1 0-1,1 1 1,-1 0 0,0 0 0,1 0 0,-1 0 0,0 0 0,0 1 0,0-1 0,-1 1 0,1 0 0,-1-1 0,1 1-1,-1 1 1,2 1-307,2 5 381,0 1 0,-1-1 0,0 1 0,0 0-1,1 5-380,6 30 844,-2 1-1,-2 0 0,-1 14-843,-5-26 136,-2 0 0,-1 0-1,-1 0 1,-2-1 0,-2 1 0,-1-1-1,-2 0 1,-1-1 0,-11 26-136,12-40 30,0 0-1,-1 0 1,-2 0 0,0-2-1,0 1 1,-2-2 0,-3 4-30,-32 30-2087,-32 24 2087,15-14-3489,24-20 2097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1216,'31'-42'1027,"-30"41"-866,-1 1 0,1-1 1,-1 0-1,1 0 0,-1 0 0,0 0 0,1 0 0,-1 0 1,0 0-1,0 0 0,0 0 0,0 0 0,1 0 0,-1 0 0,0 0 1,-1 0-1,1 0 0,0 0 0,0 0 0,0 0 0,-1 0 1,1 0-1,0 0 0,-1 1 0,1-1 0,-1 0 0,1 0 0,-1 0 1,1 0-1,-1 1 0,0-1 0,1 0 0,-1 0 0,0 1-161,0-1 206,0 0-1,1 1 0,-1-1 0,1 0 0,-1 0 1,1 0-1,-1 1 0,1-1 0,-1 0 1,1 0-1,0 0 0,-1 0 0,1 0 1,0-1-206,0-13 534,3 28-596,0 8 130,0-5-44,-1-5 9,0-1-1,0 1 1,-1 0-1,-1 0 0,0 6-32,-2 14 111,-1-1 122,3 23-233,2-17 26,0 36 10,-2-62-12,-1 1 1,0-1-1,0 1 1,-1-1 0,-3 8-25,4-4 111,0-11 464,-6-9 168,7 5-742,-1-1 0,0 0-1,0 0 1,1 0 0,-1 0 0,1 0-1,0 0 1,0 0 0,-1 1 0,1-1-1,0 0 1,1 0 0,-1 0 0,0-2-1,1-13 0,1-169-24,22-79 32,-23 256-7,-1 1 0,0 0 1,-1-1-1,-1-6-1,1 8-11,0 0 0,1 0 0,-1 1 1,1-1-1,1 0 0,0-3 11,5 28-500,2 19 500,-4-18 3,-1 1-1,-1 0 1,0 10-3,2 63 112,-8 81-112,3-137 233,3 35-233,0-3-2336,-2-63 227,-3-4 864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2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42 160 1848,'38'-112'1221,"-30"82"16,-8 21 178,-2 1 159,2 7-1013,0 1-110,0 0-120,0 0-91,0 0-95,0 0-33,0 0-9,0 0 20,0 8 195,1 25-162,-1-13-76,0-1 0,-2 1 0,-2 13-80,-58 355 762,61-380-713,1-5 9,-1-1-1,1 1 0,-1 0 1,0-1-1,1 1 0,-1-1 1,-1 2-58,1-5 145,0 0 1,0 0-1,1 0 1,-1 0-1,0 0 1,1-1 0,-1 1-1,1 0 1,0 0-1,-1-1 1,1 1-1,0 0 1,-1-1-1,1 1 1,0 0-146,-2-18 16,1 0 1,0 1-1,1-1 1,2 0-1,0-3-16,-2 21 1,15-173 8,-9 119-1,-2 26-13,-1-25 5,0 42 317,-2 8-1341,0-2-3760,-1 6 3654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1512,'54'-42'957,"-53"41"-856,0 0 0,0 0 0,1 0 0,-1-1 0,0 1 1,0 0-1,0 0 0,-1-1 0,1 1 0,0-2-101,-1-3 2802,-1 4 2356,-3 50-4975,2-22-138,-5 23-45,-3 13 55,-1 4 17,-6 13-72,10-61 16,6-15 7,0-1 0,0 1 0,0 0 1,0 0-1,0-1 0,1 1 0,-1 0 0,1 1-23,0-50 1867,9-39-1180,8-33-687,5-6 844,-19 116-658,-3 8-176,0 0-1,0 0 1,0 0-1,1 0 1,-1 0-1,0 0 1,0 0-1,0-1 1,0 1-1,0 0 0,0 0 1,0 0-1,0 0 1,0 0-1,0 0 1,0 0-1,0 0 1,0 0-1,0 0 1,0 0-1,0 0 0,0 0 1,0 0-1,0 0 1,1 0-1,-1-1 1,0 1-1,0 0 1,0 0-1,0 0 1,0 0-1,0 0 0,0 0 1,0 0-1,0 0 1,0 0-1,0 0 1,0 0-1,0 0 1,-1 0-1,1-1 1,0 1-1,0 0 0,0 0 1,0 0-1,0 0 1,0 0-1,0 0 1,0 0-1,0 0 1,0 0-1,0 0 1,0 0-1,0 0 0,0 0 1,0 0-1,0 0 1,0 0-1,0 0 1,-1 0-1,1 0 1,0 0-1,0-1 1,0 1-1,0 0 0,0 0 1,0 0-1,0 0 1,0 0-10,0 17 122,1 24-73,-1-28-38,0 0-1,0-1 0,-2 1 0,1 0 1,-4 10-11,-2 17-125,-1 21 125,7-55-217,0 0 0,-1 0 0,1 0 0,-1 0 0,-1 2 217,-6 22-4664,7-18 3356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 2777,'0'0'1539,"0"0"-143,1-7 4385,-1 7-5679,0-1 1,1 1-1,-1-1 0,0 1 1,0-1-1,0 1 0,0 0 1,0-1-1,1 1 1,-1-1-1,0 1 0,0 0 1,1-1-1,-1 1 0,0 0 1,1-1-1,-1 1 0,0 0 1,1-1-1,-1 1-102,15-3 330,-1 0-1,1 1 1,-1 1 0,1 0-1,-1 1 1,1 1-1,10 1-329,-21-1 22,0 0-1,0 0 0,0 0 1,0 1-1,0-1 0,-1 1 1,1 0-1,-1 0 0,1 0 1,-1 0-1,0 1 0,0 0 1,0-1-1,0 1 0,0 1-21,3 3 60,-1 0-1,0 1 0,0 0 0,-1 0 1,1 3-60,-3-8 12,-1 0 0,0 1 0,0-1 1,0 0-1,0 1 0,-1-1 1,1 1-1,-1-1 0,0 1 0,0-1 1,0 3-13,-2 3 25,1 0 0,-1 0 0,-3 5-25,-3 23 51,8-37-51,-1 11 15,-1 0 0,0 0 0,0-1-1,-1 1 1,0 0 0,-1-1 0,-1 0 0,-3 9-15,-3-3 16,6-7 3,-1 0 0,0 0 0,-8 7-19,12-14 3,-1 1 0,0-1 0,0 1 0,0-1 0,0 0 0,0 0 0,-1 0 0,1-1 0,-1 1 0,1-1 0,-1 0 0,1 0 0,-2 0-3,-1 1-15,0-1 0,-1 0 1,1-1-1,0 1 1,0-1-1,-1-1 0,1 1 1,0-1-1,0 0 1,-1 0-1,1-1 0,0 0 1,0 0-1,0 0 1,1-1-1,-1 0 0,1 0 1,-1 0-1,-3-4 15,7 5-12,0-1 0,0 0-1,0 0 1,0 1 0,1-1 0,-1 0-1,1-1 1,0 1 0,0 0 0,0 0-1,0 0 1,1-1 0,-1 1 0,1 0-1,0 0 1,0-2 12,0-5-22,0 0 1,1-1-1,0 1 1,2-6 21,-3 14-4,1 1 1,-1-1-1,1 0 1,0 0 0,0 1-1,-1-1 1,1 0 0,0 1-1,0-1 1,1 1-1,-1 0 1,0-1 0,0 1-1,1 0 1,-1 0 0,0-1-1,2 1 4,0-1 3,0 0-1,1 1 0,-1-1 0,0 1 1,1 0-1,-1 0 0,1 1 0,-1-1 1,1 1-3,7-1 50,1 0 1,-1 2 0,0-1 0,0 1 0,6 2-51,-7-1 97,0 1 0,0 0 1,-1 1-1,0 0 0,0 0 1,0 1-1,7 4-97,25 14 347,-36-21-329,-1 1-5,0-1-1,0-1 0,0 1 1,0-1-1,5 2-12,-8-3-47,-1 0-162,0 0-227,0 0-431,2-2-2386,9 0 1081,4 1 989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0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74 101 1544,'0'-1'210,"-1"1"-1,1-1 1,-1 0-1,1 1 1,-1-1-1,1 0 1,-1 1-1,1-1 1,0 0-1,-1 0 1,1 1-1,0-1 0,0 0 1,-1 0-210,-1-6 880,0 8 87,0 9-705,0 21-143,1-16-92,-3 76 681,-9 43-708,0-85 203,9-35 54,0 1-1,1 0 0,0 3-256,0 39 103,3-57-75,0 0-1,0 0 0,0-1 1,-1 1-1,1 0 1,0 0-1,0 0 1,0 0-1,0 0 0,0 0 1,0-1-1,0 1 1,0 0-1,0 0 0,0 0 1,-1 0-1,1 0 1,0 0-1,0 0 1,0 0-1,0 0 0,0 0 1,0 0-1,-1 0 1,1 0-1,0 0 1,0 0-1,0 0 0,0 0 1,0 0-1,0 0 1,-1 0-1,1 0 1,0 0-1,0 0 0,0 0 1,0 0-1,0 0 1,-1 0-1,1 0 0,0 0 1,0 0-1,0 0 1,0 0-1,0 0 1,0 0-1,0 0 0,0 1 1,-1-1-1,1 0 1,0 0-1,0 0 1,0 0-1,0 0 0,0 0 1,0 0-1,0 1 1,0-1-1,0 0 1,0 0-1,0 0 0,0 0 1,0 0-1,0 0-27,-1-1 61,0 0 0,1 0 0,-1 0 0,1 0 0,-1-1-1,1 1 1,-1 0 0,1-1 0,0 1 0,0 0 0,0-1-61,-1-25 1,2 1 1,1 0 0,1 0-1,1-1-1,-3 26 1,6-45 22,-1 0 1,-2-31-24,-2 41 2,1-1 0,1 1 0,2 0 0,3-4-2,-8 35-3,0 4 2,-1 1 1,0-1-1,0 1 0,0-1 0,0 1 0,0-1 0,0 1 0,0-1 1,0 1-1,0-1 0,0 1 0,0-1 0,0 0 0,0 1 0,0-1 1,0 1-1,-1-1 0,1 1 0,0-1 0,0 1 0,-1 0 1,1-1-1,0 1 1,-1-10 150,1 6-322,1 7-1209,0 6 974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3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83 108 2080,'-40'104'1431,"31"-85"-678,9-14 470,1-5-809,-1 0-289,0 0 0,0 0 0,0 0 0,1 0 0,-1 0 0,0 0 0,0 0 0,0 0 0,1 0 0,-1 0 0,0 0 0,0 0 0,0 0 0,1 0 0,-1 0 0,0 0 0,0 0 0,0 0 0,1-1 0,-1 1 0,0 0 0,0 0 0,0 0 0,0 0 0,0 0 0,1-1 0,-1 1 0,0 0 0,0 0 0,0 0 0,0-1 0,0 1 0,0 0 0,0 0 0,0 0 0,0-1-125,2-10 1682,-1 1-1590,0 8-61,0-1 0,0 1 0,0 0-1,1-1 1,-1 1 0,1 0 0,-1 0 0,1 0 0,1-1-31,35-39 247,-35 39-201,0 0 0,-1-1 0,0 1 0,0-1 0,0 1 0,0-1 0,0 0 0,-1 0 0,1 1 0,-1-1 0,0-2-46,4-11 213,0 5-69,-3 4-76,1 1 0,0 0-1,0 0 1,1 0 0,0 1 0,0-1 0,0 1 0,3-3-68,-9 2 388,-1 7-6,0 7-312,-8 84 45,8-40-25,3-38-64,-1 1 1,-1-1-1,0 1 1,-3 10-27,-2-1 13,-2 7 15,-3 26-28,7-35 1,3-11-1,0 1 0,1-1 0,0 1 0,1 6 0,0-13 0,0 0 0,0 0 0,-1 0 0,1 0 0,-1 0 0,0 0 0,0-1 0,0 1 0,-1 2 0,2-4 2,0-2 4,0 0 2,-18-10 1020,-14 7-509,-2-5-148,139 25-319,-65-8-82,-32-7 12,-1 0 1,1 0-1,0-1 0,3 0 18,-8-1-309,0 0-1,-1 0 1,1-1 0,0 1-1,-1-1 1,1 1 0,0-1-1,-1 0 1,1 0 0,0 0-1,-1 0 1,0-1 0,1 1-1,0-1 310,5-2-994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36 1696,'0'-1'565,"0"0"0,0-1 0,-1 1-1,1 0 1,-1 0 0,1 0-1,-1-1 1,0 1 0,1 0 0,-1 0-1,0 0 1,0 0 0,1 0-1,-1 0 1,0 1 0,0-1 0,0 0-1,0 0 1,-1 0-565,-11-12 1954,28 11-1317,-7 3-619,1-1 0,0 1 0,-1 1 0,0 0 0,8 2-18,0 1 16,-8-3 14,-1 0-1,1 0 1,-1 0 0,0 1-1,0 1 1,0-1 0,6 5-30,-11-7 25,-1 0 0,1 1 0,-1-1 0,1 0 0,-1 1 0,0-1 0,0 1 0,0 0 0,0 0 0,0-1 0,0 1 0,0 0 0,0 0 0,-1 0 0,1 0 0,-1 0 0,1 0 0,-1 0 0,0 0 0,0 0 0,0 0 0,0 0 1,0 0-1,0 0 0,-1 0 0,1 0 0,0-1 0,-1 1 0,0 1-25,-2 6 22,-1 0 0,0 0 0,-1-1 0,1 1 0,-2-1 0,1 0 0,-1-1 0,0 1 0,-1-1 0,0 0 0,-2 1-22,4-5-1,0 0-1,-1 0 0,1 0 0,-1-1 0,1 0 0,-1 0 0,0-1 1,-5 2 1,3-2-5,-1 2 1,1-1 0,0 1-1,-2 1 5,4 0-5,4-3 3,1 0 0,0 0 0,-1-1 0,1 1 0,-1 0 0,1 0 0,-1-1 0,1 1 0,-1-1 0,1 1 0,-1-1 0,1 0 0,-1 0 0,0 0 0,1 0-1,-1 0 1,1 0 0,-1 0 0,0 0 0,1 0 0,-1-1 0,1 1 0,-1-1 0,1 1 0,-1-1 0,1 0 2,0 1-26,1 0-26,0 0-38,0 0-14,0 0 21,4 1 10,49 23 73,13 9 0,-30-14 8,-32-17-2,34 20 12,-35-20-4,0 0-1,-1 0 0,1 0 0,-1 0 1,0 0-1,0 1 0,0-1 1,0 1-1,0-1 0,0 1 0,1 2-13,-3-3 29,0-1 0,1 0 0,-1 1 0,0-1 0,0 0-1,0 1 1,0-1 0,0 1 0,0-1 0,0 0 0,0 1 0,-1-1-1,1 0 1,0 1 0,-1-1 0,1 0 0,-1 0 0,0 1-1,1-1 1,-1 0 0,0 0 0,0 0 0,0 0 0,0 0-1,1 0 1,-1 0 0,-1 0 0,1 0 0,0-1 0,0 1 0,-1 0-29,-4 3 135,0 0 1,-1-1 0,0 0 0,0 0 0,-3 1-136,-23 5 159,0-1 0,-1-2 0,-3-1-159,-2 1-136,-62 5-2707,78-8 2015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2160,'76'-28'1281,"-60"21"405,-14 5-96,0 0-1217,-2 1-61,0 1 0,1-1 1,-1 1-1,0-1 0,0 1 1,0-1-1,0 1 1,0-1-1,0 0 0,0 1 1,0-1-1,0 1 0,0-1 1,0 0-1,0 1 1,0-1-1,0 1 0,0-1 1,-1 1-1,1-1 0,0 0 1,0 1-1,-1-1 1,1 1-1,0-1 0,-1 1 1,1 0-1,0-1 1,-1 1-1,1-1 0,-1 1 1,1 0-1,-1-1 0,0 1-312,-1 0 73,-1 0-1,1 1 0,-1-1 0,1 1 1,0 0-1,-1-1 0,1 1 0,0 0 1,0 1-1,-1-1 0,0 1-72,-18 8 167,19-9-155,0-1-5,0 1 0,0 0 0,0-1 0,0 1 0,0 0 0,0 0-1,1 0 1,-1 0 0,0 1 0,0-1-7,-84 78 154,74-69-142,-17 17 31,-15 15-43,35-32-1,1 0-1,0 0 1,0 0 0,1 1 0,1 1 0,-5 9 1,7-11-14,0-1 1,1 1 0,0 0 0,-1 10 13,3-15-11,1 1 0,-1-1 1,1 0-1,1 1 0,-1-1 1,1 1-1,0-1 0,0 0 0,0 0 1,2 3 10,1 3-21,0 0-1,1 0 1,1 0 0,0-1 0,0 1 0,1-1 0,0-1 0,1 0 0,0 0 0,0 0 0,3 1 21,-8-8-13,0 0 1,0 0 0,-1 0 0,1-1 0,0 1 0,1-1-1,-1 0 1,0 0 0,0 0 0,0 0 0,1-1-1,-1 1 1,3-1 12,-5 0-7,1 0 0,0 0 0,0 0 0,-1 0 0,1 0 1,0-1-1,0 1 0,-1-1 0,1 1 0,0-1 0,-1 1 0,1-1 0,-1 0 0,1 0 0,-1 0 0,1 0 0,-1 0 0,0 0 0,1 0 0,-1-1 0,0 1 0,0 0 0,0-1 1,0 1-1,0-1 7,16-20-7,-15 20 16,0 0 1,0 0 0,0 0-1,0-1 1,0 1-1,-1-1 1,1 1 0,-1-1-1,0 0 1,1-1-10,-1-6 56,0-3 51,0 13-83,-1-1 0,1 1 0,-1-1 0,0 1 0,0-1 0,1 1 0,-1-1 0,0 1 0,0-1 0,0 0 0,0 1 0,1-1 0,-1 1 0,0-1 0,0 0 0,0 1 0,0-1 1,0 1-1,-1-1 0,1 0 0,0 1 0,0-1 0,0 0-24,-12-13 745,11 13-744,-15-10 142,-7-3-41,-23-21 6,43 33-97,0 0 0,1 0 0,-1 1 1,0-1-1,0 1 0,0 0 0,0 0 0,0 0 0,0 0 0,0 0 0,-1 1 1,1-1-1,0 1-11,-10-2 11,12 2-24,-38-6 43,36 6-118,0-1 0,0 1 0,1 0 0,-1 1 0,0-1 0,0 0 1,1 1-1,-1-1 0,0 1 0,1 0 0,-1 0 0,0 0 0,1 0 88,1 0-161,0 0 0,0-1 0,1 0 0,-1 1 0,0-1 0,0 1 0,0-1 0,1 0 0,-1 0 0,0 1 0,0-1 0,0 0 0,0 0 0,0 0 0,0 0 0,0 0 0,1 0 0,-2 0 161,-8-3-928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 2296,'-27'3'7291,"19"-1"-6953,-1 0 1,1 0 0,0 1 0,1 1 0,-8 3-339,2-2 169,1 0 0,-1-1-1,-1 0 1,1-1 0,0-1 0,-1 0 0,1-1-1,-1 0 1,-12-1-169,28 0 0,1 0 0,-1 1 0,0-1 0,0 1 0,0-1 0,0 1 0,0 0 0,1 0 0,13 5 3,-9-5-3,0 2 6,1-1-1,0 0 1,0-1-1,0 1 0,0-2 1,0 1-1,1-1 1,4-1-6,172-29 467,-155 30-373,-27 0-66,0 1 0,0-1 0,0 0-1,1 0 1,-1 0 0,0-1 0,0 1-1,0-1 1,0 0 0,0 0 0,2-1-28,-4 2 27,-1 0 0,0 0 1,0 0-1,0 0 1,0 0-1,0 0 1,0 0-1,0 0 1,0 0-1,0 0 0,1 0 1,-1 0-1,0 0 1,0-1-1,0 1 1,0 0-1,0 0 0,0 0 1,0 0-1,0 0 1,0 0-1,0 0 1,0 0-1,0-1 1,0 1-1,0 0 0,0 0 1,0 0-1,0 0 1,0 0-1,0 0 1,0 0-1,0-1 0,0 1 1,0 0-1,0 0 1,0 0-1,0 0 1,0 0-1,0 0 1,0 0-1,0 0 0,0-1 1,0 1-1,0 0 1,0 0-1,0 0 1,-1 0-1,1 0 0,0 0 1,0 0-1,0 0 1,0 0-1,0 0-27,-10-6 364,-13-3-432,-2 4 62,1 0 0,-1 1 0,0 1 0,-2 2 6,11 0-6,1 1-1,-1 0 0,1 1 1,-1 1-1,1 1 0,-3 0 7,4-1 1,0 0-1,0-1 0,1-1 1,-1 0-1,-11-3 0,13 2-19,0 0-1,1 1 1,-1 0 0,0 0 0,0 1 0,1 1-1,-1 0 1,-4 2 19,4 5-445,56 2 456,-31-7-4,0-1 0,0 0-1,0-1 1,1-1 0,1 0-7,20 2 12,0 1 0,-1 2 0,0 1 0,10 4-12,-42-11-656,0 1 0,0-1-1,0 0 1,0 0 0,-1 0-1,1 0 1,0 0 0,0 0 0,0-1 656,-2 0-1111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2288,'-55'66'1510,"42"-53"55,13-13-1555,0 0 0,-1 0 0,1 0 0,0 0 0,0 0 0,0 0 0,0 0 0,0 0 0,0 0 0,0 0 1,0 0-1,0 0 0,0 0 0,0 0 0,0 0 0,0 0 0,0 0 0,0 0 0,0 0 0,-1 0 0,1 0 0,0 0 1,0 0-1,0 0 0,0 0 0,0 0 0,0 0 0,0 0 0,0 0 0,0 0 0,0 0 0,0 0 0,0 0 0,0 0 0,0 0 1,0 0-1,0 0 0,0 0 0,0-1 0,0 1 0,0 0 0,0 0 0,0 0 0,0 0 0,0 0 0,0 0 0,0 0 0,0 0 1,0 0-1,0 0 0,0 0 0,0 0 0,0 0 0,0 0 0,0 0 0,0 0 0,0-1 0,0 1 0,0 0 0,0 0 1,0 0-1,0 0 0,0 0 0,0 0-10,0-1 317,-11-5 3887,9 4 314,57 17-4023,-42-10-435,8 2 172,0 0 0,15 2-232,-17-6 85,-8-2-15,1 1 1,0 1-1,2 1-70,-14-4-40,0 0-1,1 0 1,-1 0 0,0 0-1,1 0 1,-1 0-1,0 0 1,1 0 0,-1 0-1,0-1 1,0 1-1,1 0 1,-1 0 0,0 0-1,1 0 1,-1 0-1,0-1 1,0 1 0,0 0-1,1 0 1,-1 0-1,0-1 1,0 1 0,0 0-1,1-1 1,-1 1-1,0 0 1,0 0 0,0-1-1,0 1 1,0 0-1,1-1 1,-1 1 0,0 0-1,0 0 1,0-1-1,0 1 1,0 0 0,0-1-1,0 1 1,0 0-1,0-1 1,0 1 0,-1 0-1,1-1 1,0 1-1,0 0 1,0-1 40,0 0-1631,0-1 489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1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5 229 3473,'39'54'1897,"-38"-53"-1596,0 0-1,0 1 0,0-1 1,0 0-1,0 0 0,0 0 1,0 0-1,0 0 0,1 0 1,-1 0-1,1 1-300,-2-6 3362,0 3-3246,-1 1 0,1 0 0,0-1 1,0 1-1,0-1 0,0 1 0,0-1 0,0 1 0,0-1 1,0 1-1,0-1 0,0 1 0,0-1 0,0 1 0,0 0 1,0-1-1,0 1 0,0-1 0,0 1 0,1-1 0,-1 1 1,0-1-1,0 1 0,0 0 0,1-1 0,-1 1 0,0-1 1,1 1-1,-1 0 0,0-1 0,1 1 0,-1 0 0,0 0 1,1-1-1,-1 1-116,3-3 73,7-10 150,1 0 0,5-3-223,-8 8 69,-1 0-1,1-1 1,-1 0-1,-1-1 1,2-3-69,58-85 940,-53 79-810,-8 11-61,0 0 0,0 0 0,0 0 0,-1-1 0,0-2-69,-4 5 80,-2 6-209,1 5 67,-3 23 46,-2 0 0,0 0-1,-8 18 17,5-18-15,2-4-7,1 1 1,2 0-1,0 0 0,2 0 1,0 19 21,2-33-19,-7 351-997,6-341 951,0 1-1,-2-1 1,-3 11 65,5-30 7,1 1 0,-1-1-1,1 0 1,0 0 0,-1 1 0,1-1 0,0 0-1,1 0 1,-1 1 0,0-1 0,1 0 0,-1 0-1,1 0 1,0 1 0,-1-1 0,1 0 0,0 0-1,0 0 1,1 0 0,0 1-7,-8-8 169,1 0 0,-1 1 1,0 0-1,0 0 0,0 1 1,-5-2-170,-43-17 25,39 17 25,-37-15 18,44 14-408,21 7 326,7 1 34,25 0 54,11-1-74,-53-2-57,0 1 0,-1 0 1,1 0-1,0 0 0,-1 0 0,1 0 1,0 1-1,-1-1 0,1 1 1,-1 0-1,1-1 0,-1 1 0,1 0 1,-1 1-1,1-1 0,-1 0 1,0 1-1,0-1 0,0 1 0,0 0 1,0 0-1,0 0 0,0 0 0,-1 0 1,1 0-1,0 0 0,-1 0 1,0 1-1,0-1 0,1 1 57,1 1-1911,3 3 731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21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1856,'-32'10'273,"14"-4"137,0-2 0,-16 3-410,32-6 231,0-1 0,0 1 0,0 0 0,0 0 0,1 0 1,-1 0-1,0 0 0,1 0 0,-1 1-231,1-1 538,-1-1 1,1 1-1,-1 0 0,0 0 0,1-1 1,-1 1-1,0-1 0,1 1 0,-1-1 1,0 0-1,0 1 0,1-1 0,-2 0-538,-29 0 3135,21-1-3341,4 1 290,-14 1 847,21-1-924,0 0-1,0 0 0,1 0 0,-1 0 0,0 0 0,0 0 0,0 0 0,0 0 0,0 0 0,0 0 0,0 0 0,0 0 0,0 0 0,0 0 0,0 0 0,0 0 0,0 0 0,0 0 1,0 0-1,0 0 0,0 0 0,0 1 0,0-1 0,0 0 0,0 0 0,0 0 0,0 0 0,0 0 0,0 0 0,0 0 0,0 0 0,0 0 0,0 0 0,0 0 0,0 0 0,0 0 0,0 0 1,0 0-1,0 0 0,0 0 0,0 0 0,0 0 0,0 0 0,0 0 0,0 0 0,0 0 0,0 1 0,0-1 0,0 0 0,0 0 0,0 0 0,0 0 0,0 0 0,0 0 0,-1 0-6,14 3-126,-3 0 141,1-1 1,-1 0 0,0-1-1,8 0-15,-3-1 11,-2 1 8,0-2-1,1 1 1,4-2-19,19-1 43,15 3 98,-51 0-124,-1 0 1,0 0-1,1-1 0,-1 1 0,0 0 1,0 0-1,1 0 0,-1 0 0,0 0 0,0 0 1,1-1-1,-1 1 0,0 0 0,0 0 0,1 0 1,-1-1-1,0 1 0,0 0 0,0 0 1,0-1-1,1 1 0,-1 0 0,0-1 0,0 1 1,0 0-1,0 0 0,0-1 0,0 1 1,0 0-1,0-1 0,0 1 0,0 0 0,0 0 1,0-1-1,0 1 0,0 0 0,0-1-17,0 1 56,0-1 1,0 1-1,-1-1 0,1 1 0,0 0 0,0-1 0,-1 1 0,1-1 0,0 1 0,-1 0 1,1-1-1,0 1 0,-1 0 0,1-1 0,-1 1 0,1 0 0,0 0 0,-1-1 0,1 1 0,-1 0 1,1 0-1,-1 0 0,1 0 0,-1 0 0,1 0 0,-1-1 0,1 1 0,-1 0 0,1 0 1,0 1-1,-1-1-56,-108 0 112,95 0-103,1 1 0,-1 1 0,1 0 0,0 1 1,-1 1-1,-3 1-9,-5 1 25,19-5-21,-1-1 0,1 1 0,0-1 0,-1 0 0,1-1 0,0 1 0,-1 0 0,1-1 0,0 0-4,0 0-7,0 1 1,0-1 0,0 1 0,0 0-1,0 0 1,0 0 0,0 0-1,1 0 1,-1 0 0,0 1-1,-2 0 7,4 0-62,1-1-41,0 0-73,0 0-299,0 0-370,0 0-717,0 0-402,0 0 873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38:44.2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15546 12436 189 0,'6'-22'85'0,"-3"-1"-44"15,-6-3-7-15,-2 1-14 16,-2 2 15-16,-9 0 40 16,2 4 18-16,-7-4 22 15,-1 1-18-15,-1 0-43 16,-3-2-22-16,-6 5-26 15,-3-1-5-15,-10 3-2 16,-5-1 0-16,-1 1 1 16,-12-2 0-16,-3 0 18 15,-3 4 4-15,-16 2 0 16,0 4 0-16,-5 8-19 16,-3 1-5-16,-7 6-2 0,1 5 0 15,-16 9-1-15,-3 6 1 16,7 9 8-16,-7 4 4 15,9 9 3-15,0 5-1 16,2 12-8-16,11 5-2 16,9 7-2-16,0 1-1 15,7 1-1-15,0 7-2 0,7 6 1 16,15 6-1-16,21 3 2 16,13 0 3-16,25-11 0 15,8-1 1-15,25 7 1 16,10-3 2-16,25-3 0 15,16-5 1-15,13-20-1 16,11-7 0-16,13-13 0 16,8-4 2-16,16-10-1 15,10-6 1-15,18-13-41 16,-2-13-28-16,14-20-40 16,5-6-5-16,-1-23 42 15,6-5 27-15,-9-13 39 16,-10-11 5-16,-18-9 29 15,-13-5 35-15,-30-6 64 16,-12 2 32-16,-34 1 38 16,-17-2-10-16,-26-8-37 15,-10-4-27-15,-8-1-62 16,-7 3-24-16,-12 6-26 16,-8 2-23-16,-21 8-95 0,-12 6-67 15,-33 22 96-15</inkml:trace>
  <inkml:trace contextRef="#ctx0" brushRef="#br0" timeOffset="3716.45">4171 9296 170 0,'3'-4'68'0,"-4"-2"-16"16,-1-1 4-16,0 0 40 15,0-7 16-15,0 6 7 16,1 0 0-16,1 1-22 16,-3 1-15-16,0-1-19 15,0 0-7-15,-2 3 1 16,1 3 1-16,-2 4-10 15,2 4-10-15,-4 11-22 32,5-10-8-32,0 1-5 0,-11 29 1 0,4 16 1 15,-7 2 2-15,10-14 4 16,-1 5 2-16,-2-8 8 16,6 2 0-16,2-8-3 0,2-3-2 15,1-6-12-15,1-4-2 16,1-5-2-16,1-6 0 15,1-8 14-15,0-2 6 16,0-15 9-16,-3-6 2 16,0-12-10-16,0-6-6 15,4-5-7-15,-2 3-1 16,1-4-2-16,-1 5-1 16,1 0-1-16,2 1 1 0,-4 5-1 15,-1 1 1-15,-3 6 2 16,-6 4 0-16,-1 7 18 15,-1 5 6-15,3 9-2 16,-1 4-8-16,10 10-25 16,-9 4-9-16,-5 11-2 15,0 3 4-15,-6 11 6 16,9 2 1-16,5 3 2 16,2 1-1-16,1-4 1 15,5-2 0-15,5-6 1 16,1-4 1-16,3-10 1 15,-4-3 0-15,0-12 7 16,1-4 6-16,2-10 8 16,3-9 3-16,3-12-1 15,1-6-3-15,-1-7-7 16,0-3-1-16,-4-3-3 16,-6 3 1-16,-2 1-1 0,-5 2 1 15,-1 3-2-15,-1 3 0 16,-3 9-1-16,-7 3 0 15,0 14-3-15,-3 7-4 16,-1 8-11-16,1 11-5 16,-6 9-2-16,1 9 2 15,-1 13 8-15,0 4 2 16,8 9 2-16,-2 4 1 16,5-1 3-16,3-1 0 15,3-7 0-15,3-8 0 0,5-12 0 16,0-7-2-16,-1-11 0 15,-2-8 2-15,5-8 9 16,2-8 6-16,7-13 8 16,2-11-2-16,-3-17-6 15,1-7-4-15,-3-8-4 16,-5 3 0-16,-3 4 0 16,-2 8-2-16,1 11-3 15,-4 5 0-15,0 14-2 16,-1 5 9-16,0 8 14 15,-1 7-2-15,-5 7-3 16,0 6-11-16,-7 15-14 16,-1 6 0-16,3 15 3 15,2 9-5-15,6 17-173 16,2 9 135-16</inkml:trace>
  <inkml:trace contextRef="#ctx0" brushRef="#br0" timeOffset="8032.41">16705 13191 107 0,'-20'-4'62'0,"7"4"-12"15,7 0-27-15,-4 0-12 16,8 1-5-16,0-1-2 15,2 1 6-15,0-1 4 0,0 0 11 16,26 11 10-16,50 12 24 16,-10-9 4-16,17-3 13 15,12-3 2-15,15 2-4 16,5-1 0-16,3-7-19 16,6 1-11-16,1-3-24 15,1-3-9-15,-1 1-6 16,-6 0-1-16,-6 1-1 15,-9 1-1-15,-16 3-1 16,-10 2 0-16,-18 2 11 16,-9 1 13-16,-16-1 20 15,-10-1 10-15,-11-1 3 16,-4 0-8-16,-6-1-15 16,-1 0-8-16,-3-3-8 15,-1 2 0-15,0-4 1 16,0-1-1-16,0 1-3 0,-2 0-3 15,-5-2-4-15,2-3 1 16,1 1-2-16,-1-8-1 16,-6-30-2-16,21 23-1 15,5-7-1-15,5-6 1 16,4-9 2-16,-3-7 2 16,8-14 4-16,-1-9 1 15,0-17-2-15,1-2 6 16,-3 1 15-16,2 6 1 15,-2 13 1-15,-6 5-8 0,0 8-22 16,-1 4-3-16,-5 7-1 16,-2 7 0-16,-2 7-1 15,-3 2-1-15,-4 7 1 16,6 3-1-16,-6 4 1 16,2 4 1-16,-1 6-1 15,-8-1 1-15,5 5-1 16,-1 0 0-16,1 0-3 15,0 1-2-15,-1 1-3 16,1 0 0-16,-2 0 2 16,-23 1 4-16,-40 1 4 15,19-2 2-15,-23-6 0 16,-3 3 0-16,-15 2-3 16,-1 1 0-16,-6 5-2 15,-5-3-1-15,-18 2 0 16,-2 1-1-16,-4 1 1 15,-9-1 0-15,0 2-2 0,-4-2 1 16,6-1-3-16,9 1-2 16,15-4 2-16,8-1 2 15,13-1 4-15,6-3 4 16,24-2 0-16,10-2 1 16,17-2 1-16,12 6-1 15,10-2-5-15,0 2-6 16,8 4-12-16,2-2-3 15,0 8-8-15,5 6-1 16,-5 8 2-16,-3 10-1 16,-8 18 3-16,-6 14 1 0,-15 30 9 15,-9 11 5-15,-9 13 12 16,-8 3 4-16,2-5 5 16,4-3 2-16,5-15-1 15,5-5 2-15,7-21 1 16,5-8-16-16,14-8-315 15,4-4 236-15</inkml:trace>
  <inkml:trace contextRef="#ctx0" brushRef="#br1" timeOffset="22610.98">4117 9396 213 0,'0'-1'114'15,"0"0"-39"-15,0 0-26 16,0 0-33-16,0 0-12 15,-1 0 17-15,0 0 19 16,0 0 65-16,-1 1 29 16,2 0 21-16,-6 1-4 15,5-1-54-15,0 0-27 16,-1 0-37-16,1 1-13 16,-6 10-7-16,1 1 0 15,-1 27-3-15,16-27-2 0,2-5 1 16,0-5 6-16,2-3 17 15,1-5 5-15,-2-7 0 16,2-3-6-16,-4-7-13 16,-1-5-3-16,-6 1-1 15,-3 5 1-15,-6 0 3 16,-5 7 6-16,-4 5 12 16,-1 1-1-16,-1 12-5 15,-1 0-8-15,2 9-19 16,2 8-2-16,5 0-1 15,1 3-1-15,5 1 0 16,1-4 1-16,4 1-4 16,3-5-2-16,6-4-3 15,5-1 1-15,4-5-18 16,-1-3-27-16,0-6-104 16,-5-4-117-16,1-6 170 15</inkml:trace>
  <inkml:trace contextRef="#ctx0" brushRef="#br1" timeOffset="23722.55">4077 9393 159 0,'-1'0'91'15,"0"0"10"-15,0 0 0 16,-1 0 15-16,1 0 6 16,0 3 5-16,1-2-2 15,-3 2-22-15,2-3-20 0,0 0-44 16,-7 3-15-16,-1-2-7 15,-3-1 5-15,-28-8 13 16,24 0 7-16,2 1 7 16,-1-2-2-16,-1 0-13 15,-1-3-7-15,-1-2-11 16,3 3-2-16,5-4-2 16,1 5-3-16,-2-4-1 15,5 0-2-15,-11-1-2 16,1-1 3-16,0-2 5 15,-8 2 5-15,4-3 9 16,-5-1 0-16,2 1 0 16,2-1-5-16,-1 1-8 15,2-3-2-15,-1 0-6 16,0-2 0-16,-2 4 7 16,3-9-1-16,-1-1 1 15,-1-3-2-15,0-5-6 16,-1 6-1-16,0 2 1 0,3 1 1 15,-2-1 0-15,-3 0 2 16,6 0-2-16,-6-1-1 16,4-2 0-16,3 2 0 15,-7-8-1-15,13 0 1 16,-9-4-1-16,4-2 0 16,-4-3-1-16,-3 0 1 15,3 0-2-15,-4 0 0 16,2 4 1-16,-1-1-1 15,-3 0 0-15,4 0 0 0,1-3-1 16,-3-4 1-16,4-2-1 16,-1-2 1-16,0 0-1 15,2 3 2-15,1 2 0 16,-1 4 2-16,0 1 1 16,2 1 0-16,1 0-1 15,3-1-1-15,0-1-1 16,1-4-1-16,2 1-1 15,0 1 0-15,-3 2 0 16,1 6 1-16,2 4-1 16,-2 5 0-16,4 7-3 15,3 4-17-15,-3 4-88 16,5 2-68-16,0 1 103 16</inkml:trace>
  <inkml:trace contextRef="#ctx0" brushRef="#br1" timeOffset="25510.84">4150 9368 116 0,'-82'28'95'0,"80"-28"5"16,-2-1-28-16,6 2-10 16,-2-2-15-16,0 0-4 15,0 1-4-15,0-1 1 0,0 1 7 16,0 0 2-16,0 0 1 15,0 0-7-15,0 0-18 16,4 0-5-16,8 0-9 16,2 0 1-16,29-2 12 15,-27-3 5-15,1-3 7 16,2-2-1-16,2 2-16 16,-1 1-7-16,8 1-7 15,-4-2-1-15,-2 1-2 16,3 1 0-16,-9-3 1 15,6 2 3-15,2-5 11 16,-2-4 4-16,2-4 2 16,0 0-4-16,-2-4-10 15,3 0-3-15,1-5-3 16,1 1 0-16,1-1-1 16,0 1 0-16,1 2-1 15,-1 0 0-15,4-1-1 0,0 2 0 16,0-4 1-16,4-1 0 15,-3-1 0-15,-3 1 0 16,-3-2 0-16,-1-1 2 16,-4 3-1-16,5-3 0 15,0 1 0-15,-1-2-1 16,2-5 1-16,0 0-1 16,0 1 0-16,4-2 0 15,1 0-1-15,4-2 1 0,3-1-1 16,0 3 0-16,1 0 0 15,-4-1 0-15,3 1 1 16,-5-4-1-16,1 2 0 16,0-1 0-16,-2-3 0 15,1 1 1-15,-3-2-1 16,2 0 1-16,-3 5-1 16,0 1 1-16,1-1 0 15,3 3 1-15,4 0-1 16,-4 1 0-16,2 4 0 15,-4-2 0-15,-5 3-1 16,0-1 1-16,1-1 0 16,0 3-1-16,-3 1 1 15,0-1 0-15,-2 1-1 16,-2 1 0-16,1-3 0 16,1 6-9-16,-2 3-64 15,4 4-51-15,-3 2-147 0,3 3 161 16</inkml:trace>
  <inkml:trace contextRef="#ctx0" brushRef="#br1" timeOffset="28426.09">6235 7316 61 0,'7'-41'56'0,"7"29"7"15,0-4-4-15,5-3-20 16,-2-1-12-16,7-1-4 15,4 2 2-15,-2-1 8 16,1 1 9-16,1 0 14 16,-6 3 1-16,6 5-7 15,-1 2-7-15,-4-1-7 16,6 1-2-16,-2-2-3 16,4 2-3-16,2 3-11 15,0-2-3-15,0-3-5 16,3 4-1-16,-2-2-3 15,5 0 0-15,-1 5-3 16,1-3 0-16,1-1-1 0,-3 6-1 16,0 2 1-16,-5-2-1 15,-1 6 1-15,1-5 0 16,-2 0 0-16,8 1 0 16,-4-1-1-16,4 3 1 15,4-1 0-15,-6 1 0 16,6 0 0-16,1-2 0 15,-6 3 0-15,-1 3 1 0,1-1 1 16,-2 3 0-16,-1-2 1 16,2 1 0-16,-2-3-2 15,2-1 0-15,2 2 0 16,-3-2-1-16,-4 3 0 16,3 0 0-16,-3 2 0 15,1 0-1-15,3-3 1 16,-4 0 1-16,-2 0 1 15,0 1 0-15,-3 1 0 16,-1 3 1-16,-2-4-1 16,0 1-1-16,-4 1 1 15,5 0-2-15,-1-1 1 16,-2-2-1-16,5 3 0 16,-7-1 0-16,2 3 0 15,0-1 0-15,-2 0 0 16,0-2 1-16,1-2-1 15,1 3 0-15,-1 0 0 16,-2 2-1-16,3 3 1 0,-2-4 0 16,2 5 0-16,2-4 1 15,-3 1-1-15,2-1-1 16,-3-1 1-16,1 1 0 16,-2-2 7-16,0 0 1 15,-5 2 3-15,-1 1-1 16,6 4-5-16,-2 1-1 15,0 0-3-15,4-3 0 0,-1-2-1 16,3 0 0-16,1-1 0 16,1 2-1-16,0-1 1 15,-1 0 2-15,-1 3 6 16,2-3 4-16,1 7 2 16,-4-6-2-16,3 4-5 15,0 1-3-15,2-2-3 16,3 4 0-16,-1-5-1 15,0 2-1-15,0 0 0 16,4-2 0-16,-6 3 1 16,1-2 2-16,-1-1 4 15,-2 1 1-15,5 0 4 16,1 2-1-16,0-1-2 16,0 4-1-16,-1 0-3 15,1 1 0-15,1 2-2 16,0 0 0-16,2 0-1 15,-1 2 1-15,-2-1-2 0,2 0 1 16,-3 0-2-16,-3-2 1 16,3 1 0-16,-9-2 1 15,2-3 0-15,2 3 2 16,-4-2 9-16,5 2 3 16,1 3 2-16,2-1-1 15,-1-3-8-15,2 3-3 16,5-4-3-16,-2 2-1 15,3 2-1-15,-2-1 1 16,0 1-1-16,2 2 0 0,-1-1 0 16,-2 2 0-16,1 4-1 15,-5-1 1-15,4 1 0 16,2-2 0-16,4 4 0 16,1-3 0-16,5 1-1 15,-5 3 0-15,1-4 1 16,0 1-1-16,-2 1 1 15,7 0 0-15,-1 5-1 16,-1 0 0-16,-3 2 1 16,1 1 0-16,-2-2 0 15,-3 1 1-15,6 4-1 16,-4-1-1-16,2-1 1 16,7-1 0-16,-5-3-1 15,4-1 2-15,4 5-1 16,-5 0 0-16,0 3 0 15,0 2-1-15,-10-6 1 16,3 4-1-16,0 3 1 0,0-1-1 16,10 6 1-16,-3 0 0 15,3-4 1-15,2-2 1 16,-2 1 0-16,0 2 1 16,-1 2-1-16,-5 5-1 15,-5 0 1-15,2 0-1 16,-8-3-1-16,5-2 2 15,0 1 12-15,2-3 10 0,-1-4 6 16,1 1 0-16,0-1-12 16,4 0-10-16,1 6-5 15,-2-4 0-15,1-1 0 16,-8-6-2-16,5-5 0 16,-2-4 0-16,-3-7 0 15,-2-4 1-15,-9-1 0 16,-2-2 0-16,-1 4 0 15,-1-2 0-15,-1 2 3 16,-3 0-54-16,0-3 37 16</inkml:trace>
  <inkml:trace contextRef="#ctx0" brushRef="#br1" timeOffset="32149.96">1024 3704 332 0,'1'-14'226'16,"3"0"-33"-16,3-1-16 0,-4 0-4 16,4-1-30-16,0-2-5 15,-2 4-11-15,7 2-10 16,2 7-27-16,-4 5-13 16,6 10-19-16,0 6-4 15,8 16 7-15,4 4 5 16,7 10 13-16,-1-5 5 15,7 1-3-15,4 2-4 16,1-9-26-16,-1 2-11 16,-1-3-19-16,-4-5-6 0,-1 6-4 15,0 2-1-15,-7 2 0 16,-6 0 1-16,-10-8 1 16,-3-1-18-16,-9-9-62 15,3-6-59-15,-1-6-175 16,-3-8-86-16,1-11 236 15</inkml:trace>
  <inkml:trace contextRef="#ctx0" brushRef="#br1" timeOffset="32404.95">1677 3505 796 0,'-4'-8'386'15,"-2"5"-135"-15,-6 10-134 16,-6 5 17-16,-5 18-16 0,-5 10 3 16,-11 15 4-16,4 7-15 15,-10 3-35-15,4 1-18 16,0 1-32-16,1 0-9 16,7-5-8-16,0-2 0 15,7-13-23-15,1-5-23 16,10-16-85-16,7-8-80 15,5-11 127-15</inkml:trace>
  <inkml:trace contextRef="#ctx0" brushRef="#br1" timeOffset="32938.12">1582 3101 791 0,'-16'-3'362'16,"-5"3"-188"-16,-1 14-66 15,2 4-14-15,1 11-12 16,4 2 2-16,6-2 9 15,3 1-1-15,13-5-36 16,5-4-18-16,11-8-16 0,2-5-7 16,2-13 4-16,3-2 3 15,-6-13 3-15,4-4 0 16,-12-4-2-16,-4 2 1 16,-9 1 1-16,-6 8 0 15,-5 2-8-15,-5 7-4 16,-8 9-4-16,-2 7 0 15,-8 10 4-15,0 3 2 16,2 6 3-16,5-3 0 16,14-4-6-16,6-9-4 0,9-8-8 15,2-3 1-15,3-9 6 16,3 3 2-16,2-7 2 16,4-2-1-16,-2 1-3 15,-2-1 0-15,-5 7-1 16,-6 3-2-16,-6 6-5 15,-5 3-3-15,-8 8-5 16,-2 6-31-16,5 8-208 16,0 8 177-16</inkml:trace>
  <inkml:trace contextRef="#ctx0" brushRef="#br1" timeOffset="34709.8">10335 9584 289 0,'-9'-7'134'0,"-1"2"-52"16,2-4 12-16,8 5 3 16,-1 1-11-16,3 2-34 15,-2 1-22-15,0 0-21 16,0 0 0-16,13 3 41 16,15 5 13-16,51 7 36 15,-19-8 9-15,26-4 4 16,10 1-6-16,20-4-32 15,3 0-12-15,22-2-36 16,7-1-7-16,6-1-8 0,15-2-1 16,-6-7-1-1,6-2 0-15,4-5-2 0,-9-3-1 16,-12 0 46 0,-5-1 3-16,-14 3 5 0,-10 3 7 15,-15 0-47-15,-11 3-2 16,-19 4-3-16,-13 0-2 15,-12 6 10-15,-13 1-37 16,-15-1-109-16,-6 5-64 16,-12-3-120-16,-3 3-6 15,-4 4-54-15,-5-5 228 0</inkml:trace>
  <inkml:trace contextRef="#ctx0" brushRef="#br1" timeOffset="34980.37">13189 9336 439 0,'-50'-12'214'0,"50"12"-93"16,4 0-29-16,8 0-24 16,5 0 0-16,12 1 42 15,9 4 2-15,11 2-22 16,8 0-3-16,-4-2-32 16,3 1-15-16,-11-1-14 15,-4 2-5-15,-2-1 31 16,-13-1 9-16,-9 0 14 15,-8 0 22-15,-16 1-14 16,-9 2-5-16,-12 3-14 16,-7 3-24-16,-11 5-47 15,-2 3-25-15,-4 3-78 16,4 0-64-16,11 1-309 0,11 0 315 16</inkml:trace>
  <inkml:trace contextRef="#ctx0" brushRef="#br1" timeOffset="35362.44">14014 9426 922 0,'4'5'326'15,"9"7"-288"-15,6 16 11 16,-1 8 32-16,14 10 3 15,3 4 7-15,6 7-23 16,4-2-21-16,1-2-9 16,3-2-10-16,-8-8-6 0,-1-1 0 15,-12-5 1 1,0-5-43-16,-7-4-169 0,-5-9-189 16,-5-12 221-16</inkml:trace>
  <inkml:trace contextRef="#ctx0" brushRef="#br1" timeOffset="35529.48">14547 9550 1662 0,'-25'7'573'0,"-14"16"-537"16,-4 12-20-16,-20 17-6 15,-8 1-8-15,-11 11-39 16,3 5-78-16,-14 7 77 15</inkml:trace>
  <inkml:trace contextRef="#ctx0" brushRef="#br0" timeOffset="51718.55">12631 14833 519 0,'-2'-6'253'0,"2"6"-117"16,1 0-35-16,-1 0-41 15,0 0-5-15,9 4 33 16,10 15 6-16,33 34 4 16,-29-23-5-16,6 8-19 15,0 3-12-15,2 2-29 16,-1 0-6-16,-2-5-11 15,-2 2 0-15,-7-8 1 16,-1 2 4-16,-5-5 6 16,-3-5-1-16,-1-6-65 0,2-6-52 15,-1-8-120-15,5-4-113 16,-3-9 208-16</inkml:trace>
  <inkml:trace contextRef="#ctx0" brushRef="#br0" timeOffset="51959.36">13113 14785 790 0,'-6'-17'372'0,"-6"12"-171"16,-1 4-33 0,-9 12-57-16,-3 10-31 0,-3 17-17 15,0 6-5-15,-8 16-11 16,-3 2-8-16,1 9-15 15,-7-2-6-15,9-10-5 16,3-8 0-16,9-15-19 16,3-5-30-16,7-15-127 15,5-1-134-15,6-15 183 16</inkml:trace>
  <inkml:trace contextRef="#ctx0" brushRef="#br0" timeOffset="52350.42">12979 14605 666 0,'-5'-17'345'0,"-3"4"-135"15,6 8-45-15,1 0-11 16,1 8-90-16,-3-3-28 16,3 0-29-16,3 11-3 15,-2-1 6-15,-1-8 7 16,1 0 4-16,-1-2 8 16,7 2 2-16,1-2 1 15,-6-1-3-15,-2 0-4 16,4-10-4-16,-4 1-11 15,-2 5-5-15,-25-21-8 16,9 31-3-16,3 4-1 16,5 0 1-16,0 1 3 15,4-2-38-15,7 2-135 16,3 0-159-16,7 4 197 16</inkml:trace>
  <inkml:trace contextRef="#ctx0" brushRef="#br0" timeOffset="52784.18">13447 15081 617 0,'-37'20'340'15,"25"-25"-119"-15,12 4-26 16,0 0-40-16,3 1-90 16,-3 0-29-16,0 0-35 15,11 0-1-15,12 0 7 16,25 4-2-16,-25-2 0 16,-1-2 0-16,-7-1 3 15,6-1 1-15,-3 0-44 16,-1 2-48-16,3-1-137 15,-4-1-111-15,-6-4 202 16</inkml:trace>
  <inkml:trace contextRef="#ctx0" brushRef="#br0" timeOffset="52989.82">13481 14942 595 0,'-16'-10'317'16,"3"5"-74"-16,-2 0-52 15,13 2-67-15,-1-1-46 16,8 2-56-16,-5 1-16 0,0 0-13 16,11 0 3-16,9-3 6 15,38-1 0-15,-27 3-48 16,1 1-69-16,9 1-267 16,0 2 245-16</inkml:trace>
  <inkml:trace contextRef="#ctx0" brushRef="#br0" timeOffset="53363.19">14044 14871 789 0,'-6'-18'383'15,"-14"35"-166"-15,-7 10-50 16,1 7-15-16,1 12-33 0,2 5-15 16,10 6-34-16,3-6-20 15,19-2-31-15,8-9-9 16,11-11-3-16,10-3 3 16,0-21 7-16,4-5 6 15,8-16 7-15,-2-11 3 16,-2-9-3-16,-5-3-2 15,-14-9-1-15,-8-4-1 16,-14-1-1-16,-7 0-2 16,-15 13-11-16,-5 6-7 0,-13 13-10 15,-3 6-6-15,-2 7-38 16,1 4-47-16,6 11-194 16,1 4 188-16</inkml:trace>
  <inkml:trace contextRef="#ctx0" brushRef="#br0" timeOffset="56963.99">3514 11660 128 0,'-49'44'93'15,"49"-51"2"-15,2 5-3 16,2-6-14-16,5-1-6 16,1-6-12-16,4-4-3 0,3-6-18 15,3-3-7-15,8 0-6 16,0-4 4-16,7-4 6 16,0 0 5-16,1-4 15 15,-6 2-6-15,-1-3-8 16,-5 4-6-16,-4-2-17 15,7 3-5-15,-8 5-6 16,1-2-1-16,-3 6-1 16,-4 6-1-16,-4 3 30 15,-3 2 3-15,-4 5 3 16,-2 0 4-16,-1 5-27 16,0 1-3-16,-1 5-12 15,1 0-5-15,0 0-9 16,0 0 0-16,0 0 2 15,0 0 3-15,-6 8 4 16,-2 6 1-16,-33 27 3 16,27-27 0-16,-10 6 2 15,10 0 0-15,-5 2-1 0,-1-3 1 16,2-3-2-16,-3-4 2 16,8-6-1-16,0 0 2 15,5-4 2-15,4-1 2 16,0-1-5-16,3-3-2 15,2 2-7-15,0 0-2 16,3-3 0-16,18-5 3 16,31-35 1-16,-27 24 2 15,1 1 1-15,0 1 1 16,-1-2-1-16,-3 4 0 0,0 1-3 16,-2 5-2-16,-13 0-9 15,4 7-7-15,-8 6-3 16,-2 3 2-16,-2 11 12 15,-7 1 8-15,0 10 8 16,-3 2 1-16,1 6 4 16,3 2 2-16,7 2-52 15,3-3-89-15,8 0 85 16</inkml:trace>
  <inkml:trace contextRef="#ctx0" brushRef="#br0" timeOffset="58423.46">2232 11366 58 0,'-35'-93'45'16,"31"87"20"-16,2-2-2 16,3-1 1-16,-1 3 8 15,0-2-3-15,-2 1-1 0,1 5-27 16,1 1-22-16,0 1-9 16,0 0-10-16,2 8 22 15,6 14 12-15,11 32-7 16,-8-23-2-16,8 4-20 15,3 0-2-15,1 0-2 16,3-1 0-16,1-2 0 16,-3-1 0-16,4-5 2 15,-1-2 1-15,0-7 1 16,-5 1 2-16,-4-5 9 16,-5-3 5-16,-3-3 10 15,-1-4 4-15,-2 0 4 16,-4-2 7-16,-2-2 14 15,-1-1-5-15,-1 1-46 16,0 0-74-16,-5-4 36 16</inkml:trace>
  <inkml:trace contextRef="#ctx0" brushRef="#br0" timeOffset="58933.65">2171 11252 274 0,'-1'-4'140'16,"-4"1"-44"-16,2 2-17 0,-7 2-34 15,0 1-15-15,5 6-22 16,-2 0-10-16,-2 2-6 15,4 3-3-15,3 8-6 16,-2-1-1-16,3 7 0 16,2 3 6-16,-4-2 12 15,0 1 5-15,2-4 4 16,-2-4-1-16,3-6 3 16,2-2 2-16,3-7 54 15,-4-2 28-15,0-4 51 16,4-5-1-16,-5-13-52 31,0 9-27-31,0 2-52 0,7-34-2 0,0-10 7 16,-3-1 0-16,5 18 0 15,-1 4 0-15,0 3-15 0,0 2-4 16,3 4-8-16,-6 0-4 16,6 8-9-16,2 5-5 15,1 7-5-15,9 2 1 16,3 5 11-16,3 4 7 15,2 3 14-15,3 6 7 16,2 4 39-16,1 2-109 16,3 14 56-16</inkml:trace>
  <inkml:trace contextRef="#ctx0" brushRef="#br0" timeOffset="65000.78">21158 6328 370 0,'21'-29'164'0,"-4"-7"-85"16,0 8-35-16,-7 1-36 16,-4 4-13-16,-15 1-59 15,-11-1-19-15,-18 1-8 16,-11-4 10-16,-19 4 55 15,-12-2 19-15,-28 6 3 16,-18 6 0-16,-6-1 31 16,0 7 31-16,-1 2 46 15,1 2 11-15,3 12-23 16,-9 2-29-16,5 13-42 16,-1 6-11-16,2 9-11 15,9 8-4-15,8 19-2 16,5 10 0-16,8 18 0 0,8 5 2 15,30 8 2-15,18 5 1 16,27 7 2-16,16 2 0 16,30-8 0-16,15-11-2 15,34-18-2-15,19-7 0 16,27-9 1-16,13-6 2 16,29-15 5-16,5-11 4 15,16-25 8-15,1-11 3 0,-6-31 0 16,5-14 0-16,1-28-3 15,-12-9-1-15,-15-13-1 16,-20-7 0-16,-38-12-14 16,-18-3 48-16,-42 2 45 15,-22 3 1-15,-41 21 33 16,-21 10-52-16,-34 13-56 16,-13 17-16-16,-37 25-165 15,-18 17 115-15</inkml:trace>
  <inkml:trace contextRef="#ctx0" brushRef="#br0" timeOffset="70925.99">15354 7594 97 0,'-6'-10'52'0,"1"2"-13"16,-3 1-26-16,-3-1-6 16,-2 0-6-16,-1 0 0 15,-6-1 0-15,0 1 0 16,-10 2-1-16,2 0 1 15,-12 5 1-15,-3 0 0 0,-10 1 2 16,-9 1 0-16,-7 2 4 16,-8 1 0-16,5-1-1 15,3 0-1-15,10-3-3 16,6-2 0-16,13 0-2 16,5-1 0-16,4 1 0 15,7 2-1-15,1 2-2 16,7 4-1-16,8 4-5 15,2 1-1-15,6 3-2 16,0 5 0-16,-4 5 3 16,1 7 4-16,-5 10 4 15,-4 5 2-15,-5 10 2 16,-3 6-1-16,-4 18 0 16,-5 7 0-16,-5 10 3 15,-1 2 3-15,-3-12 1 16,0-1 1-16,8-13-4 15,3-5-2-15,12-11-3 16,-1-9-2-16,8-7 0 0,3-4-1 16,3-1 3-16,7-1 3 15,4-4 4-15,8-2 1 16,13-2 1-16,4 0-1 16,19 0 0-16,6 0-2 15,19-4-1-15,6-6 0 16,19-10 0-16,-3-4 5 0,1-16 52 15,1-8 26 1,-11-10 48-16,-7-6 11 0,-15-2-35 16,-5-5-21-16,-9-7-45 15,1-9-13-15,1-18-15 16,-4-9-4-16,-6-10-6 16,-7-11 0-16,-13-1-3 15,-13-3-1-15,-19 7 14 16,-4 15 2-16,-11 26-2 15,-3 12-5-15,-3 23-77 16,-4 8-150-16,-5 26 142 16</inkml:trace>
  <inkml:trace contextRef="#ctx0" brushRef="#br0" timeOffset="75023.07">18164 9038 296 0,'-6'1'155'16,"-3"-1"-27"-16,1 1-8 15,3 1 1-15,2-1 0 16,3-1-5-16,-1 0-14 16,1 0-42-16,0 0-18 15,0 0-27-15,0 0-6 16,12 0 9-16,15 0 3 15,26-3-2-15,-31 1-3 0,3 1-5 16,-5 1-3 0,-2 0-3-16,-1 1-1 0,-4 0 0 15,-1-1 1-15,-1 1 1 16,-2 1 1-16,-1-2 2 16,-5 0 0-16,9 0 0 15,-12-2-3-15,6 0-77 16,9-1-66-16,-3-5 82 15</inkml:trace>
  <inkml:trace contextRef="#ctx0" brushRef="#br0" timeOffset="76162.39">18695 9023 110 0,'24'34'88'0,"-26"-32"44"16,2 0-2-16,0-1 31 15,0-1 14-15,0 0-24 16,0-1-25-16,0 0-64 15,0 0-30-15,6-10-25 16,16-10-3-16,25-30-1 0,-22 27 0 16,-1 2-1-16,-5 0-1 15,4 2 0-15,0 2 0 16,-12 3-1-16,1 4 1 16,-6 5-1-16,-5-1-2 15,2 4-5-15,-2 2-5 16,-3 4-5-16,2-3 1 15,-1 0 6-15,0 9 6 16,-5 17 8-16,-15 32 3 16,8-13 2-16,-6 2 0 0,-2 8 1 15,2 2-1-15,0-1 1 16,2-5-1-16,0-4 0 16,3-5 0-16,-4-9-1 15,4-5 1-15,5-6-1 16,1-1 1-16,2-7-44 15,6 0-131-15,2-1 115 16</inkml:trace>
  <inkml:trace contextRef="#ctx0" brushRef="#br0" timeOffset="76637.72">19481 9174 168 0,'-48'-54'135'15,"49"51"0"-15,-1 2-66 16,-1-1-1-16,1 1-11 15,0 0 14-15,0 0 20 16,0-1-5-16,15 1-20 16,7 0-10-16,35 3-23 15,-29-3-10-15,7 0-8 16,2-4-4-16,1-2 1 16,-3-3 0-16,1-2 1 15,-3-3-7-15,1-3-174 16,-3 2 127-16</inkml:trace>
  <inkml:trace contextRef="#ctx0" brushRef="#br0" timeOffset="76818.42">19798 8964 508 0,'-53'-28'215'0,"33"44"-112"15,-1 8-81-15,2 5-3 16,1 5-13-16,-1 1-2 15,2 2 0-15,0-2 1 16,2-1-2-16,2-4-4 16,4-1-141-16,3-2 106 0</inkml:trace>
  <inkml:trace contextRef="#ctx0" brushRef="#br0" timeOffset="77449.57">20080 9089 309 0,'83'-101'142'16,"-58"88"-82"-16,11 3 20 0,1 3 22 16,2 6 3-16,0 5 7 15,-5 6-14-15,-1 5-14 16,-10 7-20-16,-1 3-7 15,-10 5-14-15,-4 5-2 16,-11 5-6-16,-4 2-4 0,-11-2-3 16,-6-3-3-16,-1-1-4 15,-9-1-1-15,-3-4-1 16,-5-6-1-16,-5-8-1 16,0-6-2-16,4-11-8 15,3-3-10-15,10-11-24 16,6 1-9-16,6-4-5 15,6 1 6-15,7 3 14 16,5 1 4-16,4 4-1 16,1-3 0-16,5 6-2 15,0 1 1-15,8 1 1 16,1 6 0-16,5 3 4 16,6 2 6-16,0 8 8 15,3-2 4-15,5 8 5 16,0-4-2-16,7 3-1 15,3 2 1-15,-1-4-1 16,0 6 1-16,-1-4 3 16,3 5 3-16,8 2-115 15,1-1 80-15</inkml:trace>
  <inkml:trace contextRef="#ctx0" brushRef="#br0" timeOffset="79144.31">15745 16031 408 0,'-11'-93'257'0,"12"92"-63"16,-8 3-42-16,0 8-18 16,0 12-39-16,-3 5-2 0,1 9-1 15,-1 0-17 1,10 0-32-16,6-7-15 0,9-6-22 16,7-5-3-16,6-12 3 15,5-4 2-15,8-15 5 16,5-10 0-16,6-13-2 15,3-6-2-15,-1 3-5 16,-3 4-1-16,-6 14-3 16,-5 7-1-16,-11 13-2 15,-4 5-2-15,-9 13 3 16,0 7 2-16,-12 12 10 16,-4 9 14-16,-9 15 12 15,-11 1 2-15,-6 17-4 16,-6 2-10-16,-19 5-9 15,-6 6-3-15,-12-4-3 16,-1-4-1-16,7-14 1 16,-3-9 2-16,8-19 1 15,4-14 2-15,-1-15-2 16,4-10-2-16,7-13-4 0,7-2-5 16,14-8-5-16,6-2-3 15,14 0-2-15,7-2 0 16,9-2 1-16,6 1-1 15,9-2 2-15,6 0 2 16,4 6 0-16,1 0 2 16,0 2 1-16,2 5 1 0,5 0-1 15,-1 3 1 1,4 2 1-16,0 2-1 0,-1 2 1 16,4 1 0-16,-7 4-20 15,-3 0-47-15,0 2-183 16,-11 1 166-16</inkml:trace>
  <inkml:trace contextRef="#ctx0" brushRef="#br0" timeOffset="81248.7">16783 16803 211 0,'-12'8'146'0,"6"-6"38"16,-3-2-43-16,10 1 0 15,-1 1-2-15,4-3-28 16,-4 0 2-16,0 0-11 16,4-10-20-16,-1-19-15 15,41-32-10-15,-17 16-14 16,4-6-8-16,-1-3-4 16,2-3-3-16,0 0 6 15,5 3 2-15,-2 3-3 16,-3-2-2-16,0 4-11 15,0-1-1-15,-4-1-4 16,7 4-1-16,-7 6-1 16,-4 3 3-16,-6 10 1 15,-7 3 0-15,-3 7-1 0,-4-4-3 16,8 5 9-16,-6 1 5 16,-4 4 10-16,4 4 4 15,-6 4 0-15,0 1-1 16,-2 1-10-16,2 3-8 15,-1 0-17-15,-1 0-5 16,1 0-5-16,-10 4 1 16,-3-1 3-16,-30 43 1 15,17-27 0-15,1 5 0 16,-5 7 0-16,-5-3 0 16,-1 9 0-16,3 2 0 0,-4-2 0 15,0 0 1-15,6-3 0 16,0-4 1-16,9-7 1 15,3-8 0-15,11-7 0 16,4-5-3-16,5-4-5 16,3-5 0-16,7-6 1 15,4-7 2-15,12-13 3 16,4 0 1-16,1-6-2 16,4-4 1-16,-1 3-1 15,5-2 0-15,3 3 0 16,-2 4 0-16,-5 3 0 15,-5 4 0-15,-5 2 0 16,0 2 1-16,-1 0-1 16,-3 4 0-16,-4 5 0 15,-2 3 0-15,-4 6 0 0,-2 0-3 16,0 7-4-16,-5 3 0 16,1 5 0-16,0-1 1 15,-1 9 4-15,-1 4 0 16,-3 5 1-16,0 7 0 15,-1 2 0-15,0 3 0 16,1 0 1-16,0 2 1 16,0-2 1-16,1 0-1 15,-1-2 0-15,2-6 0 0,-2-2 0 16,2-4 0-16,-2-9 0 16,2 0 1-16,2-7-1 15,-2-5 1-15,0 2-1 16,-1-3 1-16,-1-3 4 15,0 0 4-15,0 0 6 16,-1-1 0-16,-1-1-3 16,2 1-3-16,-2 0-5 15,-8-2-1-15,-14-4 0 16,-29-10 1-16,29 10 0 16,-3-5 1-16,-5-2-1 15,0 0 0-15,-13 0-3 16,7 0-1-16,-2 6 4 15,7 1 4-15,3 3 3 16,1 3 1-16,8-2-3 16,2 0-5-16,9 2-5 15,4 1 0-15,6 0-10 0,0 1-7 16,0-1-2-16,0 0 0 16,0 0 6-16,6 1 8 15,13 3 1-15,32 4 3 16,-22-8 1-16,4 0-1 15,4-4 1-15,1-5 1 16,6 0-1-16,-3-4 1 16,-5-3 0-16,0-1 1 15,-7-7 0-15,-1 2 0 16,-6 3 0-16,-3 2 0 0,-12 4 5 16,-7 3 0-16,-11 7-3 15,-4 0-2-15,-5 8-6 16,-3 6-3-16,-4 4 3 15,2 6 2-15,-6 1 2 16,9-2-1-16,5-4 0 16,-4-4 0-16,20-5-3 15,-4-4-5-15,6-4 0 16,15-7-1-16,3-15-5 16,3-2-2-16,9-6-8 15,-6-1 0-15,0 8 7 16,-2 3 8-16,-3 9 7 15,-4 5 0-15,-9 4-3 16,0 4 2-16,-11 8 2 16,0 5 2-16,-10 8 4 15,-6 3 0-15,-3-1-2 0,-1 1 0 16,6 6-2-16,3 2-10 16,1 6-147-16,-3 4-118 15,-3-2 165-15</inkml:trace>
  <inkml:trace contextRef="#ctx0" brushRef="#br1" timeOffset="95582.94">2878 6704 94 0,'-3'-8'64'16,"-1"3"-3"-16,-20-26-19 15,24 28-9-15,2 2-17 16,-2-4-7-16,-1 4 4 15,0 0 17-15,0 0 29 16,0 0 9-16,0 1-4 16,0 0-16-16,-1 0-28 15,1 0-9-15,1 0-8 16,0 0-2-16,0 0-1 16,0 0 2-16,-1 0 7 15,0 0 2-15,0 0 2 16,0 1 1-16,1 10-4 15,0-1-2-15,0-3-1 0,1 32 2 16,-2-27 3-16,0 1 2 16,2 3 1-16,-3-2 0 15,2 2-4-15,-2-2-2 16,1 2-4-16,1 2-1 16,3 0-2-16,1-1-1 15,-2-1-1-15,1 1 0 16,-2-4 1-16,-1 0 0 15,3-1 1-15,0 0 0 0,2 0 2 16,-1 3-1-16,-2-3 1 16,2 0 2-16,-2-1 2 15,-1-4-1-15,3 1 1 16,-1 1 0-16,2 1-1 16,3 2 1-16,-1 0-2 15,-3 1 0-15,1 1-2 16,-5-3-1-16,5 5-1 15,-1-2-1-15,0-4 0 16,0 5 0-16,-1-8 2 16,1 4-1-16,-2 0 2 15,3 1 1-15,-2 1 0 16,0 1 1-16,3 1 0 16,1 0 0-16,-1 1-1 15,0-2 0-15,10 0 1 16,-12-1-1-16,0 5 1 15,1 0 0-15,-10 3 1 0,7 2-1 16,2-1 0-16,0 1-1 16,-4-2-2-16,3-3-1 15,-3 0 0-15,3-1 0 16,3 4 3-16,0-1 0 16,6 1 2-16,-5-3-2 15,1 1-1-15,0 1 0 16,-4-2-2-16,1 4 1 15,0 1 0-15,0 0-1 0,0-1 2 16,3 0 2-16,-4-3 4 16,2-2 3-16,1 1 3 15,2-1-2-15,3 3-4 16,-3-3-2-16,1 2-3 16,-5-4-2-16,0-1 0 15,3 1-2-15,-3-1 1 16,2 0 0-16,1 2 1 15,-2-4 1-15,2-1 1 16,0 1 1-16,-2-5-1 16,2 3 1-16,-2-2 0 15,0 1 0-15,-1 3 2 16,-4-2-1-16,9 5-1 16,-3-2-1-16,2-1-2 15,-1 2 0-15,3 2 0 16,-7-2 0-16,1 2 4 15,5-3 3-15,-11-3 7 0,2 2 3 16,5-2 1-16,-2 3-2 16,4-2-6-16,-2 1-4 15,0-1-4-15,0 0-1 16,4 0-2-16,0 2 0 16,-2 2 1-16,-1 0 1 15,-1 0 5-15,5 1-1 16,1-2 0-16,-3-2-1 15,-1 0-3-15,-1-1-1 0,0 0-1 16,0-1 1-16,-2 2-1 16,3-1 1-16,0 1 0 15,1 2 1-15,1-3-1 16,0 1 1-16,1 1 1 16,-2-1 0-16,1 3 3 15,1-3 2-15,-4 1 0 16,-1-3 0-16,-3 0-1 15,0 3-1-15,4-4-2 16,0 3 0-16,2-4-2 16,-1 0 1-16,1 3-1 15,-1-2-1-15,-2 0 1 16,2 0 0-16,0-4 1 16,1 4 0-16,1 0 3 15,-2-1 1-15,4 7 1 16,-2-4 0-16,1 0-2 0,-2 2-2 15,-1-4 0-15,2 3-1 16,0-1 2-16,0 0-1 16,-5-5 0-16,5 1 0 15,-3-1 0-15,2 1 1 16,0 2 0-16,-1 1-1 16,4 0 0-16,-6 3-2 15,2-1-2-15,-1-3 0 16,0 2 0-16,1-1 1 15,3 2 1-15,-1-1 1 16,-2-1 0-16,-2-2 1 0,-1-1-1 16,-2 2-1-16,7 1 0 15,-1 1-1-15,-2-4-2 16,3 0 1-16,-6 1 1 16,6 0 1-16,1 1 2 15,2 2-1-15,0-2 1 16,-4-2-2-16,2 0-2 15,-2-6 1-15,2 2-2 16,1-2 1-16,-1-2 0 16,0 1-1-16,3-3 3 15,-1 1-1-15,-1-2 1 16,-2 1-1-16,-1 2 0 16,1 1-1-16,0 0 0 15,4-2 0-15,-3 0 1 16,0-3 0-16,0-2 2 15,0-2-1-15,1-4 1 0,1-2-1 16,1-4 0-16,1 1-1 16,0-2 0-16,2-2 0 15,-1-2-1-15,-2-1 1 16,2-3-2-16,-2 2 1 16,-2 2-2-16,3 2 1 15,1 4-1-15,-2 1 0 16,2 3 0-16,-4 0-1 15,-1 3 1-15,8 4 0 0,-6-3 0 16,5 3 0-16,-5-3 1 16,1-2-1-16,3-1 1 15,0-2 0-15,2-3-1 16,0 0 0-16,1 2 0 16,0-3 0-16,-5-1 0 15,6 2 1-15,2-3-1 16,2 0 0-16,5 0 0 15,-4-4 0-15,7-2 1 16,-1-4 0-16,0 2 0 16,-3-4-1-16,-4 1 0 15,-3 4 1-15,-2-3-1 16,4 4 1-16,-4 0-1 16,5-1 0-16,-3 5 0 15,0-3 0-15,4-1 0 16,-5 1 0-16,3-4 0 15,0 1 0-15,-1-8 0 0,4 2 1 16,-1-2-1-16,1 0 0 16,2 3 0-16,0 2 0 15,4 1 0-15,-5 2 0 16,-6 3 0-16,3 2 0 16,-7 3-1-16,4 0 1 15,5 2 0-15,-5-1 0 16,5 0 0-16,0 0 0 15,2 5 0-15,-3-6 0 16,2 0 0-16,-1-2 0 0,1-3 0 16,0 1 0-16,-2-1-1 15,1 1 1-15,2 0 0 16,1 2 1-16,1 2-1 16,-2-2 0-16,3 5 0 15,-3-2 0-15,-5 3-1 16,5 1 1-16,-7-3 0 15,5 2 0-15,4-2 0 16,-6-2 0-16,2 1 0 16,4-2 0-16,-4 3 0 15,8-6 0-15,-2-1 0 16,1 0 0-16,1-2 0 16,-3 3 0-16,1 1 0 15,0-1 0-15,-3 2 0 16,-1-2 0-16,2 1-1 15,-6-1 1-15,-1-4 0 0,6 1 0 16,-1 0 0-16,1 0 0 16,1-2 0-16,-4 4 0 15,3-1 0-15,-1 5 0 16,-2 2 0-16,-1 2 0 16,-4 2-1-16,4-2 1 15,-2 5 0-15,3-2-1 16,2 4 1-16,-1 0-1 15,-3 3 0-15,-1-1 1 0,0 0 0 16,-5-2 0-16,3-1 0 16,2-1 0-16,3-2 0 15,1 3 0-15,0-1 0 16,2 0 0-16,-5 4 0 16,4 2-1-16,-1 1 1 15,-2 3 0-15,4 1-1 16,-5 0 0-16,2 2 1 15,1 2-1-15,-2-1 1 16,1 1 0-16,1 1 0 16,-5 1 0-16,2-1 0 15,-2-1 0-15,-1 2-1 16,5 2 1-16,-3 2-1 16,7 0 1-16,0 2-1 15,0-1 1-15,5 1-1 16,-4 0 1-16,4 1-1 15,-2-1 0-15,4 0 1 16,1 1-1-16,-2-1 1 0,4 3 0 16,-5-2 0-16,-3 1 0 15,0-1-1-15,1 2 1 16,-2-2-1-16,5 1 1 16,1 3-1-16,-3-7-1 15,5 2 1-15,-1-3 1 16,2-1 0-16,1 2 0 15,-1 2 0-15,3 2 0 16,-5 0 0-16,0 1 0 0,-2 0 0 16,-6-3 0-16,5 0 0 15,2 3-1-15,0 1 1 16,4 3 0-16,-3-1 0 16,4 1 0-16,2 0 0 15,0 2 0-15,1-3 0 16,1 2-1-16,-6 0 1 15,-2-1 0-15,0 4-1 16,1-2 1-16,2-1 0 16,2 4 0-16,2-1 0 15,0-2 1-15,3 5-1 16,0-3 1-16,-1 0-1 16,1 1 1-16,-7-3-1 15,0 2 0-15,-2 1 0 16,0-2 0-16,1 4 0 15,2 4 0-15,0-2 0 0,3 2 0 16,1 0 0-16,1-2 0 16,-1 8 0-16,0-2 0 15,-2 2 0-15,-4-3 0 16,4 2 0-16,-1 1 0 16,6 3 0-16,-3-1 0 15,5 0 0-15,4 1 0 16,1 0 0-16,3 3 0 15,-7 3 0-15,2 3 0 16,-3 2 1-16,4 3-1 0,6 1 0 16,0 2 0-16,10-1 1 15,-2-2 1-15,5 0-1 16,-2 3 0-16,-1 2 0 16,6 3-1-16,5 5 0 15,8-2 0-15,4 4 0 16,-2-4 0-16,0-3 0 15,1-1 0-15,5 0 0 16,5 4 0-16,-1 4 1 16,0 7-1-16,-10 4 0 15,9 1 0-15,8 1 0 16,-2 0 0-16,12 2 0 16,-10 4 0-16,1 7 0 15,7 1 0-15,-10-1 0 16,2-2 0-16,-4 1 0 15,1 2 1-15,4 6-1 0,-4-3 0 16,-3-4 0 0,-2-2 0-16,0-4 2 0,3 3 0 15,-5 0 4-15,-5-3 0 16,-7-6-1-16,-6-4 0 16,0-5-3-16,0-2-1 15,-8-6 0-15,-4 1 1 16,-16-8-1-16,-7-4 1 15,-9-5 0-15,-3-6 0 16,-2-6 1-16,0-4-2 16,-8-7-6-16,2 0-55 0,-6-3 44 15</inkml:trace>
  <inkml:trace contextRef="#ctx0" brushRef="#br1" timeOffset="97722.88">2142 15870 197 0,'-1'-1'90'16,"2"0"-1"-16,27 4-13 15,64 16 12-15,-24-4 7 16,20 0-18-16,16 0 11 15,18-3-4-15,14-1-9 16,25-1-15-16,5-3-29 16,22-1-16-16,14-2 0 0,9-4 27 15,10 0 17-15,14-2 23 16,-1-5 6-16,14-3-8 16,-2-3-13-16,7-3-23 15,-1-2-8-15,-4 3-22 16,2-1-6-16,-14-2-2 15,-11 4-2-15,-20 1 0 16,-10 1 0-16,-29 6 0 16,-10-3 0-16,-24 6 0 15,-13 1-15-15,-22-4-126 16,-12 3-146-16,-33-4 174 16</inkml:trace>
  <inkml:trace contextRef="#ctx0" brushRef="#br1" timeOffset="98288.49">2924 14303 658 0,'2'32'225'0,"6"36"-206"15,1 14 19-15,2 32 31 0,-1 17 11 16,0 31 22 0,-1 16 3-16,-3 14 12 0,1 4 10 15,-3-5-6-15,-1-1-9 16,-2-8-37-16,-6-7-23 16,-5-10-30-16,3-12-6 15,-6-19-5-15,3-14-1 16,2-27-10-16,1-14-44 15,4-32-225-15,2-13 189 16</inkml:trace>
  <inkml:trace contextRef="#ctx0" brushRef="#br1" timeOffset="98701.69">2144 14037 762 0,'2'-8'302'0,"4"-4"-192"15,-1 0-83-15,5 7-34 16,0 4-6-16,0 1 4 16,2 11 25-16,-2 5 20 15,5 14 48-15,3 7 6 16,7 10-13-16,1 11-15 15,2 8-37-15,1 7-6 0,-2 5-35 16,1-6-44 0,-9-10-179-16,-2-9-113 0,-6-22 207 15</inkml:trace>
  <inkml:trace contextRef="#ctx0" brushRef="#br1" timeOffset="98904.99">2492 14110 701 0,'-6'-1'357'0,"-12"7"-31"15,1 8-199-15,-6 17-81 16,-3 6 1-16,-1 12-39 16,1 3-3-16,2 2-2 15,2-2-1-15,5-14-29 16,3-8-36-16,8-20-199 15,2-7 174-15</inkml:trace>
  <inkml:trace contextRef="#ctx0" brushRef="#br1" timeOffset="99210.07">2380 13774 994 0,'-17'1'370'0,"3"9"-271"16,6 15-89-16,2 6-1 0,7 4-12 15,6-4-1-15,6-7 0 16,5-10 0-16,5-8 4 16,1-6 2-16,-1-17 4 15,0 1 4-15,-7-10 7 16,-8 0 5-16,-8 4 19 15,-6 1 12-15,-5 7 3 16,-5 4-6-16,2 9-30 16,-2 5-40-16,3 12-202 15,3 7 157-15</inkml:trace>
  <inkml:trace contextRef="#ctx0" brushRef="#br1" timeOffset="99860.76">8154 15872 761 0,'-10'-19'388'0,"6"13"-54"16,-4 3-186-16,12 7-74 15,-4 3-20-15,8 15-41 16,4 4 1-16,3 14 7 16,8 10-2-16,5 4-6 15,6 5-1-15,3-5-6 16,4-2-59-16,2-13-284 16,1-7 238-16</inkml:trace>
  <inkml:trace contextRef="#ctx0" brushRef="#br1" timeOffset="100042.71">8501 15837 1359 0,'-30'1'498'0,"-19"19"-390"0,-2 5-51 15,-8 17-16-15,4 7-36 16,8 9-111-16,0 5-60 15,7-2-153-15,-8 0 186 16</inkml:trace>
  <inkml:trace contextRef="#ctx0" brushRef="#br1" timeOffset="102064.04">3352 14705 532 0,'-1'0'218'15,"0"-1"-152"-15,2 1-24 16,-2-1-33-16,0 1-7 16,0 0 23-16,1 0 13 0,0 0 33 15,0 7 10-15,5 16-15 16,10 32-11-16,-7-19-33 16,2 7-9-16,5 11-5 15,1 2-1-15,-1 4 0 16,3 4 22-16,1-2 14 15,2-3 0-15,3-2-1 16,2-4-23-16,5-2-14 16,2-3-2-16,0-6 0 15,3-2-1-15,-2-5 1 16,1-3 0-16,-3-1 0 16,-3-8 1-16,-1-5-1 15,0 1 1-15,1-8-1 16,-5 1 0-16,1-3 0 15,-1-2-1-15,2 0 0 16,3-1-1-16,-2-1 0 16,0-4-1-16,3-1 1 15,0-2-1-15,7-4 1 0,-7-2-1 16,3 2 1-16,-5-5 0 16,5-3 0-16,-2 2 1 15,-6-7 0-15,6-1 0 16,-5 1 1-16,2-3 0 15,-3 4-1-15,0 0-1 16,4-2 0-16,-2 1 0 16,6 1 0-16,-2 0-1 15,2 1 0-15,0-3 1 16,-2-2 0-16,4 0 0 0,-2-2 1 16,-1 1 0-16,-3-3 1 15,0-2-1-15,-8 2 0 16,2-1 0-16,-3 4-1 15,0 0-1-15,0 1 1 16,4 3-1-16,-1 3 0 16,-4-3 0-16,3 5 0 15,-5 2 0-15,-1 1-1 16,5 2 1-16,-3 0 0 16,0-2 0-16,2 4 0 15,-1-1 0-15,1 2 0 16,0 0 0-16,-2 0 0 15,-1 2 0-15,5 2 0 16,0 1 0-16,2 3 0 16,0-2 0-16,-3 1 0 15,0 4 0-15,0-4 0 0,-4 4 0 16,1 0 0-16,1-1 0 16,-1 6 0-16,3-3 0 15,5 6 0-15,0-3 1 16,2 3-1-16,3 1 1 15,-1 1 0-15,1-2 1 16,1 3 0-16,1-2 2 16,0 1 1-16,3 4 1 15,1 0-1-15,1 3 1 0,-4-1-4 16,1 2 1-16,-8 2 0 16,5 1 1-16,5 2 16 15,0 0 6-15,4 3 9 16,2 3 2-16,4 4-15 15,1 2-6-15,3 3-9 16,3-1-2-16,-4 2-2 16,-1 0-1-16,0 1 21 15,1 4 6-15,3 1 4 16,5 4 5-16,3 5-17 16,4 1-3-16,7 6-3 15,2 3-2-15,-5-2-4 16,2 1-2-16,0 2-2 15,4 0-1-15,10 10-1 16,1 4 1-16,0 3 26 16,-3-2 5-16,2-6 5 15,-2 1 4-15,11-3-25 0,2 7-4 16,-8 1-7-16,-2-6-2 16,-3-4-3-16,-5-6-1 15,4-5 0-15,5 5 0 16,-4 0 0-16,2 1 1 15,-16-4-1-15,-9-7 0 16,-6-8 1-16,-8-3-1 16,0-12 0-16,-3-6 0 15,-6-9 1-15,-5-3 0 0,-4-7 1 16,-7-3-1-16,-5-1 2 16,-6-4-1-16,-2-2 3 15,-6 0 1-15,-2 1 5 16,0-2 2-16,-1-2 0 15,0 1-4-15,1 0-34 16,-3 0-38-16,2 0-145 16,-2-4 133-16</inkml:trace>
  <inkml:trace contextRef="#ctx0" brushRef="#br1" timeOffset="104293.94">4131 16063 82 0,'-2'-7'51'0,"1"1"24"15,1 2 14-15,0 2 57 16,0 1 19-16,0 0-3 16,0 0-15-16,0 0-55 15,0-1-22-15,0-3-13 16,0 1 7-16,-1 1 13 16,0-2 3-16,0 3-7 15,1 0-8-15,-2 0-7 16,1 1-5-16,0-1-4 15,-11-4 6-15,-1 3-2 16,-26 3-2-16,27 12 1 16,3-3-13-1,4-4-19-15,1 0-5 0,-8 17-12 16,2 1-1-16,2-1-3 0,8-8-2 16,4-1-1-16,1-2-1 15,5-2 1-15,3-1 1 16,1-4-1-16,3 0 2 15,3-6 1-15,0-2 1 16,2-4 2-16,-4-3 4 16,0-4 4-16,-3-2 1 15,-7-5 2-15,0-3 0 0,-6-2 0 16,-2 0 1-16,-4-1 0 16,-5 2-1-16,0 3 2 15,-5 6 7-15,-4 7 4 16,1 5 0-16,-5 5-6 15,2 6-11-15,0 8-9 16,0 4-3-16,3 7-2 16,1 1 2-16,2 3 1 15,4 0 2-15,5 2 0 16,1-3 1-16,9-3-2 16,4-3 0-16,3-6 0 15,6-2 1-15,3-6 0 16,2-2 0-16,6-8 1 15,-1-7 2-15,0-7 1 16,-2-5 2-16,-1-6-1 16,-2-1 2-16,-9 0 0 0,-2-1 1 15,-8 5 3-15,-3 1 2 16,-6 5 3-16,-6-1 0 16,-4 7-2-16,-7 2-1 15,0 10-5-15,0 6-3 16,-5 8-4-16,2 2-2 15,1 6-1-15,3 1-2 16,6 1-2-16,4 1-2 16,6 0-1-16,2-2 0 15,7-5 2-15,3 0 1 0,7-7 2 16,3-3 1-16,6-5 2 16,4-5 1-16,0-9 1 15,3-3 2-15,-4-10 0 16,-3-3 1-16,-4-4 0 15,-4-1 0-15,-9 3 5 16,-5 1 1-16,-12 3 3 16,-5 2 1-16,-5 9-3 15,-3 5-2-15,2 13-3 16,-6 4-3-16,1 10 0 16,3 2 0-16,2 1-2 15,6 4 0-15,7-1-4 16,4 1-2-16,6 1-2 15,7 1-8-15,8 5-120 16,8 1 98-16</inkml:trace>
  <inkml:trace contextRef="#ctx0" brushRef="#br1" timeOffset="108044.18">4412 16419 103 0,'-69'-59'63'16,"53"44"-10"-16,7 4-26 0,-1-2 2 15,4 4 28-15,3 4 22 16,-3-3 37-16,1 3 2 15,-2 0-27-15,0 0-17 16,1 3-13-16,0 0-10 16,2 2 14-16,5 2-1 15,-1-2-28-15,0 0-7 0,0 0-17 16,0 0 1 0,0 0 29-16,8 1 9 0,4 1-2 15,0 0 15-15,30 8-6 16,-21-8-3-1,13-1 8-15,5 1-7 0,13-4-16 16,2-3-4-16,4-2-12 16,0 0-10-16,3 1-4 15,-3-1 1-15,-6 1-1 16,-6-2-1-16,-9 2-1 16,-4 3-2-16,-8 3-2 15,-2 2 2-15,-7 2 0 16,-5 4 7-16,-5 1-65 15,1-1-64-15,-4 4-236 16,1 0 214-16</inkml:trace>
  <inkml:trace contextRef="#ctx0" brushRef="#br1" timeOffset="108328.27">4993 16269 374 0,'-49'-28'157'16,"52"26"0"-16,3-4-50 16,13 2 14-16,6 0 29 15,8 2-53-15,4 1-8 16,5-1-20-16,0 2-24 0,-3 7-17 16,-6 3-11-16,-7 3-24 15,-8 0 58-15,-15 5 20 16,-7 0 12-16,-16 8 22 15,-8 2-57-15,-14 4-16 16,-5 1-9-16,-8-1-36 16,3 0-63-16,5-6-170 15,7-4 156-15</inkml:trace>
  <inkml:trace contextRef="#ctx0" brushRef="#br1" timeOffset="108861.19">5781 16211 569 0,'-13'0'297'15,"-1"0"-79"-15,5-1-124 16,5 1-18-16,5 1-68 15,5 1-21-15,-6-2 12 16,15 2 23-16,49 3 23 16,-20-6 6-16,2 1-19 15,-1-1-12-15,4 3-7 0,-2 0 6 16,1 1-91 0,4-1-96-16,-13-3 107 15</inkml:trace>
  <inkml:trace contextRef="#ctx0" brushRef="#br1" timeOffset="109081.14">6237 16204 338 0,'25'-19'202'15,"-26"18"-5"-15,2 0-115 16,10-1-12-16,2 0 3 16,1 1 22-16,-3 0 0 0,-2 0-31 15,-3 3-15-15,-3 4-7 16,-3 3-3-16,-9 6-1 15,-3 5 2-15,-11 4-18 16,-6 5-8-16,-5 2-42 16,-3 1-50-16,0-7-265 15,10 1 227-15</inkml:trace>
  <inkml:trace contextRef="#ctx0" brushRef="#br1" timeOffset="110180.91">6638 15836 418 0,'-12'-5'257'16,"-2"-2"-64"-16,0 7-40 15,-3 1-27-15,-7 2-52 16,5 6 7-16,0 5-3 16,1 3-5-16,6 6 6 15,-5 1-15-15,3-1-29 16,2 1-9-16,10-2-22 15,6-2-7-15,9-6-2 16,4-1 2-16,2-3 5 16,-5-5 4-16,13-4 6 15,-2-3 4-15,10-13 5 16,2-4-1-16,-6-8 1 16,0-4-1-16,-10-3-1 0,-1 3 3 15,-12-1-2 1,-5 3 0-16,-4 3-4 0,-2 3-3 15,-3 4-3-15,-2 4-3 16,-2 7-5-16,-1 1-4 16,0 9-13-16,-4 5-2 15,0 13-2-15,-1 6 4 16,-2 2 14-16,4 5 5 16,-5 0 7-16,4 2 2 15,5 4-5-15,0-5-2 16,2-4-2-16,5-4 0 0,2-10 2 15,3-2 0-15,7-8 6 16,-3-7 5-16,2-13 6 16,3-5 1-16,6-11-5 15,1-4-5-15,-2-4-6 16,-1 0-1-16,-1 3-2 16,-1 1 0-16,-2 6 1 15,-2-1 1-15,-9 7 0 16,0 1 0-16,-7 12-5 15,0 6-6-15,-4 10-13 16,-3 7-5-16,-6 10-1 16,0 8 5-16,-7 11 5 15,6 4 15-15,3 6 8 16,-3 3 1-16,10-5 6 16,2-9-12-16,7-14-1 15,-1-11 0-15,5-13 8 0,2-7 6 16,4-19 1-16,17-13-1 15,2-17-10-15,5-6-7 16,-1 4-1-16,-14 4 0 16,-6 11 2-16,-5 9 2 15,-8 10 1-15,1 11-1 16,-6 9-7-16,-3 5-5 16,-4 10-5-16,0 3 0 15,-5 10 9-15,1 5 4 0,2 7 2 16,-2 3 1-1,1 12 2-15,-1 3 0 0,5 11-140 16,-7 6-113-16,-7 9 151 16</inkml:trace>
  <inkml:trace contextRef="#ctx0" brushRef="#br0" timeOffset="-81836.25">20256 7431 7 0,'69'-1'4'16,"-6"-4"0"-16,-12-1 41 16,1-3 9-16,-11 0 5 15,0-1 1-15,-5 3-41 16,-12-2-6-16,-8 2 59 15,-12 2 21-15,-14-1 30 16,-9 5 11-16,-15-1-60 16,-8 2-20-16,-9 5-33 0,-2 0-12 15,-15 3-8 1,-4 3 0-16,-5-2 1 0,0 0 5 16,11 0 13-16,7-2 5 15,16-4 4-15,5 0-3 16,14-2-11-16,7 0-5 15,8 0-8-15,5 0-7 16,15 2-5-16,2-3-1 16,14 1 4-16,5-3 7 15,16-6 3-15,13-3 2 16,9-4 12-16,5-3 4 0,-8-2 4 16,-8 4-1-16,-9 2-11 15,-11 0-4-15,-15 7-2 16,-8 1 4-16,-14 3 61 15,-7 2 3-15,-10 2 2 16,-11 1-5-16,-18 4-60 16,-11 2-4-16,-9 4 19 15,0-4 13-15,15 3 11 16,12-2 2-16,21-6-32 16,9 4-19-16,23-7-11 15,12 0 0-15,28-8 11 16,17-4 6-16,18-1-75 15,12 0-101-15,8 11 108 16</inkml:trace>
  <inkml:trace contextRef="#ctx0" brushRef="#br0" timeOffset="-80209.25">14180 8752 380 0,'-20'-4'146'0,"15"4"-103"16,-1 0-39-16,12 0-3 16,9 2 0-16,9 3 34 0,7-4 17 15,17 0 29-15,1 1 8 16,16 0-7-16,8 4-9 15,6-3-20-15,4 0-10 16,-1-6-20-16,6-1-6 16,7 0-9-16,0-2-1 15,-4-2 2-15,-10-2 1 16,-10-5 9-16,-11 2 5 16,-9 1 1-16,-10 0-1 0,-21 4 20 15,-7 4 34-15,-18 1 5 16,-8 1-2-16,-19 2-31 15,-11 0-39-15,-17 1-11 16,-7 7 0-16,-13 2-1 16,-6 3 0-16,-18 2 1 15,-6 1 0-15,-1-3 1 16,2 0-1-16,12 3 0 16,7 0 1-16,12 0-1 15,12-4 1-15,17-3-1 16,9-3 1-16,20 0 0 15,8-3-8-15,17-2-10 16,12-3-1-16,21-6-1 16,17-2 7-16,22-6 9 15,9 4 0-15,16 0 1 16,5 2 2-16,6-4 1 16,4 0 1-16,-3-2 1 0,-8 0 0 15,-19 6 0-15,-9-1 0 16,-14 5-1-16,-9 2 0 15,-15 4 0-15,-7-1 0 16,-19 1 1-16,-9 1 7 16,-16 3-1-16,-12 0 0 15,-29 6-2-15,-15 2-6 16,-21 2 0-16,-14 4-1 16,-13-2-2-16,-1 3 0 0,-1-5 2 15,14 1 0-15,11-2 0 16,2-2 0-16,9 3 0 15,-1 1 0-15,19-3-1 16,16 0 1-16,19-5 0 16,11-4-10-16,22-2-4 15,13-2-1-15,36-7 1 16,18-5 11-16,32-7 6 16,15-4 3-16,16-1 5 15,6 3 0-15,-10 9-3 16,-8 5-2-16,-28 14 5 15,-16 7-47-15,-33 21 29 16</inkml:trace>
  <inkml:trace contextRef="#ctx0" brushRef="#br0" timeOffset="82976.19">18717 12442 326 0,'-5'-23'161'0,"-12"0"-50"16,-2-2-48-16,-11 4-37 15,-7-3-10-15,-8 1-8 16,-11-2 6-16,-2-1 26 15,-2 1 8-15,-14-1 4 16,-2 3-9-16,-23 2-26 16,-9 1-8-16,-2 5-7 15,-11-2-1-15,-10 6-2 0,-8 3-2 16,-11 4 0-16,-3 4 0 16,-4 7 1-16,3 2-1 15,-9 9 1-15,3 6-2 16,9 9-1-16,-1 7 0 15,13 16-1-15,4 7 1 16,5 16 1-16,15 9 0 16,8 5 2-16,9 2-1 0,16 15 0 15,2 3-1-15,22-1-2 16,15 0-1-16,32-9 0 16,15-3 1-16,32 8-1 15,14-3 1-15,32-2 1 16,14-8 4-16,28-7 4 15,24-5 3-15,30-15 3 16,13-7 0-16,33-25-1 16,2-13-1-16,15-25 0 15,7-21-1-15,1-24 1 16,0-13-2-16,-11-17-1 16,-14-2 0-16,-37-10 1 15,-23-3 4-15,-42-7 33 16,-20-9 33-16,-37-2 56 15,-16-1 26-15,-29-5 10 16,-10 3-15-16,-20 0-39 16,-13 1-26-16,-19 18-45 15,-16 2-18-15,-26 7-24 0,-11 3-5 16,-25 0-3-16,-3 7 0 16,-30 12 2-16,-6 7 1 15,-23 15 0-15,-13 5 0 16,13 9-1-16,-9 8 0 15,5 14-1-15,2 5 0 16,-20 19 0-16,14 6 2 16,1 13 0-16,-16 14 1 15,25 13-3-15,-3 11 0 0,21 15-6 16,30 6-1-16,31 12-1 16,14 6 0-16,34 17 3 15,7 1 3-15,30 6 1 16,15 1-1-16,25-12-6 15,29-3-2-15,33-16-5 16,25-6 1-16,41-15 2 16,10-7 2-16,38-13 6 15,16-10-26-15,23-11-201 16,17-1 171-16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41:10.24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9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5:57:54.538"/>
    </inkml:context>
  </inkml:definitions>
  <inkml:trace contextRef="#ctx0" brushRef="#br0">2935 2670 302 0,'-1'-24'174'0,"-2"-3"-39"0,3 6-28 15,6 0 8-15,-3 4-22 16,2 5-17-16,-1 6-29 16,0 6-20-16,1 7-18 15,1 5-2-15,0 16 8 16,0 7 4-16,-2 13-5 15,0 9-1-15,-3 17-6 16,-1 8-2-16,-5 22 12 16,1 6 23-16,-3 6 35 15,3 4 11-15,-1 7-8 16,1 6-22-16,2 3-35 16,1 2-9-16,-1 2-6 15,2-3-1-15,-7 2 2 16,0 0-1-16,-6-2-5 15,-4 0 31-15,-1-7 10 16,-2-3 2-16,-2-9 8 16,1-5-30-16,3-9-11 15,-7-9-2-15,8-10-3 0,7-8 0 16,-7-14 0-16,6-5-1 16,-1-12 0-16,-5-7-1 15,6-11 3-15,2-7-30 16,2-8-94-16,-3-6-93 15,3-1 118-15</inkml:trace>
  <inkml:trace contextRef="#ctx0" brushRef="#br0" timeOffset="601.24">2176 5148 610 0,'-31'-5'231'0,"8"1"-180"0,3 0-25 16,16 2-25-16,6-1-13 16,12 0-3-1,8 1 6-15,4-4 24 0,8 3 11 16,20 0 11-16,10-3-4 15,22 2-11-15,13-2-6 16,11 3-11-16,8 0 11 16,13-1 15-16,8 2 15 15,14-5 22-15,6 1-10 0,17-3-3 16,-2-4-12-16,13 0-20 16,8 2-5-16,3-6-8 15,14-1 13-15,8-2 3 16,-16-5 1-16,23-1-2 15,1-3-14-15,-4 0-3 16,13-6 1-16,-30 1 2 16,-12 0 2-16,-30 4 2 15,-11 4-1-15,-29 6-23 16,-17 4-19-16,-21 4-41 16,-14 2-25-16,-29-4-25 15,-11-3-28-15,-26-11 97 16</inkml:trace>
  <inkml:trace contextRef="#ctx0" brushRef="#br0" timeOffset="1445.81">1616 2259 639 0,'0'5'246'15,"0"1"-143"-15,5 4-76 16,9 1 19-16,-1-6 10 15,7 1-4-15,6-6-8 16,-4-7 2-16,4-10 14 16,-1-6 5-16,2-12-2 15,1-5-12-15,-2-5-25 0,-2-2-6 16,-7 1-2-16,-5-1 0 16,-4-1-1-1,-3 3 1-15,-5 5-4 0,-3 2-1 16,-3 9-3-16,1 2-1 15,1 6-3-15,2 5-2 16,0 7 6-16,0 5 4 16,-1 4-7-16,2 2-2 0,-1-2-10 15,0 7-6 1,-5 21 5-16,-13 47 2 0,9-16 2 16,-5 7 1-16,5 9 1 15,0 6 0-15,0 1 0 16,-1 2 1-16,4 1 0 15,-2-2 0-15,3-5 1 16,5-6 1-16,-3-14 0 16,3-4 1-16,0-14-1 15,0-2-17-15,5-6-103 16,1-9-118-16,7-5 143 16</inkml:trace>
  <inkml:trace contextRef="#ctx0" brushRef="#br0" timeOffset="1652.7">1714 2629 827 0,'-10'-5'365'0,"10"-1"-172"0,-4 2-63 16,5 1-60-16,-1 1-28 15,0 1-41-15,0 0-2 16,17-8 2-16,38-19 1 15,-22 15 4-15,3 0-24 16,3-3-205-16,3-1 163 16</inkml:trace>
  <inkml:trace contextRef="#ctx0" brushRef="#br0" timeOffset="1965.23">2314 1831 681 0,'-17'-19'319'0,"1"10"-111"15,5 5-29-15,-3 10-13 16,-4 3-29-16,4 12-47 16,-1 3-3-16,-7 16-26 15,2 7-12-15,2 7-24 16,1 7-7-16,6-3-11 15,3-3-3-15,5 2-3 16,1-4 0-16,5 2-1 16,2-5-2-16,2-4-1 15,3-3-1-15,8-7-27 0,-3-3-31 16,4-11-93-16,-5-8-55 16,4-14-226-16,9-10 274 15</inkml:trace>
  <inkml:trace contextRef="#ctx0" brushRef="#br0" timeOffset="2198">2314 2141 609 0,'-3'-7'260'0,"3"3"-148"16,2-1-18-16,11 10-12 15,0 0-6-15,7 13 12 16,1-1 0-16,4 9-21 15,2-1-11-15,-5-5-27 16,4 8-11-16,-7-8-5 16,2 4-2-16,0-8-43 15,-3-2-44-15,-4-7-130 16,-3-7-132-16,-1-10 210 16</inkml:trace>
  <inkml:trace contextRef="#ctx0" brushRef="#br0" timeOffset="2365.35">2571 2129 732 0,'-12'10'329'0,"-4"3"-159"15,-4 2-51-15,-1 8-52 0,3 6-29 16,-1 4-32-16,9 4-3 16,5-5-5-16,-2 0-2 15,7-7-57-15,3-1-79 16,-3-15 91-16</inkml:trace>
  <inkml:trace contextRef="#ctx0" brushRef="#br0" timeOffset="2578.87">2590 1941 413 0,'16'-10'255'15,"0"3"-19"-15,3 9-65 16,-5 5 20-16,-2 9-14 15,-1 6-17-15,-7 10-21 16,3 5-23-16,-3 6-52 16,-5-1-15-16,-6 4-35 15,-5 4-4-15,-8 9-29 16,-3 5-80-16,-4 10 69 16</inkml:trace>
  <inkml:trace contextRef="#ctx0" brushRef="#br0" timeOffset="3316.72">7668 4718 432 0,'-3'-7'264'16,"2"2"-55"-16,-3-1-85 15,3 3-38-15,3-1-45 16,-1 2 7-16,-1 2 27 16,3 1 14-16,20 6 15 15,32 46-2-15,-25-19-24 16,3 4-14-16,-1-2-25 15,0-1-17-15,-3-1-10 16,1-1-2-16,-6 0-2 16,0 0 1-16,-4-4-8 15,-5-6-30-15,1-10-125 0,-8-7-153 16,-6-13 186-16</inkml:trace>
  <inkml:trace contextRef="#ctx0" brushRef="#br0" timeOffset="3514.51">8062 4595 656 0,'-6'0'397'0,"-6"5"-4"0,-4 14-250 16,-1 5-20-16,-10 15-39 16,-2 3-5-16,-8 10-6 15,0 2-12-15,-2 1-23 16,9-3-17-1,16-25-80-15,-1 0-92 0,-39 89 97 16</inkml:trace>
  <inkml:trace contextRef="#ctx0" brushRef="#br0" timeOffset="7866.59">3135 4475 19 0,'1'-4'9'0,"0"2"-3"16,-1 0-3-1,0 0 9-15,0 2 17 0,0 0 9 16,0 0 17-16,-1 0-1 15,1 0-6-15,0 6-2 16,0 1-4-16,0-3-1 16,0-4-1-16,0 1-3 15,0 0-14-15,0 0-9 0,0 1-8 16,0-2-1-16,0 0-1 16,0 1 0-16,1 3 7 15,1-1 4-15,0 3 8 16,-2 0 3-16,1 0-5 15,1-2-5-15,-2 3-8 16,1-2-3-16,1 6-3 16,3 0 0-16,14 29 13 15,-14-23 11-15,-2 3 15 16,0 3 5-16,0 5-7 16,1 2-9-16,-1-2-4 15,-1 1-4-15,4-3-2 16,-4-1-3-16,2 5-9 15,2-3-1-15,0-3-3 16,2 0 0-16,2 0 13 16,-5 0 6-16,1 6 6 15,0-1 2-15,-1 0-10 16,-1 4-7-16,7-9-7 0,-7 5-2 16,2 0-3-16,4-2 0 15,-2 3-1-15,2-5 1 16,6 0 0-16,-4-1 0 15,3 0 2-15,-1 2 0 16,-3-1 0-16,8 1 0 16,-3-1-1-16,-1 0-2 15,-2-8-1-15,1 0 0 16,-1-1 0-16,-1-1 1 16,4 6 0-16,-2-6 0 0,0 0 0 15,-1 1 0-15,5-3-138 16,0 3 103-16</inkml:trace>
  <inkml:trace contextRef="#ctx0" brushRef="#br0" timeOffset="11872.85">3535 5600 345 0,'-54'-55'161'0,"54"57"-77"15,0 2-32 1,0 4-44-16,5 6-4 0,-1-1 39 15,5 4 22-15,2 4 36 16,4 2 9-16,3 3-32 16,5 2-18-16,5-2-31 15,4 1-9-15,8-2-6 16,0-2 9-16,4-8 5 16,0-5 2-16,-4-10 7 15,1-6-9-15,-1-10-3 16,2-7 1-16,4-11-5 15,-1-7-3-15,2-8-7 16,-1-1-3-16,-1-4 0 16,5-1 0-16,-5-3 2 15,1 3-1-15,-9-10-1 16,-1-4 0-16,4-5-2 16,-9-6-1-16,14 4-1 15,-3 0 0-15,2-2-3 0,2 2 1 16,5-4-1-16,-2 4 0 15,-1 6-1-15,0 7 1 16,-6 10-1-16,0 4 0 16,-4 3-1-16,2 5-1 15,-2 0 0-15,4 4 0 16,7 8-2-16,-5 4 0 16,5 8 0-16,-1 5-1 15,-6 9 0-15,0 2 1 0,-4 9 1 16,-3 6 1-16,-2 6 1 15,-2 2 1-15,7 4-1 16,0 4-1-16,5 3 0 16,1 2 1-16,4 9 9 15,-2 3 6-15,7 15 8 16,-2 4 1-16,1 10-7 16,1 2-3-16,1-2-5 15,7 3-2-15,5-2 0 16,8 3-2-16,8 5-2 15,2 4-1-15,2 2-1 16,1-3 0-16,2 6 0 16,2-1 4-16,9 6 5 15,-5 5 1-15,2 1 6 16,-3-3-3-16,2-10-2 16,3-3-1-16,0-7-3 0,-5-5 0 15,2-5 1-15,-1-3 6 16,2-6-171-16,1-1 121 15</inkml:trace>
  <inkml:trace contextRef="#ctx0" brushRef="#br0" timeOffset="14763.85">12535 2922 343 0,'-31'-72'249'0,"27"65"6"16,1 0-70-16,3 2-15 0,3 0-45 15,0 2-19-15,-5-3-27 16,5 2-10-16,-3 1-9 16,-1 2-6-16,1 0-21 15,-1 0-10-15,1 1-19 16,0 0-3-16,0 0 7 16,9 17 7-16,22 32 18 15,-18-23 4-15,4 2 18 16,0 3-1-16,4 0-13 15,2 0-3-15,2 2-19 16,-4-2-3-16,-2-1-5 16,0 4-1-16,-3-6-3 15,7 2-1-15,-6 0 2 16,-1-3 0-16,-1-3 2 16,-5-4-1-16,-4 0 0 15,1-6 0-15,-4 1-2 16,1-3-20-16,-3-6-93 15,-1 0-72-15,-3-6-237 0,2 0 255 16</inkml:trace>
  <inkml:trace contextRef="#ctx0" brushRef="#br0" timeOffset="15054.53">12924 2844 701 0,'-3'-7'333'16,"0"7"-140"-16,2 6-74 15,-8 2-16-15,0 11-9 16,-3 6-5-16,-9 7 16 16,-1 5-3-16,-10 6-15 15,0 1-11-15,-2 5-29 16,0 2-14-16,-2-3-19 15,2-5-5-15,2-5-4 16,2-6-2-16,10-3 0 16,2-5-8-16,7-10-78 15,2-4-67-15,9-11 90 16</inkml:trace>
  <inkml:trace contextRef="#ctx0" brushRef="#br0" timeOffset="15459.69">12800 2615 516 0,'-5'-8'294'0,"-3"3"-75"0,0 6-50 16,0 2-26-16,0 9-52 16,1 2-20-16,2 5-8 15,2-5 0-15,4-1-16 16,6 1-12-16,4-11-13 16,2 2-6-16,-1-7 12 15,1-9 2-15,-1-1 3 16,-2-5-2-16,-3-3-7 15,-5 2 0-15,-3 3 7 16,-4 4 2-16,0 6-2 16,-3 2-5-16,2 6-19 15,-6-3-9-15,3 6-11 16,1 3-17-16,-3 2-82 16,3 3-81-16,2 0 116 15</inkml:trace>
  <inkml:trace contextRef="#ctx0" brushRef="#br0" timeOffset="16025.65">13350 3242 544 0,'31'-34'328'0,"-33"31"-67"16,1 2-119-16,2 0-56 15,-1 1-65-15,0 0-7 16,4 0 17-16,13 1 8 16,31 8 1-16,-32-9-7 15,3 2-14-15,-7-1-6 16,0-1-1-16,6 0 1 0,-1-3-39 15,5-1-61-15,-4-3-235 16,-4 1 209-16</inkml:trace>
  <inkml:trace contextRef="#ctx0" brushRef="#br0" timeOffset="16274.61">13554 3102 838 0,'-67'-86'398'16,"61"82"-173"-16,-6 2-87 15,11 2-49-15,7 0-54 16,1 0-15-16,2 0-9 16,4-1 2-16,-2 0 2 15,1 0-6-15,4 0-4 16,-3-4 0-16,4 2 0 15,-3 0 1-15,3 5-59 0,2 5-65 16,0 1 74-16</inkml:trace>
  <inkml:trace contextRef="#ctx0" brushRef="#br0" timeOffset="17180.37">14523 3017 558 0,'-54'22'188'0,"53"-16"-159"16,5 3 3-16,11-5 45 15,2 2 25-15,8-4 37 16,0-3 15-16,7 0-12 16,-5-8-18-16,1-6-51 15,7-4-16-15,-5-7-30 16,5-3-3-16,-4 0-6 16,-6-4 0-16,-5-2 3 15,-8-2-2-15,-3-1-3 16,1 7-2-16,-5 1 1 15,-1 3 7-15,-4 3 5 0,0 2-2 16,0 0-7-16,0 4-8 16,0 4-5-16,-2 4 2 15,0 8-3-15,1 1-4 16,-3 1-14-16,3 0-3 16,0 0-2-16,0 0 2 15,-5 18 10-15,-13 29 0 16,9-20 2-16,-1 3 1 15,-2 6 0-15,-1 3 2 0,-4 6 1 16,0 5 1-16,-4 9 0 16,-1 4 1-16,3 7 2 15,2 0 0-15,-6-6-1 16,10-1 1-16,0-9 0 16,-1-6 0-16,9-5-1 15,-4-5 1-15,2-4 1 16,6-2-1-16,-2-4 1 15,4 0 0-15,-6-7 0 16,0 0 1-16,5-8-34 16,1-4-45-16,3-7-115 15,-3-2-136-15,2-5 202 16</inkml:trace>
  <inkml:trace contextRef="#ctx0" brushRef="#br0" timeOffset="17444.57">14468 3364 937 0,'-10'-7'405'16,"6"5"-230"-16,1-1-49 15,6 3-77-15,-3-1-20 16,0 0-17-16,16-2 2 15,40-3 2-15,-31 2-5 16,4 1-7-16,6 0-1 0,-3-1 1 16,11 1 2-16,3 3-40 15,-3-2-54-15,5-2-251 16,-4-6 221-16</inkml:trace>
  <inkml:trace contextRef="#ctx0" brushRef="#br0" timeOffset="17752.37">15453 2700 562 0,'-2'-10'304'15,"-3"3"-92"-15,-1 9-49 16,-6 3-12-16,-7 12-25 15,-5 6-18-15,-5 11-2 16,-6 5-8-16,-2 13-32 0,-3 5-13 16,-4 8-20-16,6 5-13 15,10-1-11-15,8-1-3 16,10-10-3-16,5-8-1 16,2-9-1-16,1-4 0 15,8-5-33-15,-1 0-31 16,9-10-126-16,2-1-150 15,12-5 216-15</inkml:trace>
  <inkml:trace contextRef="#ctx0" brushRef="#br0" timeOffset="18041.74">15502 3108 709 0,'4'8'298'15,"3"4"-166"-15,4 9-25 16,-1 1 20-16,8 6 0 16,0 2-18-16,-1-1-34 15,6-1-22-15,-2 0-35 16,-7-7-5-16,0-1-1 15,3 1 0-15,0-8-10 16,1-2-33-16,2-5-130 0,-6-8-141 16,3-6 182-16</inkml:trace>
  <inkml:trace contextRef="#ctx0" brushRef="#br0" timeOffset="18226.73">15800 3109 928 0,'-17'9'370'16,"-4"8"-252"-16,-2 8-18 16,-2 5-30-16,-7 3-16 0,4 5-19 15,-1-1-6-15,-3 5-14 16,11 1-6-16,-4-1-28 16,5 1-55-16,9-8-260 15,2-5 226-15</inkml:trace>
  <inkml:trace contextRef="#ctx0" brushRef="#br0" timeOffset="18496.55">16035 2849 703 0,'19'5'343'16,"-6"9"-140"-16,-6 10-41 0,3 4-12 15,-10 12-44 1,0 4-21-16,-11 8-23 0,-6 3-10 16,-10 3-11-16,-7 1-11 15,-6 2-1-15,-7 0-54 16,-5-1-268-16,7 0 215 15</inkml:trace>
  <inkml:trace contextRef="#ctx0" brushRef="#br0" timeOffset="19060.28">16669 3286 892 0,'-24'-38'347'0,"37"39"-250"15,-2-2-11-15,9 1-22 16,4-2 2-16,-2-4-7 15,8 8-10-15,6-5-29 16,-3 2-6-16,6-3-4 16,-4-1-1-16,-3-1-8 15,-4-2-68-15,-6-3 49 16</inkml:trace>
  <inkml:trace contextRef="#ctx0" brushRef="#br0" timeOffset="19262.02">16979 3057 847 0,'-38'-38'293'16,"25"54"-267"-16,-1 7-2 16,-1 6-11-16,1 3-2 15,-1 5-8-15,-3 4 0 16,0 3 0-16,-2 3-26 15,7-4-189-15,-1-5 153 0</inkml:trace>
  <inkml:trace contextRef="#ctx0" brushRef="#br0" timeOffset="20131.05">17283 3008 679 0,'-7'-7'297'15,"7"5"-154"-15,-3 3-59 0,8 11-20 16,-8 3-6-16,2 7 34 16,-2 5 17-16,-1 2 11 15,2 3-12-15,0-4-41 16,-1-5-13-16,4-7-25 16,12-1-5-16,-4-7-4 15,3-4 0-15,7-6 8 16,-1-3 1-16,11-7-5 15,-2-7-4-15,6 0-13 16,-1-1-2-16,-1 8-2 16,-2 1-1-16,-7 3-2 15,-2 6 0-15,-10 0-3 16,3 7 0-16,-7 7 3 16,-2 5 2-16,-5 4 8 15,-5 5 3-15,-7 6 2 16,-5 4-2-16,-10 8-2 15,-4 7 0-15,-12 9-2 16,-8 8 0-16,-3 4 0 0,-3 8-2 16,-6-5 0-16,4-5 0 15,0-12-1-15,1-9 1 16,19-14 2-16,3-11 4 16,15-15 4-16,6-9-5 15,10-17-9-15,2-9-6 16,15-7-10-16,4-9 2 15,6-2 5-15,10 2 0 16,2-5 3-16,5 9 3 0,12-2 16 16,6 5 9-16,0 6 14 15,6-3-1-15,1 5-10 16,2 1-7-16,7 0-12 16,0 8-2-16,-1 5-4 15,-10 0 0-15,-1 16 6 16,-4 1-22-16,-4 10-65 15,8 12 56-15</inkml:trace>
  <inkml:trace contextRef="#ctx0" brushRef="#br0" timeOffset="25091.96">1821 10008 1110 0,'-23'-12'391'15,"18"8"-358"-15,5 2-54 16,18-1-8-16,7-1-29 16,19-2 0-16,10-1 7 0,20-4 0 15,2 1 28-15,21-2 20 16,11-2-1-16,22 5 0 16,10-3-1-16,17 7 1 15,5-1 2-15,17 1 2 16,16 2 1-16,23-2-1 15,10 0 1-15,23-3-1 16,10-4 0-16,25-4 0 16,12-3 0-16,29-4 0 15,8 0 3-15,17-3 0 16,13 0-1-16,9 6-2 16,4-1-2-16,14 4 0 15,2 0-1-15,12-2 1 16,6-2 0-16,18-4 0 15,4-2 2-15,12-2 2 16,11-2 2-16,12 1-1 16,2 4-1-16,8 1 2 0,-3 3-1 15,-13 5 0-15,-1 4-1 16,-20 7-2-16,-7 3 0 16,-17 6 1-16,-13-1-1 15,-12 2 1-15,-8-3 1 16,-10-4-1-16,-4 0 1 15,-14-2 1-15,-4-1-1 16,-26 0 1-16,-14 4-1 16,-35 6 10-16,-19 3 6 15,-31 5 2-15,-21 1 0 0,-30-1-10 16,-21 3-3-16,-31-3-38 16,-9-4-128-16,-30 1 110 15</inkml:trace>
  <inkml:trace contextRef="#ctx0" brushRef="#br0" timeOffset="26471.42">2885 11303 451 0,'-90'-69'190'16,"90"67"-123"-16,3 4 1 15,4 3 12-15,8 9 21 16,3 5 30-16,5 11-20 15,6 3-8-15,-1 3-33 16,3 5-25-16,-5 0-20 16,1-1-6-16,0 4-7 0,-7-3 0 15,6 1 0-15,-7-2 1 16,-5-10 0 0,0-4 1-16,-5-12-75 0,1-7-51 15,-6-13 67-15</inkml:trace>
  <inkml:trace contextRef="#ctx0" brushRef="#br0" timeOffset="26668.95">3144 11325 733 0,'-3'-3'349'16,"-3"9"-179"-16,1 8-24 15,-13 10-79-15,-1 8-25 0,-11 14 11 16,1 5-2-16,1 6-10 15,1-3-2-15,8-1-20 16,-1-5-9-16,4-10-73 16,5-5-79-16,7-19 90 15</inkml:trace>
  <inkml:trace contextRef="#ctx0" brushRef="#br0" timeOffset="26999.21">3166 10993 547 0,'0'-14'282'0,"-10"14"9"0,-2 4-184 15,4 12-40-15,-3-2-5 16,4 4-53-16,5-2-3 15,3-7-6-15,9 0 0 16,2-8 9-16,1-3 7 16,0-10 11-16,1-3 2 15,-5-5-2-15,-4-1 0 16,-15-11 18-16,-5 21-34 16,2 7-7-16,-5 3-12 15,3 6-1-15,4 9-103 16,2-1-140-16,6 6 165 15</inkml:trace>
  <inkml:trace contextRef="#ctx0" brushRef="#br0" timeOffset="27404.1">3822 11616 879 0,'0'-4'317'16,"5"5"-209"-16,7 1-118 0,4 0-14 15,7-1 24-15,4-3 3 16,3 1 2-16,6-4 3 15,-8-2 17-15,0-3-263 16,-5-1 184-16</inkml:trace>
  <inkml:trace contextRef="#ctx0" brushRef="#br0" timeOffset="27538.79">4003 11524 956 0,'-101'-78'359'0,"97"75"-304"15,4 2-47-15,4 1-18 16,-4-1-15-16,3 0-6 16,24 0-49-16,37-3 54 15</inkml:trace>
  <inkml:trace contextRef="#ctx0" brushRef="#br0" timeOffset="28106.7">4855 11261 504 0,'8'10'223'15,"4"-5"-36"-15,7-3-166 16,6-5 23-16,6-10 32 16,0-3 10-16,9-9-8 15,-4-8-9-15,0-7-17 16,-6 0-11-16,-5-5-16 15,-2 2-3-15,-11 1-4 16,-1 1-1-16,-8 6 2 16,-3 0-2-16,-5 10 15 15,0 2 2-15,-2 7 8 16,1 5 9-16,2 7-8 16,-1 5-10-16,3 10-21 0,-2 3-11 15,-5 13-13-15,0 7 10 16,-7 9 15-16,-1 12 4 15,-3 9 5-15,-2 9-2 16,0 10-5-16,-2-2 2 16,6 1-1-16,0-7-1 15,7-8-2-15,3-2-4 16,3-5-4-16,0-7-2 16,5-11-2-16,0-5-1 0,6-15-23 15,3-5-77-15,4-12 69 16</inkml:trace>
  <inkml:trace contextRef="#ctx0" brushRef="#br0" timeOffset="28320.28">4875 11492 1064 0,'0'-7'379'0,"0"3"-331"16,10 2-46-16,5-5-12 15,0 3-6-15,15 2 8 16,-1-5 3-16,8 1 6 16,8-1 3-16,0-8 5 15,4 1-31-15,2-8-195 16,1-6 158-16</inkml:trace>
  <inkml:trace contextRef="#ctx0" brushRef="#br0" timeOffset="28553.07">5689 10833 612 0,'-6'-12'395'0,"-4"6"-55"15,-10 10-171-15,-4 12-32 16,-11 16-74-16,-3 7 6 0,-1 15 14 16,1 2 1-16,8 14-12 15,2 4-16-15,2 2-25 16,6 1-13-16,4-14-16 15,7-5-2-15,20-12 2 16,-1-5-35-16,13-7-98 16,0-6-35-16,3-9-194 15,6-7 221-15</inkml:trace>
  <inkml:trace contextRef="#ctx0" brushRef="#br0" timeOffset="28800.51">5696 11142 491 0,'3'-3'242'16,"0"1"16"-16,8 12-209 16,-1 6 9-16,7 9 43 0,1 7 3 15,2 0-13-15,2 1-9 16,5 1-35-16,0-2-21 15,-2-4-12-15,-2-2-3 16,-4-10 0-16,-2-4 23 16,-8-6-110-16,-2-5-70 15,-5-16 95-15</inkml:trace>
  <inkml:trace contextRef="#ctx0" brushRef="#br0" timeOffset="28979.04">5962 11224 872 0,'-10'-2'413'15,"-2"3"-207"-15,-9 10-80 16,0 6-36-16,-6 10-60 16,-7 7-7-16,-1 4-12 15,1 3-3-15,6 4-5 16,7-4-1-16,7 2-4 16,5-1 0-16,7-7-122 15,2-5-104-15,5-18 141 16</inkml:trace>
  <inkml:trace contextRef="#ctx0" brushRef="#br0" timeOffset="29185.87">6126 10962 696 0,'13'-5'341'0,"3"7"-106"16,-3 10-123-16,-5-1 34 15,-6 17-32-15,-3 5-3 16,-9 19-37-16,-6 9-30 16,-7 7-18-16,-2 5-2 15,-1 4-130-15,-2 3 82 16</inkml:trace>
  <inkml:trace contextRef="#ctx0" brushRef="#br0" timeOffset="29699.66">6915 11324 1083 0,'-68'-30'379'0,"71"28"-344"15,6 1-34-15,9 0-2 16,7 1 1-16,11 0 32 15,0-1 13-15,-2-3-2 16,6 2-2-16,-4-5-21 16,0 1-9-16,8-4-1 15,-9-2-13-15,0-1-93 16,-3-4-86-16,-14-6 107 16</inkml:trace>
  <inkml:trace contextRef="#ctx0" brushRef="#br0" timeOffset="29867.27">7268 11027 717 0,'-17'4'354'0,"3"12"-94"15,-1 4-150-15,3 10-26 16,-4 5-36-16,0 7-27 0,-4 4-5 16,1 2-10-16,2 0-3 15,14 1-77-15,0-2-134 16,6-5 137-16</inkml:trace>
  <inkml:trace contextRef="#ctx0" brushRef="#br0" timeOffset="30562.53">7939 11025 312 0,'0'-12'206'16,"0"7"19"-1,0 0 12-15,0 5-2 0,-1 0-46 16,0 0-66-16,0 0-35 15,-6 8-29-15,2 17 0 16,-38 29 0-16,31-22-7 16,1 3-19-16,3-1-6 15,8-3-14-15,6-2-5 0,6-5-2 16,4-4 0 0,4-6-2-16,2-4 2 0,7-10 0 15,1-3 3-15,1-9 3 16,-2-6 3-16,0-8-1 15,-2-6-1-15,-6-5-2 16,2 1-3-16,-9 3-1 16,-3 5-1-16,-2 10 2 15,-7 5 1-15,1 10 7 16,-4 2 4-16,-2 3 1 16,2-2-3-16,0 0-6 15,-4 10-3-15,-5 18 2 16,-11 32 3-16,15-27-1 15,-1 2-1-15,8-6-6 16,-1-1-4-16,2-4-3 16,6-3-3-16,-3-6-20 15,8-4-51-15,12-6-204 16,3-9 187-16</inkml:trace>
  <inkml:trace contextRef="#ctx0" brushRef="#br0" timeOffset="30989.23">8765 10732 687 0,'2'-14'313'0,"-3"0"-136"16,0 4 20-16,-4 4-47 15,5 3-10-15,-6 10-53 16,-3 5-22-16,-9 12-28 15,-3 8 8-15,-1 8 23 16,-6 4 4-16,3 9-1 16,-8 0-14-16,2 6-22 15,4 0-12-15,8-5-17 16,8-4-5-16,11-6-3 16,5-3-2-16,4-8-1 15,0-2-46-15,1-7-141 16,-2-4-251-16,5-9 275 0</inkml:trace>
  <inkml:trace contextRef="#ctx0" brushRef="#br0" timeOffset="31448.33">9094 10703 455 0,'13'-15'204'0,"-2"9"-103"15,-1 0 34-15,-8 14 4 16,-6 9 13-16,-11 12 18 15,-4 10-9-15,-12 13-51 16,0 1-22-16,-3 10-44 16,0 4-19-16,3 2-18 15,6 2 19-15,1-12 11 16,6-4 1-16,5-17 3 16,2-6-23-16,10-9-19 15,1-10-7-15,9-5-4 0,5-3 0 16,6-6 7-16,5-5 5 15,5-9 4-15,1-2 1 16,2-5 0-16,0 1 6 16,-1 0-58-16,-3 0-39 15,-10 1-79-15,2 0-62 16,-9 1-140-16,1-3 231 16</inkml:trace>
  <inkml:trace contextRef="#ctx0" brushRef="#br0" timeOffset="31664.49">8976 11027 741 0,'-13'-3'372'16,"4"1"-172"-16,6 2-66 16,-1 0-62-16,5 0-71 15,-1 0 5-15,0 0-6 16,1 0 6-16,19 6 14 15,31 3-9-15,-27-9-2 16,3 0 18-16,0-7-114 16,-5 3-139-16,6-5 151 15</inkml:trace>
  <inkml:trace contextRef="#ctx0" brushRef="#br0" timeOffset="31888.96">9403 10614 722 0,'14'11'353'0,"2"10"-172"16,-4 9 48-16,-2 14-46 16,-7 13-31-16,-5 4-11 15,-13 13-53-15,-6 0-23 0,-16 12-27 16,-6 7-23-1,-4 10-33-15,-5 4-47 0,-4 8 43 16</inkml:trace>
  <inkml:trace contextRef="#ctx0" brushRef="#br0" timeOffset="34807.47">3240 13834 220 0,'-8'-24'124'0,"1"-1"-30"16,0 8 17-16,2 4 20 16,2 4 17-16,3 5 9 15,0 3-16-15,-2 1-24 16,2 0-55-16,0 3-33 16,2 25-29-16,9 48 2 0,-4-15 0 15,0 12 1-15,-1 17 4 16,-6 9 13-16,0 13 22 15,0 6 13-15,-4 3 24 16,5 0-3-16,-1-6-9 16,-1-2-11-16,3 3-25 15,-2-4-10-15,8-3-11 16,-4-5 0-16,0-4 0 16,-4-2-1-16,4-5 0 15,2-7-1-15,-3-12-2 16,1-6-1-16,-5-13-2 15,2-4 0-15,-1-8-3 16,2-9-13-16,-2-7-69 16,-5-5-48-16,-1-6-115 15,5 0-65-15,1-10 197 16</inkml:trace>
  <inkml:trace contextRef="#ctx0" brushRef="#br0" timeOffset="35438.18">2486 15886 1066 0,'-20'0'377'16,"6"0"-321"-16,18-1-103 15,7 0-5-15,19-3-4 16,14-4 7-16,18 4 39 15,7 2 1-15,15 0 3 16,4 3 0-16,17-1 0 16,14-3 2-16,23 5 2 15,10-2-1-15,20 0 1 16,7 0-1-16,19-3 4 16,8 2 12-16,14-4 17 15,22-1 6-15,8-2 5 0,14-3-8 16,17-1-15-1,-2-3-3-15,17 1-9 0,4-2 1 16,8 1-3-16,5 1 23 16,3 1 9-16,-84 6 0 31,-116 4 2-31,2 0-22 0,341-9 3 0,-8 1 1 16,-15 1 0-16,-163 6-1 15,-18-3-10-15,-11 4-3 16,-21-1-3-16,-8-2 2 0,-18 4 0 15,-13-2-1-15,-32-1 1 16,-14 2 0-16,-30-2 0 16,-16 1-5-16,-21 2-83 15,-17-5-89-15,-30 0 106 16</inkml:trace>
  <inkml:trace contextRef="#ctx0" brushRef="#br0" timeOffset="36322.76">2084 13910 213 0,'-30'-99'163'0,"28"86"41"16,2 2-10-16,-3 0-18 0,-1 3 1 15,4 2 8 1,-2 2-3-16,1 4-41 0,0 0-30 16,0 0-63-16,0 4-22 15,0 25-8-15,-5 42 9 16,6-26 8-16,1 0-1 16,6-5-11-16,2-6-5 15,1-11-13-15,3-3-4 16,-2-11 0-16,6-6 2 15,5-14 4-15,2-9 2 0,3-18-1 16,1-3-2-16,-1-8-3 16,1 2-1-16,-7 4 0 15,2 5-1-15,-5 9 1 16,-5 5 0-16,-1 15 4 16,-8 2 5-16,-4 6 1 15,0 3 1-15,-4 9-4 16,-2 3-4-16,-4 17 0 15,-1 6 2-15,-1 6 2 16,-2 1 0-16,11-2-3 16,4 2-2-16,8-7-6 15,9 1 1-15,3-8-71 16,3-1-76-16,13-5 95 16</inkml:trace>
  <inkml:trace contextRef="#ctx0" brushRef="#br0" timeOffset="37524.64">11663 15662 332 0,'7'-8'212'16,"1"3"-29"-16,-4-1-32 15,0 2-12-15,-3 2 2 16,-1 2 0-16,0 0-31 16,0 0-18-16,0 0-30 15,0 0-6-15,0 0 3 16,1 4 2-16,1 17-7 16,-1 36-5-16,-14-22-11 15,-7 10-8-15,-2 12-10 16,-5 4-6-16,-2 8-8 0,5-2-1 15,3-7-1 1,4-3-1-16,9-12-1 0,2-8-2 16,6-10-4-16,4-7-3 15,8-7-2-15,4 0 1 16,5-12 3-16,7-1 3 16,3-10 3-16,2 0 2 15,2 0 0-15,-5-2 1 16,0 5-14-16,-7-6-29 15,0 6-86-15,-6-3-64 0,-2 2-230 16,-1 3 263-16</inkml:trace>
  <inkml:trace contextRef="#ctx0" brushRef="#br0" timeOffset="37856.83">11595 15873 870 0,'-18'3'414'0,"7"-1"-154"0,4-1-29 15,7-2-104-15,5 1-49 16,11-4-72-16,10 2-9 16,21-1 12-16,6-5 1 15,15 8 31-15,1 4-30 16</inkml:trace>
  <inkml:trace contextRef="#ctx0" brushRef="#br0" timeOffset="40819.26">3306 15848 196 0,'-7'-6'152'16,"2"1"7"-16,5 1-1 15,-5-2 2-15,0 2-16 16,-6-1-13-16,5 1-24 15,1 1-15-15,4 2-30 16,-1-2-12-16,2 1-11 16,-1 1 0-16,0 0 6 15,1 0 3-15,0 0-2 16,0 0-4-16,0 0-9 16,0 0-4-16,0 1-2 15,2 0 0-15,10 0-2 16,-2-1-3-16,35-4-9 15,-28 1-3-15,7 2-4 16,1-3-2-16,1 4 0 0,0 1 0 16,-1 0 4-16,-4 1 4 15,2 3 2-15,2-2 1 16,1-2-3-16,0-1-3 16,5-6-1-16,-1-3 0 15,4 3-2-15,2-2 0 16,-3 5-2-16,-3 1-1 15,-1 3 1-15,-6 4-1 16,-4-1 1-16,6 2-1 0,-3 0 1 16,3-2 0-16,1 0 0 15,1 0 1-15,0-1 1 16,1 4 3-16,-1-6 1 16,2-1 1-16,2 0 0 15,-2-2-3-15,6 6 0 16,-4-1 0-16,0 2 1 15,2-2 0-15,-7-2 0 16,4 0 0-16,-4-1-2 16,2-2-1-16,1 0 0 15,2 0-1-15,1 0-1 16,3 0 0-16,-2 1 1 16,0 1 2-16,2 0 12 15,2-1 3-15,-1 0 0 16,6 1-2-16,-2 1-11 15,-1 1-2-15,-2 2-3 16,-2 0 2-16,-8 3 10 0,2-1 5 16,0 2 4-16,1-3-1 15,3 2-8-15,0-4-6 16,-1-2-3-16,2 0-2 16,-2-6-1-16,3 6-1 15,-2-1 0-15,-2 0-1 16,-4 4 0-16,0-3-1 15,-5 4 0-15,-3 1 2 16,0 1 1-16,-6-1 0 0,-2 1 1 16,-3-6 0-16,1 2-2 15,0 1 1-15,-1-2-1 16,3 4 1-16,-10-5 2 16,4-2 1-16,-3 4 5 15,-2-2 3-15,0 0 6 16,0 0 3-16,0 0 2 15,0 0-1-15,0 0-7 16,0 0-2-16,0 0-3 16,0 0 1-16,0 0-5 15,0 0-18-15,-1-2-65 16,0 1 29-16,-1 0 11 16</inkml:trace>
  <inkml:trace contextRef="#ctx0" brushRef="#br0" timeOffset="42370.38">2126 15650 516 0,'-30'-51'268'0,"13"46"-18"0,-4 3-69 15,6 7-39-15,0 7-10 16,-3 14-58-16,5 8-12 16,-1 14-6-16,3 5-12 15,11 1-17-15,3-6-7 16,15-13-6-16,6-11 5 15,7-16 5-15,7-8 2 0,0-19-3 16,-3-8-3 0,-5-12-1-16,-6-5-2 0,-7-1-2 15,-1-2-1-15,-12 0 1 16,-3 4-1-16,-8 0-1 16,-9 8-4-16,4 13-22 15,-3 7-16-15,1 15-126 16,0 7-292-16,-8 12 302 15</inkml:trace>
  <inkml:trace contextRef="#ctx0" brushRef="#br0" timeOffset="43690.36">3377 14830 235 0,'-96'-43'89'15,"92"43"-53"-15,-2 0-7 16,0-4 48-16,3 3 28 16,0-5 40-16,-1 4 10 0,3 1-5 15,0 0-10-15,0 0-12 16,0 0-4-16,1-1-8 16,-8-2-8-16,-9-4-14 15,-29-10-4-15,30 18-15 16,-2 1-8-16,5 2-13 15,3 2-8-15,3-3-2 16,4-1-7-16,3-1-24 16,7 2-8-16,-7-2-20 15,3-1-1-15,24 1 11 16,24-4 3-16,-24 0 3 16,-2 2 2-16,-4-2-1 15,-2 0 0-15,-9 0 2 16,-4 1 0-16,-6 3 13 15,0 0 7-15,-5 2 1 16,5-2-1-16,-1 0-13 0,-11 3-7 16,-8 3-11-16,-21 6-20 15,31-10-79-15,2-2-75 16,8 2 109-16</inkml:trace>
  <inkml:trace contextRef="#ctx0" brushRef="#br0" timeOffset="44186.73">2619 14609 688 0,'-43'78'306'16,"46"-78"-66"-16,2-7-212 0,5-1 4 16,5-12 1-16,3-4-14 15,3-7-8-15,4-7-4 16,-5 2 0-16,1 0-1 16,-4 5 26-16,-12 5 4 15,3 13 44-15,-4 5 21 16,-4 14-19-16,1 8 7 15,-6 13-29-15,-1 7-13 16,1 13 3-16,0 5-13 16,4 7-15-16,0 2-6 0,-1 5-35 15,5 2-86-15,-1 0 73 16</inkml:trace>
  <inkml:trace contextRef="#ctx0" brushRef="#br0" timeOffset="45410.42">5491 15868 203 0,'-36'10'107'0,"38"-8"-12"16,-2 1-25-16,-1-2-18 15,0-1-12-15,0 0-23 16,0 0-9-16,0 0-11 16,-1 0-15-16,1 0-30 0,1-1-3 15,-2 0 13-15,1 0 25 16,1 0 52-16,-2 0 12 16,1 0 1-16,0 0-12 15,-1 0-23-15,1-1-12 16,0 1-34-16,1 0-7 15,0 0-20-15,0 0-10 16,0 0 19-16,0 0 5 16,-1 0 29-16</inkml:trace>
  <inkml:trace contextRef="#ctx0" brushRef="#br0" timeOffset="49368.03">5499 15791 206 0,'-29'37'118'15,"29"-37"-4"-15,-1 0-19 16,4 0 1-16,-3 0 6 15,0 0 3-15,0 0 3 16,-2-1-35-16,1 0-18 16,0 0-32-16,0 0-6 15,0 0 8-15,1-2 5 0,0-8 3 16,0 2-2-16,0-4-2 16,3-29 1-16,-4 26 6 15,5-3 1-15,-4-4 1 16,2 1-2-16,1 3-2 15,-3-1-1-15,5 3-3 16,-4-1-1-16,0-2-5 16,2 0-4-16,-1-3 8 15,-2 2 3-15,3-2 7 16,-1 1 2-16,-4 1-6 16,5-1-5-16,-3 4-10 15,0 2 0-15,3 3-4 16,-2 1 2-16,-1 1 0 15,-2 1-1-15,3-1-6 16,-1 0-3-16,3-2-2 16,-3 1-1-16,1 0 12 0,-1-3 5 15,0 1 2-15,0-4 3 16,-5-3-11-16,5 5-3 16,-2-4-3-16,2 6-1 15,1-1-1-15,-4 2-2 16,1 1 1-16,2 1 0 15,-3 4-1-15,3-1 2 16,4 4-3-16,-4-1 1 16,0 1-2-16,0-3-1 0,0-2 0 15,-3 0-1 1,6-2 0-16,-2-3 1 0,-1 1 0 16,3 2 0-16,-3-1 1 15,1 4-1-15,0-1-2 16,-1 0 1-16,1 1 0 15,4 3 1-15,-4-1 2 16,-1 3 0-16,2 1 1 16,-3 1 0-16,0 0-2 15,0 0-1-15,1 0 0 16,0 0-1-16,0-1 0 16,0 1 0-16,-1 0 0 15,0 0-1-15,1-3 0 16,0-2 0-16,0 3 1 15,0 0-1-15,0-1 1 16,0 0-1-16,0 3 0 16,0 0 0-16,0 0 0 15,0 0 1-15,0 0 2 16,0-1 0-16,-1 1 1 0,1 0 0 16,0 0-1-16,0 0 0 15,0 0-2-15,0 0 0 16,0 0-1-16,0 0 0 15,0 0 0-15,0 0 0 16,0-1 0-16,0 1 0 16,0 0 0-16,0 0 0 15,0 0 0-15,0 0-1 16,0 0-4-16,0 0-2 0,0 0-7 16,0 0-17-16,0-1-75 15,0 1-45-15,0 0-181 16,0 0 203-16</inkml:trace>
  <inkml:trace contextRef="#ctx0" brushRef="#br0" timeOffset="52419.31">5519 14960 79 0,'-26'24'59'0,"25"-27"3"16,0 0 12-16,-1-2 2 15,1 4 17-15,1 0 6 16,0 0-17-16,0 0-11 15,0 0-24-15,-1 0-10 16,1 0-12-16,-1-1 3 16,1-1 11-16,0-6 6 15,0 0 10-15,1-5-3 16,0-25-1-16,-2 26-1 0,1 1-2 16,2 1 2-16,5 3-7 15,-5-1-5-15,2 1-7 16,-4 2-4-16,-4 0 4 15,2 1 6-15,-1 4 25 16,5 0 9-16,-2 0 8 16,0 1-1-16,0 0-22 15,0 0-11-15,0 0-23 16,0 0-8-16,0-1-11 16,0 0-2-16,0 0-1 15,0 0 1-15,0 0 2 16,0-1 0-16,0 1 0 15,0 0 1-15,0 0 0 16,0 0-1-16,0 0-3 16,0 0-1-16,0 0-2 15,0 0 1-15,0 0 2 0,0-1 0 16,0 2 3-16,0-1 0 16,0 0-1-1,0 1 1-15,0-1-3 0,0 0 0 16,0 0 1-16,0 0-1 15,0 0 1-15,1 0 1 16,0 0 0-16,-1 0 2 16,2-2 1-16,-2 2 0 15,3-4-1-15,-3 4-1 16,2-5-1-16,-1 3-1 16,-1 2 0-16,2-5 0 0,-2 5-1 15,0 0 1-15,0 0-1 16,0-1 1-16,0 1 0 15,0-1 0-15,0-1 0 16,0 2 2-16,0 0-2 16,0 0-1-16,0 0-5 15,0 0-3-15,0 0-2 16,0 0 2-16,0 0 2 16,0 0 3-16,0-1 2 15,5-1-1-15,-2 1 1 16,6 0 0-16,0 0 0 15,-3 0 0-15,4 1 4 16,1 1 2-16,30 7 2 16,-25-4 2-16,4-1 0 15,4-4 1-15,1 1 1 16,1-2-1-16,3 3-2 0,-2-2-2 16,3 3-1-16,-1-1-1 15,-2-2-1-15,5 3-1 16,-9-1 0-16,3 3 0 15,-3 0 0-15,-3 1-1 16,2-3 1-16,-6-1 0 16,3-1 0-16,-1-4 0 15,2 1 1-15,1 0 1 16,-6-1-2-16,6 2 1 16,-3-3-1-16,1 3 0 15,-1-1 0-15,-4 0-1 0,0 4 0 16,-2-2-1-16,2 2 1 15,1 0 0-15,3 0 0 16,-3 0 1-16,-2 0 2 16,7-1 11-1,-9 1-3-15,-2 2 1 16,1-3 0-16,-1 2-1 16,1-1-1-16,0-4 7 15,0 3 3-15,4-1-1 16,-3-1 0-16,0 6-4 15,-1-1-1-15,1 1 2 16,-2-1 0-16,-1 2-2 16,7-2-4-16,-12-2-1 15,6 3-1-15,2-2 0 16,-2-2 1-16,11 1-1 16,-4-2-1-16,-1 1-2 0,1 1-1 15,-11-2 0-15,6 2-1 16,-5 0-1-16,-4 0 2 15,5 1 1-15,-4 1 0 16,-3-2 0-16,0 0-1 16,0 0-2-16,0 0 1 15,0 0-1 1,0 0 0-16,0 0 0 0,0 0 0 16,0 0 0-16,3 0 0 0,-3 0 0 15,0 0-1-15,2 0-1 16,-1 0-1-16,1 0 0 15,-2 0 0-15,0 0 1 16,0 0-23-16,2 0-114 16,2 0-80-16,6 2 122 15</inkml:trace>
  <inkml:trace contextRef="#ctx0" brushRef="#br0" timeOffset="53958.9">3342 13907 403 0,'-2'-2'225'0,"-2"0"-75"15,2-1 4-15,0 2-4 16,1 0-13-16,-10-1 6 15,-1 1 16-15,-25-4 5 16,21 3-5-16,1-4-15 16,-3 1-28-16,-5-1-17 15,2 3-22-15,1 3-3 16,-6-2-23-16,4 2-9 0,3-1-17 16,4 1-9-1,6 0-9-15,4-1-5 0,5 1-18 16,2 1-4-16,-2-1-4 15,7 0 1-15,21 1 17 16,45-1 3-16,-27-6 2 16,-4-1 1-16,0-1 1 15,-3 2 1-15,-3 0-25 16,-2 2-56-16,-9 3-194 16,-11-1 179-16</inkml:trace>
  <inkml:trace contextRef="#ctx0" brushRef="#br0" timeOffset="55177.73">2596 13722 686 0,'-50'29'331'0,"48"-27"-138"15,1-2 19-15,2-1-49 16,-1 0-44-16,0 0-55 15,5-13-30-15,4-9-24 16,21-31-4-16,-9 27-1 16,-5-1-2-16,0 4 0 15,-2 6-1-15,-5 8 1 16,-2 2-3-16,-5 5 14 16,-2 3 2-16,-2 8 6 15,2 5 9-15,-1 6-3 16,-1 8-1-16,-1 3-4 15,-1 3-6-15,0 8-9 16,-2-2-2-16,-1 1 0 16,2-2-27-16,3-5-123 15,2-4-133-15,2-12 164 16</inkml:trace>
  <inkml:trace contextRef="#ctx0" brushRef="#br0" timeOffset="55477.28">2760 13844 850 0,'23'-2'350'16,"-23"14"-198"-16,0 0-30 16,0-4-15-16,2-3-50 15,-2-5-50-15,7-4-2 0,-4-5 6 16,5-2 7-16,-4 2-1 15,-4-1-1-15,3 4 4 16,-3 4 1-16,-4 1 2 16,3 2-3-16,-1-1-8 15,1 0-4-15,1 0-6 16,-2 0-2-16,1 0-60 16,0 0-33-16,0 0-172 15,1 0 161-15</inkml:trace>
  <inkml:trace contextRef="#ctx0" brushRef="#br0" timeOffset="55942.71">3051 13526 601 0,'2'5'321'16,"-6"-5"-16"-16,0 1-78 16,3-1-11-16,0 0-23 15,0 0-69-15,-3 0-14 16,-6 3-20-16,0 0-11 16,-5 0-13-16,-27 2-6 0,26-11-22 15,-1 4-10-15,2-1-11 16,0 1-4-16,2 2-5 15,4 1-2-15,1 3-9 16,7 1-5-16,0 1-7 16,1 2-2-16,5 2 1 15,-2 1 4-15,5 6 5 16,1-1 4-16,-1 3 3 16,0-3 0-16,-1 6 0 15,-1 1 0-15,1 1 1 16,-1 1 1-16,-6-3 3 15,-4-2 1-15,-2 0 1 16,-2-2 0-16,-7-1 0 16,4-3-2-16,-3-6-9 15,-2-4-22-15,6-2-70 16,-2-3 76-16,6 1-10 16</inkml:trace>
  <inkml:trace contextRef="#ctx0" brushRef="#br0" timeOffset="59263.3">6678 14717 238 0,'-30'34'148'0,"27"-34"7"16,3 5-19-16,0-5-6 16,0-1-8-16,0 0-32 15,0 0-10-15,0 0-20 16,0 0 2-16,1-15 16 16,9-35 3-16,-4 26 0 15,-3-6-15-15,0-3-8 16,2-4-4-16,1-5-18 15,2 0 0-15,1-2-15 16,3 2-4-16,-3-1-3 16,3 3-3-16,-2 0-1 15,-1-1 0-15,0 6 7 16,-2-4 3-16,-1 6 20 16,-6 1 0-16,-2 1 2 15,2 8 1-15,-2 6-14 16,1 0 0-16,0 7-10 0,0 0-4 15,3 3-8-15,-2 2-3 16,0-2-2-16,0 2-1 16,-3 0-1-16,3 3 0 15,3 1 3-15,-4 1 2 16,1-1 13 0,0 1 3-16,0 0 2 0,0 1-3 15,-1 0-14-15,0 0-3 16,1 0-3-16,0-1 0 15,0 0 2-15,0 0-1 16,0 0 0-16,0 0 1 0,0 0-1 16,0 0 1-16,0 0-1 15,-1-1-1-15,1 1-5 16,0 0-3-16,0 1-3 16,0 0 1-16,0 0 3 15,0 0 2-15,0 0 3 16,0 0 1-16,0 0 0 15,0 0-2-15,0 0 1 16,9 0 0-16,6 0 0 16,32 1 0-16,-29-1-1 15,5 4 1-15,4-3 0 16,-1 1 0-16,6-2 0 16,-2-1 0-16,0 0 2 15,0-1 0-15,1-4 0 16,3 3 0-16,8-1-1 15,0 2 1-15,1 1 0 0,-5 0 0 16,0 1 0-16,-4 0 0 16,3 0 0-16,3-1 1 15,-4-1 0-15,-3 1-1 16,-2 1 0-16,-4 1 0 16,1 3 0-16,1-2 0 15,-1 2 0-15,4-2 0 16,3-1 0-16,-2 2 1 15,1-2 0-15,-3 3 0 0,0-1 0 16,-1-3-1-16,0 3 0 16,3-2 0-16,1-1 0 15,2 1 1-15,4-2 0 16,-4-2 0-16,-3 2 5 16,0-1 5-16,0 2 1 15,-1-4 1-15,7 4-4 16,-1 0-3-16,0 2-2 15,4 1-1-15,1-4 0 16,-2 1 0-16,0 0-1 16,-2-2 2-16,-5-2-1 15,-1 0 1-15,-3-5 2 16,-6 3 1-16,-8-2-2 16,2 2 1-16,-7 6-3 15,-3-1-2-15,0 5 2 16,-5 1-2-16,-4 1 1 0,7 2 3 15,2 2 453-15,11 0-342 16</inkml:trace>
  <inkml:trace contextRef="#ctx0" brushRef="#br0" timeOffset="68732.95">14256 10183 529 0,'76'-28'285'0,"-77"21"-99"0,1-3-93 16,2 1-22-16,6-2-26 15,-1-2 21-15,0 1 41 16,0 1 32-16,-3 2 32 15,-3 2-4-15,-2 5-22 16,-3 1-33-16,3 1-67 16,0 0-20-16,-9 18-20 15,-22 43 3-15,18-20 2 16,1 1 1-16,4-1-4 16,4-6-3-16,9-9-2 15,0-5-2-15,5-10 2 16,2-6 0-16,4-5 4 15,4-5 3-15,5-14 1 16,4-4-1-16,2-13-3 16,1-2-3-16,-2-1-2 0,0 0 0 15,-6 8-1-15,-7 2 0 16,-2 15 0-16,-6 2 0 16,-3 7-3-16,1 6-1 15,-7 9-1-15,0 8 0 16,-2 12 3-16,-4 5 6 15,-3 3 8-15,3 0 1 16,2-4 0-16,3-1-7 16,4-8-4-16,0-1-2 0,1-10 0 15,3-2 0-15,5-4-2 16,-1-6-9-16,6-2-65 16,3-2-48-16,3-4-168 15,6 2-242-15,5 0 349 16</inkml:trace>
  <inkml:trace contextRef="#ctx0" brushRef="#br0" timeOffset="68998.08">14885 10333 834 0,'27'9'333'15,"-27"-10"-225"-15,3 0-62 16,6-1 0-16,3-1-15 16,6 3 1-16,1-2-2 15,1-5-21-15,1 3-3 16,-2-7-96-16,3-2 68 15</inkml:trace>
  <inkml:trace contextRef="#ctx0" brushRef="#br0" timeOffset="69181.35">15015 10236 814 0,'-32'-55'429'0,"24"52"-31"15,2 1-270-15,4 1-12 16,2 1-50-16,0-1-55 15,0 1-10-15,0 0-14 16,4 0 0-16,20 0 8 16,28-2 1-16,-21 2-126 15,0-1-92-15,-1 1 134 16</inkml:trace>
  <inkml:trace contextRef="#ctx0" brushRef="#br0" timeOffset="69468.27">15367 10119 1171 0,'10'34'443'16,"-25"-3"-351"-16,2 0 31 16,8 1-44-16,5-6-1 15,7-5-11-15,7-7-23 16,6-7-12-16,4-1-10 15,4-12-1-15,-1-1 0 16,0-7-1-16,-5-4-2 16,-5-4 0-16,-13 5 2 15,-2 10 3 1,2-1 2-16,-11-20-11 0,-5 5-14 0,-15 5-67 16,-2 15-73-16,1 5 86 15</inkml:trace>
  <inkml:trace contextRef="#ctx0" brushRef="#br0" timeOffset="70449.99">17226 9792 507 0,'-2'6'233'0,"4"6"-131"16,3 9-3-16,2 9 24 16,-5 17 0-16,-3 9 13 0,-9 23 4 15,-2 11-6-15,-1 9-14 16,-6 0-9 0,0 1-21-16,-1-1-17 0,0 1-23 15,1 0-9-15,-1-12-23 16,4-5-4-16,4-11-6 15,2-5-1-15,2-11 0 16,-1-4 0-16,1-17 1 16,0-6 5-16,2-13-39 15,3-7-47-15,3-7-146 16,0-4-91-16,6-6 184 16</inkml:trace>
  <inkml:trace contextRef="#ctx0" brushRef="#br0" timeOffset="70986.64">16410 10736 854 0,'-9'0'284'0,"17"3"-258"15,11-1-46-15,23 1-5 16,13 2 13-16,18-5 49 16,15 4 42-16,3-3 69 31,-45 0 34-31,1 0 9 0,154 4-26 0,31-2-43 15,8-3-19-15,-54 0-28 16,4-2-10-16,5-4-18 16,6 2-10-16,-6-5-18 15,-10-2-6-15,-22-3-3 0,-26-3-2 16,-19 0-1-16,-14 3-1 16,-29 6 0-16,-5 4-12 15,-42 1-99-15,-9 1-38 16,-23-3 76-16</inkml:trace>
  <inkml:trace contextRef="#ctx0" brushRef="#br0" timeOffset="71410.34">16613 9800 840 0,'3'1'373'0,"5"7"-174"16,1 9-78-16,3 1-23 15,1 7-20-15,3 3-14 16,9 1-33-16,-5 1-10 15,4-3-6-15,-4 0-2 16,-1-3-148-16,1-7-167 16,0-4 190-16</inkml:trace>
  <inkml:trace contextRef="#ctx0" brushRef="#br0" timeOffset="71588.14">16878 9834 1195 0,'-16'4'476'16,"-4"1"-336"-16,-5 10-90 16,2 3 4-16,-6 2-46 15,4 3-1-15,1-3-3 16,1-2-2-16,13-7-22 16,-1-2-84-16,12-7 72 15</inkml:trace>
  <inkml:trace contextRef="#ctx0" brushRef="#br0" timeOffset="71872.45">16856 9657 1284 0,'-19'0'487'15,"7"4"-398"-15,4 4 2 16,4-1-62-16,4 0-21 15,7-1-8-15,-1-4 1 16,9-8 6-16,4-2 3 16,-6-5-1-16,0 0 0 0,-6 4 8 15,-4 2 2-15,-6 3-5 16,-4 3-6-16,-7 6-17 16,-3 4-7-16,4 12-5 15,2-3-52-15,11 10-344 16,9 0 297-16</inkml:trace>
  <inkml:trace contextRef="#ctx0" brushRef="#br0" timeOffset="72398.56">20042 10973 1042 0,'-4'0'406'16,"4"6"-280"-16,7 10-61 16,1 5-6-16,8 4-5 15,-3 2 0-15,4-2-23 16,5 1-12-16,0-3-7 15,1-3-9-15,1-3-144 16,-1-9-179-16,2-8 200 16</inkml:trace>
  <inkml:trace contextRef="#ctx0" brushRef="#br0" timeOffset="72550.94">20290 11003 1164 0,'-16'-2'480'16,"-17"9"-282"-16,0 6-99 15,-9 11-30-15,-5-2-38 16,-34 39-52 0,47-29-102-16,5 1-74 15,0-3 111-15</inkml:trace>
  <inkml:trace contextRef="#ctx0" brushRef="#br0" timeOffset="74457.86">17445 10452 162 0,'-28'-44'119'0,"25"40"-10"15,0-2-46-15,0 1-24 16,0-1-30-16,0 3 16 16,3 0 29-16,-1 2 11 15,0 0 36-15,-1-1-8 16,1 1-11-16,0 0-3 0,0 0-27 16,1 1-11-16,0 0-19 15,-1 0-5-15,1 0 15 16,0 0 6-16,0 0 14 15,1 9 7-15,1 14-12 16,6 31-4-16,-1-16-12 16,2 2-7-16,5 12-13 15,1 3-1-15,6-2 4 16,-2 1 5-16,1-11 5 16,2-1 0-16,-1-3-6 15,1-3-4-15,1-2-5 16,0-2-1-16,3-5-2 15,-1 0 0-15,3-4-1 16,1-2 2-16,-2-6-1 16,-3-1 1-16,1-9 3 15,-4-3-2-15,-2-6 39 16,2-6 4-16,6-10 7 0,-2-6 4 16,5-8-34-16,-2-4-1 15,-1 0-5-15,1 0-2 16,-3-2-4-16,5-1-2 15,0-4-5-15,-1-2-1 16,-3 1 1-16,2 3 3 16,-3 2 3-16,0 3-1 15,5 6-3-15,-9 2-6 16,-1 9-5-16,0 6-1 0,-2 7-1 16,-6 3 0-16,3 5-1 15,-3 0 0-15,-2 4 1 16,5 2 0-16,3 5 1 15,1 2 0-15,8 7 5 16,1 3 6-16,2 3 8 16,0 10 14-16,0 9 15 15,-2 2 5-15,0 10 21 16,5-5-4-16,-1-3-5 16,5-1-8-16,-2-5-26 15,1-1-8-15,-3 3-12 16,2 1-2-16,0 3-1 15,1 0-1-15,2-1-1 16,-1-1 1-16,0-4-1 16,-7-2 1-16,-8-4-1 15,-1 1 1-15,-5-7 0 16,-4 0-9-16,-1-2-66 16,-1-4-27-16,-3-2 51 0</inkml:trace>
  <inkml:trace contextRef="#ctx0" brushRef="#br0" timeOffset="75981.98">14246 12290 713 0,'-1'-19'341'0,"1"1"-182"15,0 2 50-15,0 0-5 16,0 8-19-16,-3-1-8 16,0 7-55-16,2 3-31 15,0 10-51-15,-1 6-20 16,-5 14-14-16,0 7 5 0,-1 9-1 16,0-1-1-16,7-6-3 15,1-2-2-15,5-16-2 16,5-3-1-16,6-8 3 15,2-9 2-15,10-7 4 16,2-10 0-16,6-10-1 16,6-6-4-16,-5-8-5 15,1 0-4-15,-9-1-3 16,-4 1 0-16,-3 9 4 16,-5 5 3-16,-7 11 3 15,-4 4 0-15,-6 8 0 16,0 2-3-16,3 6-5 15,-4-6-1-15,-1 4 13 16,-1 23 16-16,-10 31 11 16,9-24 3-16,-5-5-13 15,5 2-13-15,4-9-6 16,0-2-3-16,10-6-2 0,-2-4 1 16,5-3-58-16,7-2-64 15,10-4-468-15,5-1 396 16</inkml:trace>
  <inkml:trace contextRef="#ctx0" brushRef="#br0" timeOffset="76187.17">14854 12426 968 0,'73'27'393'0,"-73"-26"-225"15,4 0-117-15,5 1-13 16,5-1-19-16,7 0-7 16,6-1-3-16,6-3-81 15,-6-5-140-15,1-8 140 16</inkml:trace>
  <inkml:trace contextRef="#ctx0" brushRef="#br0" timeOffset="76366.61">15058 12365 1291 0,'-29'-69'497'0,"23"66"-378"15,4 0 5-15,2 1-20 0,0 2-42 16,0 0-41 0,0 0-16-16,0 0-17 0,19 0 29 15,30 2-119-15,-26-4-91 16,9 1 127-16</inkml:trace>
  <inkml:trace contextRef="#ctx0" brushRef="#br0" timeOffset="76662.77">15291 12304 1028 0,'29'59'470'0,"-36"-55"-279"0,7-5-38 16,2-2-29-16,7-11-82 15,5-7-16-15,5-6-13 16,3-8-9-16,4 5-2 16,-2 0 0-16,-6 6 0 15,-3 11-2-15,-10 7 19 16,-3 6 15-16,-2 7 39 16,-4 5 11-16,-3 9 18 15,-4 4-5-15,0 10-32 16,-3 1-9-16,-4 5-35 15,3 1-11-15,-1-1-6 16,3 7 3-16,1-2-60 16,1 3-26-16,8 8 46 15</inkml:trace>
  <inkml:trace contextRef="#ctx0" brushRef="#br0" timeOffset="77568.14">17146 12305 358 0,'-3'12'271'16,"1"7"-16"-16,-6 14-41 15,4 6-16-15,-2 11-34 16,4 12 7-16,0 15-26 16,-5 10-13-16,-3 16-37 15,-5-4-24-15,-3-1-10 16,-3-6-7-16,0-7-9 15,-1-3-1-15,3-2-24 16,-2-4-9-16,10-16-5 16,1-10 2-16,10-19-42 15,1-13-53-15,7-13-184 16,4-6-249-16,2-17 328 0</inkml:trace>
  <inkml:trace contextRef="#ctx0" brushRef="#br0" timeOffset="77975.11">16506 13065 1092 0,'-30'0'450'0,"10"0"-295"16,5-3-45-16,14 3-86 16,7-1-31-16,18 6-24 15,16 3 18-15,21 0 37 16,12 4 15-16,19-1 38 16,9 1-2-16,30 4-13 15,1-2 4-15,28 1-5 16,11 0-7-16,10-3 0 15,16 3-9-15,3-5-22 16,-1-4-1-16,1-6-2 16,-3-5-5-16,-12-8-5 15,-6-2-1-15,-19 0-1 16,-19 3 1-16,-30 1-2 16,-18 5 9-16,-31 0-63 0,-17 4-66 15,-26 2 74-15</inkml:trace>
  <inkml:trace contextRef="#ctx0" brushRef="#br0" timeOffset="78427.12">16639 12241 603 0,'0'-7'274'0,"-1"0"-146"16,1 6-38-16,4 7 13 15,3 6-9-15,7 10 23 0,-2 6 30 16,8 7-24-16,1 4-31 15,-2 1-45-15,4-3-17 16,1-1-15-16,-2-5-7 16,5-4-76-16,-5-4-73 15,-2-13 85-15</inkml:trace>
  <inkml:trace contextRef="#ctx0" brushRef="#br0" timeOffset="78600.66">16911 12377 1086 0,'-66'1'391'0,"27"30"-318"15,4 2-45-15,5-4 2 16,2-1-16-16,3-12-16 16,6-2-30-16,8-8-163 15,0-7 138-15</inkml:trace>
  <inkml:trace contextRef="#ctx0" brushRef="#br0" timeOffset="78893.5">16851 12097 818 0,'-19'2'470'0,"2"3"-29"15,9 7-326-15,3 0-3 16,6-1-82-16,5 1-20 16,5-7-1-16,6-5 2 15,2-8 3-15,1-7 0 16,2-4-6-16,-5-1-1 16,-8 4 2-16,-8 1 0 15,-7 10-3-15,-9 3-4 0,-5 7-15 16,2 5-1-16,0 4-68 15,1 5-76-15,17 6 103 16</inkml:trace>
  <inkml:trace contextRef="#ctx0" brushRef="#br0" timeOffset="79423.69">20022 13291 1310 0,'-4'-2'455'15,"0"5"-400"-15,9 9-37 16,4 10 10-16,1 5 7 0,14 5-1 15,2-1-1-15,8 0-17 16,1 1-3-16,4-8-15 16,-14-16-76-1,-11-3 57-15</inkml:trace>
  <inkml:trace contextRef="#ctx0" brushRef="#br0" timeOffset="79595.94">20370 13245 988 0,'-22'1'508'16,"-10"10"6"-16,-14 15-437 15,-7 5-1-15,-8 12-25 16,-1 1-33-16,7 0-33 16,6-4-36-16,9-4-118 0,0-4 109 15</inkml:trace>
  <inkml:trace contextRef="#ctx0" brushRef="#br0" timeOffset="83004.78">17485 12613 276 0,'-6'-51'128'16,"6"51"-34"-16,1 0-8 16,1 4 17-16,-2-4 9 15,0 0 4-15,0 0-7 0,0 0-11 16,0 0 0-16,0 0-17 15,1 3 1-15,2 4-20 16,4 2-18-16,2 1-14 16,27 28-8-16,-31-27-5 15,2 3 0-15,-2 1 28 16,0-1 4-16,3 2-3 16,-3-3 0-16,2 2-32 15,-2-4-5-15,2 1-2 16,-1-2-1-16,-1 0 0 15,1 5-1-15,0-2-1 16,1 3 1-16,-2-3 1 16,0-1 0-16,-1-1 6 15,-1 1 1-15,2-1 3 16,-1 1-1-16,1 0-2 16,-2-2-3-16,-1-1-3 0,2-1-2 15,1-2-1 1,-1 2 0-16,3 1 0 0,-3-3 0 15,-3 2 2-15,3-3 0 16,-4 1 1-16,0-4-2 16,3 4-2-16,-1-2 0 15,1 3-1-15,-1 1 0 16,-1-4 0-16,1 2 0 16,-1 1 0-16,6-1-1 0,-3 5 0 15,0-2 1-15,2-6-1 16,-5 5 0-16,2-5 0 15,0 2 1-15,1-1-1 16,-4-4 1-16,0 0 0 16,0 0-1-16,0 0 2 15,0 0-1-15,0 0 1 16,0 0 0-16,3 4 0 16,-2-1 0-16,3 2-1 15,0-1 1-15,-1 1 0 16,-1-4 1-16,5 3 0 15,-5-3 0-15,0 2 0 16,2 0 0-16,-1 1 1 16,-1 0-1-16,2 0 1 15,-1 0-1-15,4 1-1 16,-5-2-1-16,3 1 0 16,-1 1 0-16,-2-2 0 15,3-1 0-15,-1 0 1 0,-3 1 0 16,1 0-1-16,3 0 2 15,-5-3-1-15,3 1 21 16,0 1 16-16,-2-2 1 16,2 2 1-16,1 1-20 15,-2-1-16-15,5 2-1 16,-4-1-1-16,0-2-2 16,1 1 0-16,-4-2 0 15,3 2 0-15,-3-2-1 0,1 0 1 16,2 1 0-16,0 0-1 15,3 3 1-15,-5-4 0 16,1 1 1-16,-1-1-1 16,3 1 0-16,-2 0-1 15,3 1 2-15,2 0-1 16,-4-1 0-16,5 0 1 16,-6-1 0-16,3 0-1 15,-1 0 0-15,-1 0 0 16,3 0-1-16,-2 0-1 15,2 0 1-15,-2 0 0 16,3 0 0-16,-1 0 0 16,-1 0-1-16,1-1 2 15,-2 0 0-15,2 0 2 16,-1 0-1-16,2-1 0 16,0 0 2-16,-1-1 2 15,0 1 0-15,-3 0-2 0,2 0-1 16,-4 1-2-16,4-1 0 15,-1-1 0-15,-1 1 1 16,4-1 0-16,-2-1 0 16,1-1-1-16,2 0 0 15,2 2 0-15,-1-4-1 16,27-28 1-16,-28 30-1 16,-2 1 1-16,1-1-1 15,-4 3 1-15,0-1 0 0,3 0 0 16,-6 2-1-16,0 0-1 15,0 0 1-15,0-1-1 16,0 1 1-16,1-1 0 16,8-3 0-16,-1-2-1 15,0-2 0-15,26-27 1 16,-27 28-1-16,3 2 0 16,-3 2 1-16,0-1-1 15,-3 1 0-15,0-2 0 16,0 0 1-16,1-3-1 15,5 3 1-15,-4-4 0 16,0 0-1-16,4 2 1 16,-8-2-1-16,8 3 1 15,-4 1-1-15,-3 1 0 16,2 1 0-16,-3 1 0 16,2-2 1-16,-2 0 0 0,3 0-1 15,-1 3 0-15,-1-4 0 16,-1 4 0-16,-2 1 0 15,0 0 0 1,0 0 0-16,0 0 0 0,0-1-1 16,0 1 0-16,0 0 1 15,2-3 0-15,7-2 0 16,1 2 0-16,24-30 0 16,-28 26 1-16,-4 2-1 15,4-4 1-15,3 3-1 16,-1 3 0-16,-4-1 0 0,5 3 0 15,-5-2 0-15,1 1-1 16,0 1 0-16,-1-3 0 16,0 3 1-16,-2-2 0 15,4 1 0-15,2 0 1 16,-3-1-1-16,5 1 0 16,-5-3 0-16,-2 5 0 15,5 0-1-15,-8-1-1 16,0 2 0-16,0 0 1 15,0 0-1-15,0 0 0 16,0 0-1-16,4 1 2 16,3 1 0-16,0 1-1 15,2 3 2-15,2-1-1 16,25 18 0-16,-23-18 1 16,-4-4 0-16,4 3 0 15,3 2 0-15,-1-1-1 16,2 3 0-16,-2 2 0 15,3-1 0-15,-3 6 0 0,0 1 0 16,0 2 0-16,0-1 0 16,2 2 1-16,0-3 0 15,1 2-1-15,-2-2 1 16,1 3 0-16,2-3 0 16,-7-2 0-16,6 2 0 15,-5-1 0-15,7 3 0 16,3 1 0-16,-2-1-1 0,2 0 1 15,-3 3 0-15,1 2 0 16,0 6 0-16,3 5 0 16,-2 0 0-16,3 5 0 15,-1 0 1-15,2 0-1 16,0-2 0-16,3 0 0 16,4 1-1-16,0-2 1 15,5 0 0-15,-1-6 0 16,-4-1 0-16,-3-3 0 15,0-3 0-15,-2 3 1 16,3 2 1-16,0 2 0 16,-4 2 1-16,-8 1 1 15,0-2-1-15,-9-4 1 16,-1-3-2-16,0-4 0 16,-3-5-2-16,3-2 0 15,0-2-1-15,0-5 0 16,1 2 2-16,-2-4-61 0,1-2-54 15,2-1 71-15</inkml:trace>
  <inkml:trace contextRef="#ctx0" brushRef="#br0" timeOffset="92225.17">14340 14903 281 0,'3'-12'172'0,"-1"1"26"15,6-28-35-15,-8 28 23 16,0 3 2-16,0 8-24 16,-1 0-9-16,-6 9-28 15,-3 6-25-15,-3 9-13 16,-2 10-2-16,-1 16-13 16,2 4-9-16,3 10-17 15,1 0-6-15,3-8-8 16,4-9-4-16,4-14-14 15,8-5-7-15,5-12-8 16,2-6 0-16,12-12 5 0,2-11 2 16,8-15 2-16,2-4-1 15,-2-11-3-15,-5 1-1 16,-7 5 1-16,-11 1-1 16,1 15 2-16,-5 2-1 15,-10 10 4-15,7 5 2 16,-8 4-1-16,-5 3-3 15,1 10 4-15,0 8 0 16,-5 6 3-16,5 4 3 16,3-1-9-16,-2 1-3 15,6-4-5-15,1-4 0 0,5-1-1 16,0-8-1-16,3-3-65 16,6 0-53-16,6-8-185 15,3 3 184-15</inkml:trace>
  <inkml:trace contextRef="#ctx0" brushRef="#br0" timeOffset="92455.3">14849 15301 906 0,'87'1'324'16,"-80"-1"-236"-16,6-4-102 15,4 1 6-15,9-1 2 0,0-2-47 16,1 1-203-16,-4-3 178 16</inkml:trace>
  <inkml:trace contextRef="#ctx0" brushRef="#br0" timeOffset="92622.85">15040 15214 1071 0,'-34'-52'471'0,"29"51"-274"0,5 1-88 16,-2-5-33-16,2 4-73 16,0 1-15-16,0-1-24 15,22 0-33-15,29 0-176 16,-28-6 161-16</inkml:trace>
  <inkml:trace contextRef="#ctx0" brushRef="#br0" timeOffset="92931.72">15177 15157 955 0,'20'44'420'16,"-25"-40"-262"-16,3-3-42 15,1-1-4-15,1-1-74 16,0 0-21-16,2-4-3 16,20-21-2-16,33-35-8 0,-34 25-1 15,-3 12 0-15,-5 3 0 16,-8 11-2-16,-1 6-1 16,-2 10 16-16,-2 7 5 15,-4 10 16-15,-2 4 6 16,-4 7-11-16,-1 4-3 15,0 1-16-15,1 2-4 16,0 0-6-16,2-5-1 16,1 2-87-16,5-2-75 15,2-4-292-15,6-2 277 0</inkml:trace>
  <inkml:trace contextRef="#ctx0" brushRef="#br0" timeOffset="93238.63">15449 15428 1239 0,'-8'10'488'0,"0"-2"-357"16,4 0-6-16,6-3-55 15,2-2-39-15,7-4-32 16,2-7 1-16,5-10 3 15,5-2-1-15,-9-3-28 16,0 2-3-16,-8 9 7 16,-6 1 3-16,-7 9 25 15,-2 3 2-15,-5 6-3 0,-4 5-2 16,1 4-2-16,0-2-1 16,9-2 2-16,4 0-44 15,5-7-142-15,6 0-121 16,7-6 169-16</inkml:trace>
  <inkml:trace contextRef="#ctx0" brushRef="#br0" timeOffset="93725.16">15986 15173 986 0,'-11'4'416'0,"-7"-3"-227"15,-3-1-21-15,0 0-19 16,-6-1-18-16,2-5-40 15,3 3-9-15,0-1-37 16,4-1-6-16,1 5-1 16,4 0 0-16,-2 6 0 0,1 2-8 15,0 2-17-15,0 3-7 16,9-4-10-16,-3 3-7 16,9 0-4-16,5 2 0 15,3-2 3-15,5 4 4 16,7-2 2-16,5 4 2 15,-4-1 3-15,-1-2 1 16,-9 2 4-16,-5 1 1 16,-7 0 13-16,-3 4 5 0,-12 0 2 15,-5 3 1-15,-7 2-12 16,-3 0-6-16,-2 0-37 16,1-2-29-16,2-6 436 15,2-4-306-15</inkml:trace>
  <inkml:trace contextRef="#ctx0" brushRef="#br0" timeOffset="94370.04">17146 15408 1169 0,'-3'11'15'0,"-1"9"6"16,-2 16 19-16,4 16 66 16,-2 7 15-16,3 16 47 15,-4 3 4-15,0 21-17 16,-4 13-15-16,-7 18-39 15,-1 9-15-15,-7 17-35 16,-2 0-14-16,-3-6-17 16,6-2-6-16,9-25-7 15,5-6-1-15,7-7-2 16,0-9 0-16,-1-9 1 16,2-6-2-16,1-12-2 15,-1-3-27-15,5-12-121 16,2-11-115-16,2-25 153 15</inkml:trace>
  <inkml:trace contextRef="#ctx0" brushRef="#br0" timeOffset="94886.09">16184 17056 1141 0,'-29'-2'387'16,"8"1"-356"-16,19 3-67 15,5-1-3-15,26 3 5 16,9 0 1-16,23 2 8 16,16 5 38-16,21 3 37 15,11 3 20-15,18 0 55 16,4 0-15-16,29-3-12 15,11-2-11-15,20-4-20 16,17-4-17-16,2-2-15 16,13-1-7-16,10-6-11 15,6-4-2-15,3-4-3 0,-8-1-2 16,-11 4-3-16,-8 0-1 16,-10 6-1-16,-13 0 1 15,-19 0 0-15,-15 2 3 16,-28-5-64-16,-14-2-77 15,-34-5-293-15,-14 0 269 16</inkml:trace>
  <inkml:trace contextRef="#ctx0" brushRef="#br0" timeOffset="95443.3">16575 15430 593 0,'-11'-12'307'0,"5"9"-94"16,4 1-29-16,5 7-61 15,5 7-31-15,12 11-30 16,0 5 16-16,7 8-12 15,2 5-11-15,-7 2-27 16,2-2-6-16,-5 0-7 16,-2-6-16-16,0-8-84 15,-9-7-53-15,4-11-184 16,-1-11 194-16</inkml:trace>
  <inkml:trace contextRef="#ctx0" brushRef="#br0" timeOffset="95596.08">16802 15547 660 0,'-12'1'371'16,"-3"7"-91"-16,-3 9-94 16,1 6-31-16,-6 9-60 0,1 2-25 15,-5 4-31-15,3-2-13 16,2-6-11-16,2-1-46 16,10-9-127-16,5-5-232 15,4-14 239-15</inkml:trace>
  <inkml:trace contextRef="#ctx0" brushRef="#br0" timeOffset="95881.78">16817 15268 962 0,'-15'-1'432'0,"4"12"-131"16,-3 4-132-16,9 6-32 15,3 1-36-15,4-8-75 16,6-4-18-16,6-11-2 16,1-4 2-16,5-10 3 15,2-7 0-15,-3 1-2 16,-6-4 0-16,-10 6 5 16,-4 7-1-16,-11 5-5 15,-5 7-5-15,-5 9-9 16,-2 3-4-16,7 6-84 15,1 1-86-15,21 6 114 16</inkml:trace>
  <inkml:trace contextRef="#ctx0" brushRef="#br0" timeOffset="96427.22">21064 17368 711 0,'-2'4'348'15,"2"1"0"-15,-1 27-211 16,7-5 11-1,5 5-1-15,10 12-23 16,-4-1-30-16,8 3-62 16,-1-2-3-16,3-7-93 0,4-4-97 15,-3-16 107-15</inkml:trace>
  <inkml:trace contextRef="#ctx0" brushRef="#br0" timeOffset="96578.17">21334 17388 1199 0,'-38'15'475'0,"0"7"-307"0,-7 11-106 15,-2 3-5-15,-2 17-75 16,-3 2-125-16,-8 6 96 16</inkml:trace>
  <inkml:trace contextRef="#ctx0" brushRef="#br0" timeOffset="98606.05">17534 16184 244 0,'-4'-4'144'0,"3"-2"-4"16,-2 0-26-16,2 0-18 16,2 1 4-16,-1 4 6 15,0 0 5-15,0 1-23 16,-1 0-9-16,1 0-18 15,1 19-12-15,5 40 0 16,-4-22-4-16,2 4 10 16,2 1 5-16,6 4-3 15,4 2-5-15,2-4-27 0,4 3-4 16,0-3 2-16,3-3 2 16,4 1-1-16,0 2-7 15,1-6-9-15,0-3-3 16,-2-2-2-16,-4-10 0 15,10-2-2-15,-1-4 1 16,5-6 2-16,3-4 0 16,-3-7 4-16,-1-7 2 15,2-1 1-15,-2-3 0 16,2-5-1-16,-4 3-2 16,-4-11-2-16,1 4-1 0,-7 2 0 15,2-2 0-15,-7 0 0 16,-3-4 1-16,0-2 0 15,-6-3 0-15,8-3 0 16,-1-4-1-16,-1-3 0 16,2 3-1-16,-6 2-2 15,0 2 1-15,3 10-2 16,-5 1 0-16,3 8-1 16,-1 4-1-16,-3 0 0 15,2 4 0-15,-5 0 0 16,5-2-1-16,-1 4 1 15,6-4 1-15,2-3 0 16,-1 4 0-16,3 1 1 16,-5 0-1-16,-1 5 0 15,-1-2-2-15,-4 0 0 16,4 6 0-16,-1 0 1 16,4 7 0-16,2 3 0 0,-3-3-1 15,5 3 1-15,-1 0 0 16,3 2 0-16,-1 2-1 15,-2 3 0-15,5 2 0 16,-3 1 2-16,10 3 1 16,7 5 1-16,-3 1-1 15,8 1 0-15,-3 0-1 16,6 1 0-16,1 4 0 0,1 0 1 16,-1 0-1-16,1 5 0 15,-3-4 0-15,5 2 2 16,3 2 0-16,2 0 2 15,6 4 0-15,5 4 4 16,2 2 15-16,1 0 3 16,-2-1 1-16,-5 1-3 15,-3 2-15-15,3 1 14 16,4 0 3-16,-1 6 0 16,6 1 1-16,-3 1-19 15,-6-1-4-15,2-8 0 16,-4-4-1-16,2-7 1 15,3-6 0-15,-4-7-2 16,-1 0 1-16,0-1 36 16,-12 5 2-16,-4 5 4 15,1-3-1-15,-12-11-34 16,2 4-3-16,-6-9-1 0,1-4 0 16,-4 2 2-16,3-10-11 15,-3-3-58-15,-5-3 45 16</inkml:trace>
  <inkml:trace contextRef="#ctx0" brushRef="#br1" timeOffset="111623.1">17825 10802 277 0,'3'-81'154'0,"0"74"-7"15,0-2-22-15,-1 2-4 16,-1 0 4-16,-1 1-8 16,0 0 4-16,0 0-14 15,1 2-13-15,-1 0-17 16,0 3-7-16,-1 0-11 15,0 1-12-15,0 0-22 16,0 0-4-16,0 0-5 16,-3 11 3-16,-1 2 11 15,-10 28-2-15,14-27-3 16,-1 1-2-16,1 1-14 16,3-1-6-16,1-3-4 15,-1-5 0-15,8 1 1 16,-6-3 3-16,-1-5 8 15,4 1 2-15,0-7 9 0,0 0 2 16,1-6-1-16,0-1-1 16,-3-6-7-16,-1-2-3 15,-3-2-4-15,2 3-1 16,-2 5 0-16,-3 4 1 16,2 7-2-16,-3 1-4 15,-5 6-7-15,4 5-3 16,-10 8-3-16,3 2 4 0,0 2 9 15,0 2 4-15,2 0 6 16,0 3-2-16,3-2-4 16,3-2-3-16,0-6-3 15,3-7 0-15,-2-1-3 16,3-3 2-16,9-5 5 16,-5-6 5-16,12-5 3 15,-1-5 1-15,-1-4-4 16,3 2-2-16,-4-2 2 15,-5 0-1-15,-7 1 1 16,-2 5 0-16,0 2 0 16,0 5 1-16,-4 5-5 15,0 2-3-15,-5 5-7 16,1 4-3-16,1 2 0 16,1 4 1-16,-3 0 4 15,2 0-1-15,4 0 1 16,-2-1 12-16,11 1-122 0,7-2 88 15</inkml:trace>
  <inkml:trace contextRef="#ctx0" brushRef="#br1" timeOffset="115445.05">17936 13214 33 0,'-19'-74'81'16,"16"69"32"-16,1 1 66 16,2 2 9-16,-2 1-6 15,1 0-15-15,0 0-42 16,0 1-26-16,0 0-31 15,0 0-9-15,0 0-14 16,-1 5 0-16,-2 9 5 16,-1 1 0-16,-7 31-3 15,7-26-5-15,5-3-19 16,1 0-8-16,1-6-9 16,0-4-3-16,3-2-1 15,3-3 3-15,4-2 8 16,0-6 2-16,0-6 1 15,0-3 0-15,-2-4-5 16,1 0-1-16,-3 0-2 0,-1 0 0 16,-3 1-1-16,-2 1 1 15,-1 4 1-15,-2 2 2 16,-4 6-1-16,1 1-1 16,-4 4-4-16,0 6 2 15,-3 10 7-15,-2 5 5 16,2 5 8-16,-3 6-1 15,4-3-7-15,4-2-4 16,1-2-9-16,5-7-4 0,2-7-2 16,1-3-2-16,-1-9 6 15,0-2 6-15,5-9 8 16,4-4 1-16,-1-8-4 16,0-3-3-16,-4-1-4 15,-5 3 0-15,1 3-2 16,0 9 0-16,-2 6 1 15,2 5-1-15,-2 3-6 16,0-1-5-16,-1 0-4 16,0 0 0-16,0 4 3 15,-1 14 22-15,0 32-122 16,5-26-271-16,10 5 261 16</inkml:trace>
  <inkml:trace contextRef="#ctx0" brushRef="#br1" timeOffset="121060.22">18027 17232 277 0,'0'-24'141'0,"-4"32"-29"16,-2 0-15-16,2 2 3 16,-2 3-11-16,0 0-3 15,0 2 8-15,-1 0 12 16,3-2-3-16,2-4-25 15,-1-1-16-15,3-5-38 16,3-2-11-16,-3-3-3 16,0 1 3-16,0 0 5 15,0-2-1-15,5-16-9 16,11-28-2-16,-12 28 15 16,0 3 12-16,-2 5 29 15,-2 3 15-15,-1 5 9 16,-2 2-11-16,-3 7-27 15,-1 8-12-15,-4 6-21 16,-2 6-2-16,0-1-1 16,1-1-5-16,2-4-3 0,0 0 13 15,9-4-142-15,-5-4 98 16</inkml:trace>
  <inkml:trace contextRef="#ctx0" brushRef="#br1" timeOffset="125630.5">17798 10846 51 0,'29'-38'48'0,"-28"33"27"0,4 3 11 16,-5-2 17-16,-2 4 8 15,1-1-2-15,0 1-19 16,1-1-38-16,-1 1-21 15,0 0-27-15,1 0-3 16,0 0 3-16,0 0 10 16,0 0 26-16,0 0 9 0,0 0 13 15,0 0 1 1,0 0-9-16,0 0-7 0,0 0-16 16,0 0-8-16,0 0-14 15,0 0-3-15,0 0 0 16,0 0 29-16,0 0 45 15,-1 0 9-15,0 0 19 16,0 0-17-16,-1 1-25 16,-2 2 1-16,-9 5 4 15,-36 8-7-15,23-18-14 16,2-2-10-16,-4 2-21 16,-2 1-6-16,3 0-6 15,-5 0-1-15,1 3-1 16,3 1-2-16,2-1-1 15,8 3 0-15,6-4-1 16,4-1 1-16,7 0-4 16,1-2-2-16,4 1-3 15,-4 0 2-15,0 0 3 0,0 0 4 16,0 0 2-16,0 0 1 16,0-1 0-16,1 1-1 15,1 0-5-15,0 0-25 16,1 0-99-16,2-1-79 15,1 0 117-15</inkml:trace>
  <inkml:trace contextRef="#ctx0" brushRef="#br1" timeOffset="126080.06">17518 10728 190 0,'36'-32'136'0,"-27"26"15"15,2 0-20-15,3 2-12 16,-2-2-7-16,-2 4 1 15,-2-2 7-15,-3 1 8 16,-1 1 5-16,-3 0 3 16,-1 2-3-16,-1 0-38 15,0 0-24-15,0 0-44 0,-20 8-19 16,-30 18-8-16,24-11 1 16,-4-2 0-16,5 4 0 15,-1-5 1-15,4 0 0 16,8 2-2-16,2-3 0 15,5 3-3-15,5-4-2 16,4 3-3-16,5-2 2 16,10 3 6-16,2-1 3 15,5-7 6-15,5 4 1 16,-4-1-14-16,2 1-64 0,-7 8 48 16</inkml:trace>
  <inkml:trace contextRef="#ctx0" brushRef="#br1" timeOffset="127336.76">17474 10876 133 0,'-33'-68'108'15,"27"68"17"-15,-2 2-24 16,2 2-21-16,0 2 1 16,-1-1 4-16,2 1-5 0,3 1-20 15,1 0-11-15,3 2-5 16,2 0 2-16,3-5 8 15,1 1 2-15,6-3-6 16,1-2-3-16,5-4-3 16,2-2-5-16,-1-6-7 15,1-2-5-15,-3-2-8 16,-3-1-1-16,-12-1 3 16,-3 0-1-16,-6 2-2 15,-6 2-1-15,-2 5 3 16,-1 6-2-16,-3 4-1 15,-4 3-3-15,4 6-6 16,-1 1-3-16,4 2-2 16,4 1-1-16,5 0-3 15,0-2-3-15,5-3 0 16,5 2 1-16,6-7 8 16,3-2 5-16,6-3 7 15,1-9 2-15,-1-4-2 0,2-3 1 16,-10 1 1-16,-5-2 1 15,-6 3 0-15,-2 1-3 16,-8 1 6-16,-1 7 0 16,-4 5-4-16,-6 2-1 15,0 11-16-15,-4 2-4 16,1 12 0-16,5 3 28 16,9 8-438-16,9 8 316 15</inkml:trace>
  <inkml:trace contextRef="#ctx0" brushRef="#br1" timeOffset="129588.66">17455 13192 333 0,'-30'-81'211'0,"28"81"-35"16,0 1-22-16,0 5-46 15,1-6-18-15,0 0 0 16,-3 17-8-16,-13 30-15 16,15-26-3-16,-5-5-12 15,1-2-5-15,6-3-12 16,-3-4-7-16,3-3-6 15,0-2 2-15,0 1-4 16,0-3-2-16,0-2-7 16,0 1-4-16,0 0-5 15,2-7-1-15,4-19-1 16,12-23 1-16,-10 25 1 16,-4 4 0-16,2 7 1 0,-5 0 0 15,1 12 14-15,-1-1 2 16,-2 5-1-16,0-2 7 15,0 0 3-15,-1 12 4 16,-2 13 15-16,-5 28-3 16,5-26-10-16,-3-3-6 15,4-6-15-15,0-4-2 16,2-10-8-16,-1-4 3 16,6-10 0-16,1-7 0 0,4-9 1 15,3-5 0-15,-4 1-4 16,1 3 1-16,-4 9 5 15,-2 5 13-15,0 7 27 16,-2 4 6-16,-1 3-8 16,-1-1-14-16,0 0-28 15,-4 13-5-15,-6 16 1 16,-13 34 0-16,13-19-5 16,1 7-29-16,10 5 23 15</inkml:trace>
  <inkml:trace contextRef="#ctx0" brushRef="#br1" timeOffset="133674.25">17437 13294 128 0,'-27'-28'79'0,"25"28"1"0,2 0-13 16,0 1-16-16,-2-1-2 16,1-1-2-16,0 0 3 15,1 0 13-15,-1 0 1 16,0 0-2-16,0 0-4 16,0 0-17-16,1-1-8 15,0 1-14-15,-2 1-5 16,1-1-5-16,0 0-3 0,0 1-1 15,0-1 7-15,1 0 4 16,-2 0 0-16,1 1-1 16,1 0-9-16,0 0-6 15,0 0 0-15,0 0-1 16,0-1-1-16,0 1 0 16,0 0 1-16,0 0 1 15,3 0 1-15,-1 0 1 16,-1 0 0-16,2 0-1 15,-3 0-1-15,0 0 0 16,0 0 0-16,0 0-1 16,0 0 1-16,1 0 0 15,0 0 0-15,0 0 1 16,2 0 0-16,-1 0 0 16,0 0 0-16,-1 0 0 15,0 0 1-15,2 1 0 0,-2-1 0 16,2 1 2-16,0 0-1 15,0 0 43-15,1 0 9 16,-1 0 5-16,1 0 0 16,2 1-37-16,1-1-7 15,-1-1 4-15,3 0 1 16,0-1-3-16,-2-1-3 16,-2 1-9-16,0 0-4 15,1 0-2-15,-1 1-1 16,2 0 1-16,-4 0-1 0,1 0 1 15,0 0 1-15,-1 0 0 16,4 1 0-16,-4-1 0 16,1 1 1-16,1 0 3 15,-2-1 1-15,-1 0 26 16,1 0 6-16,-2 0 2 16,0 0-2-16,0 0-26 15,1 0-9-15,-1 0-4 16,-1 0-1-16,0 0 0 15,2 0 0-15,0 0 2 16,2 2-1-16,0-2 1 16,1 1 0-16,1 0 1 15,0 1 0-15,3 0 1 16,-3-1 1-16,2 0-1 16,-3 0 1-16,0-1-2 15,0 0 0-15,0 0-1 16,1 0 0-16,0 0 0 0,-1 0 0 15,-1 0 0-15,-3 0 1 16,4 2 0-16,0-2 0 16,-2 0 0-16,2 0 0 15,-3 0-1-15,0 0 1 16,8 1 1-16,0-1 0 16,-1 0 0-16,29 2-1 15,-31-3-1-15,-2 1 0 16,-2 0 0-16,2 0 0 0,-5 0 1 15,0-1 1-15,0 0 1 16,0 1 2-16,0 0 1 16,0 0 1-16,0-2-3 15,0 1 0-15,0 1-3 16,0-1 0-16,0 1 0 16,0-1 0-16,0 0-1 15,0 0 0-15,0 1 0 16,0 0-1-16,0 0 0 15,0 0 1-15,0-1 0 16,0 0 0-16,0 0 0 16,2 0 0-16,-2-1 0 15,0 1 1-15,1 0-1 16,2 0 0-16,1 0 1 16,3 0-1-16,-2 0 0 15,-4 0 0-15,3 0 0 16,-1 0-1-16,0 0 0 0,2 1-1 15,-1 0 0-15,1 0-1 16,2 1-57-16,-1 0-27 16,2 1-70-16,0 0-46 15,-5-1 135-15</inkml:trace>
  <inkml:trace contextRef="#ctx0" brushRef="#br1" timeOffset="134883.9">17930 13251 155 0,'33'-12'124'0,"-41"10"27"16,-1-2-2-16,1 2-33 16,-2 1-8-16,0-3-20 15,4 3-13-15,-2-3-14 16,3 2-10-16,4 2-19 16,-2 0-6-16,2 0-13 15,0 0-8-15,-1 0-3 16,0 0-1-16,-4 4-1 0,1 1 1 15,-2 4 2-15,3-1 1 16,-4 28 3-16,18-27 0 16,2 0 0-16,3-5 0 15,1 1 3-15,2-2 0 16,0-4 0-16,-1 1 1 16,-4-3 0-16,-4-3 0 15,-1 4 5-15,-5-1 2 16,-3-4 4-16,-3 4 17 0,-7-4-3 15,-1-1-2-15,-1 2-1 16,-8-4-17-16,-4-1-1 16,2 2 2-16,0-1 16 15,5 2 5-15,0 2 9 16,1-1 1-16,2 2-11 16,0 2-7-16,9 1-16 15,3 6-14-15,-3 2-16 16,9 1-6-16,-3 8 3 15,8-3 8-15,3 3 9 16,-4-1 1-16,7-1 2 16,-2 1 2-16,5-5 2 15,3 0 1-15,-3-5 3 16,5-2 0-16,-6-4 3 16,-1-2 1-16,-3-5 3 15,-8 0 1-15,-3-7 0 16,-3 2-3-16,-5-2-6 0,-1-2-2 15,-4 3-4-15,-1 3-2 16,-7 3-3-16,2 0-2 16,0 7-4-16,2 1-2 15,2 4 0-15,-3 6-2 16,7 2 1-16,0 0-2 16,2 1 0-16,5 0 0 15,0 2 2-15,3-3 2 16,3 2 7-16,4-1 2 0,4-3 4 15,1 0 4-15,4-6 3 16,-2-2 1-16,-1-3 2 16,4-4 0-16,-3-6 1 15,-2 3-1-15,-1-6 2 16,-6-1-1-16,-6 1-2 16,0-3-1-16,-14-2-6 15,1 7-2-15,-4 0-6 16,0 5-4-16,-1 8-4 15,-2 1-1-15,2 8-1 16,1-1 0-16,6 4-1 16,1 5-1-16,1 3 4 15,4 0 2-15,5 1 4 16,3-3 2-16,7-1 3 16,-2-3 2-16,4-2 6 15,-4-4 1-15,10-4 5 16,3-4-1-16,6-9 0 0,6-2-1 15,-9-5-1-15,-5-2 1 16,-11 2 0-16,-8-4 0 16,-5 4-4-16,-7-3-4 15,-3 10-4-15,-3 2-3 16,0 4 0-16,-2 3-2 16,3 0-1-16,-3 3-3 15,8 7-2-15,4 2 0 16,5 4 4-16,3 5 7 0,-1 3-84 15,1 4 65-15</inkml:trace>
  <inkml:trace contextRef="#ctx0" brushRef="#br1" timeOffset="138979.1">17900 17345 372 0,'-2'-1'196'16,"2"-2"-31"-16,1 0-36 15,-1 2-34-15,0 0-32 16,0 0-22-16,3 0-1 16,12-4 25-16,27-13 11 15,-19 16-9-15,1-2-8 16,4 2 17-16,10 6-9 15,8 1-20-15,1 1 18 16,9 6-26-16,0-6 0 0,-2 2-6 16,5-3 40-1,7-2-10-15,2 2-2 0,16-2 7 16,4 3-56-16,2-7-6 16,2 2 0-16,2-2 11 15,0-4 33-15,3 3 2 16,-3-2 0-16,-16 2-13 15,-13 2-32-15,-13 4-3 16,-4 0-1-16,-11 2 1 16,4-4 1-16,-13 1 2 15,-4-2 2-15,-9-1 3 16,-2-2 2-16,-6-4 4 16,-1-1-2-16,-2 1 5 15,-3 3 13-15,1 3 0 16,-3-3 0-16,1 3-8 15,0-1-16-15,-1 0-6 16,0 1-1-16,0 0-2 0,0 0 0 16,-1 0-8-16,2-1-25 15,-2 0-57-15,2 0-36 16,-1-1-82-16,0 1-45 16,0-1-124-16,-4-14-115 15,-2-31 312-15</inkml:trace>
  <inkml:trace contextRef="#ctx0" brushRef="#br1" timeOffset="139299.07">19608 17211 266 0,'-104'-95'249'16,"84"85"28"-16,4 4-47 16,3-2-18-16,7 5-46 15,0-2-19-15,4 4-44 16,1 1-30-16,1 0-42 15,0 0-2-15,4 1 6 16,20 9 11-16,41 13 0 16,-27-14-13-16,7 5-9 15,0 2-7-15,-3-2-10 16,0 6-2-16,-4-5-1 16,-7 4-1-16,-9-2 3 15,-10-1 5-15,-12 3 39 16,-6-4 8-16,-19 8 6 15,-5 3-3-15,-20 1-36 0,-6 4-8 16,-8-3-5-16,-1 1-2 16,5-1-34-16,0 1-55 15,-3 6 52-15</inkml:trace>
  <inkml:trace contextRef="#ctx0" brushRef="#br1" timeOffset="141784.79">3437 16813 338 0,'-4'-6'162'0,"4"10"-65"16,0 0 2-16,2 18-6 15,0 5 7-15,0 17 26 16,0 9-3-16,1 8 0 15,0 17-6-15,0 15-23 16,2 2-19-16,-2 20-37 16,-1-1-11-16,-2 8-13 15,-2 5-4-15,-1-9-3 16,-6-3 25-16,2-5 6 16,-1-3 1-16,-2 2 1 15,3-10-24-15,4-27-7 16,-2-10-3-16,5-19 0 15,3-8-1-15,-1-8-13 0,6-4-30 16,-1-10-86-16,-1-3-61 16,3-5 107-16</inkml:trace>
  <inkml:trace contextRef="#ctx0" brushRef="#br1" timeOffset="142430">2890 18116 376 0,'2'-4'123'0,"15"0"-122"16,5 0-10-16,13 3 9 15,6 1 0-15,16 3 1 16,4 4-2-16,10 1 38 16,8-1 4-16,10 2 14 15,8-3 14-15,21 2-25 0,-1 2 2 16,13-1-4-16,5-1-9 16,9-1 6-16,8-2 0 15,14-1-4-15,13-1-3 16,5 0-20-16,8-1-5 15,13 1-3-15,7-2-1 16,16-1 1-16,7-2-1 16,13-2 0-16,2 0-1 0,11-3-1 15,3-5 0-15,2-5 45 16,3-6 21-16,-5-4 2 16,0 2 2-16,-6 0-43 15,-11 4-21-15,-13 6-2 16,-7 3-1-16,-17 3 1 15,-5 3 0-15,-18-2 4 16,-7 2 0-16,-19 2 9 16,-10-1-38-16,-26-2-124 15,-11-2-135-15,-28-3 159 16</inkml:trace>
  <inkml:trace contextRef="#ctx0" brushRef="#br1" timeOffset="144675.5">3471 17292 120 0,'0'-1'61'16,"-1"1"-21"-16,0 0 19 16,1 0 10-16,-2 0 27 15,1 0 15-15,0 0 30 16,0 0 11-16,-2 0 4 16,-1 0-14-16,-4 0-37 15,3-1-19-15,-2 0-30 16,-1 0-8-16,-2 1-2 15,-1 0 4-15,-27 3 12 16,27-3 4-16,0 0-3 16,2 5-5-16,0-3-20 15,3 0-11-15,2-1-11 0,1 1-14 16,3-2-17-16,0 0-1 16,0 0 1-16,17 4 10 15,40 0 11-15,-23-8 1 16,7-1-3-16,-5-3-1 15,-4 2 0-15,-5 0 1 16,-11 0 2-16,-4 5 0 0,-8 0 18 16,-4 0 28-16,-11 1 7 15,-8 2-1-15,-15 2-16 16,-4 4-29-16,-7 3-8 16,7 1 6-16,6-1 1 15,7 2 0-15,16-4-5 16,-1-3-6-16,9 1-12 15,4-4-4-15,2-3 1 16,6 0 2-16,10-8-19 16,3-5-47-16,12 0-173 15,-2-1 162-15</inkml:trace>
  <inkml:trace contextRef="#ctx0" brushRef="#br1" timeOffset="145219.64">3045 17160 763 0,'-96'38'322'0,"87"-32"-143"15,0-2-60-15,6-1 10 16,1-3-22-16,5-5-48 16,1-5-12-16,6-16-27 15,6-7-8-15,7-10-7 16,1-2-2-16,-1 6 0 16,-4 2 0-16,-6 16 21 15,-3 7 4-15,-6 8-6 16,-2 7 8-16,0 9 11 15,-2 11 6-15,0 18 22 16,-4 6 1-16,-8 13-19 16,1 1-8-16,-5 5-13 15,2-2-8-15,-1-7-11 0,2-4-2 16,5-10 2-16,2-1-16 16,6-11-109-16,3-2-95 15,6-4 121-15</inkml:trace>
  <inkml:trace contextRef="#ctx0" brushRef="#br1" timeOffset="148922.51">3595 17331 97 0,'0'-1'46'0,"0"0"-18"16,0 0-16-16,0-1-9 16,0 1-2-16,0 0 1 0,0 0 5 15,0 0 5-15,0 0 0 16,0 0-5-16,0 0-6 15,0 0-6-15,0 0-1 16,0-1 2-16,0 1 1 16,0 0 0-16,0 1-4 15,0 0 7-15</inkml:trace>
  <inkml:trace contextRef="#ctx0" brushRef="#br1" timeOffset="149381.59">3580 17313 120 0,'-1'0'75'0,"1"0"10"15,-2 0-13-15,2 0-13 16,-1 0-1-16,0 0 1 16,0 0 4-16,0 0 7 15,-1 0-6-15,1 0-17 16,0 0-7-16,0 0-7 15,0 0-6-15,0 0-16 16,1 0-7-16,-2 0-9 16,1 0 0-16,-1 0 4 15,1 0 4-15,0 0 9 0,0 0 6 16,0 6 12-16,1 0 5 16,0 5-3-16,0-9-5 15,0 3-13-15,0-3-7 16,0-2-6-16,0 0-1 15,0 0 1-15,0 1 1 16,0 1 0-16,0 1 1 16,0 1 0-16,0-4-1 15,0 0 0 1,0 0-1-16,0 0-1 0,0 2 0 16,0-2 0-16,0 0 1 0,0 0 2 15,0 0 1-15,0 0-47 16,0 0-37-16,0 0-172 15,0 0 158-15</inkml:trace>
  <inkml:trace contextRef="#ctx0" brushRef="#br1" timeOffset="152020.68">3561 17286 113 0,'-1'0'83'0,"0"0"13"15,0 0-10-15,0 0-12 16,0 0 2-16,0 0 10 0,0 0 1 16,0 0-6-16,0 0-4 15,-1 0-25-15,1 0-12 16,0 0-17-16,0 1-5 15,-5 11-4-15,3-3 1 16,-6 28 2-16,11-31 4 16,5 1 12-16,-5 1 1 15,2 1 2-15,-2 2-1 16,0-5-11-16,3 4-1 0,-3-1-5 16,3 0 0-16,-1 1 16 15,-2 3 0-15,2-1 1 16,-1 2-4-16,1-1-20 15,-2 1-3-15,3-3-1 16,-1-2-1-16,1 0 0 16,1 0 1-16,2 2 1 15,0 3 1-15,3 0 0 16,-2-2-1-16,-4 0 0 16,1-1 0-16,0-1 10 15,-2 1 2-15,2-3 1 16,-1 2 0-16,2-1-10 15,1-1-3-15,3-2-3 16,-1 0 0-16,1 1-1 16,-1 0-1-16,-2 0 0 15,0-1-1-15,0-3-1 16,5 2 0-16,2-2-1 0,-1 1 0 16,-1 2 1-16,3-1-1 15,-1-1 1-15,-1 1 2 16,-4-2 1-16,2 2 1 15,-5-2 1-15,4-2-1 16,-1 3-1-16,0-1 1 16,-3-1 1-16,1-1 1 15,4 0 2-15,-7-1 2 0,4 1 3 16,-1 0-1-16,-1 2-3 16,5-1-3-16,-1 0-4 15,1 1-1-15,4 2 0 16,-2-2-1-16,0-1 1 15,0 0 0-15,-1-1 2 16,-2-1 1-16,2 0 1 16,-1-1-1-16,-3-1 0 15,2 1-1-15,-1 0-1 16,-3 1-1-16,0 0 0 16,-2 0 0-16,1 1 0 15,0 0 0-15,3-1-1 16,0 3 1-16,0-3-1 15,2 0 0-15,-3-2 1 16,-2 1 1-16,2 0 0 16,-1-2 0-16,-1 4 0 15,1-2 0-15,-5 0 0 16,5 1 0-16,-3-3-1 16,-2 3 0-16,3 0-1 0,-5 0 0 15,0 0 0-15,0 0 0 16,0-1 0-16,0 0 0 15,4 1 0-15,1 0 1 16,-3 0 2-16,6 0 0 16,-2 0 3-16,1 0 0 15,6 0 1-15,-11 0 1 16,5-1 0-16,2 0 0 0,-7 0 0 16,6 0-1-16,2 0-2 15,-3 0-1-15,9 0-3 16,27 2 0-16,-33-1-1 15,1 0 0-15,-1-1 1 16,-1-1-1-16,4 1 3 16,-2 1-1-16,-1-2 0 15,0 0 0-15,-2 0-1 16,-2 2-1-16,2 1 0 16,1 1-1-16,0 0 1 15,1 0 0-15,1-2-1 16,-1 3 1-16,0 0 0 15,1-2 0-15,-3 0 1 16,1-2-1-16,-1 0 0 16,0 1 1-16,-1-1 0 15,2 1 0-15,-1 1 0 0,-1-2 0 16,0 1-1 0,1 1 0-16,1-1-1 0,-3 2 1 15,2-1-1-15,0 0 1 16,0 1-1-16,2 0 1 15,0 1 0-15,-2-3 0 16,1-2 0-16,0 1 0 16,0-2 0-16,0 2-1 15,-2 1 1-15,1-1-1 16,3 1 0-16,-2-1 0 16,2 0 0-16,-1 1 1 0,-1-1-1 15,0-1 0-15,3 1 1 16,-5-2 0-16,1 1-1 15,1 1 1-15,-2-1 0 16,-1 0-1-16,3 1 0 16,-1 1-1-16,-5 0 1 15,4 1 0-15,0 0 0 16,-2 0 1-16,4-1-1 16,-1 0 0-16,-6 0 1 15,6 0-1-15,-6-1 1 16,5 1 0-16,1 0 0 15,-4 1-1-15,4 0 0 16,-5 0 0-16,3 1 0 16,-2-1 1-16,-4-1-1 15,0 0 0-15,0 0 0 16,0 0 0-16,5 2 1 0,1-1 1 16,2 0-1-16,-1 0 1 15,-2-1-1-15,2 0 1 16,0 1-1-16,-2 0 0 15,1 0 0-15,-1 0 0 16,2 0 0-16,-1 0 0 16,-4-1 0-16,2 1 1 15,-1-1 1-15,-1 0-1 16,1 0 2-16,-2 0 0 0,0 0 0 16,0 0 3-16,2 0 3 15,-3 0 0-15,1 0 3 16,1 0-2-16,-2 0-8 15,2-1-33-15,1 0-185 16,-1 0 151-16</inkml:trace>
  <inkml:trace contextRef="#ctx0" brushRef="#br1" timeOffset="153253.57">5178 17724 280 0,'-73'28'134'0,"72"-26"-57"15,1-1-30-15,1-1-39 16,-1 0-4-16,0 0 17 16,0 0 16-16,0 0 25 15,0-1 6-15,0-1-8 16,0 1-8-16,13-1-13 16,-1 0-3-16,29-5-9 15,-28 5-5-15,2 0-11 16,0-1-2-16,-1-2 15 15,0 3 5-15,0-1 3 16,-2 0-1-16,-3 0-18 16,-1 2-5-16,-3 0-3 15,2 1 0-15,-4 1-1 16,1-1 0-16,-4 0-1 16,0 0-1-16,0 0 0 15,0 0 0-15,0 0 1 0,0 0 0 16,0 0 0-16,0 0 31 15,0 0-25-15</inkml:trace>
  <inkml:trace contextRef="#ctx0" brushRef="#br1" timeOffset="155382.97">5312 17697 154 0,'-1'0'58'16,"1"0"-13"-16,-2 0 10 15,2 0 40-15,0 0 16 16,0 0 14-16,8 3-13 16,3 0-34-16,0 0-18 0,17 11-41 15,-21-13-7-15,-1 1-4 16,1-2-2-16,2 0-1 15,-4 0 0-15,-5-1 0 16,0 1-1-16,0-1 0 16,0 0-1-16,0-1-1 15,0 1 0-15,0 0-1 16,0 0 0-16,0 0 1 16,0 0 0-16,0 1 1 15,0 0 1-15,0 0 2 16,0 0-2-16,0-1 24 15,0 0 5-15,0 0 2 16,0 0 1-16,4 0-22 16,-4-1-4-16,3 1-1 15,-3 0 0-15,2 0 6 16,5-2 9-16,-3 0 7 0,3-3 0 16,-2 3 2-1,-3-5-5-15,-1 3-5 0,3-2-2 16,2-1-11-16,-3 1-4 15,5-5-1-15,27-27-1 16,-31 30 1-16,3-2 0 16,-1 3 1-16,1-1 0 15,1 1 1-15,-5 1 0 16,2 0 3-16,0 2-1 16,3-2 2-16,1 5-1 0,-2-5-2 15,-1 1-1-15,1-1-2 16,3 0 3-16,1 0 4 15,1-1 2-15,-1 1 2 16,-4-1-3-16,4-1-3 16,-3 6-1-16,1-1-2 15,-2-2 2-15,0 5 11 16,-2-3 0-16,2 0 1 16,-3 4-2-16,3-2-12 15,-3 0-3-15,7 2-2 16,-2-3 0-16,2 1 0 15,3 0 1-15,-4-2 0 16,2 4 0-16,1-2 32 16,-3-2 6-16,3 1 2 15,-5-3 0-15,1 1-31 16,-3 1-5-16,1 1-3 16,-3-1 0-16,1 2-1 0,2 1 0 15,-1 0-2-15,-1 1 1 16,3 1-2-16,-1 0 0 15,2-3 0-15,1 0-1 16,-3-1 1-16,-2-5 1 16,1 6 0-16,3-2 0 15,-1 2 0-15,4 3 0 16,-5-1 0-16,-2 0 0 16,-1-3 2-16,-3 2 0 0,-1 1-1 15,0-1 0-15,0 0 0 16,0 0-1-16,0 0 0 15,0-1 1-15,9-2-2 16,-1 0 1-16,2-2 0 16,27-16 0-16,-33 17 0 15,5 3-1-15,-4-1 1 16,1 1 0-16,1 1 0 16,1-1 1-16,-2 0-1 15,-3-1 1-15,5-3 0 16,-3 2-1-16,2 4-1 15,-1-1 0-15,-2 1 0 16,0 0-1-16,2-2 1 16,1 0 0-16,0 2 2 15,1-1-1-15,-3 0 0 16,-1 1 0-16,0 0 0 16,2 1 0-16,-2 0 0 15,2 0 1-15,-3-1 1 0,2 0 1 16,0 0 2-16,0 0 0 15,0 1 4-15,2-1 2 16,-1 0 2-16,-1-3 0 16,1 1-3-16,-1 2-1 15,2 0-3-15,-1 1 1 16,-1-1 1-16,3 1 1 16,-4-1 0-16,3 0-1 0,1 0-2 15,-4-1-1-15,5-2 0 16,-3 2 0-16,0 0-1 15,2-2 1-15,-2 3-2 16,-2-1-1-16,3-1 0 16,-1 1-1-16,-1-1 0 15,3 0-1-15,0 2-1 16,2-1 0-16,1 1 0 16,1 2 0-16,-2 1 1 15,0-1-1-15,-2 0 1 16,-1 0 0-16,3-4 1 15,-3 2 1-15,0-1 1 16,4 0 3-16,-8-1-24 16,4-2 55-16,1 3 5 15,-3-2-2-15,3 2 25 16,-2 1-58-16,-3-1-6 16,5 2-2-16,-2 2 1 0,2 0-1 15,0-1 1-15,0-2 1 16,-7-1 0-16,4 1 0 15,-3 0 1-15,-3 0 1 16,1 0-1-16,0 0 0 16,0 0-1-16,0 0-1 15,0 0-1-15,0 0 0 16,0 0 0-16,0 0 0 16,0 0 0-16,0 0 0 15,5 1 1-15,-3-1 0 0,-2 0 0 16,2 0 1-16,0 0 0 15,1 0 0-15,7 0 0 16,-4 0-1-16,-3 0 0 16,-3 0-1-16,0 0 0 15,0 0 0-15,2 0 1 16,3 1 0-16,1 0 0 16,-1 0 1-16,-3-1 1 15,1 0-1-15,-1 0-4 16,-1 0-16-16,2 0-75 15,3 0-64-15,4 0 93 16</inkml:trace>
  <inkml:trace contextRef="#ctx0" brushRef="#br1" timeOffset="156354.76">6683 17255 169 0,'-71'28'98'15,"70"-28"-26"-15,0 0-21 16,3 2-17-16,-2-2 6 16,0 0 32-16,0 0 19 15,0 0 9-15,0 0-2 0,12 1 1 16,2 0-13-16,27 1-22 15,-24-2-6-15,-1-4-28 16,0-1-8-16,0 3-8 16,3 0-6-16,0 2-5 15,-3 1 0-15,7 0-1 16,-4 1 0-16,0-2 2 16,-2-1 0-16,-1 0 29 15,0 1-74-15,-8 1 38 16</inkml:trace>
  <inkml:trace contextRef="#ctx0" brushRef="#br1" timeOffset="158678.76">6910 17244 162 0,'-19'39'125'0,"14"-42"46"16,4 0-19-1,-4-1-14-15,2-4-12 0,3-2-37 16,0-2-19-16,5-5-34 16,-1-6-10-16,4-8-3 15,-2-1 7-15,5-7 28 16,-3 1 17-16,2-3-1 16,2-3 0-16,1 2-11 15,4-4-16-15,-1-4-11 16,0-1-9-16,0-1-4 15,-1 0 4-15,3-4 11 16,-3 1 7-16,5-4-2 16,5 2-1-16,-2 5-4 15,3 2-4-15,-4 8-7 16,-5-2-2-16,-1 2-7 16,-1 1-2-16,1-3-4 0,1 0 3 15,2-1 1 1,-2 1-2-16,0 3-2 15,-4 3-5-15,3 6-4 0,3 1-1 16,3 2-2-16,1 3 0 16,0 5-2-16,1 1 0 15,-2 3-1-15,0 3 2 16,0 2-1-16,-3 0 1 16,1 1-1-16,-2 1 0 15,2-2-1-15,-1 2-1 16,4 5 1-16,3-4 0 0,-2 4-1 15,4 5 1-15,-1 3-1 16,2 0 0-16,-3 5 2 16,1-3 0-16,2-2 1 15,-1 2 1-15,3-4 0 16,-1 1 1-16,-2-2 0 16,2 1 0-16,3-1 0 15,-8-1 0-15,0 3-1 16,0-3 0-16,-3 2 0 15,-2 2 0-15,3 1 0 16,0 0 0-16,-5-1 0 16,5-1 1-16,-1-2-1 15,1 0 1-15,-1-3-1 16,1 3 1-16,2 1 1 16,1-1-1-16,3 0 0 15,-3-2 0-15,2 0-1 16,-5-1 0-16,1 2 0 15,-1-3 0-15,-3 4 1 0,4 0-1 16,-1 1 0-16,-3 2 1 16,-4-3-1-16,0 1 0 15,1 1 1-15,2 0-1 16,0-1 0-16,-1-1 0 16,2-1 0-16,-1-1 1 15,4 0 0-15,-1 1-1 16,-2-3 1-16,-2 2-1 0,-3 0 0 15,1 2 0-15,-1 0 0 16,3 1 0-16,5 1 0 16,-3-2 1-16,4-1 0 15,1 0 0-15,1-1 1 16,0-1-2-16,1-1 1 16,-6 0-1-16,3-3 0 15,-1 2 0-15,1 1 0 16,3-2 0-16,-2 3 0 15,0-1 0-15,0 2 0 16,0-1 0-16,2 1 0 16,-1 0-1-16,0 1 1 15,0 1 0-15,1 0 0 16,0-2 0-16,2 0 0 16,0 1 1-16,2-1 0 15,-1-1-1-15,-1 1 1 16,1-2-1-16,-6 1 0 15,1 3-1-15,-1 1 0 0,-4 2 0 16,2 3 1-16,-3-4 0 16,6 3 0-16,0-3 1 15,2-1-1-15,1 1 1 16,-2-1 0-16,0-1 0 16,-2 1 1-16,-5-1-1 15,-3 0 0-15,-1 0 0 16,-1 0-1-16,-1 0 0 0,-2 2 0 15,0-1 0-15,-1 0 0 16,4 2 0-16,-1 0 1 16,-2-2 1-16,1-1 0 15,0 0 0-15,2-4-1 16,0 1-1-16,2 2 0 16,-2-1-1-16,6 3 0 15,4 0 1-15,0 1-1 16,0-2 1-16,-2-1 1 15,3 1 0-15,-5-1 12 16,5 2-38-16,0 4-20 16,-5-4-20-16,4 7-97 15,1 4-16-15,-4 4 106 16</inkml:trace>
  <inkml:trace contextRef="#ctx0" brushRef="#br1" timeOffset="178823.59">1737 10217 244 0,'-103'119'109'0,"93"-65"-45"15,-6 9-1-15,-1 32-4 16,3 17-6-16,-1 24-16 16,0 12-14-16,4 16-17 15,-3 7 37-15,-1 7 5 16,-2 7 0-16,0 6 3 15,2 10-39-15,-2 24 25 16,-4 10 16-16,-5 17 34 16,-4-3 18-16,-8 17-6 15,1 8-9-15,-9 10-27 16,1 15-16-16,3-5-23 16,-1-4-9-16,0-18-7 0,-3-10-1 15,-3-27-3-15,-4-14 18 16,8-16 11-16,-2-15 8 15,5-20 3-15,5-9-17 16,5-22-13-16,6-9-8 16,6-21-4-16,9-6-8 15,6-15-52-15,5-5-36 16,6-9-148-16,0-10 150 16</inkml:trace>
  <inkml:trace contextRef="#ctx0" brushRef="#br1" timeOffset="180067.85">18849 9637 977 0,'0'-1'329'0,"7"-4"-312"16,8 4-23-16,24-7-2 15,14 1 5-15,19 1 3 16,17 1 0-16,9 3 0 16,7 0 0-16,23-1 1 15,14-3-1-15,17-4 0 16,18 3 0-16,9-1 0 16,-8 5 0-16,12 6 0 15,-3 5 1-15,-4 4 0 16,3 1 0-16,-12 1 0 15,-14-1 0-15,-5-1 0 16,-4 1-1-16,0-4 1 16,-2-1-1-16,-4-3 0 15,-4-4 0-15,-12 2-2 16,-11 0-2-16,-17 5 1 16,-9 4 0-16,-22 6 2 0,-8 9-1 15,-17 5 0-15,-14 6 2 16,-13 9 0-16,-8 6 2 15,-13 17 1-15,-4 10 1 16,-14 15 1-16,-6 1 2 16,-3 9-1-16,0 8 0 15,4 11-3-15,7 8-1 16,8 12-2-16,-1 9 1 16,10 9-1-16,2 7 0 15,0 19 1-15,5 3 0 0,-1 12 1 16,-1 7-1-16,0 4 2 15,0 7-2-15,-1 5 18 16,-2-5 0-16,-2 16 0 16,-2 5 1-16,-1 10-17 15,-4 7 0-15,-8-6 0 16,2-3-1-16,-10 10 28 16,-2 3 8-16,3 4 15 15,-7-2 7-15,3-7-23 16,2-6-8-16,2-17-15 15,7-7-5-15,3-26 2 16,3-5 8-16,8-19 12 16,1-8 4-16,8 1-1 15,-1-7-10-15,6-8-15 16,3-1-56-16,4-9 35 16</inkml:trace>
  <inkml:trace contextRef="#ctx0" brushRef="#br1" timeOffset="189540.11">8139 11781 520 0,'-38'-7'176'0,"3"6"-168"16,-3-2-2-16,-3 0 5 15,-1 2 13-15,6-1 26 16,-1 2 14-16,7-1 6 16,6 1-12-16,8-1-25 15,4 1-18-15,8 1-33 16,5 3-6-16,11 8-5 16,9 1 1-16,18 5 19 15,8 0 4-15,13-6 21 16,9 2 15-16,13-5 23 15,5-2 5-15,9-2-15 16,5-2-11-16,-3-10-18 0,1-4-5 16,-5-5-1-16,-6-6 0 15,-13-1-1-15,-9 1-1 16,-20 1 1-16,-16 5 3 16,-17 5 57-16,-13-1 7 15,-17 0-6-15,-13 2-6 16,-33 3-118-16,-13 5-71 15,-26 7-68-15,-12 8 3 16,-6 2 143-16,2 1 98 0,11 2 123 16,9-2 15-16,16 1-64 15,9-3-33-15,13 3-54 16,11-2-15-16,18-3-22 16,11 0-13-16,18-3-20 15,10-1-2-15,29 2 2 16,15 3 8-16,24-5 30 15,15-4 10-15,21 1 7 16,14-4 4-16,6 2-5 16,8 7 15-16,-5 4-25 15</inkml:trace>
  <inkml:trace contextRef="#ctx0" brushRef="#br1" timeOffset="191367.24">15536 12213 270 0,'-16'-17'153'16,"2"0"-13"-16,-1 0-1 16,1 3-3-16,2 4-24 15,1 1-43-15,-11-1-22 16,-4 0-31-16,0 4-6 15,4 8-8-15,-7 2-2 0,-5 7-4 16,-9 4 0-16,0 9 7 16,1 9 6-16,-6 11 6 15,4 13 1 1,-11 11-3-16,-1 8-4 0,8 11-3 16,5-2-2-16,21 8-1 15,7-3-1-15,24-6-1 16,15-6 1-16,28-20-2 15,10-12 3-15,20-24 23 16,6-13 18-16,6-26 17 16,4-13 4-16,-4-29-14 15,-3-13-15-15,-19-19-11 16,-9-5-4-16,-14-6-5 16,-7-3-26-16,-19-5-43 15,-15 4-12-15,-22 23-32 16,-14 20-44-16,-25 43 103 15</inkml:trace>
  <inkml:trace contextRef="#ctx0" brushRef="#br1" timeOffset="207223.57">13110 5461 505 0,'-104'56'227'16,"102"-19"-122"-16,-3 6-14 0,5 5 10 15,6-2 5 1,-4-9-4-16,12-7-8 15,10-6-9-15,6-14-31 0,7-8-9 16,4-14-9-16,-2-8-6 16,11-14-7-16,-1-3-3 15,3 5-8-15,-5 2-5 16,-10 16-3-16,-4 7-2 16,-18 8 2-16,-6 7 9 15,-4 19 14-15,-2 9 3 16,-7 18 10-16,-1 9-4 0,-20 7-10 15,-5 7-2-15,-13 7-11 16,-5 6-2-16,-5-4 27 16,-1-2 3-16,5-13 4 15,-3-15 1-15,10-19-26 16,7-10-1-16,9-22 0 16,6-7-4-16,11-15-7 15,2-8-3-15,10-7-6 16,-3-3-1-16,14 1-2 15,5-1-1-15,11 0 2 16,10 2 1-16,6 2 1 16,3 5 0-16,-4 3 2 15,-2 5-1-15,-4 1 2 16,-5 2-1-16,-7 1-8 16,-2-1-45-16,-12-2-164 15,-4 1-194-15,-6-8 247 0</inkml:trace>
  <inkml:trace contextRef="#ctx0" brushRef="#br1" timeOffset="207585.01">13359 5248 828 0,'-9'15'368'0,"-4"4"-173"16,5 0-88-16,8 3-43 16,1-7-31-16,12-6-24 15,3-2-3-15,4-9 3 16,2-2 5-16,-2-8 5 16,-5-8 0-16,-6-1-1 15,-3 1-1-15,-5 1 3 16,1 6 10-16,-8 4 28 15,-6 6 0-15,-6 4-7 16,0 4-13-16,6 6-33 16,0 1-5-16,8-1-5 15,3 1-3-15,3 0-43 16,6 3-48-16,9 4-127 16,2 6-125-16,9 4 217 15</inkml:trace>
  <inkml:trace contextRef="#ctx0" brushRef="#br1" timeOffset="207958.64">14055 6073 680 0,'-30'-15'265'0,"30"10"-190"15,2 2-25-15,-1-5 28 16,6 2 4-16,4 4 18 15,2-4 7-15,5 1-21 16,3 2-20-16,6-5-27 16,1 0-15-16,5 3-14 15,-5-5-4-15,-4 1-25 16,0 0-41-16,-10-4-166 16,-5 1 148-16</inkml:trace>
  <inkml:trace contextRef="#ctx0" brushRef="#br1" timeOffset="208135.08">14098 5836 870 0,'-12'0'435'0,"5"-1"-150"15,8 0-181-15,-1-1-49 16,0 1-54-16,0 0-5 16,1 0 0-16,21-4 0 15,32-4 1-15,-17 6 1 0,2 0-38 16,7 1-73-16,9-4-269 15,2 0 249-15</inkml:trace>
  <inkml:trace contextRef="#ctx0" brushRef="#br1" timeOffset="208869.75">15326 5742 158 0,'80'-37'118'16,"-63"29"54"-16,-3 1 6 16,-4 2 39-16,-3-2 13 15,-3-2-12-15,-3 2-18 0,-1-1-57 16,-1-2-27-16,-6 2-33 15,-4 0-10-15,-9 4-16 16,-5 3-10-16,-11 4-20 16,-7 2-4-16,-2 8 7 15,1 2 5-15,-3 4 0 16,12 4-3-16,1 4-11 16,12 3-8-16,8-1-9 15,0-3-3-15,11-3-5 16,1-4-3-16,9-1-3 15,5-4-1-15,13-7 3 16,3 0 1-16,4-7 6 16,0-2 1-16,-6-6 1 15,-4 1 2-15,-7-3 3 16,-5 2 7-16,-13 0-2 16,-8 4-1-16,-15 5-6 15,-6 8-6-15,-2 9 0 16,-7 8 1-16,-1 3 14 0,-1 1 17 15,2 2 23-15,4-3 11 16,12-2-5-16,3-2-16 16,16-5-25-16,5-2-11 15,12-4-11-15,5 0-2 16,16-4 1-16,4-1 0 16,9-6 2-16,5-1 3 15,-2-3-37-15,4-5-59 0,5-2-183 16,0-4 175-16</inkml:trace>
  <inkml:trace contextRef="#ctx0" brushRef="#br1" timeOffset="209407.57">16417 5281 671 0,'-29'-7'360'0,"-5"6"-52"15,-4 7-154-15,0 12-48 16,2 8-35-16,-15 11-14 16,1 9 15-16,-12 22 38 15,-4 10 6-15,2 21-11 16,1 9-21-16,14-1-44 16,9-5-16-16,21-15-17 15,11-6-2-15,8-7-3 16,9-2 1-16,9-8-22 15,4-9-29-15,15-12-79 16,6-10-61-16,14-17-203 16,9-7 246-16</inkml:trace>
  <inkml:trace contextRef="#ctx0" brushRef="#br1" timeOffset="209818.05">16570 5960 800 0,'-3'-4'349'0,"1"4"-205"16,-1-2-57-16,3 1-33 15,0-1-33-15,0 1 20 16,0 0 16-16,8 0 33 15,8 0 9-15,34 5-20 16,-24 1-12-16,3-4-35 16,-3-3-14-16,-2 0-12 15,1-1-1-15,-3 1-53 16,4 2-90-16,-3-2 91 16</inkml:trace>
  <inkml:trace contextRef="#ctx0" brushRef="#br1" timeOffset="210467.9">17148 5652 793 0,'-3'8'310'0,"-10"13"-220"15,2 3 1-15,1 6-3 16,2 1-17-16,10-4 10 16,4-4 1-16,6-8-1 15,3-4 2-15,4-8-31 16,8 0-11-16,3-6-26 15,2-2-5-15,-2-1-4 16,-2 1-2-16,-3 6 0 16,-5 5-2-16,-3 9 3 15,-7 5 2-15,-9 6 7 16,-1 3 3-16,-9 8 2 16,-7 2-2-16,-5 12-3 15,-8 1-2-15,-9 6-3 0,2 4-9 16,-16-2 31-1,1 5 3-15,-4-6 25 0,-2-12 19 16,13-14-23-16,6-17 6 16,10-14-18-16,8-2-7 15,10-16-21-15,1 0-11 16,9-7-15-16,5-5-4 16,8-3 2-16,8 0 2 15,8 1 4-15,2 1 2 0,6 5 3 16,-3 0 0-16,3 3-1 15,4 5 2-15,-4 2-1 16,4 2 1-16,-5 2 0 16,-5 1 0-16,4 2-9 15,1 2-33-15,0-2-94 16,4 3-58-16,-3-1-117 16,1 1-56-16,-6 3 238 15</inkml:trace>
  <inkml:trace contextRef="#ctx0" brushRef="#br1" timeOffset="210736.5">17816 5928 628 0,'0'-2'309'0,"0"0"-130"0,5-1-12 15,-5 2-47-15,0 0-20 16,9-2-14-16,10 1-11 16,32 2-21-16,-28 2-7 15,2-2-13-15,4 1-5 16,5-1-13-16,-5 2-8 16,2-2-2-16,-2-5-9 15,-10-4-125-15,0-3-150 16,-11-5 173-16</inkml:trace>
  <inkml:trace contextRef="#ctx0" brushRef="#br1" timeOffset="210926.95">18123 5774 983 0,'-40'-48'398'0,"23"62"-289"15,1 6 5-15,-2 6-61 16,-1 5-12-16,1 5-10 15,0 2-1-15,4-2-17 16,3 4-6-16,1-6-7 16,2-3-60-16,6 2-298 15,2-4 253-15</inkml:trace>
  <inkml:trace contextRef="#ctx0" brushRef="#br1" timeOffset="211274.54">18365 5813 571 0,'6'18'315'16,"-5"1"-86"-16,3 6-32 15,5 4-12-15,0 0-28 16,1 3-19-16,5-1-60 16,1 1-27-16,0-1-35 15,3-2-6-15,-3-2-4 16,-4-1 0-16,0-4-21 15,-2-3-60-15,2-4-227 16,0-8 203-16</inkml:trace>
  <inkml:trace contextRef="#ctx0" brushRef="#br1" timeOffset="211502.56">18725 5717 1158 0,'-12'4'419'0,"-6"13"-351"0,-5 4 20 16,-6 12 6-16,-5 5-9 15,-3 8-22-15,0 2-18 16,3-1-26-16,1-2-6 16,5-4-8-16,5-4-2 15,2-3 17-15,7 3-47 16,8-7-120-16,2-5-115 15,8-13 139-15</inkml:trace>
  <inkml:trace contextRef="#ctx0" brushRef="#br1" timeOffset="211753.34">18890 5508 926 0,'22'14'404'0,"-6"11"-220"15,2 14 27-15,-1 12-60 16,-10 8-30-16,-6 12-56 16,-5 2-10-16,-17 3-15 15,-11 2-4-15,-14 10 6 16,-13 11-34-16,-18 19 77 0,2 4-63 15</inkml:trace>
  <inkml:trace contextRef="#ctx0" brushRef="#br1" timeOffset="214104.24">12351 7514 358 0,'29'-33'244'0,"-28"44"12"16,-5 11-119-16,2 8-3 15,0 6-35-15,-4 3-13 16,10-3-33-16,-2-4-14 15,6-9-11-15,6-5-2 0,3-10 11 16,-1-4 6-16,5-11 0 16,4-5-2-16,3-8-12 15,3 2-10-15,4 3-15 16,-3 1-6-16,-2 14-6 16,-4 5-1-16,-6 7 4 15,-9 11 2-15,-6 11 7 16,-3 3 3-16,-9 10 4 15,-3 1 1-15,-15 0 0 16,-3 1 0-16,-3-4 0 16,-2-4 1-16,2-10 3 15,2-6 2-15,3-12 1 16,1-3-1-16,3-10-5 16,3-4-3-16,4-1-6 15,3-3-4-15,7-4-6 16,5-1-2-16,7-3-3 15,10-1 2-15,9 0 6 0,-2-2 2 16,5 2 4-16,-2 0 3 16,5 6 3-16,4 4-1 15,3 3-1-15,-2 2-2 16,-1-2-1-16,-2 2 4 16,-3-1-65-16,1 2-53 15,-7 0-278-15,-3 1 245 16</inkml:trace>
  <inkml:trace contextRef="#ctx0" brushRef="#br1" timeOffset="214347.8">12933 7908 733 0,'66'-33'310'0,"-61"32"-154"16,6 0-59-16,10-1-15 15,-1-1-22-15,6-2-29 16,-2 1-17-16,-2 0-7 16,1 1-7-16,-5 1-129 15,-2 0 97-15</inkml:trace>
  <inkml:trace contextRef="#ctx0" brushRef="#br1" timeOffset="214518.04">13134 7798 970 0,'-102'-57'417'0,"95"51"-230"16,7 1-131-16,6-1-23 15,2 2-42-15,7-4-4 16,4 2 1-16,7 1-8 15,3-1-102-15,4 3-104 0,-3-1 138 16</inkml:trace>
  <inkml:trace contextRef="#ctx0" brushRef="#br1" timeOffset="-214664.86">13388 7695 902 0,'-2'6'354'0,"-2"-6"-253"16,3 1 4-16,1-1-33 16,0-1-4-16,0 0-18 15,0 0-7-15,9-11-17 16,7-12-12-16,28-29-7 16,-29 34-4-16,-6 7-3 15,-5 5-2-15,3 5-6 16,-3 2 10-16,-1 6 25 15,-2 5 10-15,-11 9 25 16,1 4-1-16,-1 10-17 0,-3 1-5 16,-3 8-17-16,1 1-8 15,-3-2-4-15,1 3 13 16,8-2-92-16,-1-3-67 16,-1-10 87-16</inkml:trace>
  <inkml:trace contextRef="#ctx0" brushRef="#br1" timeOffset="-212754.78">14415 7978 885 0,'-16'-26'339'0,"8"34"-261"16,-2 3-32-16,-7 5-31 16,-1 6-10-16,-7 0 0 15,-2 1-1-15,3 0 18 16,-1 0-55-16,1-2 29 15</inkml:trace>
  <inkml:trace contextRef="#ctx0" brushRef="#br1" timeOffset="-209732.82">14823 7770 838 0,'5'21'326'0,"4"4"-236"0,5 5-16 16,3 5 14-16,0-2-11 16,-4 0-2-16,3-1-32 15,1 0-12-15,-1-1-17 16,2-5-3-16,3-6-38 15,-1-6-88-15,-3-10 79 16</inkml:trace>
  <inkml:trace contextRef="#ctx0" brushRef="#br1" timeOffset="-209554.67">15078 7892 1000 0,'-20'14'392'0,"-9"10"-285"15,-5 5-27-15,-4 8-32 16,-5 4-9-16,0 3-7 0,-2 0-3 16,5 0-15-16,7-6-8 15,10-1-51-15,7-5-75 16,16-7 78-16</inkml:trace>
  <inkml:trace contextRef="#ctx0" brushRef="#br1" timeOffset="-209245.63">15269 8113 742 0,'2'3'327'15,"-1"-3"-125"-15,12 1-147 16,2 8 5-16,33 10-21 16,-25-20-10-16,1 1-18 15,0 0-3-15,1 5-12 16,-3-3-51-16,-5-3-251 15,-6-3 213-15</inkml:trace>
  <inkml:trace contextRef="#ctx0" brushRef="#br1" timeOffset="-209061.9">15455 8095 797 0,'-66'-75'397'0,"50"71"-143"0,3-2-29 15,7 5-82-15,0-1-39 16,4 0-55-16,2-1-30 15,0 2-29-15,0 0-8 16,9-1 2-16,14-2 6 0,39-4-61 16,-26 6-67-16,1 2-249 15,3 1 240-15</inkml:trace>
  <inkml:trace contextRef="#ctx0" brushRef="#br1" timeOffset="-208568.67">15719 7907 482 0,'42'-52'240'16,"-26"41"-100"-16,7 0 10 16,0 1 9-16,3 7 2 15,0 3-3-15,0 6-26 0,-2 6-19 16,-8 6-33-16,-4 6-27 16,-12 9 17-16,-4 1-2 15,-14 8-15-15,-5 1 9 16,-15 2-45-16,-3-2-3 15,-8-6-3-15,7-4 1 16,8-15-2-16,1-4 0 16,15-9-2-16,6-5-5 15,6 0-12-15,6-5-7 0,8-2-8 16,-2 0 0-16,11-7 9 16,7 3 7-16,6 2 8 15,6 2 5-15,5 0 6 16,1 7 3-16,-1-1 4 15,2 2 0-15,1 10-3 16,-2-3-5-16,4 8-5 16,0 4 22-16,-4 1 445 15,6 5-348-15</inkml:trace>
  <inkml:trace contextRef="#ctx0" brushRef="#br1" timeOffset="-206345.87">16934 8101 535 0,'-12'-1'334'16,"8"0"10"-16,1-1-78 16,3 2-84-16,0 0-51 15,0 0-77-15,0 0-20 0,26 0 2 16,34 1 3-16,-22-1-1 16,5 2-4-16,3-2-20 15,-2 3-4-15,-2-4-3 16,-8-2-2-16,2-4 2 15,-2-3-11-15,1-1-158 16,-1-2-184-16,-4-3 214 16</inkml:trace>
  <inkml:trace contextRef="#ctx0" brushRef="#br1" timeOffset="-206094.32">17192 7995 886 0,'-20'-4'424'16,"-1"-1"-196"-16,5-1-33 16,2 4-6-16,5-1-38 0,4 2-16 15,5 1-63 1,2 2-22-16,-2-2-45 0,0 0-12 16,23 4 3-16,37 6 3 15,-26-10 2-15,8 1 0 16,2-2 0-16,-1-1-1 15,13-4-97-15,-3-2-79 16,2-3-405-16,-3-1 368 16</inkml:trace>
  <inkml:trace contextRef="#ctx0" brushRef="#br1" timeOffset="-205714.38">17591 7749 1000 0,'-14'-6'458'0,"0"4"-221"16,8 2-62-16,6-3-87 16,4 8-48-16,13 3-27 15,3-1-5-15,21 3 27 16,2 0 7-16,6-2-3 15,0-1-5-15,-5 3-18 16,-2-2-5-16,-3 1-5 16,-2 3 0-16,-11 2-1 15,-6 2 8-15,-13 2 17 16,-7 0 15-16,-17 3 24 0,-7 3-3 16,-15 7-7-16,-5-2-8 15,-3 8-12-15,-7-6-3 16,1-1-10-16,4 1-8 15,2-11-17-15,8 6-6 16,16-5-84-16,4 1-48 16,12 1 81-16</inkml:trace>
  <inkml:trace contextRef="#ctx0" brushRef="#br1" timeOffset="-204716.11">18639 7899 814 0,'-13'6'374'16,"0"8"-175"-16,-2 5-86 15,5 4-29-15,3 2-50 16,7-2-5-16,3-3 11 16,12-8 26-16,8-1 11 15,8-11-11-15,7-4-10 16,10-9-24-16,-3-8-14 0,3-5-8 16,-3 1-3-16,-12 7-4 15,-3 6-3-15,-9 15-5 16,-4 6-1-16,-12 13 3 15,-2 6 4-15,-12 9 8 16,-5 7 2-16,-6 6-2 16,-6 4 0-16,1 2-1 15,-9-1 3-15,-10-3 3 16,3 3 1-16,-9-8 0 16,4-8-1-16,10-11 0 15,-1-13 2-15,8-16-2 16,2-6-1-16,8-7-7 15,5-5-4-15,9 1-7 16,5-1-4-16,4 3-6 16,7 3-2-16,7-1 1 15,3 6 4-15,8-4 8 16,2 1 5-16,7-1 6 0,5 0 1 16,1 1 2-16,0-2 1 15,-3 3 2-15,-2-1-1 16,-9 1-3-16,-4 0-2 15,-4 0-5-15,-8-3-35 16,-2 0-146-16,-2 1-100 16,-10-5 157-16</inkml:trace>
  <inkml:trace contextRef="#ctx0" brushRef="#br1" timeOffset="-204308.22">18936 7694 1023 0,'-10'-7'420'0,"3"9"-255"15,4 0-82-15,-2 4-15 16,2 2-21-16,5-2-6 15,-1 2 1-15,7-3-7 16,2-1-9-16,7-7-13 16,2-2 0-16,-1-6 1 15,-4-3-2-15,-2 2 6 0,-5 1 4 16,-7 1 5-16,-1 1 7 16,-10 5 4-16,4 4 4 15,-3 0 12-15,-2 5-1 16,2 0-8-16,-4-2-10 15,6 1-23-15,2-2-9 16,0 3-8-16,1-2-3 16,2 3-31-16,2 2-43 15,1 2-133-15,3-1-192 0,9 8 258 16</inkml:trace>
  <inkml:trace contextRef="#ctx0" brushRef="#br1" timeOffset="-202918.78">19699 7980 334 0,'-34'-63'222'0,"28"56"1"16,1 4-87-16,0-1 24 16,1 3-11-16,0 1 7 15,2 2-19-15,1-2-13 16,0 0-31-16,0 0-21 16,0 0-21-16,0 0-5 0,-1 9-5 15,1 2 1-15,4 2-3 16,15 27-5-16,5-27-9 15,6 3-2 1,7-4 0-16,9 2-1 0,4-1-4 16,-1-2-3-16,-5-1-5 15,2-1-2-15,-2-5-1 16,-1 3-2-16,3-1 0 16,-6-1-1-16,-9 1 0 15,0 0 0-15,-12-1-1 16,-4 2 1-16,-4-2 0 15,-5-2 2-15,-2 1 2 16,-2-1 2-16,-1-3 2 16,0 0 3-16,-1 0 7 15,0 0 11-15,0 0 9 16,-11 4 4-16,-17 5 1 0,-39 11-9 16,15-14-11-16,1 10-4 15,-5 1 3-15,-6 3 3 16,-9 2 0-16,-4-2-1 15,1 0-13-15,10-1-6 16,11 2-6-16,9-5-2 16,11 0-3-16,9-4-5 15,18-5-69-15,2 0-51 16,12-3-176-16,7-2-127 16,14-2 269-16</inkml:trace>
  <inkml:trace contextRef="#ctx0" brushRef="#br1" timeOffset="-202312.81">20914 8115 685 0,'-5'-10'372'0,"-4"0"-115"15,1 4-46-15,-8-4-9 16,-8 6-32-16,0 1-21 0,-8 7-39 16,-1 12-19-16,0 2-37 15,-2 5-7-15,5 12-14 16,-2 0-8-16,11 11-14 15,2 4-3-15,12-1-8 16,10 3-1-16,11-5-6 16,14-4-1-16,12-12 4 15,7-6 2-15,7-18 5 16,0-7 4-16,5-12 0 16,-4-15 0-16,-8-10 0 15,-7-5 1-15,-20-12 0 16,-5 4 0-16,-13 0-3 15,-5 0 1-15,-7 12-2 16,-5 2 0-16,-5 8-2 16,-8 7-2-16,-9 4-43 15,-5 11-33-15,-15 13 47 16</inkml:trace>
  <inkml:trace contextRef="#ctx0" brushRef="#br1" timeOffset="-196103.67">14235 11626 1020 0,'-7'-7'368'0,"7"5"-336"15,3 2-32-15,11 2-22 16,7 2-8 0,18-3 21-16,9-1 5 0,16-7 1 15,7 4 2-15,13-2 0 16,11 3 1-16,15 4 0 16,11-1 1-16,14 6-1 15,8 2 0-15,21 4 0 16,6 0 1-16,22 0 1 15,14 0 0-15,11-1 1 16,17 0 0-16,-1-2 1 16,28 0 0-16,7-4-1 15,5-2-1-15,24 0 0 16,-19 2 0-16,2-2 0 16,-1 3 0-16,-84-2-1 15,-97-1 0 1,0-1-1-16,281 6 2 0,-19 4 0 0,-15-1-1 15,-150-3 1-15,-16 3-1 16,-21 0 0-16,-12 1 0 16,-22 1 0-16,-10 4 1 15,-28-3-1-15,-16-1 1 16,-23-1-1-16,-8-1 0 16,-10 5-1-16,-3 0 0 15,-8 1 0-15,-8-1-2 0,-5 1 15 16,-4 3 6-16,-1 4 4 15,-2 3 0-15,-2 9-13 16,1 2-5-16,-1 7-3 16,4 6 0-16,0 10-1 15,3 6-1-15,-1 9 1 16,0 3-1-16,2 13 1 16,-3 8 1-16,2 11 0 15,0-3 0-15,3 1 1 16,3-3 0-16,0-1 0 15,1 4-1-15,1-7 2 16,-1-1-2-16,1-8 2 16,-3-1 0-16,-3-6 0 15,1-3 0-15,-3-16-1 16,4-12 0-16,0-13-1 16,-2-8 0-16,5-2-1 15,-1-4 1-15,0-2 0 16,-2-5 1-16,-1-8 0 0,-2 0 2 15,-2-4 2-15,-2-2 4 16,-6-4 10-16,-4 1 1 16,-4-2-5-16,-7-1-8 15,-10 0-24-15,-6-4-3 16,-11-1 0-16,-2-1 6 16,-5 1 12-16,-9 2 0 15,-22 1 3-15,-10 0 2 16,-32 1 0-16,0 2-1 0,-14-1-4 15,-6 0-11-15,0-2-7 16,-20-2 0-16,-20-3 1 16,5 2 11-16,-25 1 5 15,-5 3 0-15,1 0 0 16,-22-1 1-16,6-2 0 16,-4-3 0-16,5-5 13 15,4-2 5-15,-5 1 13 16,8-4 15-16,-12 2 9 15,14-5 3-15,3-2-1 16,-3 0-13-16,28-6-18 16,-3 2-10-16,13 0-12 15,14-2-4-15,-1 3-3 16,-1 0 0-16,17 3 0 16,-2-2 1-16,10 2 2 15,10 1 0-15,6 2 1 16,9 3 0-16,13 0-1 0,7 1 1 15,3 5 0-15,5-5-1 16,7 5 0-16,18-1-2 16,8-1-1-16,9 4 0 15,4-2 1-15,-4 0 1 16,10-1 0-16,-2-3 0 16,10-2 3-16,1-2 3 15,3-6-6-15,7 1-10 0,7-9-29 16,-1-2-4-16,3-9 4 15,3-10 10-15,2-17 22 16,2-5 5-16,3-25 1 16,0-6 1-16,0-13 1 15,-2-15 0-15,-5-6 3 16,-2-1 0-16,3 6 7 16,0 8 2-16,6 13-2 15,2 3 0-15,2 6-8 16,1 10-2-16,-4 3 0 15,3 0 1-15,-1 6 11 16,-3 1 15-16,0 17 27 16,-4 11 6-16,0 19 1 15,1 5-12-15,0 16-27 16,3 6-16-16,3 7-36 16,4 2-7-16,9 5 0 15,8 2 7-15,12 0 25 16,10 1 3-16,13-3 1 0,7-4 0 15,7 5 21-15,13 1-65 16,26 8 38-16</inkml:trace>
  <inkml:trace contextRef="#ctx0" brushRef="#br1" timeOffset="-191709.47">21137 7957 182 0,'-58'-121'101'0,"33"90"-17"15,1 6-45-15,-6 4-33 16,-3-3-3-16,-4-1 11 16,-1-1 17-16,-3-3 46 15,-10 0 21-15,-11-1 13 16,-3 2-11-16,-5 0-44 15,2 0-20-15,-1-1-25 16,-5 0-7-16,-21 5-3 16,-7 2-1-16,-5 4 0 15,-2 5 1-15,-6 4-1 16,-2 3 1-16,-5 7-1 16,1 1-1-16,10 6-1 15,-1 2 0-15,-4 5-1 16,1 6 1-16,0 4 0 15,0 0 1-15,1 4 0 16,-4 5 1-16,16-1 0 0,12 1-2 16,25 0-2-16,10-2-2 15,4 8-3-15,1 3 0 16,3 16 1-16,3 10 2 16,3 21-37-16,5 6-1 15,11 4 0-15,10 2-1 16,20-9 36-16,15-1 2 15,22 1-2-15,15-5-1 16,20-6 0-16,7-3-1 0,29-11 2 16,10 0 6-16,31-3 4 15,16-6 8-15,22-10 12 16,6-8 5-16,24-20 8 16,8-11 0-16,6-23-5 15,5-10-4-15,-9-24-10 16,-4-5-30-16,-21-10-30 15,-13-8-4-15,-35-6-42 16,-19-4 7-16,-41-10-28 16,-17 0 60-16</inkml:trace>
  <inkml:trace contextRef="#ctx0" brushRef="#br1" timeOffset="-190125.33">14006 13930 415 0,'64'-67'226'16,"-63"63"-38"-16,-2-3-9 15,-3-1-27-15,-1 1-1 16,-6-1-13-16,9 0-12 16,-1 5-29-16,-2 0-17 15,-7 2-36-15,0 3-11 16,-4 4-21-16,2 6-4 15,-6 8 8-15,-5 4 8 0,-7 8 21 16,-1 4 10 0,-2 4 8-16,1 1-4 0,6 4-16 15,-2-1-11-15,9 2-11 16,3 3-4-16,3 6-4 16,5 4-3-16,5 6-7 15,3-1-2-15,5 1-1 16,4 1 0-16,4-13 0 15,-3-4 0-15,5-7 0 16,-3-5 1-16,0-2-1 16,1-2 1-16,-5-11 0 15,2-2 1-15,-2-8-2 16,-1-4 1-16,0-4 1 16,-1-2 2-16,-1-2 17 15,-2 0 10-15,-1-1 18 16,0 0 3-16,-1 0-12 15,-1 0-10-15,2 0-18 0,0 1-5 16,0 0-5-16,0 0-2 16,0 0-1-16,0 0-1 15,0-1-1-15,0-1 2 16,0 1-45-16,0 0-32 16,0 0-73-16,5-2-50 15,2-3-69-15,1 2-30 16,0-5-67-16,28-28 216 15</inkml:trace>
  <inkml:trace contextRef="#ctx0" brushRef="#br1" timeOffset="-189766.48">13857 14782 557 0,'2'-81'297'0,"-7"74"-72"15,-1-5-5-15,2 8-31 16,2-1-9-16,1 2-11 15,1 3-20-15,0 0-63 16,0 0-23-16,0 0-35 16,0 3-8-16,4 14 10 15,16 33 1-15,-7-22-3 16,0 2-1-16,6 3-8 16,-3 2-5-16,-1 2-4 15,2 3-2-15,-6-4-2 16,-2-2-1-16,-6-7 0 15,6-4-2-15,-9-10 30 16,7 0 9-16,-9-6 32 16,-13-4 9-16,-4-2-27 15,-13-3-8-15,-8-6-31 0,0 1-6 16,-4-2-8-16,4 4-2 16,6 1-21-16,-1 3-37 15,6 2 48-15,3 4-11 16</inkml:trace>
  <inkml:trace contextRef="#ctx0" brushRef="#br1" timeOffset="-179993.59">1950 8185 523 0,'85'58'229'16,"-6"-38"-105"-16,8-1-24 0,15 3-23 15,8-7-10-15,24-3-4 16,10-4 17-16,26-8 27 15,6-5-10-15,20-6-25 16,10-4-17-16,6-4-29 16,6 1-5-16,-5-5-12 15,-2 2-1-15,-9-1-2 16,-5 3-3-16,-20 3 6 16,-16-2 1-16,-13 3 3 15,-15-5 2-15,-21-4-22 16,-8-5-43-16,-27-6-170 15,-10-3 147-15</inkml:trace>
  <inkml:trace contextRef="#ctx0" brushRef="#br1" timeOffset="-177018.71">2497 7607 138 0,'28'-35'89'0,"-26"36"0"15,1 1-1-15,-1 2-16 16,-2-4-11-16,0 0-10 16,0 0 0-16,0 0-2 0,2 5-3 15,5 10-17-15,11 32-10 16,-13-24-13-16,-4-5-1 15,5 3 7-15,1-1 14 16,-3 0 9-16,5 2 3 16,-1 2-5-16,-2-1-11 15,2-2-6-15,1 1-2 16,0-4-2-16,0 0-1 16,-4-4 5-16,0 1 4 0,-1-2 8 15,2-1 4-15,2 2-3 16,-2-1-3-16,1 0-11 15,0 0-4-15,-4 0-2 16,3 1 3-16,-1-1 3 16,-1-1 0-16,0 1-1 15,0-1-5-15,3 0-4 16,1-2-1-16,1 1-1 16,0-1-1-16,-5 1 2 15,-3 1 5-15,1-1 5 16,4-1 2-16,2-1-2 15,1 0-2-15,-1-2-5 16,-4 4-1-16,-3-5 4 16,2 0 3-16,1 1 1 15,-1-2 1-15,-1 0-5 16,4 2-3-16,-4-2-2 16,-2 0-1-16,2-1 0 0,2 1 0 15,0-1-1-15,1 0-2 16,-1 0 11-16,-4-3 3 15,1 1 6 1,-1-2 3-16,0 0-7 0,0 0-3 16,0 0-6-16,0 0-2 15,0 0-2-15,0 0 0 16,7 3-2-16,-3 2-1 16,1-4 2-16,-1 1 2 0,1 0 6 15,1 2 3-15,-1-1 2 16,0-1-1-16,-1-1-4 15,-2-1-1-15,3 1-3 16,-2-1-2-16,-1 0-3 16,5 1-2-16,-6-1 0 15,5 1 0-15,2 1 0 16,-4-1 0-16,3 1 1 16,0-1 0-16,-1 0 1 15,1 0 1-15,-1-1 2 16,-1-1 1-16,3 0 0 15,-2 0 0-15,-1-2-3 16,-1 2 0-16,-3 0-3 16,-1 0 0-16,0 0 0 15,3 0 0-15,-3 0 0 16,4 0 1-16,1 0 1 16,2-1 0-16,-1 1 0 0,1 0 1 15,0-1 0-15,-3 1 1 16,3-1-1-16,-4 1-1 15,2-1 0-15,-2-1 0 16,0 1-1-16,1 0 1 16,-4 1 0-16,2 0-1 15,1-1 0-15,2-1 0 16,4-1-1-16,0-1 1 16,-1-2-1-16,31-22 1 15,-26 22-1-15,-3 0 1 0,0 4 0 16,-3-4 0-16,-3 2 1 15,2-1 1-15,-2 1 1 16,3 3 0-16,-3-4 0 16,1 3 0-16,0-2-2 15,-2-5 0-15,4 1 0 16,0-3 0-16,-4 0 28 16,4 4 3-16,-7-2 2 15,2 3 1-15,2 1-29 16,-2-1-2-16,3 3-2 15,1 1 0-15,-5-1-1 16,2-1 0-16,-3 0-1 16,1-2 1-16,2 2-1 15,3-2 0-15,3 1 1 16,-2-2 0-16,-2 1 0 16,-4 0 1-16,1-4-1 0,1 2 0 15,-2-5-1-15,3 1-1 16,-1 2 0-16,2 0 0 15,-1 4 1-15,1 3-1 16,1-3-1-16,-6-2 0 16,1 3 0-16,1-1 1 15,1 3 1-15,4 2 0 16,-1-5 1-16,1-1 0 16,-3 0-1-16,-4-1 0 0,4 2-1 15,-2 2 0-15,0 0 0 16,3 0 0-16,-4 2 0 15,4-1 0-15,-3 0 0 16,-2 3 0-16,0 0 0 16,0 0 0-16,0 0 2 15,0 0-1-15,0-1 0 16,0 1-1-16,3-3 1 16,-1-1-1-16,2-2 0 15,-2 1 0-15,0 0 0 16,-1 2 0-16,3 0-1 15,-1-3 0-15,-1 2 0 16,3 1 0-16,1 2 0 16,1-2 0-16,-4 1-1 15,2-1 1-15,-4 3-1 16,1-2 0-16,4-1 0 16,-4 1 0-16,2-1 0 0,2 1 1 15,-2 1-2-15,2-1 1 16,0-1-2-16,1 2 0 15,2 0 1-15,1 0-1 16,8 0 1-16,21 2 0 16,-29 5 1-16,-3 2 0 15,-7-1 2-15,3-4 0 16,5 4 0-16,2 0 0 16,-1 3 0-16,-1 0 0 0,2-1 0 15,-5-4 0-15,4 3 0 16,0 1 0-16,-1 0 0 15,3 1 0-15,-1 1 0 16,0 1 0-16,-1 1 1 16,0 1-1-16,0 0 0 15,-3-1 0-15,8 1-1 16,-2-2 0-16,-2 0 0 16,4-1 1-16,-5-1 0 15,4 3 0-15,-2-1 0 16,-5 2 1-16,7 0 0 15,-3 2-1-15,-4 1 1 16,7 1 0-16,-7 3-1 16,0-5 1-16,8 6 0 15,-4-1-2-15,4-4 9 16,-1 0 5-16,2 0 2 16,1-4 3-16,1 3-12 15,3 1-3-15,1 2-2 0,3 2 0 16,6 2 0-16,-3 5 0 15,5 4-1-15,3 3 1 16,1 5 0-16,9 3 0 16,2 4 9-16,-3-1 2 15,-3-3 4-15,-2-2 1 16,-1-5-4-16,-3-3-2 16,6 2-2-16,5 1-2 0,-4-3-4 15,3 6 0-15,0-6-1 16,-1 2 0-16,0-1 1 15,-2-1-1-15,-9-2 1 16,-5-4 0-16,-6-1-1 16,-2-3 0-16,-5-5 1 15,3-1-1-15,-9-4 1 16,-2-4 0-16,3-3 1 16,-2-1 0-16,4-4-15 15,0-1-38-15,6-13 33 16</inkml:trace>
  <inkml:trace contextRef="#ctx0" brushRef="#br1" timeOffset="-175388.85">6784 8108 450 0,'-8'0'226'0,"4"-5"-88"16,3 4-57-16,2 1-61 16,-1 0-22-16,0 0-11 15,0 0 9-15,16 2 17 16,43 6 7-16,-16-2 25 15,2 2 12-15,6 2 14 16,6 1 5-16,-1 1-4 16,7 2-3-16,14-2 5 15,7-1-4-15,9-3-13 16,5-4-2-16,11-4-17 0,5 0 3 16,7-6 24-1,6-1 5-15,-5 1-7 0,-4-4-8 16,9 2-28-16,0-2-10 15,-8 1-6-15,3-3-2 16,-47 1 2 0,-37 6-1-16,1-1-1 15,99-20 0-15,-12-1-3 0,-8 2 0 16,-71 9-1-16,0 3-1 16,-11 5 2-16,-8 3 0 15,-7 0-49-15,-9 2-74 0,-9-4 76 16</inkml:trace>
  <inkml:trace contextRef="#ctx0" brushRef="#br1" timeOffset="-173261.8">7283 7482 211 0,'-2'-1'137'16,"1"0"-8"-16,0 1-19 16,0 0-31-16,0 0-12 15,2 7-11-15,2 4-6 0,4 1-16 16,14 27-3-1,-22-25-8-15,4-3 0 0,2 6 10 16,-3-4 8-16,3 5 11 16,-1-1-6-16,1 1-15 15,0 5-10-15,1-4-2 16,-2 3 8-16,2-3 6 16,-1 0 0-16,1-2-8 15,1-1-10-15,-2-3-5 16,2-1 0-16,1-1 0 15,-4 1 1-15,2-1 0 16,-3 0 0-16,-1 3-3 16,2-5 0-16,-2 1-4 15,1 2 3-15,2-2 15 16,-2 4 1-16,2-2 2 16,2-2-3-16,-2-2-16 15,1-2-1-15,2-3 0 16,-5-2 0-16,4 1 4 0,-1 0 1 15,2 0 0-15,-1 0-2 16,1-2-3-16,-2 0-3 16,-2 1 0-16,0 2-1 15,2 2 0-15,1 2 0 16,2 1-1-16,-2 0 1 16,-3 1 0-16,3-3 1 15,-5-1 0-15,5-1 11 16,-4-3 11-16,-1 2 1 0,-2-2 2 15,0-1-11-15,0 0-10 16,0 0-2-16,0 0-2 16,0 0-1-16,4 0-1 15,4 1 0-15,-1 0 1 16,2 0 0-16,-5 1 1 16,3 0-1-16,-3 0 1 15,-4-2-1-15,4 2 0 16,0 0 0-16,4 1 0 15,3 1 0-15,-3-1 1 16,24 10 0-16,-25-15 3 16,0-3 2-16,1 1 3 15,5-2 2-15,-6 0-2 16,4 0-1-16,1 0-4 16,-2 0-2-16,0 2-1 15,-1 2-1-15,-2-2 0 0,1 0 0 16,1 1 1-16,-2-3 0 15,1-1 2-15,-1 0 1 16,2-2 2-16,1-2 0 16,-2-1 28-16,-2-2 3 15,0 0 1-15,-2 1-1 16,2 1-28-16,3 4-3 16,-3 4-2-16,-3-3 0 15,2 1-2-15,-2 2 2 16,0-2-1-16,1 2 0 0,-2 2 0 15,0-2 0-15,-2 3-1 16,0 0-1-16,0-1 1 16,0 1-1-16,1-3-1 15,2-5 1-15,3-5-1 16,15-25 0-16,-14 28 0 16,-4-3 0-16,0 5-1 15,0-2 0-15,0 3-1 16,2 1 0-16,-1 3-2 15,-2 0 1-15,3 0-1 16,1 1 2-16,0-1-1 16,2 0-1-16,-1 0 0 15,1-6 1-15,2 5 0 16,0-2 2-16,4-1 0 16,-1 5 0-16,-5 1 0 15,-4-1-1-15,0 3-2 0,-3-1-1 16,-1-1 0-16,0 2-1 15,0 0 0-15,0 0 0 16,0 0 0-16,6 0 1 16,1 2 2-16,0-1 0 15,5 2 1-15,25 12 1 16,-28-11-2-16,0 2 1 16,4 3-1-16,-2-4 0 15,4 9 1-15,1 0 0 16,-5-2 0-16,8 3 1 0,3 3-1 15,-3-2 1-15,3 5-1 16,-2 0 1-16,-1 1 0 16,1 1 0-16,-9 3 0 15,7 0 0-15,5 4 0 16,-1-1-1-16,16 0-1 16,-2-2-1-16,6 3 1 15,0-4 0-15,-1 2 1 16,2 3 1-16,-1 1-1 15,6 5 0-15,6 7 1 16,3 3-1-16,3 6 1 16,3-2 1-16,2 4-1 15,-6-4 0-15,-1 0 0 16,-7-3 1-16,1-7-1 16,1 3 1-16,0-3 0 15,9 4 2-15,6 5-30 16,-2 4 21-16</inkml:trace>
  <inkml:trace contextRef="#ctx0" brushRef="#br1" timeOffset="-71430.08">17853 10769 57 0,'0'0'59'16,"0"0"9"-16,0-1 23 0,0 0 1 15,0 0-30-15,0 0-19 16,0 0-32-16,0 1-7 16,0 0 3-16,0 0 14 15,0 0 45-15,0 0 24 16,0 0 22-16,0 0-8 16,0 0-20-16,0 0-11 15,0 0-4-15,0 0 6 16,0 0 6-16,-2 0-2 0,1 0-5 15,0 2-3-15,-1 1-8 16,0 0-3-16,-7-1 2 16,-6 7 1-16,-34 6-10 15,24-18-6-15,-9 0-12 16,4 3-1-16,-3 3-1 16,1-4-3-16,5 2-9 15,0 0-7-15,4 0-8 16,4 3-1-16,5 0-2 15,0-4 0-15,7 1 0 16,0-2 1-16,4-1-1 16,-1 2 0-16,2-2-2 15,1 2-2-15,0 0-11 16,1 0-3-16,0 0 0 16,0 0 1-16,0 0 10 15,0 0 2-15,0 0 2 16,0 0 0-16,0 0 0 0,8 5 1 15,11 2-1-15,35 5 0 16,-26-12 0-16,6 1-1 16,-2-1 1-16,3 2 0 15,-4 0 0-15,-2-2 0 16,-5 0 0-16,1-1 0 16,-5 1 1-16,-2-1-1 15,-4 2 1-15,-5 1-1 16,-1-1 0-16,-7-1 1 0,0 1 6 15,-2-2 5-15,0 0 0 16,1 0 0-16,-2 0-7 16,1 0-5-16,-3-1-1 15,-11-4-1-15,-32-11 0 16,24 14 0-16,-9-1 1 16,-1 2-1-16,-6 2 1 15,1 1-1-15,2 5-1 16,-2 1-1-16,4 3 1 15,5-4-1-15,10 0 1 16,4-1-2-16,6-3-3 16,3-1-3-16,5 2-32 15,1-2-60-15,0-1-200 16,0 0 196-16</inkml:trace>
  <inkml:trace contextRef="#ctx0" brushRef="#br1" timeOffset="-70678.39">17745 10884 271 0,'60'7'100'0,"-58"-6"-84"16,-3 0 5-16,-6-1 29 15,6 0 20-15,0 0 53 16,0-1 17-16,-6 0 8 16,-5 0-5-16,-7-1-41 15,-31-6-15-15,21 4-27 16,1-2-12-16,0 2-5 15,4 1-6-15,3 0-18 16,4 1-5-16,4-1-9 16,-2 2-3-16,7 1-34 15,-1-1-46-15,8-4-174 16,1 2 163-16</inkml:trace>
  <inkml:trace contextRef="#ctx0" brushRef="#br1" timeOffset="-54895.54">3593 15904 63 0,'-17'0'57'0,"0"1"31"0,1 1 13 16,-1-4 29-16,4 2-2 15,1-3-17-15,0 2-11 16,8 0-32-16,-3-2-19 15,6 3-33-15,1-1-12 16,0 0-16-16,0 1-2 16,0 0 9-16,21 0 3 15,38-1 8-15,-23-3 6 16,11-1 2-16,6 2 0 16,4-2-6-16,0-1-3 0,3 2 0 15,0 2 0-15,4-2 0 16,4 3-1-16,2 3-1 15,-1 1-1-15,1 1 1 16,-8-1 0-16,4-2-1 16,-1-3 1-16,-4-1 41 15,4-1 1-15,-11 2 2 16,1-1 0-16,-7 3-39 16,-5 2-2-16,-10-2-3 15,-9 3 1-15,-15-3 0 16,1 0 0-16,-9 1 67 15,-1-1 13-15,-7 0 5 16,6 0 0-16,-3-1-66 16,-23-1-13-16,-37 2-4 15,23-4 0-15,-8 4-1 16,-4 0 1-16,-4 0-3 16,-4 2 1-16,5 0-2 0,0 1 1 15,-5-6 0-15,3 0 0 16,-11-5 0-16,2 1 1 15,1 0-2-15,0 1 0 16,9 1-2-16,5 3 1 16,2 1-1-16,3 3 0 15,-4 0 0-15,-3 2 0 16,3 2 0-16,-2-1 0 16,8-1 1-16,6 0-1 15,6 0 1-15,5-2 0 16,8 0 0-16,4-2 0 0,11-1-1 15,1-2-10-15,5 2-15 16,-1 1-3-16,0 0 0 16,17 1 7-16,44 3 14 15,-26-3 1-15,12-1 4 16,4 3-1-16,7 2 2 16,4-1 0-16,0 2 0 15,0-1 1-15,4-4 0 16,-1 2 0-16,8-3 0 15,0-2-1-15,6 2 1 16,-1-2 1-16,3-2 0 16,1 2 0-16,0-4 0 15,4 2-1-15,-3 2 1 16,-3-5 0-16,-12 1-1 16,-2 0 1-16,-17-1 0 15,-2 3 1-15,-5 1 0 0,-11-1 0 16,-6 2 2-16,-8 3 2 15,-10-1 35-15,-4 0 29 16,-7-3 9-16,-6-4 0 16,-8 2-34-16,-5-2-29 15,-11 3-11-15,-2 2-2 16,-8 2-3-16,-1 0 1 16,-11 1-1-16,-11-1 0 15,-13 1 1-15,-5 2-1 0,-1 2 1 16,1 3-1-16,5 0 0 15,-4 1 1-15,-7 1-1 16,3 0 0-16,-2 1 1 16,3-2-1-16,12-2 1 15,3 2-1-15,2-6 1 16,4 1-1-16,5 2 1 16,4-2-1-16,14 2 0 15,1-2 0-15,11 0 0 16,3 1-1-16,8-3-1 15,9 0 0-15,4 1-9 16,4-1-7-16,6 0-6 16,7 3 0-16,7 0 7 15,5-3 7-15,15-1 4 16,-1-1 1-16,19-3 3 16,3-1-1-16,11-1 2 15,3-1 0-15,2 1 0 0,5-1 1 16,1 0 0-16,8 1 0 15,3 1 0-15,-1 0 0 16,0 0 0-16,2-2 1 16,-2 3-1-16,1-1 0 15,-1 2 0-15,-1 2 0 16,-12 2 0-16,0 2-1 16,-13 1 1-16,-6-1 0 15,-2 2 0-15,-5-3 0 16,-5 4 0-16,-5-4 1 0,-11 3 1 15,-10-4 0-15,-7 1 2 16,0 2-1-16,-11-2 12 16,1 0 7-16,-8-5 3 15,-11-2 0-15,-7-1-12 16,-5 2-7-16,-10 1-3 16,-5-4-1-16,-5 3-1 15,-4-3 0-15,-3 1 1 16,0-1-2-16,-7 2 1 15,-5 0-1-15,-10 4 0 16,-7 1 0-16,-3 1 0 16,0 3 0-16,4 1-1 15,3 0 0-15,0 3 1 16,-2 0-1-16,-6-1 1 16,3-1 0-16,8-2 0 15,9-4 0-15,8 0 1 0,2 0-1 16,4 0 0-16,1 2 0 15,11 4-1-15,5-4 0 16,17-1-1-16,5 1-3 16,11-5-15-16,5 4-5 15,6-2-2-15,9 0 2 16,14 1 14-16,7-1 3 16,18 0 4-16,3 1 1 15,6-3 1-15,5 0 1 0,6-1-1 16,8-1 0-16,19 4 1 15,-1-2 0-15,9 0-5 16,-2 1 0-16,-1 0-1 16,5 2 2-16,-3 5 4 15,-3-2 1-15,-7 1 0 16,-4-2 2-16,-4 0 19 16,1 2-49-16,-11 0-180 15,-10 2 154-15</inkml:trace>
  <inkml:trace contextRef="#ctx0" brushRef="#br1" timeOffset="116246.21">16591 2750 215 0,'25'-26'113'16,"-31"30"-21"-16,-1 1-46 16,1 13-27-16,-4 6 3 15,-2 16 7-15,-2 10 2 16,-10 17-5-16,-3 11-4 15,-5 16-8-15,-4 6-4 0,-5 7-4 16,0 3-1-16,-8 3-5 16,3 4-1-16,4-7-2 15,0-3 2-15,3-18 2 16,1-6 1-16,2-10 3 16,5-5 0-16,7-6 2 15,1-9-2-15,18-9-1 16,5-5-1-16,16-15 1 15,12-8 3-15,17-9 2 16,8-4 0-16,15-4 0 16,9 1-1-16,5 0-1 15,5-1-1-15,5 6-3 16,-2 3-2-16,6 5 0 16,5 2-1-16,7-4 20 15,10 0 9-15,-2-2 17 16,5-1 4-16,-2 1-19 15,-6-5-6-15,-3 0-18 0,-9-3-1 16,-10-10-1-16,-6-1 0 16,-16-14-1-16,-4-3-1 15,-9-6 0-15,-8-9 1 16,-7-15 3-16,-3-12 1 16,-9-21 1-16,2-9-2 15,-9-8-3-15,2-3-3 16,1-2-1-16,-5 5-2 15,-1 11 3-15,-9 8 2 0,-8 21 2 16,-5 4 0-16,1 11-4 16,2 5-1-16,-6 3-7 15,13 8-1-15,0 1-2 16,-1 3 1-16,16 4 4 16,-4 2 1-16,6-2 2 15,2 3 1-15,-7 5 5 16,-2 2 4-16,-15 3 5 15,-10 2 5-15,-17-2 0 16,-8-1-1-16,-13-1-3 16,-8-3-5-16,-22 3-5 15,-21-4 5-15,-29 9 9 16,-14 1 1-16,-30 10 1 16,-9 5-5-16,-11 7-14 15,-8 7 1-15,15 6-2 16,19 4 2-16,12 7-1 15</inkml:trace>
  <inkml:trace contextRef="#ctx0" brushRef="#br1" timeOffset="143887.83">12881 3749 58 0,'-7'-15'52'15,"-1"1"20"-15,-1 0 0 16,1 3-11-16,3 0-9 0,-11-5-5 16,5 6 0-16,-9-2 2 15,-6 3-4-15,-7 4-17 16,-8 4-9-16,-8 10-11 16,-6 3-3-16,-5 4 28 15,8 3 19-15,3-2 16 16,4 1 6-16,13 1-24 15,-5-1-20-15,13 0-18 16,3 4-9-16,9-6-10 16,9 2-2-16,12 1 0 15,8-3 1-15,7-3 6 16,12-1 2-16,6-8 3 16,4-4 2-16,5-6 1 15,-1-4-1-15,8-6 1 16,0-2-1-16,-3 0-1 15,-6 0 0-15,-14 0-1 16,-6 3 3-16,-9 6 9 0,-8 1 17 16,-11 2 37-1,2 0 6-15,-12-8-7 0,-1 4-17 16,-12 3-41-16,-7-2-8 16,-14 10-5-16,-9 3 0 15,-12 8 0-15,-5 5 0 16,0 5 2-16,0 2 0 15,5-2 1-15,5-2 0 16,12-1-1-16,10-4-5 16,19 3-9-16,11-2-3 0,12 3-1 15,6 0 3 1,15-3 8-16,3-2 5 0,12-7 4 16,8-1 3-16,3-8 1 15,8-3 0-15,3-8 0 16,0-2 1-16,2-2-1 15,-6-3 1-15,-11 1 2 16,-7-1 3-16,-18-3 6 16,-7 3 7-16,-17-5 26 15,-9 1 3-15,-17 0 0 16,-8 3-4-16,-13 15-29 16,-8 3-7-16,-6 14-12 15,1 5-3-15,8 1-2 16,11 7-1-16,18 1-48 15,4 1-76-15,18 13 85 16</inkml:trace>
  <inkml:trace contextRef="#ctx1" brushRef="#br1">21101 17749 0,'0'0'16,"0"0"0,0 0-1,0 0 1,0 0-1,0 0 1,0 0 0,0 0-1,0 0 1,0 0 0,0 0-1,0 0 1,0 0-1,0 0 1,0 0-16,0 0 31,0 0-31,0 0 16,0 0 0,0 0-1,0 0 1,0 0-1,0 0 1,0 0 0,0 0-1,0 0 1,0 0 0,0 0-1,0 0 1,0 0-1,0 0 1,0 0 0</inkml:trace>
  <inkml:trace contextRef="#ctx1" brushRef="#br1" timeOffset="154.15">21104 17694 0,'0'0'16,"0"0"0</inkml:trace>
  <inkml:trace contextRef="#ctx0" brushRef="#br1" timeOffset="146452.66">15473 3736 235 0,'43'11'107'0,"-31"-27"-27"16,2 0-31-16,-2 4-12 16,0 2 0-16,-8 4-11 15,-1 4 0-15,-8 4-7 16,-6 1 0-16,-8 7-3 15,-13 1-7-15,-8 8 1 16,-9 5 4-16,-3 1 29 16,0-1 13-16,5-2 11 15,10-5-3-15,10-1-32 16,11-3-19-16,10 0-16 0,7 0-4 16,20-4 5-16,7-1 2 15,24-10 9-15,7-4 0 16,12-8-2-16,0-4-1 15,-2-5-2-15,-9-1 1 16,-18-3-1-16,-2 4 1 16,-17 3 10-16,-6 2 10 15,-9 11 6-15,-13-1-2 16,-17 7-12-16,-3 4-12 0,-15 7-5 16,-6 4 4-16,-6 7 11 15,0 2 3-15,4 1-1 16,8 2-5-16,11-2-11 15,6 0-1-15,12-4-4 16,7 0 0-16,10-3 0 16,8-4 2-16,11-8 2 15,9-4-9-15,11-13-44 16,1-7-14-16,-1-6-4 16,-12-5 16-16,-22-2 61 15,-4 4 40-15,-19 1 42 16,-5 8 7-16,-5 11-2 15,-14 5-22-15,-4 9-33 16,-6 7-11-16,1 7-17 16,5 0-5-16,8 2-6 15,8 1-3-15,13-3-23 16,5 5-90-16,16 5 81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45:58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2874 4706 929 0,'-15'0'314'0,"13"1"-307"16,11 3-23-16,19 1-4 15,8 5 5-15,28 1 11 16,9-1 0-16,19-4-1 15,11 0 1-15,26-1 4 16,13 0 5-16,27-1 2 16,9-1 1-16,18 2-2 15,11 0-2-15,25 1-2 16,8-1 1-16,21 1-2 16,13-5 0-16,13 1 1 15,13-4 13-15,17-6 8 16,13 3 3-16,12-8 8 15,4-1-12-15,7-5-6 16,-9 1-2-16,9 5-7 0,-8 1-3 16,-18 9-1-16,0 1-2 15,-44 4-3-15,2 5 1 16,-24 1-1-16,-18 0 2 16,-15-1 5-16,-27-2 1 15,-19-4-6-15,-13-3-56 16,-30-8 41-16</inkml:trace>
  <inkml:trace contextRef="#ctx0" brushRef="#br0" timeOffset="1409.95">3852 2098 262 0,'-3'-7'177'16,"3"3"-25"-16,-1-1-14 15,3 1-16-15,-3 0-47 16,0 3-8-16,1 1 8 16,0 0 14-16,6 13 28 15,6 14 1-15,40 43-35 16,-30-20-24-16,7 8-29 16,3 6-6-16,-2-1-4 15,4-2 1-15,-3-15-3 16,-2-3 0-16,-1-17-58 15,-6-5-37-15,-3-11-82 16,-5-12-98-16,2-13 169 0</inkml:trace>
  <inkml:trace contextRef="#ctx0" brushRef="#br0" timeOffset="1591.71">4247 2204 656 0,'-9'-16'343'16,"-1"11"-95"-16,-5 2-58 15,-4 8-81-15,-5 10-41 16,-7 10-44-16,-4 9-4 0,-8 11-4 16,2-1-4-16,5 4-10 15,6-1-27-15,8-8-137 16,9-1-121-16,13-13 166 16</inkml:trace>
  <inkml:trace contextRef="#ctx0" brushRef="#br0" timeOffset="1888.73">4122 1849 600 0,'-17'-19'327'0,"2"13"-31"16,1 7-185-16,4 18-77 15,3 5-21-15,2 13-26 0,3 3-4 16,8-5 5-16,4-3 3 16,9-15 9-16,3-10 8 15,-2-13 17-15,4-8 4 16,-9-9 4-16,-2-4 1 16,-8 0-7-16,-4 2-3 15,-5 4-7-15,-4 8-7 16,0 5-40-16,-1 4-96 15,7 11 85-15</inkml:trace>
  <inkml:trace contextRef="#ctx0" brushRef="#br0" timeOffset="2551.19">12108 4848 443 0,'-2'-17'176'0,"2"8"-88"16,0 4 27-16,1 5 18 16,1 4 18-16,-2-4-6 15,3 12-18-15,8 17-22 16,29 49-31-16,-4-27-43 15,8 4-8-15,3 5-1 0,0 0 7 16,-4-3-129-16,-8-7-162 16,0-11 168-16</inkml:trace>
  <inkml:trace contextRef="#ctx0" brushRef="#br0" timeOffset="2710.51">12532 4951 982 0,'-30'-15'417'16,"7"20"-250"-16,-1 5-61 0,-10 14-74 16,-5 12-19-16,-21 11-12 15,-8 10-60 1,-6 6-196-16,-3 2 176 0</inkml:trace>
  <inkml:trace contextRef="#ctx0" brushRef="#br0" timeOffset="4413.72">6876 2190 439 0,'-1'-2'149'16,"1"5"-123"-16,1 12-37 16,3 10-2-16,-3 23 11 15,0 10 1-15,1 27 1 0,-3 14 1 16,-1 12 2-16,1 11 24 16,-4 18 42-16,3 7 21 15,-5 24 31-15,0 14-9 16,-4 14-25-16,0 1 5 15,0 14-2-15,1-4-4 16,5 4-9-16,5-3-25 16,2-12-15-16,3-5-1 15,2-20 8-15,-4 3 2 0,-3-7-8 16,-3-2-6-16,-5-2-11 16,-2-12-4-16,-4 2-6 15,0-8-1-15,0-11-5 16,1 0-1-16,4-29-2 15,0-7-7-15,3-24-113 16,0-18-112-16,6-30 142 16</inkml:trace>
  <inkml:trace contextRef="#ctx0" brushRef="#br0" timeOffset="6376.01">3489 6192 249 0,'-18'-1'114'16,"13"-1"-34"-16,3-1-31 15,4-5-7-15,1-1-11 16,3-6 4-16,2 3 15 15,3 0 21-15,3-5 5 16,2 2-22-16,3-3-16 16,9-4-21-16,4 2-8 0,14 1-9 15,6-1 0-15,7-8 0 16,2 2-2-16,10-8 20 16,4-3 6-16,14 2 21 15,14-7 9-15,13-3-11 16,12 0 0-16,19-5-15 15,9-3-4-15,16-5-7 16,12-4-4-16,12-9-5 16,11-6-1-16,17-7-3 15,3-3-1-15,15-3 42 16,9-2 3-16,14-7 5 16,-1-3 3-16,24-14-29 15,6-1 2-15,15-7 5 16,21-7 1-16,2-3-8 15,1-1-4-15,3 2-2 16,-3-1 22-16,-14 7-1 16,-6 6 0-16,-28 15-5 0,-12 12-25 15,-21 8-5 1,-20 5 1-16,-18 5-1 0,-10 7 1 16,-30 12 0-16,-5 7 0 15,-25 12-43-15,-16 8-73 16,-25 18 71-16</inkml:trace>
  <inkml:trace contextRef="#ctx0" brushRef="#br0" timeOffset="8594.76">18228 2899 651 0,'15'-67'273'0,"-18"16"-152"16,-3 3-68-16,4 8-46 16,-5 5-2-16,1 6 0 15,0 6 1-15,-5 8 6 16,-1 3 1-16,-1 8-8 15,2 11-7-15,-1 18-13 16,0 19-4-16,-9 30 8 16,-4 18 6-16,-9 33 5 15,-3 12 1-15,-2 22 1 16,1 11 0-16,0 6 23 16,3 2 11-16,-2 8 39 0,4-1 12 15,-5 0 4-15,-4 6-6 16,3-2-34-16,-4-3-9 15,9 0-22-15,5-13-5 16,0-9 0-16,2-3 0 16,4-12-2-16,3-2 0 15,2-17-4-15,2-12-2 16,4-14-48-16,-2-11-88 0,9-15 86 16</inkml:trace>
  <inkml:trace contextRef="#ctx0" brushRef="#br0" timeOffset="9026.76">15439 4870 772 0,'3'-13'266'0,"22"8"-236"0,14 5-35 15,23 9 3-15,15 2 9 16,17 11 15-16,22 2 13 15,30 11 16-15,14 3 11 16,36 2 17-16,3-1-1 16,36-6-6-16,12-6-9 15,27-7-13-15,9-3-7 16,11 0-11-16,0-2-7 16,-10-1-10-16,-3 2-4 15,-22 0-5-15,-9 1-1 0,-16-3-5 16,-12 2-32-16,-25-11-89 15,-14-4-70-15,-31-6 108 16</inkml:trace>
  <inkml:trace contextRef="#ctx0" brushRef="#br0" timeOffset="10032.66">16030 4231 462 0,'-1'0'156'16,"1"0"-153"-16,5 8 2 16,9 7 2-16,36 31-1 15,-29-27 14-15,8 4 10 16,1-2 20-16,2-1 8 16,9 0-12-16,-3 0-10 0,8-1-21 15,4 4-6-15,2 3 26 16,3-1 9-16,7 6 12 15,0 0 2-15,-6 5-15 16,3 6-6-16,6 3-7 16,2-1-1-16,11 1-11 15,3-2-4-15,4 3-5 16,2 3-1-16,-1 0-4 16,2 2-1-16,7-1 31 15,-2 4 7-15,8 5 7 16,-2 1 4-16,-1 3-29 15,6-5-8-15,7 0-8 16,3 2-1-16,-1 1 0 16,2 4 1-16,1 7 5 15,1 0 3-15,1 2 8 16,-3-4 3-16,-12-8 0 0,7-3-3 16,5-7-6-16,0-2-5 15,9-7-4-15,-7 0 0 16,-7-6-2-16,-2-4-21 15,-18 0-98-15,-12-4-109 16,-12 0 132-16</inkml:trace>
  <inkml:trace contextRef="#ctx0" brushRef="#br0" timeOffset="26029.88">5590 10184 396 0,'-3'-11'143'15,"4"0"-122"-15,4 0-97 16,0 3 54-16</inkml:trace>
  <inkml:trace contextRef="#ctx0" brushRef="#br0" timeOffset="26630.71">5598 10137 267 0,'0'-2'133'16,"0"1"-46"-16,0 1-47 15,0 0-35-15,0 0-1 0,-2 0 31 16,1 0 8-16,0 0 19 31,0 0 5-31,0 0-21 0,0 0-3 0,0 0-14 16,1 0-6-16,0 0 0 15,0 0 6-15,0 0 20 16,0 0 7-16,0 0-3 16,0 0-7-16,0 0-19 15,0 0-5-15,0 0-5 16,0 0-1-16,0 0-8 15,0 0-3-15,0 0-1 16,0 4 0-16,0 1 16 0,0 2 4 16,0 3 1-16,0-2-1 15,0 7-15 1,2 26-4-16,-2-21-4 0,3 8 1 16,-2 6 2-16,1 2 11 15,-2 13 11-15,-6 4 5 16,4 18 7-16,-2 10-10 15,2 8-6-15,-1 2-5 16,-1 2-8-16,2 5-1 16,2 10-1-16,-1 3-27 15,1 5 72-15,-6 2 3 0,0 2 1 16,0 7 48-16,-4 2-58 16,1-2 2-16,-1 3 0 15,5 0-16-15,-4 0-17 16,2 0-2-16,8-5-5 15,-1-3-4-15,5-2-2 16,-4-4-1-16,-5-16 0 16,-2-3 2-16,0-10 2 15,2-2 3-15,-3-7-2 16,3-9 0-16,-2-8-2 16,4-10-3-16,2-10-27 15,-5-6-37-15,4-13-118 16,-2-4-92-16,2-12 165 15</inkml:trace>
  <inkml:trace contextRef="#ctx0" brushRef="#br0" timeOffset="27366.39">4322 12702 806 0,'-60'-17'278'0,"17"4"-249"15,5-2-54-15,13 4-20 16,3-1 3-16,13 2 2 15,5 3 8-15,5 2 13 16,6 2 4-16,8 1 16 16,5 1 10-16,14 1 16 0,11 7 8 15,8 1 3-15,14 3 5 16,15-1 15 0,7-1-2-16,30-2 0 0,3-1-4 15,20-2-20-15,5-3-7 16,12 2-12-16,15-5-4 15,14-2-4-15,9-1 0 16,27-4 0-16,6 0-2 16,20 4 30-16,8 0 7 15,18 4 7-15,1 0 1 0,19 1-30 16,4 1-8-16,8 0-6 16,-3 2 0-16,18-1-1 15,6 3 0-15,-1-6-1 16,16 2-1-16,-13 1 1 15,-3-3 1-15,4 3 1 16,-7-3 1-16,-11-2 1 16,-11-1 0-16,-12-3-1 15,-16 0 0-15,-10 0 2 16,0 3 1-16,-31 1-79 16,-5 0-52-16,-37 1-133 15,-19-4-113-15,-29 3 239 16</inkml:trace>
  <inkml:trace contextRef="#ctx0" brushRef="#br0" timeOffset="38269.92">6665 11291 79 0,'-28'-34'39'16,"26"32"-8"-16,2 2 4 15,0 0 13-15,-3-2 3 16,2 1 5-16,0 0-8 16,0 0-16-16,0 0-5 15,0 0-10-15,0 0 0 16,0 0 12-16,0 0 3 16,-1 1 13-16,2 0 8 0,0 0 7 15,0 0 2-15,0 0-10 16,0 0-9-16,0 0-23 15,0 0-11-15,0 0-8 16,0 0-1-16,0 0 0 16,0 0 0-16,0 0 13 15,0 4 4-15,0 5 4 16,2 3 1-16,5 28-9 16,-3-29-4-16,-1 0 0 15,-2 0 2-15,4 1 9 16,-1 0 3-16,1 3-2 15,-3-4-2-15,2-2-8 16,-4 3 0-16,0-2-1 16,1 2 1-16,2 3 0 15,-1-3 3-15,1-1 5 16,-1-2 2-16,-1-1 7 0,4 2-1 16,1 2-3-1,0 2-1-15,0-2-7 16,-2-1-3-16,-1 0-3 0,-2-3-1 15,1 3-3-15,-1 0 1 16,1 1-1-16,-1 0 2 16,1-1-2-16,2 0 2 15,-3 0 0-15,-1 1 1 16,4 2 12-16,-1-1 1 16,0 1-1-16,3 2-1 15,-3-4-11-15,1 2-3 0,0 1 0 16,-2 1 1-16,-1-3 19 15,0-1 3-15,0-3 0 16,8 0 0-16,-7 5-21 16,-1-3-3-16,2 2-2 15,-7-1-1-15,8-5 1 16,0 5-1-16,0-3 2 16,-2 2 0-16,0 3 1 15,0-5 0-15,1 2-2 16,1-3 0-16,-1-2-1 15,5 3 0-15,-1-1-1 16,3 4 0-16,-1-2 0 16,-4-2-8-16,0 6 34 15,-2-7 3-15,1 5 1 16,2-1 10-16,-1-2-34 16,-1 1-3-16,0-4-1 15,1 5-1-15,0-1 0 16,2-4 0-16,0 5 0 0,-1-3-1 15,-8-8 0-15,7 9-1 16,0 0-1-16,3 1 0 16,7 7 1-16,-8-5 3 15,1-1 2-15,-8 0 1 16,6 1-2-16,-1-1 0 16,1 1-1-16,0-1-1 15,-3-2 0-15,-1 0 0 0,1-3 1 16,-1 1 0-16,1 1 0 15,3-4 0-15,1 1-1 16,-4-1 0-16,5 0 0 16,-2 0 0-16,-3 1 0 15,-2 1-1-15,-1 1 1 16,6 2 0-16,-3-2-1 16,1 3 0-16,-1-3 0 15,-3-1-1-15,7 4 2 16,-1-4-1-16,-2-2 0 15,0 2 1-15,-3-3-1 16,2 3 0-16,4 3 1 16,-4-2 0-16,2 3 0 15,-2-4 0-15,-3 0-1 16,3-1-1-16,-4-3 1 16,6 3 0-16,-3-3 0 15,-2-2 1-15,0 0 2 0,0 0 1 16,0 0 0-16,0 0-1 15,0 0 0-15,2 1-1 16,5 7-1-16,2 0 1 16,25 26-1-16,-29-29 0 15,-2-4 1-15,-2-1 0 16,-1 0 1-16,0 0-1 16,0 0 1-16,0 0 1 15,0 0 1-15,0 0 1 0,0 0 0 16,6 3 1-16,3 1-1 15,-5-1-2-15,1-1 0 16,-2-1-2-16,0 0 0 16,1 0 0-16,-1 0 0 15,1 1-1-15,0 0 1 16,2 2-1-16,-2-3 2 16,-1 1 0-16,0 1 0 15,1 0 0-15,1 0-1 16,-1-1 1-16,-1-1-1 15,0 1-1-15,2 2 1 16,1-1-1-16,-1 0-1 16,-1-1 1-16,2 2-1 15,-3-3 1-15,4 2 1 16,-2-1 0-16,7 2 0 16,-6-2-1-16,0-1 0 15,-1 0 1-15,-5-1 0 0,4 1 0 16,4 0-3-16,-3 0 24 15,4-1 8-15,0 0 0 16,-4-1 5-16,1 0-25 16,0 0-8-16,4-1-2 15,-3 1-1-15,1 0 1 16,2 1-2-16,-3 1 1 16,3 0 0-16,0 0-1 15,-1-1 1-15,31 4-1 0,-30-3 1 16,-2 3 0-16,0-3 1 15,-4-1-1-15,8 3 0 16,-6-2 0-16,2-1 0 16,-2 0 0-16,-5-2 1 15,7 0 1-15,0 0 0 16,3-3 0-16,-1 1-1 16,2 2-1-16,-3-2 0 15,1 3-1-15,-2 0 0 16,0-1 1-16,1 1-1 15,-1-2 1-15,1-4 0 16,-1 3 0-16,5-3 17 16,0 0 2-16,0 1 2 15,1-1 1-15,-2-4-19 16,5-1-1-16,3-2-1 16,0-2 0-16,5-1 2 15,-1-2 0-15,-3-3 7 0,-2-4 3 16,-1 3 4-16,-1 2 1 15,1 2-6-15,2 1 0 16,-4 1-4-16,3-3 0 16,-4-3-2-16,3-3 0 15,3-3-3-15,-4 5 0 16,4-1 0-16,-5 3-1 16,-4 1-1-16,3 0 0 15,-3-1-1-15,0-1 0 0,0 1 1 16,3 2 0-16,-2 1 0 15,6 1-1-15,-3-8 1 16,-3-2 0-16,5-1-1 16,1-1 0-16,1 2 0 15,0-3-1-15,0 0 17 16,0-3 4-16,0-3 3 16,2 0 2-16,-3-5-18 15,3 1-3-15,2 3-2 16,-3 3 0-16,3 7-1 15,0-1 1-15,-4 3-1 16,1-1 1-16,-3-2-1 16,-3 3 0-16,0 2 6 15,-2 0 3-15,-1 2 3 16,-2 2-1-16,-4-1-4 16,-1 3-5-16,2 1-2 15,-1 3-1-15,5 2 0 0,0 1 0 16,-6 2-1-16,4 1 0 15,-4 2 0-15,-3-2-1 16,2 3-1-16,-2 1 1 16,-1-3-1-16,4 5 0 15,4-1 1-15,-2-3 0 16,1 3 1-16,1-3 0 16,-2 0 0-16,4-1-1 15,4 1 0-15,-2-3 0 0,0 3-1 16,2 3-1-16,1-1 0 15,-3 0 0-15,5 3-1 16,-1-3 2-16,2 4 0 16,0 0 0-16,-5 0 0 15,-1 0 0-15,1 2-1 16,-4 1 0-16,2 4 0 16,-2 1 0-16,0 2 2 15,-1-1-1-15,2 1 2 16,2-1 0-16,1 1 0 15,2-1 0-15,3 0 0 16,-2 1 0-16,-1 0 0 16,-2 2-1-16,-3 6 1 15,3 4 0-15,-3 5 0 16,1 3 1-16,1 4-1 16,-9 2 0-16,8 3 0 15,-7 2 1-15,4-2-1 16,16-1 0-16,-12 2 0 0,5-2 0 15,3 4 1-15,-4 0-1 16,7 2 0-16,5 0 0 16,4-1 0-16,3-1 0 15,8 1-1-15,2 1 1 16,8 0 0-16,-2 3 0 16,-1 5 0-16,4 3 0 15,1 6 0-15,3 2 0 0,7 0 0 16,6 4 1-16,3-3-1 15,3-2 0-15,-5 1 0 16,-2-1 0-16,2 7 0 16,2 8 0-16,12 10 0 15,5 5 1-15,-7 0 0 16,-3-4 0-16,0 2-1 16,-3 2 0-16,7 8 1 15,5 4 0-15,-5-3-1 16,-4 0 1-16,-13 3 0 15,0 4-1-15,3 1 1 16,-2-4 0-16,11-3 0 16,-3 0 0-16,-3 1 0 15,-5 0 0-15,-9-11-1 16,5-5 1-16,-4-8 0 16,3 0 0-16,-1-2-1 15,-4 0-7-15,-5-5-11 0,-7-3-15 16,-5-2-48-16,-6-4-38 15,-7 1 73-15</inkml:trace>
  <inkml:trace contextRef="#ctx0" brushRef="#br0" timeOffset="40153.62">7405 12587 351 0,'1'-2'170'15,"-1"1"-59"-15,0-2-21 16,0 3-3-16,-1-1 13 0,0-1 22 15,1 1 8-15,-1 0-9 16,0 0-25-16,1 0-57 16,0 1-20-16,0 0-27 15,0 0-1-15,-1 18 15 16,0 32 4-16,-1-23 1 16,2 5 0-16,0-2-2 15,0 0-3-15,0-9-1 16,0-4 5-16,3-9 3 15,-1-4 0-15,2-3 16 16,2-9-1-16,2-11 2 16,2-5 0-16,0-11-14 15,0 2-5-15,-1 2-4 16,-5-1 0-16,2 9-2 16,-5 2 0-16,-2 5-26 15,3 5 47-15,-2 6 25 16,2 5 9-16,-2 0 34 15,-1 0-51-15,0 0-30 0,0 0-11 16,0 1-6-16,-5 21 0 16,-3 30 7-16,2-28 2 15,6-5-2-15,-1-2 1 16,1-8-3-16,1-4 0 16,1-3 4-16,2-3 5 15,-3 0 6-15,0 0 0 16,6-13 0-16,3-10-3 15,8-25-4-15,-19 29-2 0,-2 7 0 16,3 1-2-16,0 7 3 16,1 3 2-16,1 1 12 15,-2 1 1-15,0 0-4 16,0 0-2-16,-2 2-12 16,-4 12-1-16,-19 32 0 15,16-29-1-15,9-3-1 16,-1 3-2-16,1-8-7 15,-1 6-26-15,2 3 23 16</inkml:trace>
  <inkml:trace contextRef="#ctx0" brushRef="#br0" timeOffset="51820.63">7801 12864 271 0,'-1'46'171'16,"0"-50"-33"-16,-1-4-13 16,3 1-15-16,0-6-33 15,3 5-10-15,2-7-25 16,1 0-11-16,1-7-7 15,-1 1-3-15,-1 0 1 16,-1 1 3-16,-1 5 16 16,-1-1 2-16,-2 5 6 0,0 1 1 15,-1 8 5 1,0 0 0-16,1 4-19 0,-2-2-4 16,1 0-19-16,-1 3-4 15,-1 22 7-15,-7 30-1 16,1-29-5-16,2-5-3 15,2-5-1-15,3-5 0 16,-2-6-2-16,3-4 0 16,1-5 9-16,-1 3 2 15,0 0 1-15,6-17 0 0,11-41-10 16,-10 26-2-16,0 5-1 16,-3 0 0-16,-1 9-1 15,1 1 13-15,-2 8 46 16,-1 6 22-16,0 4 11 15,-1 4-19-15,0-4-44 16,0 0-20-16,-1 0-8 16,1 15 7-16,0 5 0 15,2 32-28-15,5-29 15 16</inkml:trace>
  <inkml:trace contextRef="#ctx0" brushRef="#br0" timeOffset="53094.32">8270 12969 777 0,'-28'-11'337'0,"8"-5"-169"15,7 6-65-15,6 4-23 0,-1-3-21 16,8 7-37-16,5 2-10 16,13 0-12-16,12 1-2 15,22 0 18-15,16 3 7 16,20 4 5-16,8 3 1 15,21 4 10-15,4-3 2 16,14 6 0-16,2-1-4 16,-2 1-7-16,3 0 0 15,-12-2-3-15,2-4-2 0,-4-2-4 16,-4-3 17-16,11-2 5 16,-6-2 4-16,-15-3 1 15,0 3-15-15,-29-3-5 16,-12 2-3-16,-11 5-7 15,-13-4-6-15,-22 1-1 16,-5-3 0-16,-14-1 12 16,-7-5-43-16,-11 2-107 15,-8 1-58-15,-3-4-108 16,-1 4 8-16,2-2-33 16,3 0 197-16</inkml:trace>
  <inkml:trace contextRef="#ctx0" brushRef="#br0" timeOffset="53320.29">10405 13043 964 0,'-65'-35'378'0,"83"33"-265"0,-2-3-7 16,13 8-1-16,2 1-6 16,3 6-3-16,-3-1-3 15,-5 3-30-15,-1 4-16 16,-11-1-25-16,-1 2 16 15,-15 3 20-15,-16 2 4 16,-25 7 6-16,-15 5-24 16,-22 7-22-16,-8 6-10 15,-12 9-43-15,-12 3 26 0</inkml:trace>
  <inkml:trace contextRef="#ctx0" brushRef="#br0" timeOffset="54776.98">6822 12904 270 0,'-52'-16'203'0,"44"12"24"16,2 2-32-16,3 2-57 16,1-1-28-16,2 1-51 15,0 0-23-15,0 0-35 16,0 0-1-16,0 3 16 16,3 9 2-16,0-5-3 15,2-1-1-15,21 23-6 16,-16-28 0-16,3-2 3 15,-2-2 2-15,-5-3 7 16,-1 0 2-16,-6-1 1 16,-6-3-3-16,-3 3-8 15,-3 0-4-15,1 4-3 16,5 3 0-16,-2 5 1 0,1 2-1 16,1 4-3-16,-1 4-1 15,4 1-3-15,3-1 0 16,3 0 0-16,7-4 1 15,6-5-15-15,1 2 12 16</inkml:trace>
  <inkml:trace contextRef="#ctx0" brushRef="#br0" timeOffset="55665.98">6787 12990 214 0,'-4'0'180'16,"-2"0"28"-16,1 0-42 15,-3-2-2-15,0 1-15 16,3 0-10-16,0 1-25 16,1 2-13-16,-2-2-27 15,3-2-10-15,2 1-2 16,0 1 3-16,-1 0 3 16,1 0-2-16,1 0-18 15,-2 0-10-15,1 0-23 16,0 0-6-16,1 0-9 15,0 0-2-15,0 0-2 16,0 0 1-16,0 0 3 16,0 0 0-16,4 1 4 15,4 0 1-15,1 0 1 16,0 1 1-16,0-1-1 0,2 0-1 16,28 8-1-1,-25-9 1-15,5 5 1 0,-2-4 2 16,6 0 0-16,1-1 0 15,-2-1-1-15,1-3-2 16,-2 1-1-16,4 3-1 16,-5-3-2-16,2 1 0 15,5 4 0-15,-6-3-1 16,5 2 0-16,3 1 1 16,-6-1 0-16,0 1 0 0,2 2 2 15,-6-1 0-15,-4-3 1 16,-5-1 2-16,-4 1 7 15,-3 0-35-15,1-1-149 16,-4 0-195-16,0-1 218 16</inkml:trace>
  <inkml:trace contextRef="#ctx0" brushRef="#br0" timeOffset="55907.57">7264 12955 626 0,'-31'-24'299'0,"34"20"-65"16,3 1-121-16,10 0 4 16,2-2 4-16,6 3 6 15,3 0-15-15,-5 4-34 16,0 3-18-16,-8 3-22 0,-4 2 6 16,-10 0 15-16,-4 6 3 15,-14 0-5-15,-6 2-14 16,-7 7-17-16,-4 0-5 15,-10 0-39 1,-1 5-71-16,-6 6 59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77 800,'-34'-63'584,"33"62"-478,1 0 0,-1 0 1,1-1-1,-1 1 0,0 0 0,0 0 0,0 0 0,1 0 0,-1 0 0,0 0 0,0 0 0,0 1-106,-2 2 112,3-2 17,-1 0-21,0 1 1,0-1-1,0 1 1,1-1-1,-1 1 1,0-1-1,0 1 0,1-1 1,-1 1-1,0 0 1,0-1-1,1 1 0,-1 0 1,1 0-1,-1 0 1,1-1-1,-1 1 1,1 0-1,-1 0 0,1 0 1,0 1-109,-7 27-132,3-10 366,-1 6 16,1 0-1,1 11-249,-18 130 1029,14-109-755,-7 20-274,5-28 70,2 1 0,1 11-70,-15 188 189,8-121-29,3 53-160,10 33 84,-6 252 290,-11-241-257,-2 103 255,17-169-124,0 254 62,11-222-259,-1-58-29,27 312 41,-29-380-45,6 227 302,-6-93 8,10 3-33,-2-88-41,-13-84-192,4 103 196,-4-41-112,-1-19 76,-7 59-222,7-127 4,-1 2 7,1-1 0,-1 1 0,-1 0 0,0 0 0,0-1 0,-2 7-11,2-10 2,0 1-1,0-1 0,1 1 0,-1 0 0,1 0 0,0-1 0,0 1 1,0 0-1,1 0 0,0 0 0,-1 0 0,1 0 0,0 0 0,1 2-1,0 0-130,0 22 117,-1-27-101,0 0 0,0 0 1,0 0-1,0 0 0,0 0 1,-1 0-1,1 0 0,0 0 1,-1 0-1,1 0 0,-1 0 1,1 0-1,-1 0 0,0 0 1,1 0-1,-1 0 0,0 0 1,1-1-1,-1 1 0,0 0 0,0-1 1,0 2 113,-5 1-632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47:27.9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5:48:16.721"/>
    </inkml:context>
  </inkml:definitions>
  <inkml:trace contextRef="#ctx0" brushRef="#br0">2572 3939 788 0,'-1'-1'263'0,"9"5"-255"16,5 5-17-16,14 2 4 16,7 2 1-16,13 0 1 15,11 0 1-15,14 1 1 16,8-3-1-16,20 0 2 16,8-4-1-16,17-6 0 15,11-1 0-15,23-4 0 16,6-3-1-16,15-2 0 15,12 2 1-15,5-2 7 16,15-1 3-16,20 5 2 16,7 0 0-16,24 3-5 15,4 1-3-15,7 1-1 16,22 0 0-16,9 1 1 16,-1-2-3-16,22-4 3 15,-10 0-3-15,6-3 2 16,2 1 2-16,1-1-2 15,-7 3 2-15,-9 1-3 16,0 3 0-16,-17 7 0 0,-8 1-1 16,-10 5 0-16,-10 0 0 15,-19 0 1-15,-19-3 1 16,-16 0 0-16,-16 0 2 16,-27-4 4-16,-3 3-68 15,-44-2 47-15</inkml:trace>
  <inkml:trace contextRef="#ctx0" brushRef="#br0" timeOffset="2333.3">4600 3088 192 0,'32'-41'94'0,"-23"48"-47"15,-1 2-3-15,4 2-25 16,-4 1-11-16,0 4-6 15,1 5 22-15,1 6 20 0,0 6 10 16,0 1 28 0,-6-16-8-16,2-1-8 15,15 57-7-15,2 11-24 0,5 7-11 16,-10-19 18-16,3 1 5 16,5-2 12-16,-4-3 4 15,4-2-26-15,1 3-7 16,-3 4-16-16,5 4-5 15,4 1-4-15,-1-4-1 0,3-6 0 16,7-1 0-16,3-3-2 16,1 0 1-16,7 0-2 15,-3-3 0-15,-2-10 0 16,-5-5 1-16,5-8 6 16,2-4 1-16,6-8 2 15,11-5 0-15,2-9-3 16,1-1 0-16,-1-11-1 15,-7-2 0-15,-3-11-1 16,1-7 1-16,-4-7-1 16,6-6 0-16,-2-9 0 15,-3-4 0-15,3-14 0 16,-4-4-1-16,0 0-1 16,0-2 0-16,-9 7 0 15,2 1 1-15,-1 0-1 16,-1-1-1-16,2 1 0 15,-1-1-2-15,3 1 1 0,0-2-2 16,1 0 1-16,2 3 0 16,-10 1-1-16,1 0 1 15,-2 0-1-15,0-1 1 16,4 3 0-16,-2 9-1 16,-3 3 0-16,-1 9-2 15,2 10 0-15,1-1-1 16,-3 7 1-16,3 0 0 15,-6 1 1-15,0 2 0 16,7 3-1-16,-2 0 1 16,8 3-1-16,1 2 0 0,-2 2 0 15,-1 3-1-15,1 4 1 16,-1 3 1-16,1 5-1 16,0-2 1-16,-1 4 1 15,2-1-1-15,4 6-1 16,3 1 1-16,7 4-2 15,1 3 0-15,3 5 1 16,-2 3 0-16,-3 4 1 16,2 2 0-16,3-1 1 15,3-1 0-15,13 3 0 16,1 1 0-16,-2 4 1 16,0 6 0-16,-2 0 0 15,3 9 0-15,5 6 9 16,3 3 7-16,-2 4 3 15,-4-1 1-15,4 0-9 16,-1 3-6-16,9 4-2 0,5 6 0 16,1 1-1-16,6-5 0 15,3-5-4-15,5-4 23 16,3 2 7-16,-2 1 2 16,-4 5 3-16,6-1-23 15,1-3-7-15,0-2 1 16,-2-2-1-16,-5-3 1 15,-3-2 2-15,-1-2 2 16,-12-4 3-16,-5-6 0 0,-11-7 17 16,-6-4-55-16,-1-11-252 15,-5 0 206-15</inkml:trace>
  <inkml:trace contextRef="#ctx0" brushRef="#br0" timeOffset="3158.29">9299 4014 244 0,'-3'-12'196'0,"1"2"33"15,-3-5-36-15,2 3-63 16,-2-1-25-16,3-4-35 15,6 7-11-15,0-7-6 16,4 7 6-16,-6-1 15 16,2 0 10-16,-3 9-28 15,0 1-19-15,0 12-21 16,-1 9-6-16,-1 14 17 16,-8 6 6-16,-4 12-5 15,-2 1-5-15,3-1-8 16,-1-6-2-16,11-10-13 15,-3-10-57-15,8-10 41 16</inkml:trace>
  <inkml:trace contextRef="#ctx0" brushRef="#br0" timeOffset="3677.64">9306 4566 725 0,'0'0'350'0,"-2"0"-131"15,2 0-18-15,-1 0-32 16,-17 10-28-16,-25 47-27 15,21-20-6-15,7 11-37 16,4 2-12-16,3-4-30 16,5-8-12-16,5-10-14 0,5-7-1 15,0-9 0-15,7-2 1 16,8-7 4-16,-6-7 6 16,0-10 8-16,1-5 3 15,-10-7 3-15,-4 1-2 16,-3 2-6-16,-5 1-17 15,-3 7-50-15,-1 4-48 16,-10 3-216-16,9 2 205 0</inkml:trace>
  <inkml:trace contextRef="#ctx0" brushRef="#br0" timeOffset="8474.35">6946 3826 328 0,'0'-22'248'16,"3"2"-9"-16,-1 9-14 15,-1-1-24-15,1 12-47 16,0 8-8-16,-4 13-24 15,2 14-16-15,-5 13-20 16,-4 6-23-16,-3 10-36 16,-3 2-11-16,1 1-21 15,2 1-46-15,6-5-170 16,2-5-194-16,9-11 251 16</inkml:trace>
  <inkml:trace contextRef="#ctx0" brushRef="#br0" timeOffset="8984.95">7121 4424 384 0,'-4'-5'278'0,"-5"0"50"16,-5-2-49-16,-19-7-63 16,29 14-28-16,-1-1-53 15,5 1-29-15,-1-1-57 16,0 1-21-16,1 0-27 15,0 0-2-15,0 0 9 16,7 5 2-16,4 11-1 16,25 24 1-16,-28-20 1 15,-4 2-1-15,-4 0-2 16,1 4-1-16,-1-2-2 16,-1-1 0-16,2 1-2 15,-4-1 0-15,5-1-1 16,0 0-1-16,0-2-1 15,3-2 0-15,-3-2 0 16,3-2 2-16,-5-3 10 16,-4 3 6-16,-8-1 8 15,-8 4 0-15,-8 1-9 0,-6-2-19 16,-2-4-89-16,1-4-81 16,0-5 102-16</inkml:trace>
  <inkml:trace contextRef="#ctx0" brushRef="#br0" timeOffset="10019.68">5951 3743 272 0,'0'-30'213'0,"0"8"52"16,-4 7-35-16,8 8-30 15,-4 6-48-15,-5 14-60 16,1 8-28-16,-7 11-43 16,6 5-1-16,-3 5-11 15,2-2 20-15,6 1-129 16,-7-4-137-16,4-3 158 15</inkml:trace>
  <inkml:trace contextRef="#ctx0" brushRef="#br0" timeOffset="10360.01">5810 4232 1047 0,'0'0'419'16,"0"0"-301"-16,0 0-30 15,0 0-51-15,2 1-11 0,10 5 5 16,-5 5 3-16,28 34 14 16,-33-26-1-16,-3 7-4 15,-2 0-7-15,-2-9-25 16,6 4-4-16,-1-11-4 15,3-1-2-15,5 3-3 16,-6-5-2-16,10 4 0 16,1-1 1-16,7 0 1 15,0-2 2-15,1-5-11 16,-1-3-42-16,0-10-191 16,6-2 167-16</inkml:trace>
  <inkml:trace contextRef="#ctx0" brushRef="#br0" timeOffset="10892.88">4897 3815 705 0,'-4'-11'326'0,"2"9"-127"16,2 4-134-16,6 10-12 15,0 7-9-15,-6 8 22 0,6 6 6 16,-6 11-14-16,-4 4-10 16,-3 7-21-16,-2 1-12 15,4-2-98-15,-2 1-134 16,8 0 140-16</inkml:trace>
  <inkml:trace contextRef="#ctx0" brushRef="#br0" timeOffset="11343.73">4599 4775 858 0,'-10'6'420'15,"-8"-5"-105"-15,23-11-256 16,5-3-15-16,4-16-37 16,6-7-4-16,4-5-3 15,1-2 11-15,6 5 10 16,-4 4 10-16,-1 14 18 0,-6 6-9 16,-12 8 2-16,-2 7 13 15,-8 13 17-15,-4 6 8 16,-5 22 2-16,-3 8-18 15,-5 11-18-15,-2 0-6 16,-1 1-10-16,2-3-6 16,0-9-13-16,4-2-5 15,6-10 29-15,2-4-55 16,13-9 22-16</inkml:trace>
  <inkml:trace contextRef="#ctx0" brushRef="#br0" timeOffset="15761.69">2595 7961 604 0,'-13'-69'218'0,"21"80"-156"16,8 16-48-16,5 7 20 16,5 24 20-16,4 7 1 15,3 16-18-15,-5-2-10 16,5-4-17-16,-4 0-1 0,-3-18-1 16,7-6 1-1,-8-19 13-15,2-9-46 0,-4-23 22 16</inkml:trace>
  <inkml:trace contextRef="#ctx0" brushRef="#br0" timeOffset="15927.25">2941 7990 824 0,'-26'8'372'15,"-2"10"-194"-15,-4 20-93 16,-2 10 2-16,-6 18-59 15,1 4-11-15,-3 4-9 16,9 3-82-16,5-3 55 16</inkml:trace>
  <inkml:trace contextRef="#ctx0" brushRef="#br0" timeOffset="16886.37">3573 8013 309 0,'36'7'120'0,"-36"32"-77"16,0 10 18-16,4 24 22 15,-3 19 4-15,-1 29 9 16,-2 15 2-16,-3 21 18 16,0 3-6-16,1-6 1 15,1 0-14-15,1-1-14 16,-2-6-8-16,1-1-27 15,0-4-4-15,-4-7-20 16,0-2-8-16,2-16-5 16,-1-12-2-16,6-17-1 15,2-13-1-15,2-14-1 16,1-1-1-16,-3-11 1 16,-2-3-16-16,-1-3-75 15,-2-6-61-15,4-1-235 0,5-4 238 16</inkml:trace>
  <inkml:trace contextRef="#ctx0" brushRef="#br0" timeOffset="17251.65">3120 10293 525 0,'-20'-11'213'0,"12"5"-152"16,9 3-43-16,22 7-40 16,10 1-1-16,21 3 18 15,13 2 19-15,25 0 44 16,3 3 14-16,27-2 28 15,12-4-15-15,12 0-22 16,21-6 2-16,13-5 3 16,10-3 13-16,16-12-7 15,1-1-13-15,-61-4-28 32,-75 11-13-32,3 3-11 0,206-43 2 0,-28-5-85 15,-15-2-103-15,-123 17 113 0</inkml:trace>
  <inkml:trace contextRef="#ctx0" brushRef="#br0" timeOffset="17866.13">3626 9033 458 0,'-38'-32'282'0,"29"33"1"16,1 2-183-16,0 1 8 16,1 0-57-16,-1-2-20 15,5 4-8-15,2-3-9 0,-2 0-9 16,3-3 0-16,0 0 26 15,0 0 11-15,27 6 27 16,40-1 5-16,-19-8-23 16,3 0-12-16,-4-2-22 15,-6 1-6-15,-3 2-2 16,-9-2-1-16,-4 2-135 16,-6-1-260-16,-6 0 256 15</inkml:trace>
  <inkml:trace contextRef="#ctx0" brushRef="#br0" timeOffset="18280.71">3113 9058 861 0,'-29'90'314'16,"34"-91"-224"-16,-1-7-22 15,8-5-5-15,6-8-9 0,5-13-36 16,2-1-7-16,0-7-5 15,-1 0 3-15,-4 6 15 16,2 3 8-16,-5 14 17 16,-14 6 5-16,2 13-16 15,-5 10 6-15,-6 17 4 16,0 14-1-16,-11 19 24 16,-1 5-13-16,2 4-17 15,-3 0-8-15,6-2 3 16,0 0-53-16,7-7-212 15,5-3 173-15</inkml:trace>
  <inkml:trace contextRef="#ctx0" brushRef="#br0" timeOffset="22936.86">2998 8982 270 0,'-13'-8'198'0,"-4"1"31"15,-5-1-37-15,4-1-24 16,2-1-17-16,2 1-15 15,3-1-1-15,3 2 1 0,0 0-7 16,5-2-21-16,1 1-22 16,5-2-43-16,7 0-16 15,11 2-10-15,19-2 8 16,-4 4 15-16,5 3 1 16,-1 7-10-16,-11 7-11 15,10 10-3-15,-5 4 4 16,-14 10 7-16,-3 5 1 0,-15 7-8 15,-2 1-1-15,-6 4-2 16,-1 2-1-16,-13-12-1 16,-1 2-2-16,-7-10 1 15,-2-5 2-15,-1 1 3 16,-1-5 3-16,-2-8 0 16,1 1-2-16,0-12-4 15,5-5-2-15,5-4-6 16,9-4-3-16,5-2-7 15,4 3-5-15,5-5-6 16,1 0 0-16,8 0-4 16,3-3 0-16,10 6-3 15,3-1 2-15,7 1 9 16,5 5 4-16,4 4 13 16,5 5 6-16,6 6 2 15,2 3 0-15,3 3-7 16,-9-3-2-16,6 1-1 15,-2 1 0-15,7-4 3 0,-5 0 15 16,-1-4-61-16,3-4 424 16,-10-1-299-16</inkml:trace>
  <inkml:trace contextRef="#ctx0" brushRef="#br0" timeOffset="24734.98">2285 13997 672 0,'-8'6'316'0,"1"5"-44"0,2 15-209 16,4 7 2-16,3 5 1 16,2 0-24-16,7-5-12 15,5-6-10-15,3-7-6 16,8-6 0-16,-3-11 5 16,5 0 0-16,-3-4-5 15,2-1-3-15,-2 8-9 16,-1 6-1-16,-5 18 4 15,-8 13 4-15,-14 23 9 16,-12 9 1-16,-14 14 0 16,-6 2-1-16,-12 1-3 15,0-6-15-15,-6-11 62 16,6-9 9-16,10-25 9 16,3-12 18-16,10-23-45 15,3-7-9-15,6-16-20 16,7-8-10-16,12-10-28 15,7-4-6-15,12-3 4 0,6 2 3 16,18 4 6-16,4 1 2 16,19 6 3-16,2 8-1 15,6 10-75-15,1 8-37 16,1 13-93-16,-3 4-175 16,1 17 264-16</inkml:trace>
  <inkml:trace contextRef="#ctx0" brushRef="#br0" timeOffset="25256.8">3723 14929 674 0,'2'5'271'15,"4"30"-170"-15,1 17 0 16,-2 33-1-16,-3 15-24 15,0 30-10-15,2 16-7 16,-3 13 25-16,1 14 8 0,-4 0 4 16,-12-11-9-16,2 4-24 15,-3-9-13-15,-6-14-20 16,4-4-5-16,-3-18-10 16,4-8-2-16,11-19-45 15,5-9-79-15,14-25 73 16</inkml:trace>
  <inkml:trace contextRef="#ctx0" brushRef="#br0" timeOffset="25626.78">3145 16743 834 0,'-18'-8'311'0,"16"6"-264"0,11 2-41 16,24 9-8-16,13 2-4 15,25 3 25-15,16 2 35 16,30-1 1-16,13-2-4 16,19-5 40-16,-15-4-30 31,-67-2 16-31,1 0 7 0,234-3-24 0,12-7 2 15,32-4-18-15,-101-2-4 16,1 3-20-16,-2 3-5 0,-12 4-4 16,-1 0 1-16,-23 4 1 15,-1 3-2-15,-20-2 2 16,-7 1 0-16,-19-4 19 16,-10-3-49-16,-24-6-184 15,-14-1 149-15</inkml:trace>
  <inkml:trace contextRef="#ctx0" brushRef="#br0" timeOffset="26377.72">3646 15977 775 0,'0'-1'350'16,"-1"0"-152"-16,-2 0-42 16,-14-2 2-16,-28-7-39 15,36 10-19-15,4 0-12 16,0 0-46-16,8 0-16 15,-3 0-31-15,11 0-7 16,17 1 16-16,56 1 6 0,-33 0-1 16,-4-2-2-16,1-3 0 15,-1 1 0-15,-6-1 1 16,5 3 1-16,-12 0-12 16,-8 3-61-16,-10 2-291 15,-8 5 246-15</inkml:trace>
  <inkml:trace contextRef="#ctx0" brushRef="#br0" timeOffset="27057.34">2966 15789 867 0,'-8'4'342'15,"7"6"-175"-15,1 1-109 16,7-2 11-16,1-2 5 15,4-7-21-15,6-3 11 16,4-9-1-16,5-6-9 0,6-13-8 16,-1-3-12-16,1-6-18 15,-9 1-4-15,-6 8-3 16,-1 5-3-16,-10 15-6 16,-2 6-7-16,-1 9 7 15,-10 9 6-15,4 14 29 16,4 6 20-16,-6 11 16 15,4 2 1-15,-4 2-17 16,-3 0-10-16,3 3-17 16,-4 3-5-16,0 3-6 15,-3-1-3-15,3-6-5 16,5-3-3-16,1-10-1 16,2-4-1-16,4-10 0 15,-3-3 0-15,2-9 2 16,1-4 3-16,-7-4 15 15,0 0 7-15,-6-5 3 16,-5-4-2-16,-4-2-13 0,-2-3-8 16,0 0-5-16,2 6-1 15,6 2-2-15,3 1-1 16,7 2-3-16,-3 0-7 16,8 0-18-16,-3-1-4 15,0 0-1-15,20-1 7 16,44 1 18-16,-25 0 4 15,7 0 5-15,-1 3 1 16,3 4 0-16,5 6 204 0,3 13-156 16</inkml:trace>
  <inkml:trace contextRef="#ctx0" brushRef="#br0" timeOffset="29898.94">3853 16018 117 0,'-1'-1'71'0,"1"0"-13"0,-3 0-16 15,2 0 1-15,-2-1 8 16,2 1 13-16,0 0 3 16,0 0-29-16,0 0-16 15,0 0-21-15,0 0-6 16,-1 0-3-16,1 0-1 15,0 0 4-15,0-1 3 16,1 1 18-16,0 1 13 0,0 0 19 16,0 0 1-16,0-1-13 15,7 0-10-15,-3 0-17 16,3 1-1-16,0-1-1 16,0 0 0-16,5 0 2 15,1 0-2-15,32-3 0 16,-29 2 0-16,3 1-2 15,-3-2 0-15,-4 0-1 16,0-1 56-16,-1 2 15 16,0 1 1-16,-1 1 0 15,-1-1-56-15,-2 0-17 16,1-1 0-16,2 2-1 16,0-1-2-16,2 1 1 15,1 0-1-15,0-2 1 16,1 2 1-16,-2 0-1 15,-2 0 1-15,2-2-2 16,0 1 1-16,-3 0-1 16,2-1-1-16,1 2-1 0,-4 0 1 15,5 0 2-15,1 0 2 16,-3-2 1-16,8-3 1 16,-5 2-1-16,2 0-1 15,-2-3-1-15,-2 5 0 16,2-1-1-16,-4 0 0 15,8 2 1-15,-7-2 0 16,1-4 1-16,6 3-1 0,-2-2 1 16,8 1-1-16,3 0 1 15,-2-4-1-15,1-1-1 16,-2-2-1-16,2 5 0 16,1 0 0-16,-2 3 1 15,1 0 0-15,-7-2 0 16,1 3-1-16,-4-2 1 15,0 3-1-15,1 1-1 16,-1-4-1-16,2 4 2 16,-1-3 0-16,1 1 0 15,1 1 1-15,-5-4 0 16,-2 2 0-16,-2 1-1 16,0-2 1-16,-1-1-1 15,-4 2 1-15,1 0 1 16,3 0-1-16,-6 2-1 15,8 1-1-15,-10 1-3 16,0 3 0-16,1-3 7 0,-2-1 17 16,-1-1 9-16,0 0 3 15,0 0-2-15,1-1-11 16,-1 2 5-16,1-1 4 16,0 0 3-16,0 0 0 15,0 0-2-15,0 0-6 16,0 1-264-16,0 0 185 15</inkml:trace>
  <inkml:trace contextRef="#ctx0" brushRef="#br0" timeOffset="30985.18">3927 15955 280 0,'-74'13'148'0,"75"-15"-48"15,0 0-24 1,1 1-52-16,-2 1-17 0,0-1 45 16,0 0 27-16,18-1 32 15,34-10 15-15,-17 2-39 16,4 2-16-16,6-2-21 15,0-2-7-15,5-1-11 16,3-2-5-16,-2 1-5 16,-1 4-3-16,-4 3-6 15,0-2-3-15,-3 4-5 16,0 2-2-16,6 0-1 16,-7 2-1-16,5 1 49 15,0-4 7-15,-5-1 5 16,2 0-1-16,-5 1-47 15,1 2-8-15,-6-1-2 16,0 1-2-16,-2-4 2 16,0-1 1-16,4-3 2 15,-1 0 1-15,2-1 0 0,-2 3 0 16,-8-2-3-16,-1 3-1 16,-3 6-4-16,0 2-1 15,-3 1-1-15,0 4-1 16,-3-4 2-16,1-2 1 15,1 4 0-15,1 0 2 16,0-3-1-16,1 0 1 16,1-3 1-16,0-3 0 0,-3 1 0 15,-2 1 2-15,-3 0-1 16,-3-1-1-16,1 2-1 16,3 0-2-16,-5 1 0 15,2 1-1-15,4 0 1 16,-4 0 1-16,0-1 0 15,2-3 1-15,1 0 1 16,2-1 0-16,6 1-1 16,-2 0 1-16,-1-3-1 15,2 1-1-15,-4-3 0 16,2 0-1-16,0 2 0 16,0 2 0-16,-5 1 0 15,2 3 0-15,-6-2 0 16,-1 0 1-16,0 1 1 15,-2-1 0-15,-1 0 2 16,3 1 1-16,-1 1 0 16,-2-2 1-16,1 0 0 0,-3-1 1 15,-2 1-1-15,1 2 2 16,-4 1 16-16,-1 0-42 16,0 0 18-16</inkml:trace>
  <inkml:trace contextRef="#ctx0" brushRef="#br0" timeOffset="35349.51">15406 4031 485 0,'-14'-9'215'0,"4"4"-103"15,6 0-75-15,8 1-21 16,11 3-21-16,11-2-8 15,17 3 4-15,15 3 3 16,13 1-2-16,13 2 1 16,132 10-4-1,-79-7 29-15,12-2 12 16,20 3 30-16,9-4 13 0,21-3 8 16,7-1-6-16,10-6-6 15,30-4 0-15,-2-5-13 16,26 0-4-16,24-1-4 15,-10-2-10-15,22 2-6 16,-19 2-2-16,-7-3-12 16,-9 0-5-16,-30 2-3 15,-13-1-1-15,-40 2-48 16,-18 1-66-16,-28-4 68 16</inkml:trace>
  <inkml:trace contextRef="#ctx0" brushRef="#br0" timeOffset="37606.28">16268 3038 98 0,'-35'-37'44'0,"32"37"9"15,3 2 14-15,3 3 37 16,-3-5 7-16,0 0-8 16,0 0-9-16,0 0-19 15,0 2-10-15,1 8-19 16,4 2-9-16,11 30-13 15,-8-28 2-15,-1 7 0 16,-3 0 1-16,0-6 6 31,-2-7-4-31,0 0-2 0,7 25 2 0,-2-4 2 16,6 0 1-16,-3-9 3 0,0 1 1 16,-2-2-6-16,-2 2-3 15,1 2-9-15,0-2-6 16,1 2-5-16,-3-1-1 15,2-5-2-15,-1 3 0 16,3-1 5-16,1-1 6 16,2 1 8-16,-2-5 3 15,-3 3 0-15,2-1-2 16,-1 2-5-16,0 1-4 16,1-2-5-16,0-1-2 0,3 2-2 15,-1-1 1-15,2-4 2 16,1 2 2-16,-4-7 0 15,2 4 0-15,1 4-4 16,-3-3-1-16,3 2-2 16,-2-2-1-16,-4-4 1 15,7 2-2-15,-3-4 2 16,1-4 2-16,1 0 1 16,0-3-1-16,-4 1-1 15,3 5-1-15,5 3-2 16,-6 0 2-16,2 2-1 15,-4-1 1-15,-8-2-1 16,3 2 0-16,6-4-1 16,-1-1-1-16,3-2 1 15,0 0 0-15,1-1 0 16,-3 1 1-16,6 1-1 16,-2-1-1-16,0 2 0 0,-2-1-1 15,-2-2 1-15,0 3-1 16,2-5 1-16,2 1 1 15,5 0 1-15,-3-6 0 16,1 2 1-16,3-3 1 16,-1-7 0-16,2 3 0 15,4-6-2-15,-3 2 1 16,1 1 0-16,-2-2-2 0,2 1 1 16,-3-1-2-16,1 2 0 15,1 0-1-15,-1 0 1 16,-1-3 0-16,-3 1 0 15,-3 0 1-15,-1-1-1 16,1 2 1-16,0-6 0 16,2 1 1-16,4-4-1 15,-7-4 0-15,7 9 0 16,0-4 0-16,-6 3-1 16,8 2 0-16,-2-3-1 15,1 2-1-15,0 3 0 16,-1 2 1-16,-3 4-1 15,0 0 1-15,-4 0 1 16,2-2-1-16,-1-2 1 16,4-1-1-16,1 0 1 15,3 2-1-15,1-2 0 16,-2 3 0-16,1 0 0 0,-2-1 0 16,-2 3 0-16,-5-2-1 15,-2 7-1-15,2 1 0 16,-5 0-1-16,0 4 0 15,1-1 1-15,-6 2 0 16,10-1 2-16,0-2-1 16,-3 1-1-16,8 2-1 15,-4 1-1-15,1 3 0 16,6 0 0-16,-2 3 1 0,1 0 0 16,2 0 1-16,3 6 1 15,0 0-1-15,9 4 1 16,3 1 0-16,6 3 0 15,0-1 0-15,6 5-1 16,-1 0 1-16,1 0 0 16,3 3 1-16,5 1-1 15,7 1 1-15,6 2 0 16,1 0-1-16,4 5 1 16,-3-2-1-16,0 7 0 15,4 3 1-15,-3 3 0 16,4 2 0-16,6 7 1 15,-6 4 0-15,4 8 1 16,2 2-2-16,4 1 1 16,5 0 2-16,11 0-1 15,-3 4 1-15,-1 4 1 16,4 2-1-16,-5-7 0 0,7 4 0 16,0-12-2-16,-3 0 1 15,-4 0-2-15,-3-7 1 16,-10 5-1-16,0-2 0 15,-8-2 0-15,-7-2 0 16,-12-5 2-16,-10-3 0 16,-6-5 2-16,-9-4 0 15,-3-5-1-15,1 2-3 16,-15-12-77-16,1 0-91 0,-6-7 106 16</inkml:trace>
  <inkml:trace contextRef="#ctx0" brushRef="#br0" timeOffset="40470.24">18460 3994 11 0,'-29'-34'8'16,"34"34"7"-16,-5 0 18 16,-1 0 22-16,1 0 23 15,-1 0-3-15,1-2-15 16,0 1-20-16,0 0-22 15,0 0-4-15,0 0-6 16,0 0-1-16,0 0 24 16,0 0 14-16,0 0 23 15,0 0 9-15,0 0-13 0,0-1-12 16,0 1-23-16,0 0-10 16,0 0-13-1,0 0 4-15,0 0 22 0,0 0 14 16,0 0 23-16,0 0 5 15,0 0-5-15,0-1-2 16,0 1-18-16,0 0-11 16,0 0-17-16,0 0-10 15,0 1-2-15,-2 0 4 16,1 15 10-16,-2 30 7 16,3-28 5-16,-3-4-3 0,2-4-7 15,-1-1-5 1,-1-3-9-16,3-1-3 0,-2-1-3 15,2-3-2-15,-2 0 0 16,2 0 5-16,-1-1 13 16,-1 0 4-16,2 0 3 15,2-10-4-15,2-10-14 16,10-29-2-16,-8 28-5 16,0 2-1-16,-1 6-1 15,0 2 0-15,-1 7 3 16,-3-1 1-16,-1 3-1 15,0 3-1-15,-1 0 5 16,1 0 1-16,-2 0 4 16,-4 15 1-16,-6 37-7 15,6-34 3-15,5 0-98 16,1-3-127-16,13-4 140 16</inkml:trace>
  <inkml:trace contextRef="#ctx0" brushRef="#br0" timeOffset="40981.82">18392 4398 644 0,'-13'-52'346'15,"2"52"-119"-15,5 12-108 16,-7 8-23-16,-2 6-55 16,-2 6 1-16,2 3 17 15,6 1-5-15,10-3-16 16,8-3-12-16,-1-6-19 15,7-10-4-15,-7-9 2 16,1-3 2-16,1-9 11 16,-3-2 4-16,-5-8 1 15,3-3-2-15,-4-5-49 16,-7-3-47-16,-3 1-143 16,-3 1 134-16</inkml:trace>
  <inkml:trace contextRef="#ctx0" brushRef="#br0" timeOffset="46961.31">3812 9019 79 0,'-26'27'47'15,"25"-27"-3"1,0 0-29-16,1 1-15 0,0-1 0 16,-1 0 0-16,1 0 3 15,0 0 5-15,0 0 17 16,0 0 12-16,0 0 16 0,0 0-1 15,0 0-8-15,0 0-7 16,0 0-7-16,0 0 10 16,4 1 8-16,6-1 8 15,5-2 9-15,23-12 10 16,-21-3 19-16,0-2-2 16,2-11-10-16,2-4-21 15,5-6-32-15,0-6-9 16,-1-5-10-16,3 1-1 15,-6-5-4-15,1-2 0 0,3-12-2 16,1-3 1-16,10-10 0 16,-2 2 0-16,1-1 0 15,3-6-1-15,-4-1-1 16,4-7 7-16,1-3 20 16,-5 1 1-16,3 7 3 15,-5-3-8-15,6 3-18 16,1 0-3-16,0 2-2 15,2 2-2-15,-1 8 1 16,6 5 0-16,0 3 0 16,0 3-1-16,-1-2 0 15,-5 4 0-15,-3 6-1 16,3 4 0-16,-1 8 0 16,1 3-1-16,6 8-1 15,1 2-1-15,2 5 0 16,2 7 0-16,2 3 3 15,-6 1 0-15,-1 6 1 16,-3-5 1-16,-5 5 0 0,2 5 0 16,-8-6-76-16,3 5-113 15,-6-1 122-15</inkml:trace>
  <inkml:trace contextRef="#ctx0" brushRef="#br0" timeOffset="48207.73">2985 6248 277 0,'-11'0'170'0,"6"0"-1"16,2 0-11-16,1 0-27 16,2-1-16-16,-1 0-41 15,-1 0-18-15,2 0-15 16,0 0 8-16,3-2 6 0,13-5-7 15,37-16-17-15,-27 15-17 16,9 7-12-16,1 1-1 16,-4 4-1-16,-2 1 0 15,-8 3-5-15,1 2 22 16,-11 0 19-16,-8 6 15 16,-3 10 30-16,-7 3-15 15,-3 13-5-15,1 2-13 16,-8-1-21-16,1 2-6 15,-5-5-8-15,1 0-2 16,2-7-2-16,0-4-2 0,3-4-37 16,4 0-74-16,6-4-294 15,0-4 263-15</inkml:trace>
  <inkml:trace contextRef="#ctx0" brushRef="#br0" timeOffset="48380.16">3077 6636 968 0,'2'-89'336'0,"13"83"-306"15,7 0-14-15,12-2 9 16,2-3-11-16,19 0-4 16,10 3 7-16,15-1-205 15,11-1 145-15</inkml:trace>
  <inkml:trace contextRef="#ctx1" brushRef="#br0">14512 16572 0,'0'0'15</inkml:trace>
  <inkml:trace contextRef="#ctx0" brushRef="#br0" timeOffset="49411.43">5554 6466 237 0,'-7'2'130'0,"4"-1"-12"15,2 5-20-15,2-4-25 16,-1-2-1-16,0 0 12 0,14 2 3 15,44 5 21-15,-27-7-4 16,12-2-42-16,2 0-11 16,10 1-29-16,8 1-7 15,1 0 4-15,-2-4 2 16,-3 1-2-16,-1-2-3 16,-5 5-7-16,3 0-1 15,-7 0-2-15,-1 4 2 16,-1-2 1-16,-9 3 3 0,-5 6-109 15,-4 1 75-15</inkml:trace>
  <inkml:trace contextRef="#ctx0" brushRef="#br0" timeOffset="56499.81">11708 11986 747 0,'-29'-86'351'16,"22"81"-159"-16,2 4-2 15,-3 4-90-15,3 4-34 16,-3 13-40-16,2 6-16 16,6 5 7-16,0 4 4 0,13-7 3 15,-1-3 2-15,12-18-3 32,-12-4-1-32,0 0-1 0,40 5-1 0,8-14-1 15,4-10-1-15,-29-6-5 16,8 3-4-16,-8 9-8 15,-6 10-2-15,-10 16 0 16,-10 9 1-16,-20 19 8 16,-7 10 3-16,-15 17 1 15,-6 5-2-15,-4 2-2 16,0-3-1-16,-9-11 0 16,3-3 0-16,2-18 25 15,1-8 13-15,13-20 41 16,6-13 8-16,9-11-22 15,9-6-18-15,12-9-50 16,5-5-10-16,13-7-8 16,6-1 2-16,10 1 7 0,5 0 2 15,1 2-35-15,-2-2-32 16,-8 1-80-16,-4-2-62 16,-8 2-131-16,2-2-123 15,2-5 297-15</inkml:trace>
  <inkml:trace contextRef="#ctx0" brushRef="#br0" timeOffset="56780.46">12083 11624 883 0,'-13'-22'433'0,"1"15"-116"16,1 3-114-16,-3 5-42 16,1 7-55-16,-3 5-70 15,2 2-15-15,7 3-19 16,7-3-2-16,9-9 0 15,3-3 5-15,4-9 16 16,-3-4 4-16,-5-8-2 16,0-1-3-16,-8-2-8 15,-5 4-1-15,-5 6-7 16,0 6-5-16,-5 13-9 16,-2 5-3-16,-1 12 4 15,0 2 2-15,3 0-18 16,9 4-49-16,5-5-199 15,8 0 181-15</inkml:trace>
  <inkml:trace contextRef="#ctx0" brushRef="#br0" timeOffset="57148.52">12761 12306 926 0,'10'1'333'0,"7"1"-253"16,12-1-84-16,9-1 4 15,6 0 5-15,0-4-38 16,-5-1-79-16,-6-4 75 15</inkml:trace>
  <inkml:trace contextRef="#ctx0" brushRef="#br0" timeOffset="57311.29">12898 12108 1108 0,'-11'-7'502'0,"5"3"-285"15,3 1-88-15,5 3-61 16,-2-1-69-16,0 0-11 15,23 0 3-15,32-1-1 16,-21 2-72-16,7 7-61 16,5 2 86-16</inkml:trace>
  <inkml:trace contextRef="#ctx0" brushRef="#br0" timeOffset="58657.67">14196 12054 465 0,'3'-4'254'0,"2"0"-58"15,-1 0-34-15,3 2-33 16,1-4-32-16,1 6-20 16,-5 0-6-16,-1 0-5 15,0 0 2-15,-3 0-3 16,0 0-4-16,0 0-11 16,0 0-12-16,0 0-16 15,0 0-6-15,0 0 1 16,0 0 12-16,0 0 14 15,1 0 7-15,2 2 3 16,0 0-8-16,-1-2 11 16,-1 0 7-16,-1 0 12 0,0 0-2 15,0 0-24-15,0 0-14 16,0 0-25-16,-1 0-3 16,-15 1-6-16,-45 12 0 15,22-6 0-15,0 8-1 16,2-1 0-16,7 0 0 15,1 0-1-15,1 2 0 16,7-1-3-16,4 0-3 16,14-2-3-16,3 0-2 15,8-5 2-15,5 2 3 0,7-5 6 16,-2-4 2-16,1-2 4 16,-4-4 0-16,-5 1 0 15,-6-1 5-15,-3 3 3 16,-2 2-3-16,-1 0-5 15,-9 2-5-15,-17 9-6 16,-48 29 6-16,37-10 8 16,-3 2 3-16,7 4 0 15,4-2-4-15,11-1-7 16,6-2-4-16,16-9-3 16,7-3-1-16,20-5 3 15,5-5 3-15,16-3-4 16,7-3-25-16,5-5-81 15,3-1-156-15,4-7 170 16</inkml:trace>
  <inkml:trace contextRef="#ctx0" brushRef="#br0" timeOffset="58932.56">14896 11773 1004 0,'-47'23'451'0,"-9"8"-163"0,-4 19-205 16,2 3 28-16,3 14-19 16,0 2-10-16,2 9-34 15,2 5-20-15,9 1-22 16,12-2-3-16,21-15 0 15,11-10-4-15,24-11-99 16,6-8-106-16,15-7 127 16</inkml:trace>
  <inkml:trace contextRef="#ctx0" brushRef="#br0" timeOffset="59417.8">14829 12255 794 0,'-1'0'352'0,"1"0"-221"16,1 2-14-16,-1-2-72 16,0 0-14-16,14 0 2 15,14-4-1-15,32-3-18 16,-28 1-4-16,0 1-47 15,-3 5-107-15,-4 0 98 16</inkml:trace>
  <inkml:trace contextRef="#ctx0" brushRef="#br0" timeOffset="60639.18">15348 11987 324 0,'-3'-2'174'0,"-2"4"-11"15,0 7-8-15,-2 4-13 16,-1 5-6-16,2 5-41 16,1-6-23-16,4 1-27 15,2-3-11-15,5-3 10 16,3-1 6-16,5-3 5 15,4-4 0-15,6-11-18 16,8-2-8-16,0-9-9 16,2 1-4-16,-6 3-8 15,-7 2-3-15,-5 11-8 0,-6 5-4 16,-2 10 1 0,-6 7 2-16,-9 9 7 0,-6 5 3 15,-10 13 2-15,-4 6-2 16,-7 7-1-16,-2 4-1 15,-4 1 1-15,-2-3-1 16,0-4 2-16,-5-3-1 16,8-12 3-16,4-7 2 15,7-17 8-15,8-10 3 16,2-16-3-16,0-5-1 0,7-5-8 16,4 0-6-16,10-1-5 15,2-2-4-15,7 2-5 16,2-2 0-16,7 2 3 15,3 1 3-15,8-1 2 16,0-2 5-16,6 3 8 16,3 3 2-16,6 3 2 15,1 2-4-15,0 8-6 16,-2-2-2-16,-3 5 2 16,-5 5 0-16,-7-4-33 15,-5 4-58-15,-6 3-188 16,-1 0 175-16</inkml:trace>
  <inkml:trace contextRef="#ctx0" brushRef="#br0" timeOffset="63185.46">15979 12326 181 0,'-32'-15'108'0,"32"15"2"15,-2-4 10-15,2 1 14 16,-1 2 1-16,0-1-17 16,-1 1-20-16,1 0-43 15,0 0-15-15,1 1-14 16,0 0 2-16,0 0 13 16,14 2 6-16,8 2-1 15,30 10-5-15,-24-8-16 16,-4-1-6-16,1-3-8 15,-6-3 1-15,2-3 2 16,-3-3 5-16,1-5-174 16,-3-2 121-16</inkml:trace>
  <inkml:trace contextRef="#ctx0" brushRef="#br0" timeOffset="63357.12">16211 12089 588 0,'-14'-2'304'15,"4"11"6"-15,6 6-255 16,-2 9-23-16,-3 6 5 16,-2 2-14-16,-4 3-4 15,-2 4-7-15,10-3-5 16,1 0-2-16,0-1-48 0,5-9 33 16</inkml:trace>
  <inkml:trace contextRef="#ctx0" brushRef="#br0" timeOffset="64171.61">16682 12082 973 0,'-5'-15'346'15,"0"6"-282"-15,7 4-63 16,0 2-8-16,3 7 2 16,0 6 15-16,3 11 46 15,6 6 35-15,-1 6 26 16,0 2-11-16,7 4-36 0,-3 0-24 16,2 1-25-16,4-2-3 15,-4-4-4-15,1-1 1 16,-1-9 2-16,-9-3-6 15,-1-9-130-15,1-5-125 16,0-12 149-16</inkml:trace>
  <inkml:trace contextRef="#ctx0" brushRef="#br0" timeOffset="64364.11">17029 12076 761 0,'-9'-7'385'0,"-10"14"-14"15,-3 9-326-15,-12 13-35 16,-2 7 3-16,-16 12 9 16,2 6 3-16,0 9 1 15,-3 1 0-15,9-2-17 16,-6-3 8-16,12-6-85 16,8-3-123-16,13-5 128 15</inkml:trace>
  <inkml:trace contextRef="#ctx0" brushRef="#br0" timeOffset="64615.08">17292 11868 1076 0,'13'39'425'16,"1"18"-358"-16,1 6 66 16,-13 9-32-16,-7 8-30 15,-18 14 24-15,-6 2-69 16,-17 9-6-16,-10 3 14 16,-23 6-67-16,-6 7 31 0</inkml:trace>
  <inkml:trace contextRef="#ctx0" brushRef="#br0" timeOffset="66290.21">12465 14056 1028 0,'-12'-3'423'16,"3"12"-284"-16,0 7-38 16,0 12-43-16,3 9-27 15,1 3-8-15,7-3-4 16,5-3-11-16,3-6-1 16,11-10 5-16,-1-7 3 15,15-17 7-15,7-7 2 0,6-10-2 16,3-1-2-16,-1 4-11 15,-9 3-7-15,-7 11-8 16,-8 9-4-16,-10 9 0 16,-4 12 4-16,-14 15 7 15,-9 5 5-15,-18 14 3 16,-6 3 2-16,-14 9-1 16,-9 0 1-16,-4-1-1 15,3-3 1-15,1-18 4 16,8-6 1-16,4-20 5 15,-5-11 3-15,15-11 1 16,0-8-3-16,19-3-7 16,5-1-9-16,12 1-13 15,8-2-6-15,11-6-3 16,10-3 2-16,11-5 9 16,4 2 2-16,-6 1 1 15,3 5 0-15,-3 6-2 0,1 4 1 16,12 7-1-16,-2 2 10 15,2 8-155-15,1 3 113 16</inkml:trace>
  <inkml:trace contextRef="#ctx0" brushRef="#br0" timeOffset="66971.49">13803 14547 456 0,'-27'-7'220'0,"-2"0"-84"0,4-1-15 15,-1 0-1-15,3 0 2 16,3-1 26-16,-5-1 10 16,6 3 2-16,5 0-12 15,-1 3-35-15,10 3-20 16,-5 0-53-16,8 1-28 16,2 2-28-16,5 2-4 0,-5-4 30 15,18 4 27-15,55 7 40 16,-17-11 6-16,17-2-19 15,3-2-14-15,1-1-27 16,2 3-9-16,1 2-7 16,0 1-2-16,6 5-1 15,0 3-1-15,-8 0-1 16,-6 2 0-16,-12-1-1 16,-3 1 1-16,-11-4 2 15,0-2 1-15,-4 0 2 16,-7-5 0-16,-13 0 0 15,-5 1-1-15,-9-1 1 16,0 2 13-16,-5-2-48 16,0 0-23-16,0-1-89 15,-3 0-77-15,0 0-101 16,0 0-81-16,0-7 252 16</inkml:trace>
  <inkml:trace contextRef="#ctx0" brushRef="#br0" timeOffset="67361.78">14790 14339 948 0,'-20'-5'418'16,"6"0"-209"-16,5 2-37 16,2 0-30-16,3 1-34 0,2 2-56 15,1 0-20-15,1 0-30 16,0 0-9-16,0 0 4 15,20 11 12-15,40 31 0 16,-22-26-1-16,11-1-1 16,5 0 0-16,-1 0-1 15,8-2 0-15,-11-2 0 16,1 0 0-16,7-2 0 16,-6-1 0-16,-3 1-1 15,-6 0 0-15,-20 2-3 16,-8 4 18-16,-17 3 33 15,-12 8 9-15,-28 8 13 16,-14 1-14-16,-22 5-30 16,-12 2-6-16,-8 2-11 15,-8-2-4-15,9-2-4 16,10-4 5-16,27-12-60 16,27-3-37-16,28-11 53 15</inkml:trace>
  <inkml:trace contextRef="#ctx0" brushRef="#br0" timeOffset="68040.14">16045 14414 1178 0,'23'-86'462'0,"-28"90"-349"15,1 1-24-15,2 2-59 16,1 0-21-16,4 2 1 16,6 0 12-16,8-4 29 0,4 2 7 15,9-4-4-15,5-3-8 16,5-2-24-16,10-1-7 15,7-3-7-15,-2 2-1 16,1 2-3-16,-7 2-1 16,-9 1-1-16,-9-1 0 15,-9 3-1-15,-7-2 1 16,-10 2-1-16,-2 3 1 16,-8 3 2-16,-5 5 10 0,-8 9 16 15,-4 3 3 1,-6 8 17-16,-2 2 3 0,-10 3 7 15,-1 5 8-15,-9 5-6 16,2 0-6-16,0 5-21 16,3-1-10-16,8 2-13 15,-7 3-4-15,3-1-4 16,2-2-1-16,7-9 0 16,9-6-2-16,11-11 0 15,5-4-1-15,2-5-33 16,5-3-35-16,1-1-79 15,4-3-80-15,4-3 143 16</inkml:trace>
  <inkml:trace contextRef="#ctx0" brushRef="#br0" timeOffset="68267.17">15965 14795 1327 0,'1'-5'495'0,"7"5"-345"15,15 0-101-15,13 0 5 16,12 0 23-16,8 0 2 16,6 1-34-16,3 4-19 15,8 5 14-15,2 3-20 0,6 14-6 16</inkml:trace>
  <inkml:trace contextRef="#ctx0" brushRef="#br0" timeOffset="70743.34">5736 15818 187 0,'13'-48'65'0,"-9"42"-62"15,3 3 3-15,3-3 23 16,0 0 10-16,1 1 32 16,1-3 12-16,-1 2-9 15,5 2-8-15,1-5-25 16,3 1-12-16,2 0 19 15,5 0 9-15,-3-2 23 16,3-1 18-16,5-3-3 16,-4-1-6-16,8 1-23 15,1-1-19-15,0-3-29 16,2-1-6-16,-2-2-4 16,-5 2 0-16,2 3-4 0,-4 3 0 15,1 3-17-15,-3 1 31 16,-2 1 8-16,2 1 0 15,-1 1 18-15,2 1-32 16,1-2-5-16,-8-2 1 16,9-3 1-16,4-1-1 15,-1-3-2-15,10-1-1 16,-5 1 17-16,2 2 9 16,-1-1 4-16,0 6 0 15,-3-3-19-15,-5-2-8 0,-2 6-2 16,0-3 0-16,-8 0 0 15,5 2-1-15,-8-1-1 16,0 1-1-16,-3 2-1 16,0 0 0-16,2-2-1 15,-4 0 1-15,0 1-1 16,-1-3 1-16,4 5-2 16,3 0 0-16,-1 1 0 15,1 2 0-15,0-4 1 16,3-2 1-16,2-2 0 15,4-2 0-15,1-4-1 16,3 5-1-16,4-1 0 16,-3-1 0-16,3 2 0 15,0-5 0-15,-7 1 0 16,3 3 0-16,-1-1 1 16,0 2-1-16,6-2 0 15,2 0 0-15,-5 2 0 16,3-1 15-16,-4 4 11 0,0 2 0 15,2-2 4-15,-1 0-18 16,-2 1-6-16,1 1-1 16,-8-2 0-16,-3 0 1 15,-2 2-2-15,-9-3 0 16,7 4 0-16,-5 1 3 16,-3-1 0-16,-2 2 2 15,-5 1-1-15,2-1 0 16,-1 1 1-16,5 2-1 0,-3-1 1 15,-7 0-1-15,0 0-2 16,0 2-1-16,0 0-4 16,0-1-2-16,0 1-35 15,0 0-26-15,0 0-72 16,0 0-38-16,-2 0-42 16,1 0-17-16,0 0 152 15</inkml:trace>
  <inkml:trace contextRef="#ctx0" brushRef="#br0" timeOffset="73722.13">15522 7742 823 0,'-6'-8'283'0,"8"6"-272"16,5 1-9-16,11-1-10 15,6 2 1-15,10 4 6 0,5 0 1 16,15 2 3-16,11 0 0 15,26-1 0-15,14-1 0 16,18-1 7-16,9-3 9 16,12-1 19-16,8-1 17 15,8-1 9-15,3 3-6 16,9-2 11-16,4 0-14 16,11-4 3-16,7-1 4 15,-1-7-26-15,10 0-2 16,-2-1-18-16,-8-5-3 15,15 1-4-15,-18 1 0 0,-15-5-1 16,2 5 0-16,-42 3 0 16,-17 1 1-16,-28 5-20 15,-20-3-53-15,-22 1-201 16,-8-3 177-16</inkml:trace>
  <inkml:trace contextRef="#ctx0" brushRef="#br0" timeOffset="75481.99">16070 6444 122 0,'17'-25'65'0,"-17"27"-11"15,4 0-19-15,0 4 20 16,-4-6-4-16,0 0 9 16,8 25 18-16,5 32 5 15,-11-26-6-15,6 5-18 16,2-3-18-16,4 7-1 16,3 1 1-16,2 0 14 15,-2 1 10-15,6-1-13 16,-2-1-5-16,1-3-14 0,7-1-10 15,-1-1-14-15,6-1 0 16,0-3-3-16,-1-5-1 16,4-2 1-16,2 1 0 15,0-3 1-15,5-1-1 16,-6-7-1-16,1-6-1 16,-3-5 1-16,-8-3 1 15,-4-3 1-15,1-2 2 16,4-9 1-16,0-6 0 15,7-4-1-15,-6-5 0 0,-2-4-3 16,2 6 1-16,-1-5-2 16,2 3-2-16,-1 1 0 15,0 1-1-15,-3 2-1 16,-4-4 1-16,-1 3 1 16,4 1-1-16,-7-2 3 15,3 3-1-15,-4 1 1 16,0 3-1-16,-10-2-2 15,-1 5-1-15,-2 5-1 16,0 1-1-16,6 10-5 16,-5-1 0-16,4 1-1 15,-8 0 1-15,3 2 3 16,6 3 0-16,-2 1 3 16,2 0 0-16,-2 1 1 15,-3-3 1-15,7 4 0 16,1 0-1-16,4 0 0 15,2 4 0-15,2-2-1 0,3 3 0 16,-1-1-1-16,5 0 0 16,8 7 1-16,-2-3-1 15,6 5 0-15,4 0 1 16,-7-3 0-16,9 4 0 16,-1-1 1-16,0-1 1 15,10 3-1-15,-3-2 0 16,10 1-1-16,-1-2 10 15,0 4 10-15,2 2 2 0,-8-1 1 16,2 5-8-16,5-1-4 16,1 1 2-16,13 4 1 15,3-2 0-15,4 5-5 16,-1-3-3-16,-3 4-1 16,3 3-1-16,-2 2 0 15,1 1-1-15,7 1-1 16,4 0-1-16,-8 0-1 15,2 1-1-15,-3-2 0 16,-1 2 1-16,6 4 0 16,-3 1 11-16,-8 6 8 15,-2 1 4-15,-3 2 5 16,2 0-10-16,5-5-4 16,1-2-4-16,-2-5-4 15,-7-9 0-15,-3-1 0 16,-2-2-1-16,-6-2-1 15,-1 4 0-15,-9-5-1 0,-4 2 1 16,-11-3 2-16,-6-2-1 16,-4-4 3-16,-5-4 2 15,-8-2 2-15,2-5 1 16,-6-1 10-16,-6-5-46 16,-6-6 21-16</inkml:trace>
  <inkml:trace contextRef="#ctx0" brushRef="#br0" timeOffset="77770.39">19431 7535 162 0,'1'-5'145'0,"1"2"22"15,-8 0 4-15,-2 2 8 16,-2 4-13-16,-4 1-5 0,5 8-33 16,-1 4-19-16,-2 4-37 15,4 0-25-15,-4 2-28 16,3-2-9-16,10-1-10 16,5-4-2-16,4-7 2 15,1-2 7-15,4-7 12 16,-2-3 3-16,3-10 4 15,-2-2 0-15,-4 1-2 16,-4-3 1-16,-6 3 1 16,-1 2-4-16,-5 2 7 15,4 5-2-15,-7 9-10 16,-3 3 0-16,-3 4-17 16,3 5-2-16,0 0-2 15,6 3-1-15,4-3 22 16,-2-3-70-16,18 5 46 15</inkml:trace>
  <inkml:trace contextRef="#ctx0" brushRef="#br0" timeOffset="80718.98">5468 6578 295 0,'-41'-30'151'0,"42"29"-51"16,1-1-27-16,3-5-30 16,-5 2-10-16,3-1-5 15,1 1 0-15,3 2-6 16,4-2-4-16,-4-1 2 15,1-2-3-15,2 1 19 16,-2-1 10-16,2 3 7 0,-1 4 2 16,-2-1-20-16,1 1-10 15,6-1-15-15,-2-2-4 16,2 1-3-16,4 1-2 16,1-1 23-16,2-4 4 15,-2 1 8-15,1-1 8 16,-2-3-13-16,0 1 1 15,2 3-2-15,1-1-2 0,0 1-9 16,1 5-3-16,-1-4-6 16,1 0-3-16,2 1-2 15,-1-3-1-15,-1 1 0 16,-1-1-1-16,3-1 0 16,-1-1-2-16,1-2 1 15,-2 1 0-15,-2-2 0 16,0 1 1-16,3 3 1 15,0 0 3-15,-3 0 1 16,1 1 0-16,-3-2 0 16,-1 0-2-16,3-2-2 15,-2 1 0-15,-2-1-1 16,1 3-1-16,1-2 0 16,1 0-1-16,4 1 0 15,-4 1-1-15,4 2 0 16,-4-1 1-16,1 1-1 15,0-2 0-15,0-1 1 16,4 3-1-16,-1-1 1 0,4 0-1 16,-5 0 0-16,-1-1 0 15,0 2 0-15,-3-1 0 16,6 1 0-16,0 0 0 16,1 1 0-16,0 0 0 15,-1 1 0-15,-2 1 0 16,-2-2 0-16,1 0-1 15,2 0 1-15,3-1 0 0,3-1 0 16,-1 5 0-16,2-1 0 16,-2-2 0-16,-3 1 0 15,4-2 0-15,-10 0 0 16,8 0 0-16,-7 1 0 16,-1 0 0-16,11 0 1 15,-6-3-1-15,11 4 0 16,-1-6 1-16,1 0-1 15,-2 4 1-15,1-5-1 16,0 4 0-16,-1 2 0 16,1-6 0-16,-4 2 0 15,2 3 0-15,-3-4 1 16,1 1-1-16,3 1 1 16,-5-3 0-16,6-3 0 15,-3 3 0-15,-1 0 0 16,2 3 0-16,-6 3 0 15,-3 0 0-15,-2 0-1 16,-4 1 1-16,-1 0-1 0,0 0 1 16,0 1 0-16,-2-3 1 15,1 2 1-15,-2-2-1 16,1 6-1-16</inkml:trace>
  <inkml:trace contextRef="#ctx0" brushRef="#br0" timeOffset="85620.95">21009 5451 115 0,'-33'-45'96'0,"33"42"33"16,-3 0 3-16,4-1-15 15,-1 4-13-15,0 0-18 16,0-1-7-16,0 1-14 0,0-1-7 16,0 1-18-16,9 1-4 15,0 0 6-15,4 5 7 16,21 20 8-16,-25-15-1 16,-1 5-10-16,1-2-6 15,-2 1-7-15,0 6-1 16,1-1 3-16,-2 3 1 15,3 5-1-15,-6-5 3 16,3 2 2-16,-1 2 0 16,-5-1-3-16,5 2-7 0,-4 3-13 15,3 2-7-15,1 0-4 16,-4 1-1-16,-1 0 0 16,-2 1 1-16,-2 2 6 15,0-1 1-15,-6-1 2 16,1-1 1-16,4 2-4 15,1 1 1-15,4 0 6 16,0 1 3-16,-1 1 0 16,-3-1-2-16,1 1-10 15,2-2-3-15,0-1-2 16,1-1-1-16,-2-1 0 16,-3-3 1-16,1-2 0 15,-3 0-1-15,3 1 7 16,0-2 6-16,1-2 6 15,-2-1 1-15,-1-4-7 16,3 0-6-16,1-4-5 16,6 4-1-16,-4-5 1 0,-1 1 0 15,-4-2 0 1,1-2-1-16,-5-2 0 0,8 1-1 16,-7-2-1-16,-1-3 0 15,12 3 0-15,-9-2 2 16,6 1 1-16,-1 1-1 15,-6-3 8-15,4-3 1 16,-2-2-3-16,2-1-2 16,3-1-14-16,0 0-3 0,0 0 0 15,0 0-4-15,0 0-34 16,0 0-28-16,0-1-120 16,0 0-157-16,-1 0 228 15</inkml:trace>
  <inkml:trace contextRef="#ctx0" brushRef="#br0" timeOffset="88020.77">21045 5560 520 0,'3'3'174'0,"0"-2"-172"16,0 1-3-16,-1 1-1 0,1 2-8 16,2 1-19-16,-1 3 1 15,1 5 2-15,7 30 8 16,-15-21 18-16,-8 0 0 15,7 10 1-15,2 4 6 16,2 4 22-16,3 5 21 16,-4-3 22-16,-4 0 3 15,1 1-19-15,2-3-14 16,2 4 5-16,1-2 25 16,-2 0 81-16,1 0 28 0,-11 1 19 15,4 2-17-15,-4 0-74 16,-3 5-33-16,4-7-47 15,-8-2-13-15,5-1-12 16,-1-3-2-16,1 4-3 16,4 3-2-16,-1 8 0 15,1 2 1-15,0 1 2 16,0 0 0-16,4-8 2 16,-2-1 0-16,-2-10 1 15,2 2-15-15,0-12-81 16,0-6-89-16,4-19 109 15</inkml:trace>
  <inkml:trace contextRef="#ctx0" brushRef="#br0" timeOffset="88443.99">21514 5962 649 0,'5'20'201'16,"3"4"-288"-16,3 0 54 15</inkml:trace>
  <inkml:trace contextRef="#ctx0" brushRef="#br0" timeOffset="88576.37">21663 6328 703 0,'13'21'238'16,"6"1"-228"-16,3-1-7 16,4-4-32-16,2 2-173 15,-2 0 144-15</inkml:trace>
  <inkml:trace contextRef="#ctx0" brushRef="#br0" timeOffset="88696.05">21984 6688 762 0,'16'24'284'0,"6"1"-229"16,5-2-9-16,-3-10-20 16,6 0 1-16,-8-9-23 15</inkml:trace>
  <inkml:trace contextRef="#ctx0" brushRef="#br0" timeOffset="88976.44">21350 5621 1526 0,'-8'0'499'15,"8"1"-521"-15,6 4 17 16,9 4-223-16,4 0 171 0</inkml:trace>
  <inkml:trace contextRef="#ctx0" brushRef="#br0" timeOffset="89117.92">21908 5838 679 0,'43'29'337'15,"0"-5"-20"-15,6 4-301 16,-6-2-6-16,-2-4-36 16,1-1-131-16,5 2 110 15</inkml:trace>
  <inkml:trace contextRef="#ctx0" brushRef="#br0" timeOffset="89236.6">22686 6209 881 0,'34'16'337'0,"1"2"-266"16,7-1-11-16,1 0 9 0,0-3-93 16,-3-2 23-16</inkml:trace>
  <inkml:trace contextRef="#ctx0" brushRef="#br0" timeOffset="89594.29">21578 5533 1344 0,'1'-1'434'0,"3"-2"-455"16,10 3-9-16,10 0-81 15,7-4-54-15,14 2-250 16,3-6 252-16</inkml:trace>
  <inkml:trace contextRef="#ctx0" brushRef="#br0" timeOffset="89717.04">22098 5476 402 0,'27'7'280'15,"-4"0"19"-15,11 4-88 16,11 3-105-16,6-6-42 16,14-4-52-16,-1-4-18 15,7 0-249-15,4 0 188 16</inkml:trace>
  <inkml:trace contextRef="#ctx0" brushRef="#br0" timeOffset="89840.1">22991 5573 630 0,'38'2'243'0,"-1"1"-151"16,-3-1-71-16,2-3-9 16,-2-1-1-16,-4 1-5 15,-2 2-51-15,-6 3 35 16</inkml:trace>
  <inkml:trace contextRef="#ctx0" brushRef="#br0" timeOffset="90229.06">21575 5427 1191 0,'4'0'19'0,"11"0"4"16,12-6 2-16,19 1 6 15,9-3-16-15,10-6-98 16,7 1-86-16,1-4 106 16</inkml:trace>
  <inkml:trace contextRef="#ctx0" brushRef="#br0" timeOffset="90363.09">22372 5329 241 0,'54'0'113'0,"6"2"-42"16,2-5-42-16,-3 6-26 15,-6 4-1-15,-7 2-1 16,3 5 0-16,-6 4 3 16,2-2 0-16,-4 3-2 0</inkml:trace>
  <inkml:trace contextRef="#ctx0" brushRef="#br0" timeOffset="90796.29">22086 5558 487 0,'-13'-4'223'16,"-1"0"-38"-16,11 4-145 15,-3 0-8-15,12 3-12 16,0 1-20-16,8 5-10 0,3 1 5 16,2-1 2-16,4 5 0 15,14 3 2-15,6 2 1 16,13 4 5-16,3 0 1 15,3 4 2-15,2 1-26 16,-2-4 13-16</inkml:trace>
  <inkml:trace contextRef="#ctx0" brushRef="#br0" timeOffset="90931.38">23044 5885 489 0,'40'29'213'0,"-1"-1"-121"16,-4 0-27-16,-3-1-31 15,2-3-19-15,1-1-56 16,-1-1 31-16</inkml:trace>
  <inkml:trace contextRef="#ctx0" brushRef="#br0" timeOffset="94910.22">8158 14972 145 0,'-67'-29'131'0,"67"25"27"15,-1 1 11-15,1 3-20 16,0 0-58-16,0-1-33 16,0 0-30-16,9-1 12 15,19-9 32-15,41-18 12 16,-17 8 2-16,3 3 9 16,4-1 1-16,3-1-8 15,5-1-10-15,5-4-16 0,-2 1-18 16,2 0-6-16,2 0-15 15,-5-4-3-15,4-2 11 16,-1 2 1-16,-3 5 4 16,-4 3-1-16,-16 6-17 15,-5 3-3-15,-16 3-6 16,-1 5-2-16,-5 1-1 16,-8 1-1-16,-5 1 1 15,-4 1 3-15,-5 0 2 16,0-1 0-16,-1-1-115 15,0 1-34-15,0 0 74 16</inkml:trace>
  <inkml:trace contextRef="#ctx0" brushRef="#br0" timeOffset="117215.67">10534 5014 89 0,'-7'-66'85'0,"3"59"46"16,3-5 16-16,1 2 44 16,0-4 14-16,-1 4 19 15,-3 3-4-15,0 1-21 16,-3 7-21-16,-4 3-60 15,0 8-32-15,-4 8-56 16,4 1-13-16,4 3 0 16,1-3-1-16,7-3-4 15,5-3-2-15,6-5-8 16,-1-4 0-16,6-8 8 0,-1-10 3 16,2-11 3-16,1-3 0 15,-3-3-3-15,-5 3 2 16,-10 6 4-16,-4 3 4 15,-10 8 11-15,1 3 2 16,-5 15-4-16,-4 4-5 16,-5 11-19-16,3 7-7 15,10 5-21-15,8 1 152 16,27-1-103-16</inkml:trace>
  <inkml:trace contextRef="#ctx0" brushRef="#br0" timeOffset="126638.2">14380 10363 454 0,'-6'-7'278'0,"2"1"-26"16,-2 3-11-16,-1 5-95 15,0 7-38-15,-7 6-61 16,1 9-19-16,1 9-11 16,3-1-7-16,5-2-8 15,4-2-1-15,8-10-1 16,7-2 0-16,6-12 11 15,4-3 7-15,11-7 5 16,-1-4-3-16,4 5-16 16,-10 5-10-16,-6 12-9 15,-8 6 1-15,-15 18 10 16,-1 9 6-16,-21 14 6 16,-5 8 1-16,-7-4 1 15,-7-6 0-15,6-15 1 16,-1-9 4-16,3-17 11 0,3-3 5 15,6-10 8-15,1-9-3 16,9-6 12-16,4-4-2 16,9-4-15-16,2 2-3 15,10-1-32-15,6 2-8 16,7-6 0-16,7 0 2 16,7 0 8-16,-1-7 14 15,1-4-86-15,-5-5-80 16,4-8 98-16</inkml:trace>
  <inkml:trace contextRef="#ctx0" brushRef="#br0" timeOffset="126804.94">14570 10225 815 0,'-2'-16'390'0,"-4"5"-171"16,0 0-65-16,3 3-56 15,4 5-41-15,3 2-27 16,-1-1-15-16,-3 2-25 15,0 0-4-15,0 0-17 16,0 0-92-16,4 6 91 16</inkml:trace>
  <inkml:trace contextRef="#ctx0" brushRef="#br0" timeOffset="127030.41">15002 10708 1107 0,'1'-5'375'0,"2"0"-339"15,11-2-46-15,-1-5-8 16,10-2-93-16,3-1-70 0,1-2 104 15</inkml:trace>
  <inkml:trace contextRef="#ctx0" brushRef="#br0" timeOffset="127191.68">15108 10566 1065 0,'-37'-97'452'0,"30"93"-289"15,5 2-35-15,2 2-103 16,0 1-40-16,0-1-20 15,0 0 1-15,13 4 31 16,14 5 3-16,45 8-107 16,-22-11-119-16,8 2 140 15</inkml:trace>
  <inkml:trace contextRef="#ctx0" brushRef="#br0" timeOffset="127450.31">15754 10408 1092 0,'-26'7'388'0,"-2"12"-310"0,-4 10-55 16,-1 12 40-16,5 3-1 15,12 7-23-15,10-2 9 16,22-7-27-16,6-7-2 16,5-17 21-16,5-4-6 15,6-19 17-15,-1-10 4 16,3-13-1-16,-4-7-5 0,-16-3-3 15,-6 0-1 1,-20 1-10-16,-12-1-34 0,-13 11-78 16,-1 5-66-16,1 13 78 15</inkml:trace>
  <inkml:trace contextRef="#ctx0" brushRef="#br0" timeOffset="127923.59">16655 10272 1127 0,'9'-7'424'16,"3"-5"-335"-16,9 1-37 16,15 2-12-16,-1 0 2 15,7 9 11-15,-4 0-14 16,-14 10-18-16,-3 2-12 15,-20 6 2-15,-2 3 27 16,-20 7 24-16,-7 3 3 0,-9-3 30 16,0-1-16-16,5-8-20 15,0-5-3-15,11 3-40 16,2-4-10-16,3 2-7 16,10 3-2-16,-1-2-4 15,3 2 2-15,7-1 3 16,-2 2-17-16,8 2-104 15,3-3-89-15,-1 1-231 16,3-1 261-16</inkml:trace>
  <inkml:trace contextRef="#ctx0" brushRef="#br0" timeOffset="128134.66">16689 10691 412 0,'-13'139'290'16,"-10"-111"-7"-16,-4 2-51 15,0-6-28-15,7-4-47 16,3-4-32-16,12-7-68 15,3-3-27-15,11-4-9 16,6 0 13-16,8-4 21 16,5-7 4-16,-2-9-16 0,-3 2-11 15,-10 0 27-15,-6 4 10 16,-4 8 14-16,-9-3-3 16,-4 5-49-16,-8 2-21 15,-20 10 64-15,-5 10-60 16</inkml:trace>
  <inkml:trace contextRef="#ctx0" brushRef="#br0" timeOffset="154596.9">19789 4587 464 0,'-20'-13'161'0,"-4"6"-88"15,3-5-96-15,3-2-1 16,5-6 26-16,3-3-2 0,1-4 1 16,2-2 16-16,-2-1 46 15,1 2 26-15,2 4 41 16,-1 0-2-16,1 8-33 16,0-1-10-16,1 9-13 15,1 0-1-15,-1 8 25 16,3 0-6-16,2 0-33 15,0 0-15-15,0 0-31 16,0 0-10-16,17 13 7 16,36 38 2-16,-22-18-2 15,4 6-1-15,4 8-2 16,0 4-1-16,0 6 0 16,-3-2-1-16,-3-7-1 15,-8-4 0-15,2-13 2 16,-8-7 1-16,-2-10 3 15,-6-6 1-15,-3-4 35 16,-5-4 28-16,-14-12 8 0,-3-4-1 16,-15-18-33-16,-6-7-27 15,-14-14-12-15,-9-4-2 16,-2 0-2-16,3 4 6 16,9 14 6-16,7 6 1 15,6 9 4-15,6 2-4 16,6 12-4-16,4 0-2 15,9 8 2-15,1 3-7 16,9 2-25-16,9 2-9 0,10 10-14 16,15 10 3-16,9 9 23 15,11 9 8-15,10 7 7 16,4-2 2-16,-4 0 2 16,-2-2 1-16,-13-10 2 15,-7-3 0-15,-8-7 1 16,-7-3 0-16,-12-11 2 15,-4-2 1-15,-9-7 27 16,-8-7 4-16,-15-12-10 16,-11-12-6-16,-17-24-38 15,-12-7-5-15,-6-8 5 16,-1 7 8-16,7 19 17 16,12 8 5-16,20 23 14 15,9 5 0-15,12 5-23 16,7 7-15-16,10 6-23 15,5 5-3-15,20 16 15 16,10 4 9-16,13 12 10 0,10 4 0 16,0 8 1-16,2 4 17 15,1 2-136-15,6 1 354 16,5 6-203-16</inkml:trace>
  <inkml:trace contextRef="#ctx0" brushRef="#br0" timeOffset="165916.04">14252 12016 1018 0,'-20'-27'355'0,"-4"11"-325"16,-5 1-13-16,-10 1-13 15,-2 3-4-15,-2 7 31 16,0 6 22-16,-9 11 38 16,-10 4 7-16,-14 20-32 15,-12 10-24-15,-2 33-36 16,3 20-6-16,7 18-1 16,4 8 0-16,21 5-3 0,12 2-4 15,36 0-4-15,19-10-2 16,39-18-2-16,11-15-1 15,29-35 8-15,10-17 7 16,25-38 40-16,7-21 18 16,7-36 17-16,-7-12 1 15,-11-29-24-15,-9-16-9 16,-25-15-8-16,-16-11-3 16,-34-7-5-16,-16 1-4 15,-23 19 7-15,-13 14 12 0,-28 40-1 16,-12 25-6-16,-34 24-49 15,-13 20-34-15,-20 30 26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50:38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2687 3572 597 0,'6'0'208'0,"13"0"-175"15,8 0-45-15,20 1 5 16,10 0 3-16,28 2 6 16,13 2 1-16,17-4-2 15,12 1 0-15,33-5-1 16,9-8 0-16,37-2 10 15,14-6 6-15,21 3 17 16,21 1 5-16,18 3-1 16,8 7-3-16,27 4-14 15,4 4-4-15,20 5-5 16,8 3-3-16,14 3-1 16,7-2-2-16,18-4 1 15,4-2 12-15,13-6 27 0,8-2 11 16,11-7 4-16,3-4-9 15,5-7-21-15,-3 1-9 16,-14-2-8-16,-9 3-1 16,-31 6-5-16,-12 5-1 15,-42 7-2-15,-16 0 0 16,-32 3 0-16,-20 2-32 16,-34-2-98-16,-19 2-63 0,-35-4 102 15</inkml:trace>
  <inkml:trace contextRef="#ctx0" brushRef="#br0" timeOffset="3146.1">4440 2672 128 0,'-28'-43'62'15,"28"45"-3"-15,-3 2-56 16,3 0-1-16,0-4-1 0,0 0 0 15,0 0 0-15,4 3-1 16,0 4 1-16,6 9 5 16,27 29 10-16,-30-21 18 15,3 4 9-15,2 8 12 16,-2 2 0-16,3 10 3 16,1 5-3-16,0 8-7 15,4 5-5-15,0 1-7 16,2-3 1-16,5 2 15 15,0 2-1-15,5 4-10 16,7 5-8-16,2-5-23 16,-1-1-4-16,-2-7-3 15,-1-6-1-15,-7-5 0 16,5 0 0-16,3-4-1 16,-1 3 0-16,3-5 0 15,2 2-1-15,4-1 0 16,2-3 1-16,5 2-1 15,0-5 0-15,0-4 1 0,-1-1-1 16,-2-6 2-16,-2-4-1 16,-1-5 0-16,2-3 0 15,4-7 0-15,0-8 0 16,2-6 2-16,-2-7 0 16,0-7 1-16,-4 0-1 15,-3-7 5-15,1-4 3 16,-7 0 5-16,4-5 1 0,-4-5-2 15,2-1-2-15,3-7-4 16,-3-5-2-16,4-6-3 16,0-4 0-16,2-2-1 15,2 1 0-15,-4-4-1 16,1 5 1-16,-14-8 0 16,-1 1 0-16,2 3 0 15,-11-5-1-15,14 8-1 16,-1 1-1-16,1 9 0 15,5-1 0-15,-1 3 0 16,-1 1 0-16,2-4 0 16,-2 3 1-16,3 2 0 15,-5 0 0-15,-6 1 0 16,1 5-1-16,-8 4 0 16,2 4 0-16,3 7-1 15,-6 0 0-15,6 3 0 16,1 2-1-16,-4-2 1 0,4 5 1 15,-4-1 0-15,-2-1 0 16,4 3 0-16,-3-1 0 16,1 4-1-16,-2 4 1 15,-1 1 0-15,2 2 0 16,4 2 0-16,-1-3 1 16,-2 2 0-16,3-2 0 15,-10 1 0-15,-2 2 1 16,5 3-1-16,-10 2 0 0,5-2-1 15,0 2 1-15,-2-3-1 16,8 0 0-16,-4 2 0 16,-1-3 0-16,5 3 0 15,-2-1 0-15,-4 4-1 16,4 1 1-16,0 1 0 16,-4 2 0-16,2 1 0 15,1 1 0-15,0 0 0 16,1 2 1-16,2-4-1 15,2 4 1-15,-2 0-1 16,1 0 0-16,-3 1 0 16,-2-5 0-16,-1 2 0 15,-1-2 1-15,-1 3-1 16,4 0 1-16,-1 0-1 16,-1-2 0-16,0-1 0 15,-5 0 0-15,-3 3 0 16,2-1 0-16,3 1 1 0,-2-4-1 15,5 1 1-15,-4-1-1 16,0 1 0-16,3 1 0 16,0 0 0-16,1 2 0 15,-3-4 1-15,1 0-1 16,-2 1 2-16,0-3 1 16,-1 6 4-16,3 1 1 15,1-1-1-15,0 2-1 16,5-3-5-16,-1 3 0 15,2 5-1-15,4-1 0 0,3 6 0 16,1-3 0-16,-1 6 0 16,2 2 0-16,-5-1 0 15,2 3 1-15,3-1-1 16,1 0 0-16,12 0-1 16,1 2 0-16,12 0 0 15,1 2 0-15,7 5 1 16,2 2 0-16,5 4-1 15,-2 1 0-15,2 4-1 16,2 2 2-16,5 8 19 16,7 3 2-16,6 5 5 15,1-2-1-15,4 0-17 16,1-5-2-16,7-1 3 16,6 0 4-16,-4 2 7 15,1 3 2-15,-1 5 0 0,2 4-2 16,5 0-6-1,-5 3 0-15,7 0-5 0,-1 2-2 16,2 2-4-16,4 2 0 16,-3 1-2-16,-3-4 1 15,-1-5-1-15,2-5 0 16,-10-4 1-16,-4-3-1 16,-8-1 0-16,-5-1 0 15,-1 0 1-15,0 2 0 16,-15-4 0-16,-4-4-1 0,-12-7 1 15,-4-3 0-15,-6 0-1 16,0-5 2-16,-4-3 0 16,-7-5 0-16,-7-5 1 15,-6-1 0-15,-5-5 2 16,-4-3 1-16,-6-7 1 16,-3-1-1-16,-3-4-1 15,-2 0-1-15,0-3-71 16,0 0 50-16</inkml:trace>
  <inkml:trace contextRef="#ctx0" brushRef="#br0" timeOffset="4526.22">3420 8750 564 0,'-48'16'243'0,"15"-8"-103"15,10 4-118-15,13-2-46 16,8-3-3-16,20-2-2 16,10 3 4-16,13 0 18 15,9-2 1-15,13 4 2 0,8 2-1 16,16 0 1-16,7 3 0 15,19 4 1-15,9 0-1 16,20-1 4-16,11 4 3 16,23-5 3-16,8-5 10 15,18 1 4-15,12-4 3 16,8-1 16-16,10 3-11 16,13-4 26-16,3-1-2 15,20 0-9-15,7-2 10 16,7 5-28-16,11-2 3 0,3 1 0 15,3-2-1-15,6 0-4 16,-3-1-3-16,-2-2-10 16,-6-3-2-16,-14-3 0 15,-14-2-1-15,-25-2 1 16,-8 2-2-16,-29 3-1 16,-11 2-1-16,-19 1 3 15,-21-1-4-15,-23-3-135 16,-16-4-186-16,-27-9 204 15</inkml:trace>
  <inkml:trace contextRef="#ctx0" brushRef="#br0" timeOffset="6124.63">4972 7152 244 0,'-11'-7'137'16,"5"6"-29"-16,6-2-66 15,-7-5-5-15,4 0-31 16,-1 0-6-16,4-3-3 16,3 5 3-16,4 3 3 15,0 1 2-15,0 9 6 16,-2 0 0-16,3 13 1 16,1 8 1-16,-2 16-5 15,5 9-2-15,1 21-2 16,2 5-1-16,5 2 3 15,-1 1 18-15,2-8 38 0,4 1 18 16,4 0 18-16,1 3-10 16,5-1-29-16,5-3-12 15,5-8-20-15,4-5-7 16,3-8-11-16,2-7-4 16,6-7-5-16,5-6 0 15,4-14-1-15,3-9 0 16,-3-13 1-16,1-8 1 15,-8-6 1-15,-2-2 2 16,-4-4 2-16,0 0 0 0,5-4 2 16,1-4 0-16,-1-3 1 15,5-3-1-15,-5-7 0 16,2-5-1-16,-4-11-2 16,-4-5 0-16,5-6-1 15,-5 0-3-15,3 3 0 16,0 3 0-16,-2 8 2 15,1 1 2-15,-2 9 0 16,-3 1 0-16,1 7-3 16,2 3-1-16,1 3-1 15,5 7-1-15,1 3-1 16,5 5 1-16,2 5 0 16,-6 2 1-16,-1 10 0 15,-6 2-1-15,1 9 0 16,4 4 0-16,6 8 0 15,4 1 0-15,5 7 0 0,3 1-1 16,1 7 1-16,3 2-1 16,2 6 1-16,7 1 0 15,7 7 0-15,-6 1-1 16,7 7 1-16,1 8 0 16,10 10 3-16,7 9 5 15,2 6 6-15,7 2-1 16,4 8 1-16,5 4-5 15,8 8-4-15,-4 4 9 0,3 7 12 16,-4 2 3-16,-1 11 14 16,-3 5-7-16,3 9-10 15,-1 2 1-15,4 0-13 16,3-1 0-16,1 0-18 16,2-6 44-16,0-9 10 15,3-6 2-15,-5-10 18 16,-2 2-47-16,-6-4-11 15,-3-1-4-15,-4-5-1 16,-7-5-3-16,-14-4 0 16,-10-4 1-16,-18-14-2 15,-1-7 1-15,-6-12 0 16,-8-2 0-16,-11-5 6 16,-4-7-42-16,-11-13-157 15,-4-8 135-15</inkml:trace>
  <inkml:trace contextRef="#ctx0" brushRef="#br0" timeOffset="8060.49">4537 2878 191 0,'-7'-75'76'16,"3"72"-40"-16,2 0-62 15,3 2-26-15,-1-1-8 16,0 1 8-16,0 0 68 15,0 0 49-15,-1 0 48 0,0-5 7 16,0-4-37-16,0 2-22 16,0-1-42-16,1 3-12 15,0-2-7-15,0-3-1 16,0-1 2-16,-6-28 3 16,0 26 4-16,-3 6 8 15,-8-1 27-15,1 2 22 16,-7 0 31-16,-5-2 0 15,3 0-18-15,-3 1-13 16,-1 4-20-16,-2 1-5 0,-8 6-9 16,-5 5-8-16,-7 6-8 15,-5 7 1-15,-7 6 2 16,-3 4-1-16,0 8-5 16,-6 6-3-16,-9 14-3 15,-6 10 4-15,-13 20 22 16,0 7 7-16,6 25 5 15,-4 11-6-15,-1 27-22 16,-4 14-7-16,-15 20-7 16,0 4 1-16,-10 9-2 15,-2 7 2-15,-11-3 19 16,4 5 20-16,-7-7 33 16,1-14 6-16,11-6-16 15,5-14-18-15,9-19-32 16,7-7-6-16,9-25-4 15,3-8-1-15,30-26-2 0,13-14 3 16,29-33-99-16,16-11 71 16</inkml:trace>
  <inkml:trace contextRef="#ctx0" brushRef="#br0" timeOffset="9371.96">4932 7403 471 0,'55'-67'165'0,"-54"67"-149"16,-1 1-18-16,6-2-8 15,-6-1-3-15,0 1-3 16,0 0 4-16,0 0 4 16,1-8 4-16,1 3 9 15,1-4 1-15,0-1 3 16,18-26 1-16,-19 25 3 0,4 3 2 15,-5 1 16-15,0 1 8 16,-3-1 3-16,-4 2-3 16,0 2-21-16,-1 1-10 15,1 3-7-15,0-2 0 16,0-4 1-16,1-2 0 16,-4 0 26-16,2-2 20 15,-6 1 38-15,3 0 13 16,0 2-15-16,-2 0-18 15,2-3-38-15,-4 2-14 0,-2-1-13 16,-5 0-1-16,-7 4-1 16,2 0 0-16,-14 1 1 15,0 3 2-15,-12 6 9 16,-5 4 4-16,-4 7 4 16,0 5 1-16,-1 8-11 15,1 9-6-15,-7 14-8 16,-1 14-2-16,-10 20 0 15,-9 4 1-15,1 22 1 16,-2 10 2-16,-14 24 11 16,-6 20 17-16,-20 34 49 15,-2 7 14-15,-4 30 2 16,-2 8-15-16,1 11-44 16,6 6-15-16,-2-9-11 15,6-5-1-15,-3-18-3 16,-4-7 1-16,9-23 1 15,0-11 0-15,10-14 1 16,3-9 1-16,13-21-2 16,9-13 1-16,14-19-3 0,5-8-1 15,6-14-17-15,8-7-21 16,15-18-46-16,8-14-31 16,8-17-154-16,5-4 176 15</inkml:trace>
  <inkml:trace contextRef="#ctx0" brushRef="#br0" timeOffset="10486.08">3644 8875 145 0,'-16'-4'98'16,"-2"-2"-21"-16,2 0-14 15,-1-1-17-15,-3 2-18 16,-1-2 5-16,-5 2 40 16,0-1 21-16,-10 2 32 15,-2 0 6-15,-2 1-9 16,-9-1-7-16,0-2-8 16,-5-1-2-16,-11-2-16 15,-2 2-13-15,-12 0-27 16,-1 6-12-16,-7-6 2 15,-2-2 6-15,-11 0 11 16,-15-1-1-16,-8 6-17 16,-3 1-11-16,-2 6-20 0,3 7-6 15,-2 8-6-15,5 8-7 16,2 5-113-16,2 0-152 16,16 11 177-16</inkml:trace>
  <inkml:trace contextRef="#ctx0" brushRef="#br0" timeOffset="12461.15">3304 8808 162 0,'5'-15'139'0,"-3"3"43"0,-3-1-12 15,0 1-36-15,-5-1-22 16,-6-4-36-16,1 3-17 16,-10 1-25-16,5 5-9 15,-5 8-20-15,-5 6-5 16,1 9-7-16,-9 7-3 15,0 9 4-15,4 2 1 16,4 11 5-16,3 1-1 16,11 10-2-16,3 2 0 0,2-9 4 15,13 9 1-15,12-10 2 16,6-5-2-16,23-5 2 16,-7-21 4-16,5-16 13 15,4-8 5-15,0-13 4 16,0-6 0-16,-3-11-6 15,-1-5-1-15,-14-5 18 16,-4-1 17-16,-14-2 3 16,-9 0-2-16,-13 5-23 15,-6 3-18-15,-13 12-4 16,-6 4 1-16,-7 10-4 16,-3 6-7-16,-3 13-10 15,-3 10-5-15,-5 12-4 16,2 8 0-16,8 7 1 15,10 1-1-15,16 6 3 16,9-1 0-16,14-1 5 16,13-3 0-16,19-20 0 0,9-8 3 15,14-26 4-15,-4-15 3 16,-2-11 7-16,-6-2 0 16,-13 0 0-16,-2 5 3 15,-21 3 6-15,-8 1 1 16,-20 3-3-16,-6 1-3 15,-5 13-13-15,-6 7-6 16,-4 18-9-16,-2 9 0 16,-13 20 3-16,-2 13-7 0,-10 20-187 15,1 13 152-15</inkml:trace>
  <inkml:trace contextRef="#ctx0" brushRef="#br0" timeOffset="16767.38">5695 8973 606 0,'24'-64'257'0,"-35"51"-118"16,4 2-64-16,4 2-4 16,1 0 14-16,4 5 8 15,-5 3 0-15,-5 5-24 0,-4 5-16 16,-8 12-32-16,-2 5-8 16,5 16-13-16,1 6-3 15,6 6-1-15,8 0 0 16,8-9-2-16,7-7 1 15,10-15 1-15,4-10 5 16,8-13 18-16,1-7 5 16,3-15 10-16,-2-3-1 15,-2-11-6-15,-3-4-1 16,-11-4-2-16,-8-1 0 0,-8 1-1 16,0 4-1-16,-19 9 2 15,1 1 2-15,-16 17-7 16,-7 6-7-16,-5 16-15 15,-2 14-10-15,-5 15-5 16,1 7 3-16,8 13 6 16,0 2 2-16,16-2 2 15,5-4-1-15,19-12-3 16,8-8 1-16,12-16 6 16,8-7 3-16,8-16 14 15,5-8 3-15,6-18 5 16,-1-7-1-16,-4-10-5 15,-5-7-1-15,-10 5 1 16,-9-2-1-16,-18 14-3 16,-2 9-1-16,-14 14-10 15,-5 12-6-15,-10 15-7 0,-11 11-3 16,-5 15 3-16,1 10 4 16,8 7 6-16,6 0 1 15,21 1-14-15,8-2-79 16,21 10 67-16</inkml:trace>
  <inkml:trace contextRef="#ctx0" brushRef="#br0" timeOffset="22585.09">5792 9051 83 0,'-1'-1'51'0,"-29"-1"-5"16,-47 17-4-16,37 8-10 16,8 4 1-16,4-1 1 15,5 1-4-15,9-3-4 16,6-2-4-16,7-4-6 16,7-4 3-16,10-5 16 0,4-3 5 15,12-7 1-15,0-7-5 16,8-7-20-16,-1-7-4 15,-3-2-8-15,-6 1-2 16,-14-1 3-16,-4 1-2 16,-12 1 35-16,-8 0 11 15,-4 7 18-15,-4 2 5 16,-5 10-30-16,0 3-13 16,-6 10-20-16,-1 4-4 15,1 4-3-15,4 3 0 0,9-1-1 16,2-1-1-1,11-2 0-15,4-3 0 0,7-3 10 16,3-4 6-16,5-9 10 16,2-5 2-16,5-8-4 15,0-5-4-15,-6-2-5 16,-3 4-1-16,-12-2 3 16,-6 3 4-16,-4 4 3 15,-3 1 1-15,-5 7-11 16,-1 5-6-16,-4 5-14 15,3 6-4-15,-2 8 1 16,1 0 2-16,4 2 6 16,0 1 1-16,9 4-36 15,3 0-101-15,4-1 93 16</inkml:trace>
  <inkml:trace contextRef="#ctx0" brushRef="#br0" timeOffset="31696.62">11000 9012 325 0,'-74'30'144'15,"77"-32"-33"-15,7 8-111 16,1 1-3-16,12 2 3 16,4 1 2-16,11-3 1 15,8-1 0-15,16-3 6 16,6-2 14-16,7-1 6 16,9-3 6-16,14 2-3 15,9 2-12-15,14 2-7 16,7 3 7-16,14 4 10 15,5-2 2-15,14 0 35 16,8 1-1-16,14-7-10 0,5 0-1 16,21-5-35-16,-2-3-10 15,10-4-3-15,4-1-2 16,-13-5 0-16,2-1-2 16,-17 2 0-16,-12 1 1 15,-19 2 6-15,-9-1 4 16,-23 5 3-16,-18-2 2 15,-28 4-2-15,-7 4-1 16,-25 1-4-16,-5 0-38 16,-25 1-167-16,-15 0 136 15</inkml:trace>
  <inkml:trace contextRef="#ctx0" brushRef="#br0" timeOffset="32662.09">14412 8934 120 0,'52'-84'138'0,"-56"63"23"16,-7 4 8-16,-2 3-22 15,-2 6-51-15,-1 3-24 16,-4 10-54-16,-4 2-18 0,-5 16-13 16,-3 4-2-16,2 9 2 15,2 4 3-15,3 6 1 16,7 4 3-16,11 0 1 16,7-3 4-16,14-4 25 15,3-7 15-15,12-14 22 16,4-7 8-16,13-14 3 15,4-4-8-15,4-16-12 16,3-3-7-16,-8-13-20 16,-8-4-2-16,-11-5 1 15,-10-3 0-15,-10 2-2 16,-3 1 5-16,-14 9 8 16,-4 6 1-16,-12 11-9 15,-4 6-14-15,-8 14-26 16,-10 8-7-16,-2 15-3 15,-6 7 2-15,4 11 3 16,4 5 3-16,14 6 3 0,6 0 2 16,17-3 5-16,8-5 2 15,13-16 4-15,6-5 6 16,17-8 6-16,3-4 4 16,8-10 7-16,2-1 0 15,-2-18 2-15,-4-5-2 16,-14-10 3-16,-6-5 1 15,-16-8 1-15,-3-4-3 16,-5 3-9-16,-10 1-3 16,0 15-12-16,-9 6-5 15,-10 15-12-15,-6 9-6 0,-13 12-5 16,2 9 3-16,-2 11 5 16,7 3 3-16,13 0 5 15,6-3 0-15,18-7 2 16,7-3 3-16,15-8 10 15,6-5 9-15,15-11 9 16,5-8 2-16,9-10-1 16,-3-5-2-16,-12-7-3 15,-8-2 0-15,-17 0 3 16,-8 4 0-16,-9 11-12 16,-3 8-10-16,-18 11-18 15,-2 9-4-15,-17 14 4 16,-6 6 7-16,-6 16 10 15,-8 5-64-15,10 17 49 16</inkml:trace>
  <inkml:trace contextRef="#ctx0" brushRef="#br0" timeOffset="34756.94">14263 9204 126 0,'52'-97'108'0,"-45"90"56"0,-3 0 14 15,-5 0 2-15,-7 0-9 16,-4 0-40-16,-5 1-22 16,-10 0-26-16,-10 2-2 15,-14-4-6-15,-3 2-11 16,-9-3 3-16,-1 2 6 15,-10 0 2-15,13 2-3 16,-1 1-21-16,-50 1-20 16,-22 3-20-16,17 5-4 0,25 6-5 15,3 0-1-15,13-1 1 16,34-6 0 0,22-2-14-16,0 2-45 15,-35-1-203-15,10-3 177 0</inkml:trace>
  <inkml:trace contextRef="#ctx0" brushRef="#br0" timeOffset="35000.58">13398 8843 883 0,'-52'0'355'15,"-14"7"-229"-15,-22 17-69 16,5 10-3-16,-7 9-22 16,8 4-9-16,14 4-12 0,5-2-4 15,17-1-6-15,11-9-2 16,29-3-7-16,18-3 3 16,34-6-19-16,12 3-53 15,36 1 56-15</inkml:trace>
  <inkml:trace contextRef="#ctx0" brushRef="#br0" timeOffset="51744.89">3095 15337 463 0,'106'-106'165'0,"-7"98"-137"0,18 7-16 16,32-6 1-16,17-7 1 16,34 0 14-16,15-9 31 15,34 0 20-15,18-5 10 16,25-1 3-16,14-2-37 16,33-1-19-16,18 3-8 15,22-4-9-15,21-1 13 16,6 3 10-16,8 2 12 15,8 1 23-15,2 2-1 16,3-1-10-16,0-1-9 0,-6-3-27 16,-13 1-12-16,-24 1-5 15,-12 1-2-15,-41 3 2 16,-16 3 3-16,-45 1-64 16,-28-1-71-16,-49 4 74 15</inkml:trace>
  <inkml:trace contextRef="#ctx0" brushRef="#br0" timeOffset="53225.65">4262 14116 559 0,'31'-26'181'0,"-26"45"-196"16,8 8 6-16,3 1 3 15,0 7 0-15,2 10 4 16,-1 8 9-16,5 16 8 15,7 4 3-15,6 10 1 16,9 3-7-16,9-1-5 16,4 1 0-16,14 1 3 15,5 1 3-15,3 1 13 16,1-4 0-16,2-5 1 16,8 0-5-16,18-7-12 15,-5 0 1-15,17-8-4 16,-1-9 0-16,8-14 0 15,8-7 0-15,-1-12 0 0,4-7-2 16,3-12-1-16,-3-5 0 16,3-18 1-16,1-4 4 15,-1-15-1-15,2-10 0 16,1-10-1-16,1-8-1 16,-3-6 0-16,0-3 0 15,0-8 0-15,-6-4 0 16,-6-13 1-16,-5-2 0 0,-12 1-1 15,-2 2 1 1,-8-1-3-16,2-7 0 0,-13-3-2 16,0 7 0-16,-7 10 1 15,-4 10-2-15,0 10 1 16,-5-1-1-16,0 6 0 16,-7 6-1-16,-6 11 0 15,0 7-1-15,-2 12-1 16,3 4 1-16,5 5-1 15,1 5 0-15,3 4-1 16,-4 7 0-16,0 8-2 16,-2 6 0-16,1 7 0 15,5 3-1-15,7 3 1 16,1 6 0-16,2 11 2 16,-1 5 1-16,5 13 10 15,-1 4 5-15,10 8 4 16,0 1 15-16,1 3 4 15,7 4 11-15,0 5 9 0,7 7-5 16,7 10 6-16,2 2-2 16,4 2-2-16,8 0-7 15,7 7-13-15,6 3-13 16,9 5-9-16,3-3-1 16,2-8-3-16,5 1 0 15,5-1 0-15,-10-5-1 16,8-7-4-16,-2-8 0 15,-8-8-1-15,3 2 1 0,-12-2 3 16,-4 2 0-16,-13-6 1 16,-6-6 2-16,-10-10 18 15,-9-2-42-15,-10-7-247 16,-2-2 196-16</inkml:trace>
  <inkml:trace contextRef="#ctx0" brushRef="#br0" timeOffset="57478.91">12205 14594 198 0,'-99'-35'122'0,"89"31"-7"16,0 1-21-16,2-1-20 0,1 2 0 15,5 0 1-15,0 1-11 16,2 0-14-16,0 0-7 16,15-3-6-16,44-8 8 15,-12 1 9-15,5 0-1 16,7 3-11-16,4 2-1 15,-2 5-14-15,7 3-8 16,4 8-7-16,8 2-13 0,17 7 30 16,0-2 1-16,26 3 9 15,7-3 11-15,21-8-30 16,13-4-1-16,18-15-4 16,12-7-1-16,2-10-3 15,14-2-3-15,-11-2-11 16,-4 6 24-16,-6 3 7 15,-24 4 1-15,-11 8 10 16,-21 3-27-16,-18 7-6 16,-3 6 2-16,-28 10 6 15,-10 1-27-15,-19 5-151 16,-12-4-215-16,-3-4 232 16</inkml:trace>
  <inkml:trace contextRef="#ctx0" brushRef="#br0" timeOffset="64254.02">4971 15061 115 0,'0'0'100'15,"0"-1"38"-15,0 0-6 16,0 0-28-16,0-1-15 15,0 1-33-15,0-3-9 16,0-4-2-16,-1 4 0 16,0 1-7-16,-1 2-7 15,1-1-15-15,-7-2-6 0,-3 1-4 16,-1 2-2-16,-36 14-1 16,28 3 9-16,-7 4 10 15,-1 2 4-15,6 2-2 16,3-2-8-16,4 0-13 15,4-1-3-15,6-5-8 16,5 2-1-16,8-2 3 16,3-5 1-16,9 0 7 15,5 1 2-15,3-9 4 16,0 3 1-16,-1-9-5 16,3-5 45-16,-6-4 7 15,6-6 1-15,-4-3 8 16,-6-4-43-16,-1 0-4 15,-6-2 2-15,-10-2 4 16,-2 0-1-16,-8-1-2 16,-1 3-2-16,-6 5-7 15,-2 3-2-15,2 7-2 0,-8 4-3 16,0 9-8 0,3 8-5-16,-4 12-6 0,8 5-1 15,3 7 0-15,0 1 0 16,6 2 1-16,0-3 0 15,7-3 5-15,5-3 2 16,5-3 5-16,7-2 3 16,0-11 7-16,5-3 4 15,3-14 4-15,4-6 1 16,2-3 1-16,-2-9 0 0,-8-1-2 16,-7-6 0-16,-9 1 2 15,-3 1-1-15,-8-3-2 16,-3 6-2-16,-4 3-7 15,-6 5-4-15,-5 12-7 16,-5 7-5-16,0 11 2 16,-1 5 4-16,6 8 5 15,0 0 5-15,-3-1-2 16,9 3-3-16,7-4-4 16,1-2-1-16,12-3-2 15,0-7 1-15,9-2 7 16,3-1 6-16,5-8 8 15,2-5 0-15,3-8 1 16,-1-4-1-16,-7-5-2 16,-5 1 0-16,-10 5 0 15,-5 1-1-15,-3 12-12 16,-8 1-6-16,-4 15-11 0,0 7-1 16,-8 12 7-1,1 5 13-15,-2 5-1 0</inkml:trace>
  <inkml:trace contextRef="#ctx0" brushRef="#br0" timeOffset="70774.03">3905 17498 146 0,'44'-1'73'0,"16"1"-19"0,-3 1 10 31,-28 0 11-31,1 1-13 0,103 2-14 0,11 1-12 16,18-1-2-16,-30-4 14 15,6-5 6-15,-1-1 18 16,18-3 8-16,4 0-14 16,13 2 5-16,15-1-11 15,-2 4-17-15,6 0-6 0,10-1-21 16,1-1-9-16,13-2-4 15,-3-1-2-15,0-3 51 16,1-5 1-16,-5 1 4 16,1-5 3-16,-7 0-50 15,-10 3 0-15,-7-2 0 16,-10 2 1-16,-21-1 3 16,-7 0-1-16,-27-1-1 15,-9-2-19-15,-28 4-81 16,-14-2-108-16,-30 3 119 15</inkml:trace>
  <inkml:trace contextRef="#ctx0" brushRef="#br0" timeOffset="71974.53">4738 16535 360 0,'-4'-5'166'0,"-2"3"-79"16,5 1-62-16,1 0-9 15,0 1-23-15,0 0 0 16,0 0 16-16,1 8 10 16,6 20 6-16,3 31 0 15,-1-16-8-15,3 5-7 16,5 4-5-16,6 3-3 0,6-3-7 15,2-6 38-15,8-3 12 16,0-6 4-16,10-8 7 16,2-3-37-16,12-9-9 15,4-4-1-15,12-8 0 16,4-5 0-16,-1-11 1 16,3-5-3-16,3-9-1 15,0 3-1-15,7-2 2 16,-3-2 2-16,0 2 5 15,-1-8 1-15,1-2 0 16,4-2-2-16,-2-7-3 16,0 1-2-16,-12-8-1 15,-7 1-1-15,-4 0-1 16,-3 1 0-16,1 4-1 16,-3 1-2-16,-1 7 0 15,-5 4-1-15,-12 5-1 16,-3 5-1-16,2 5-1 0,-1 1-3 15,4 13-1-15,-1 2 1 16,2 8-1-16,0 6 2 16,4 7 2-16,-4 2 0 15,4 9 15-15,-1 2 8 16,4 3 4-16,9 4 1 16,5 5-8-16,7 4-7 15,7 6-1-15,0 3-1 16,7 0-4-16,3 1-3 0,10 2-8 15,8 1 69-15,4 7 6 16,7 3 1-16,4 8 10 16,7 1-70-16,5-4-6 15,0-5-1-15,2-3-10 16,-4-4 64-16,-1 3 6 16,-4 1 2-16,-3-4 17 15,-5 3-63-15,-6-6-2 16,-3-9-1-16,-8-12-2 15,-4-5-2-15,-6-6-2 16,-11 4 1-16,-13 0-1 16,-7-2 1-16,-17-7 2 15,-1-4 4-15,-13-6-63 16,-7-2-67-16,-8-9 71 16</inkml:trace>
  <inkml:trace contextRef="#ctx0" brushRef="#br0" timeOffset="73844.44">9042 17209 385 0,'-8'-16'186'0,"-31"-27"-71"16,12 27 11-16,1 5 16 15,-3 1-6-15,1 8-1 16,-2 5-13-16,2 12-50 16,0 5-22-16,5 11-41 15,4 2-10-15,10 1 3 16,8-4 6-16,8-4 30 16,10-3 18-16,14-7 18 15,6-4 5-15,14-14-15 16,2-8-11-16,6-13-18 0,0-7-7 15,-10-6-4-15,-4-1-1 16,-22-1 5-16,-5 0 6 16,-17 10 3-16,-5 3 2 15,-13 7-3-15,-8 7-6 16,-12 10-10-16,-10 4-8 16,-11 16-12-16,-3 9-5 15,-6 17 5-15,7 7 3 16,11 6 3-16,10-3 2 0,19-12-8 15,9-5-3-15,21-12 0 16,9-7 1-16,20-13 6 16,11-5 6-16,-3-23 4 31,-23 11 2-31,-1 1-2 0,73-41-1 0,-14-14 2 16,-11-5 4-16,-61 24 8 15,-10 8 2-15,-15 12-8 16,-9 7-6-16,-15 16-14 15,-9 7-5-15,-10 13-2 16,-2 6 1-16,5 8 1 16,6 6 0-16,20 2 42 15,8 1-89-15,20 9 61 16,10 3-9-16</inkml:trace>
  <inkml:trace contextRef="#ctx0" brushRef="#br0" timeOffset="75170.23">9009 17359 171 0,'75'-86'135'0,"-80"75"7"15,-5-2 1-15,0 3 11 16,-4 2-23-16,-2 5-15 15,-4 4-19-15,0 2-12 0,-1 9-37 16,0 7-22-16,0 10-26 16,1 3-2-16,2 4-2 15,4 1-1-15,12-9 29 16,3-3 6-16,9-9 11 16,5-4 5-16,5-10-16 15,4-4 1-15,5-12-1 16,3-5 0-16,-1-11-4 15,-1-2-4-15,-10-2 0 16,-8-3 1-16,-10 5-3 16,-8 4 9-16,-6 9 3 15,-4 10-5-15,-10 12-5 16,-1 9-14-16,-5 14-13 16,-3 6-2-16,5 2 3 15,4 0 0-15,10-10 1 16,8-6 0-16,11-8 0 15,9-6 3-15,11-8 8 0,6-4 2 16,12-13 1-16,4-2-2 16,-6-8-2-16,-4 5-1 15,-19 7 3-15,-5 5 2 16,-12 12-5-16,-3 4-5 16,-9 7 1-16,-2 4-1 15,-8 7 4-15,-1-1 3 16,6 2-3-16,0-4-1 15,11-4-66-15,2 1-115 16,5-2 117-16</inkml:trace>
  <inkml:trace contextRef="#ctx0" brushRef="#br0" timeOffset="79267.1">14877 17312 686 0,'0'0'237'15,"12"-6"-209"-15,9 2-31 16,19 2-4-16,5-2 3 15,14 3 13-15,6 0 9 16,19 1 11-16,13 0 1 16,26-2-10-16,11-2 1 0,23-4 18 15,17 1-1-15,20-6 4 16,13 0 0-16,15-3-19 16,7 2 1-16,12-5-2 15,6 2-51-15,9-3 94 16,-4-1 12-16,7 0 22 15,-3-3 54-15,-4 2-95 16,-1-2-9-16,-17 5-23 16,-18 1-7-16,-14 0-6 15,-6 7-2-15,-30-4 1 16,-6 0 0-16,-26 3-1 16,-17-7-14-16,-21 10-84 15,-15 0-57-15,-28 1-319 16,-17 3 297-16</inkml:trace>
  <inkml:trace contextRef="#ctx0" brushRef="#br0" timeOffset="80457.11">16196 16593 488 0,'-2'-19'217'16,"7"2"-93"-16,-8 8-45 15,8 3-36-15,-3 3-19 16,-4 3-28-16,2 0-1 16,0 0 3-16,0 0 2 0,4 19 1 15,5 41-1-15,-6-13-1 16,5 7-1-16,0 9 0 16,6 7-1-16,5 7 8 15,0 4 4-15,10 7 4 16,4 2-1-16,12-2 55 15,7-3-1-15,15-6 2 16,3-1 2-16,8 2-58 16,0-2-1-16,17-2-2 15,6-1-1-15,12-12-3 16,5-9 1-16,4-18 0 16,7-12 2-16,4-17 3 15,-7-4 0-15,-4-12 3 16,-2-9 1-16,-3-15-1 15,2-4 21-15,-17-5 11 16,-5 3 1-16,-11 1 0 0,-6 3-24 16,5-2-13-16,-2-2-2 15,-5-2 2-15,-4-3 0 16,-13-5-1-16,-4 3 0 16,-6-2-4-16,-1 1-1 15,-10 7 0-15,-7 5 2 16,-7 11-1-16,-4 6-2 15,-3 9-8-15,1 5-7 16,2 7-6-16,3 9 1 16,10 5 3-16,10 2 4 0,4 6 4 15,7-1-1-15,9 4 28 16,2 0 0-16,24 1 29 16,8 0 4-16,6 4 6 15,7 1 4-15,3 8-25 16,1 2-1-16,3 7-32 15,1 4 0-15,-3 2-2 16,3 2 1-16,0-7 1 16,-10-4-1-16,-11-9 1 15,-16-9 1-15,-10 0 0 16,-3-4 1-16,-8 1 0 16,-1-1-1-16,-11-2 2 15,-6-2 0-15,-10-1-1 16,-7-3 1-16,-10-2 0 15,-2-2 0-15,-8-3-1 16,0-4-4-16,-13 0-34 16,5-3-27-16,-1-3-100 15,-1-2-360-15,2 0 359 0</inkml:trace>
  <inkml:trace contextRef="#ctx0" brushRef="#br0" timeOffset="82027.64">19257 16946 315 0,'10'-35'209'0,"-14"28"-8"16,-3 5-92-16,-2-3-16 0,-2 4-18 16,-2 2-3-16,1 1-3 15,-2 6-10-15,0 3-24 16,-1 2-11-16,10 5-16 15,4-1-3-15,14 2 29 16,6-5 11-16,6-3 6 16,6-2 3-16,2-7-26 15,1-2-5-15,-2-8 2 16,-5 0 1-16,-8-8 2 16,-2 1 6-16,-16 0 6 15,-1-1 7-15,-10 2-3 16,-3 2-3-16,-8 3-12 15,-9 0-9-15,-7 10-6 16,-5 5-5-16,-2 11-3 0,9 0-3 16,7 0-4-16,4 0-1 15,15-2-2-15,5 1 1 16,8-4 0-16,4-3 2 16,8-2 3-16,0-3 3 15,7-3-12-15,-4-1-31 16,4-3-175-16,-1-2 146 15</inkml:trace>
  <inkml:trace contextRef="#ctx0" brushRef="#br0" timeOffset="82781.39">19101 17002 200 0,'74'-41'182'16,"-61"36"57"-16,-3 3-39 0,0 3-45 15,-3 0-26-15,-3 0-19 16,-1-1 0-16,-3 0 4 16,0-1-3-16,0 1-2 15,-3 0 5-15,2 0-4 16,-2 0-5-16,-23 8-26 15,-37 6-12-15,15-9-23 16,-9-1-9-16,-1-5-21 16,-3 0 18-16,-21-1-1 15,-7 2-1-15,-24 7 4 16,-4 1-25-16,13 1-6 16,4 1-1-16,5-3 1 15,-2 0-1-15,5-2 1 16,6 0-1-16,24-2 0 15,7-2 0-15,17 1 0 16,8-3 0-16,8 0-2 16,7 1 0-16,8-1-3 0,5 1-4 15,4 0-3-15,-2 0-1 16,0 0 3-16,0 0 3 16,0 0-5-16,0 0-10 15,0 0-50-15,2 0-35 16,0 0-87-16,1 0-50 15,3-1 153-15</inkml:trace>
  <inkml:trace contextRef="#ctx0" brushRef="#br0" timeOffset="83051.42">17960 16911 631 0,'-5'-3'390'15,"-7"-1"-50"-15,-13 6-160 16,-12 6-30-16,-15 5-74 16,-13 4-19-16,-10 7 16 15,-16 7 5-15,-13 4-12 16,13 4-10-16,14 1-30 16,21-2-9-16,22-5-18 15,9-3-6-15,24-5-9 16,15-2 1-16,38-5 12 15,23-1 5-15,27-7-38 16,15-3-35-16,1 2 42 16</inkml:trace>
  <inkml:trace contextRef="#ctx0" brushRef="#br0" timeOffset="96191.45">17708 8486 107 0,'0'-1'73'0,"0"1"-19"0,0 0 8 15,0 13-2-15,3 16-23 16,9 37-3-16,-2-24-6 16,-1 5 4-16,1 6 12 15,-4 2 0-15,6 9 13 16,4 9-1-16,8 12-13 16,6 6-1-16,6 2-22 15,3-3-7-15,10-7-5 16,2-4-2-16,14-3-1 15,5-3-1-15,3-8 0 16,4-3 0-16,8-13-1 16,3-6 0-16,13-10 1 15,5-8 1-15,-7-10 0 16,0-6 0-16,-4-18 1 16,-4-8-1-16,5-20 1 15,-2-5-3-15,-5-12 24 16,2-5 15-16,-4-13 29 0,-1-5 14 15,4-3-18-15,-8 1-14 16,1 5-30-16,-7-4-13 16,-4-1-7-16,1-3-2 15,-6-1-1-15,0 6-2 16,-5 9-2-16,-7 6-3 16,-2 7-6-16,-5-1 1 15,-5 5 4-15,1-1 3 16,-6 7 7-16,6 6 0 0,1 6 0 15,-2 6-2-15,1 10-1 16,-6 6-2-16,2 10-1 16,1 7-2-16,-4 9 1 15,5 5 0-15,-9 9 1 16,-3 5 0-16,-1 10 1 16,-2 5 3-16,5 8 4 15,1 1 4-15,4 8 10 16,3 5 6-16,-1 11 11 15,7 8 4-15,8 9 12 16,1 0 1-16,6 5-4 16,-3 7-3-16,-3 6-19 15,3 3-4-15,6-2-10 16,3-2 0-16,12-3-4 16,-2-3 0-16,-2-1-4 15,-1-9 0-15,-10-3-2 0,-4 2 0 16,-5-2 1-16,-3 2 0 15,-3-8 1-15,1-1 3 16,-4-12-41-16,-3-7-73 16,-1-12 71-16</inkml:trace>
  <inkml:trace contextRef="#ctx0" brushRef="#br0" timeOffset="97430.4">20607 7461 229 0,'9'-19'180'16,"-1"4"15"-16,-6 9-71 15,0 3-41-15,-4 9-50 16,-1 10-19-16,-6 12-14 15,-1 10 4-15,-9 16 0 16,-4 5 12-16,-2 19 12 16,-4 12 9-16,-1 21 11 15,-5 11-10-15,-12 11-12 16,-5 12-10-16,-13 11 30 16,-3 1 6-16,-1 18 23 15,0 4 21-15,7 7-21 16,3 12 1-16,-7 7-10 0,1 6-19 15,-13 13-14-15,-1 0-7 16,-3 3-13-16,4-8-1 16,7-8-3-16,-2-5-2 15,4-20 4-15,-10 0 34 16,-5-14 11-16,7-6 6 16,5-10-1-16,3-2-33 15,2-12-10-15,-2-7-6 0,7-15-6 16,3-13-25-1,20-22-79-15,8-11-50 0,11-21-231 16,6-13 241-16</inkml:trace>
  <inkml:trace contextRef="#ctx0" brushRef="#br0" timeOffset="101575.55">18570 10065 377 0,'6'-5'125'0,"4"-3"-118"16,3 7-7-16,6 1 0 16,0 2-1-16,4 4 0 15,2-2 1-15,1 3 5 16,5-1 13-16,5 0 17 15,-1-4 3-15,9-2 1 16,1-2-11-16,8-5-6 16,2 1 9-16,3-1 1 15,3 3 0-15,2 2-10 16,1 2-13-16,1 0-6 16,-3 0 0-16,-2 0-2 15,4-3 2-15,2 0-1 16,5-4 2-16,6 1 34 15,-1-2 4-15,-4 4 3 16,-7-1 0-16,2 2-35 0,-2 1-1 16,8-1 13-16,5 2 4 15,2 1 3-15,-3 0-2 16,1 0-15-16,4-1-4 16,1-3-3-16,8 1-2 15,0-2 0-15,-5-1 0 16,-6 1-1-16,-2-1 1 15,-7 2-2-15,4-2 1 0,1 4 4 16,-1-5 2-16,-5 4 1 16,0 3 2-16,-19-5-5 15,3 3-2-15,-6-3 0 16,-4-4-1-16,6 4 1 16,-4-1 0-16,-4 0-1 15,-2 1 0-15,3 0-2 16,-8-4 0-16,-4 4 1 15,-4-1-17-15,-7 3 53 16,-2 3 9-16,-8-3 14 16,-3-3 21-16,-4 0-49 15,-1 1-7-15,-1 1-11 16,0 2-2-16,-2 1-3 16,0 0-2-16,0-1 21 15,0-7 14-15,0-2 21 16,-3-8 6-16,-8-25-18 15,1 27-14-15,1-2-21 16,1 3-7-16,1-5-6 0,1 1 0 16,0-4-1-16,-3-2 1 15,1-1-1-15,1 2 1 16,-1-3-1-16,2-2 0 16,-5 1-1-16,1-2-1 15,-1 0 0-15,0 3 0 16,0-4 0-16,-2-1 0 15,-1 2 1-15,-1-3-1 0,-1 0 1 16,1-4 0-16,0-2 0 16,-1-2-1-16,-3-2 0 15,0 5-1-15,-2-1 0 16,1 3-1-16,2 2 0 16,-2-3 1-16,3 4 0 15,-4-3 0-15,4 4 0 16,3 1 1-16,-4-1-1 15,8 3 1-15,-5-2 0 16,0-1-1-16,2 2 0 16,-6-1 1-16,5 5-1 15,0 1 1-15,1 2-1 16,3 3 1-16,2-1-1 16,4 4 0-16,2 1 0 15,-1 0 0-15,2 1 1 16,-2 3 0-16,3 2-1 15,1 1 1-15,-2 1-1 0,2-1 0 16,-1 3 1-16,-1 2 0 16,-1-1 0-16,1 3 0 15,1 2 0-15,0 0 0 16,0 0-1-16,0 0-2 16,0-1 1-16,0 1-1 15,0 0 1-15,0 0-1 16,0 0-1-16,0 0-1 15,0 0-1-15,0 0-2 16,-5-1-1-16,-5-2 0 0,-7 1 1 16,-28 1 1-16,18 5 2 15,3 0 1-15,-6 3 1 16,-1-2 2-16,-7-2-1 16,1 2 1-16,-4-3 0 15,-5 1 0-15,-4-2 0 16,-7 1 0-16,-7 1 1 15,1 1-1-15,0 0 0 16,-2-2 0-16,3 0 0 16,5 1 0-16,4-1 0 15,2 1 1-15,-9 0-1 16,-4 0 1-16,-8-1-1 16,-2 1 1-16,1 1-1 15,3-2 0-15,-1 1 0 16,3-2 1-16,-11 1-1 15,-5 1 0-15,-4 2 0 0,4 1 0 16,5-1 0-16,1-1 0 16,0 1 0-16,-6-1 0 15,-6 4 0-15,3 0 0 16,7-2 0-16,1-1 1 16,-2-2 0-16,-6 0 0 15,-10 0-1-15,2 3 0 16,13-3 0-16,6 1 0 15,2-1 1-15,-1 1-1 16,-10-1 1-16,-1 0-1 0,3 1 0 16,3-2-1-16,4-1 1 15,-4 1 0-15,-3 1 1 16,1 0 0-16,2-1-1 16,7 0 1-16,11-2-1 15,3-1 1-15,4-1 0 16,-1 0 0-16,2 3-1 15,2 0 0-15,8-1 0 16,2 2 0-16,9 1 0 16,6-1-1-16,8 4 0 15,1-4 1-15,8-1-3 16,8 2-3-16,0 1-6 16,3 2-4-16,0-5 0 15,0 0 2-15,0 0 5 16,3 13 3-16,-1 2 0 15,9 32 1-15,0-26 1 0,0 1 2 16,4 4 0-16,0 2 2 16,2 3-2-16,3 3 1 15,1-1-3-15,-1 1-1 16,6 2-1-16,-2-1 0 16,4 6 2-16,1-1 2 15,-1 5 1-15,3 3 1 16,-1 4-1-16,1-3 0 15,3 2 0-15,-3-2-1 16,0-1 0-16,2 0 1 0,5-3 1 16,-1 0 0-16,3-1 0 15,1 0 0-15,0 1 0 16,2-1 1-16,-1 1 1 16,-1 0 0-16,0-4 0 15,-4-3 1-15,-6-4-1 16,3-2-1-16,-15-5-1 15,3 0-1-15,-4 0 0 16,-5-1 1-16,14 1 0 16,-7 0 1-16,0-5 1 15,1-2 1-15,-2 0 0 16,-1-3 0-16,-3-2-2 16,0-1 0-16,-4-4 0 15,-1 2-1-15,-2-4 2 16,-2-1 1-16,-2-2 0 15,-1-2 2-15,0-1-1 0,-3-2 1 16,0 0 0-16,0 0-2 16,0 0-2-16,0 0 1 15,0 0 1-15,0 0 0 16,0 0 1-16,0 0-2 16,0 0-2-16,0 0-2 15,0 0 0-15,0 0-1 16,0 0 2-16,0 2 0 15,0 4 2-15,3-1 3 0,-2 0 1 16,0-2 1-16,1 0 8 16,0 1-14-16,3-1 3 15</inkml:trace>
  <inkml:trace contextRef="#ctx0" brushRef="#br0" timeOffset="101950.48">18080 10069 851 0,'-10'-99'345'0,"-3"93"-230"16,3-4-35-16,4 3-6 15,2 6-39-15,3 0-40 16,2 2-28-16,-1-1 20 16,5 8 29-16,7 14 9 15,40 31-9-15,-24-24-1 16,1 0-5-16,-4-1-1 16,-6-3-2-16,-8-5-1 15,-6-7 45-15,-5-6 46 16,-10-3 45-16,-4-4 6 15,-23-5-44-15,-3 1-46 0,-12-2-46 16,-2 3 2-16,2 3-102 16,3 3-89-16,17 6 112 15</inkml:trace>
  <inkml:trace contextRef="#ctx0" brushRef="#br0" timeOffset="102710.11">20389 9959 168 0,'0'-7'140'0,"-2"1"39"16,1 1-16-16,-3 0-43 15,-3 2-24-15,0 3-22 16,2 1-7-16,-2 3 1 15,2 1-1-15,2 2-9 0,3-1 0 16,7 4-1-16,6 1 0 16,8 1-6-16,5 1-12 15,4-2-10-15,4 0-2 16,0-1 15-16,1-2 0 16,-2 2-8-16,-8 0-3 15,-9 2-16-15,-6 2 8 16,-14 3 18-16,-9 0 14 15,-15 5 2-15,-9 0-9 0,-21 2-12 16,-6 1-11-16,-13-2-27 16,-4 1-59-16,12-6-209 15,12-4 179-15</inkml:trace>
  <inkml:trace contextRef="#ctx0" brushRef="#br0" timeOffset="103398.34">19576 8346 249 0,'29'-12'112'0,"-3"2"-46"16,-3 0 21-16,-9 1 76 16,-4 0 22-16,-10 1 20 15,-5 2-13-15,-12 0-64 16,-12 1-42-16,-16 5-39 15,-6 1-15-15,-3 6-15 16,5 4-2-16,13 5 0 16,5-2-1-16,6 3 0 15,7 1-1-15,7-3-9 16,6 3-4-16,11 0 0 16,6 0 4-16,8 2 10 15,7-3 18-15,15 0-87 16,13 2-136-16,12-3 129 15</inkml:trace>
  <inkml:trace contextRef="#ctx0" brushRef="#br0" timeOffset="127554.64">17155 2932 694 0,'1'-55'256'0,"-2"-1"-197"16,4-1-42-16,6-1-15 15,4 0 0-15,6 3-1 16,-6-3 6-16,1 5 32 16,-1 3 21-16,-1 5 24 15,4 9 2-15,-3 11-22 16,-4 6-16-16,-8 16-36 16,3 8-5-16,-5 28 3 15,-2 17 4-15,-1 35 37 16,-2 15 9-16,-4 26 2 0,-1 15-2 15,-5 16-9-15,-3 12-3 16,-1 17 5-16,-4 0 13 16,4 1-6-16,-5-4-6 15,0-11-16-15,5-6-2 16,3-3 2-16,4-4 6 16,2-11 9-16,1-4-16 15,-1-9-9-15,3-5-8 16,1-12-11-16,3-11-3 15,5-30-27-15,-1-13-49 16,6-28-191-16,0-8 171 0</inkml:trace>
  <inkml:trace contextRef="#ctx0" brushRef="#br0" timeOffset="127877.04">16600 4989 1142 0,'-25'-1'389'0,"19"3"-390"16,12 2-26-16,24 6-8 15,13 0 1-15,25-2 24 16,18-2 2-16,30-5 3 15,18 1 0-15,26-4 13 16,12-1 9-16,6-3 21 0,10 0 13 16,5 0 10-1,-4-2-2-15,8 0-17 0,4-3-11 16,-9-2-18-16,-4-1-1 16,0-4-2-16,-18-7-37 15,-1-8 21-15</inkml:trace>
  <inkml:trace contextRef="#ctx0" brushRef="#br0" timeOffset="128396.92">16654 2091 980 0,'-8'-12'393'0,"6"9"-247"16,2 2-50-16,5 7-56 0,4 3-31 16,4 12 3-16,1 4 11 15,3 9 8-15,6 5 15 16,-5-1-32-16,5 4 0 16,2-5-36-16,-5-2-53 15,3-14-112-15,0-9-93 16,-5-20 167-16</inkml:trace>
  <inkml:trace contextRef="#ctx0" brushRef="#br0" timeOffset="128529.34">16939 2122 873 0,'-36'20'366'16,"-2"6"-200"-16,-5 9-117 15,0 0-22-15,1 8-65 16,0 1-94-16,6-7 88 15</inkml:trace>
  <inkml:trace contextRef="#ctx0" brushRef="#br0" timeOffset="129452.34">21145 4514 362 0,'16'-19'223'0,"-6"5"-16"16,0 5 13-16,-5 7-40 0,-2 4-8 15,-7 18-20-15,-9 6-9 16,-9 20-10-16,-7 12-33 16,-3 20-45-16,-5 2-15 15,-2 12-25-15,-4-4-5 16,0-9-3-16,8 0-2 15,12-20-2-15,11-8-1 16,14-17-7-16,11-10-4 0,18-20-64 16,12-8-74-16,11-25 94 15</inkml:trace>
  <inkml:trace contextRef="#ctx0" brushRef="#br0" timeOffset="129621.03">20974 4837 1399 0,'-14'-1'521'0,"5"-1"-419"16,7 2-68-16,4 6-44 15,16 6-15-15,12 0 2 16,14 3 16-16,19-3-34 16,7-3-68-16,20-6 72 15</inkml:trace>
  <inkml:trace contextRef="#ctx0" brushRef="#br0" timeOffset="130205.95">16983 4302 699 0,'-11'0'376'0,"-2"-10"-36"0,-1 6-173 15,5 6-31-15,1-2-22 16,-1 6-19-16,4-3-9 16,4 0-19-16,3 3-14 15,-2-6-19-15,9 3 1 16,19 4-1-16,52 6 0 15,-24-10-9-15,2-2-8 16,-2-1-5-16,1 1 1 0,-9-6-49 16,-1-2-52-1,0-2 55-15</inkml:trace>
  <inkml:trace contextRef="#ctx0" brushRef="#br0" timeOffset="130725.58">16509 4294 962 0,'0'-8'392'16,"4"0"-249"-16,9 4-76 16,9 3-44-16,5 4-4 0,-4 6 23 15,-1 0 11-15,-5 5 25 16,-4 1 5-16,-5 2-4 16,-8 1-7-16,-6 4-27 15,-7 1-11-15,-2 4-17 16,-2 1-4-16,8-7-8 15,1-2-1-15,7-7-6 16,4-1-2-16,11-3-1 16,4-7 2-16,10-6 10 15,6-9-22-15,12-9-120 16,4-2-132-16,8-5 156 16</inkml:trace>
  <inkml:trace contextRef="#ctx0" brushRef="#br0" timeOffset="131042.87">17182 3072 722 0,'5'-3'369'0,"3"6"-78"47,-5-2-191-47,-1 0-85 0,-1-1-22 0,-1 0 14 0,5 1-19 0,23 8 37 15,60 16 4-15,-37-26-11 16,-2-2-2-16,8-5-29 15,-10-3-55-15,-9-1 46 16</inkml:trace>
  <inkml:trace contextRef="#ctx0" brushRef="#br0" timeOffset="131411.71">16612 2992 708 0,'-3'-9'372'16,"-1"2"-36"-16,2 1-268 16,9-1-37-16,5 2-7 15,10-2 11-15,0 2 13 16,4 0 8-16,0 4-7 15,-3 1-13-15,-1 1-15 16,0 7-9-16,-1 0-5 0,-3 7 8 16,-1 3 9-16,-10 7 19 15,-3 2 4-15,-14 6-4 16,-7 2-8-16,-5 3-14 16,-6 2-5-16,4-6-5 15,2-1-3-15,2-5-53 16,5-5-48-16,-2-6-325 15,4-5 277-15</inkml:trace>
  <inkml:trace contextRef="#ctx0" brushRef="#br0" timeOffset="131598.25">16608 3230 1141 0,'-24'-50'463'15,"27"44"-278"-15,15 2-122 16,7-2-41-16,13-3-13 0,10 3-6 16,4 4 0-16,6 3 21 15,2 10-88-15,-1 3-64 16,-3 8 84-16</inkml:trace>
  <inkml:trace contextRef="#ctx0" brushRef="#br0" timeOffset="133222.01">17265 4396 262 0,'-71'-1'158'0,"74"1"-9"0,4 0-35 15,-1-4 3 1,7 3 12-16,0 0-11 0,7 0-22 16,-2 3-16-16,0-2-43 15,6-1-14-15,9 1-20 16,4-3 42-16,4-3 10 15,4 6 6-15,-1 0 21 16,-1 0-42-16,2 3-12 16,-2 0-7-16,-3 1-12 15,-5-1-2-15,-2-2 1 16,-4-2 1-16,-8-4 48 16,2-1 6-16,-7 0 2 15,-3 1-1-15,-3 3-47 16,-6-1-3-16,-4 3-3 15,0-1-2-15,0 0-4 16,-2 1-5-16,1 0 0 16,0 0 0-16,0 0 5 15,0 0-23-15,0 0-129 0,0 0-141 16,-1 0 171-16</inkml:trace>
  <inkml:trace contextRef="#ctx0" brushRef="#br0" timeOffset="135857.99">17894 4471 181 0,'-1'-1'106'0,"-1"0"-12"15,1 0-12-15,0 0-23 16,0-1 3-16,0 2-4 16,0 0 1-16,0-1-2 15,1 0-15-15,-2 0-15 16,0 0 4-16,1 0 5 15,0 0 1-15,0 0 5 16,0 0-3-16,1 0-1 16,1-9 1-16,1 1-6 0,3-3-5 15,9-27-10-15,-7 26 4 16,2 0 11-16,-4 1 2 16,4-1 1-16,0 1-8 15,-1-3-15-15,0 4-2 16,1-3 14-16,-5-1 13 15,3 0 13-15,-2 1 3 16,2 0-15-16,2 2-13 16,0-1-14-16,1-3-4 15,-1-1-3-15,0-2 0 0,-4-1-1 16,2 2 1-16,1-1-1 16,1 3-1-16,-1 1 1 15,-2-3 0-15,6 2 2 16,-2 0 0-16,2-2-1 15,1 3 0-15,-2-1 10 16,0-2 5-16,-1 4 2 16,1-3 1-16,-1 3-12 15,3-1-4-15,-1 0-4 16,1-1 0-16,-3 2-1 16,1 3 0-16,-1 0-1 15,0 1 0-15,-4-1-1 16,-1-2 1-16,-2 2 0 15,8-2 0-15,-4 1-1 16,5 1-1-16,-1-3 0 16,0 1 0-16,6-3 1 15,-6 0 0-15,0-4 1 0,1 3 0 16,-7-1 1-16,8 2-1 16,-5 4 1-16,-4 0-1 15,6 1 0-15,-3 1-1 16,1 0 0-16,5 0-1 15,-5 0 0-15,5-1 0 16,3-1 1-16,-4 0 0 16,3-1 0-16,-2 0 0 15,4 0 0-15,-1 1 0 0,1 1 0 16,-5 0 1-16,-2-2-1 16,3 2 0-16,-2 0 0 15,3-1 0-15,-1 3 0 16,0-2 0-16,1 0 0 15,1 1-1-15,0-2 1 16,2 4-1-16,1-1 1 16,0 1 0-16,-2 0 0 15,2 0 0-15,-7 0-1 16,-1 0-1-16,3 3 0 16,-2 0 1-16,-2 1 0 15,-1-2 1-15,-1 2 0 16,-1 0 0-16,4-2 1 15,4 5 0-15,-2-2-1 16,3 0 0-16,-1-1-1 16,2 0 0-16,3-1-1 15,0-3 0-15,0 5 0 0,3 0 1 16,-4 1 0-16,1 0 1 16,-6-2 0-16,3 4 0 15,-2-5 0-15,4 1 1 16,1 0-1-16,4-3 0 15,2 2 0-15,-4 0 0 16,3 1 0-16,-4 3 0 16,-1 0 14-16,-1-3 3 15,-3 2 5-15,1-1 1 0,-3 1-12 16,-1-2-2-16,0 3-3 16,0-6-1-16,0 0-3 15,2 0 0-15,7 3-2 16,-7 2-1-16,4 1 0 15,6 2 0-15,-3-2 1 16,7 1-2-16,0 0 17 16,-2 0 2-16,1 0 3 15,-5 0 2-15,4 0-15 16,-3-1-1-16,2 1-1 16,1 1-1-16,-1-1 38 15,2 0 2-15,-3 0 0 16,-3-2 1-16,3 2-38 15,-2 0-2-15,-9-2-2 16,3 2 1-16,-8 0-1 16,2 2 0-16,-3-2-1 15,-7 0 1-15,7 2 0 0,-6-2 2 16,2 1 15-16,4-1 31 16,-8-1 9-16,0 0 3 15,0 1-9-15,1 0-29 16,0 0-11-16,0 0-3 15,0 0-5-15,-1 0-3 16,1 0 1-16,-3 0-2 16,2 0-1-16,1 0 1 0,0 0 5 15,0 0-29 1,-1-1-115-16,0-1 511 0,-1 1-325 16</inkml:trace>
  <inkml:trace contextRef="#ctx0" brushRef="#br0" timeOffset="138683.1">18483 2705 79 0,'-14'-6'97'16,"0"4"84"-16,1-3 26 0,-1 3 32 16,5 1-2-16,0-2-29 15,3 2-18-15,6 1-69 16,-1-1-35-16,1 1-54 15,0 0-11-15,9 0 23 16,15 2 24-16,30 2 29 16,-19 2 2-16,3-3-20 15,6-3-21-15,1 0-29 16,4 0-9-16,2-2-9 16,-3-3-1-16,-7-2-1 15,-6-2-2-15,-9 4 0 16,0 0-1-16,-4 1 0 15,0 1-6-15,-4-4-83 16,-6 2-60-16,1 0-110 16,-8 0-30-16,-3 0 6 15,1-1 35-15,-3-3 91 16,-4-3 37-16,1 1 82 16,0-3 48-16,-7 4 88 0,6 5 35 15,-6-2 56-15,2 6 1 16,6 1-46-16,0 2-38 15,5 2-68-15,-3-4-18 16,0 0 10-16,14 4 23 16,14 4 24-16,24 12-4 15,-23-7-32-15,-6-3-23 16,-7-1-15-16,-2 1-2 0,-7-1 2 16,-3-2 18-16,-6 4 14 15,-10-2 4-15,-10-1 0 16,-5 5-17-16,-9-3-44 15,3 3-39-15,2-1-114 16,2-6-110-16,2 4 173 16</inkml:trace>
  <inkml:trace contextRef="#ctx0" brushRef="#br0" timeOffset="139045.04">18579 2597 579 0,'-6'-47'250'0,"7"45"-125"15,-9 6-24-15,-2 2-2 16,-14 6 5-16,-7 1-8 16,-7 7 17-16,1 1-8 15,5 3-18-15,4-1-22 16,7-2-34-16,5-2-15 0,9-5-15 16,5 0-3-16,4-9 1 15,8 3 0-15,10-4 4 16,5-4 3-16,16 3-32 15,-5-5-83-15,3 3 75 16</inkml:trace>
  <inkml:trace contextRef="#ctx0" brushRef="#br0" timeOffset="140478.04">18818 1964 601 0,'-6'4'281'0,"-4"0"-84"16,5 7-42-16,-33 23-8 15,33-25-4-15,1-2-18 16,0-2 2-16,7 0-31 15,-1-1-2-15,-2-6-10 16,0 1-16-16,11-6-17 16,10-12-15-16,33-40-26 15,-34 24-1-15,0 0-2 16,-3 2-1-16,0 2 1 16,-2 5-2-16,-6 4 0 15,-2 3 0-15,-3 6-2 16,-1 4-2-16,1 4 0 15,-4 3-1-15,-1 2-7 16,0 0-1-16,0 0 0 16,-2 10 3-16,-7 18 9 15,-11 38 3-15,6-21 0 16,5 3-2-16,8 5-2 0,-7-2-1 16,2-6 0-16,-2-4 1 15,-3-12 0-15,13 4 0 16,-2-8 2-16,0 1-1 15,-2-1 3-15,-4-10-1 16,1 0 2-16,4-6 4 16,1-6 12-16,-4-2 6 15,-3-3 4-15,-9-4-2 16,-2-3-11-16,-1 0-7 0,-1 4 2 16,1-3 9-16,2 4 21 15,0 1 9-15,5 1 7 16,3 2-10-16,7 1-26 15,5 0-11-15,10 0-17 16,10 1-3-16,17-4 3 16,12-2 2-16,8-3 1 15,5 2 1-15,-1 0-9 16,-3 3 62-16,-8 20-43 16</inkml:trace>
  <inkml:trace contextRef="#ctx0" brushRef="#br0" timeOffset="145704.85">18240 7546 201 0,'-40'18'70'0,"48"-35"-71"16,8 2-35-16,8-6 24 15</inkml:trace>
  <inkml:trace contextRef="#ctx0" brushRef="#br0" timeOffset="146103.85">18949 7007 82 0,'62'-38'52'0,"3"2"-2"16,2-1-25-16,4 5-18 16,1-3-6-16,8 4-1 15,5-1-1-15,1 0 0 16,3 5 0-16,5 2 1 0,0 2 2 15,-1 4 32-15,1 2 16 16,-8 5 20-16,3-4 0 16,0 4-29-16,4 2-16 15,-4-2-21-15,2 5 0 16,-4-1 0-16,-3 3 0 16,-2 3 3-16,-9 0 0 15,-6 6 8-15,-10 0 4 16,-9 1 8-16,-6 1 1 0,-8-1-8 15,0 1-5 1,-9 0-9-16,0 3-2 0,-11-4-1 16,-1-1-1-16,-7-1 1 15,-2-1 0-15,-3-2 3 16,0 3 7-16,-1-3-9 16</inkml:trace>
  <inkml:trace contextRef="#ctx0" brushRef="#br0" timeOffset="147395.97">17649 6523 903 0,'-6'-59'301'16,"-1"76"-301"-16,-3 4-5 15,7 9-2-15,-1-3 1 16,4-5 2-16,4 1 1 0,5-8 3 15,8-1 4-15,8-7 7 16,3-6 2-16,-2-1 2 16,-4-3-4-16,-13 5-11 15,-8 3-2-15,-5 13-1 16,-11 8 2-16,-18 14 10 16,-11 12 1-16,-17 10 1 15,-2 0-1-15,4-10 1 16,5-13 3-16,17-21 33 15,8-13 11-15,19-15 0 16,4-5-6-16,12-7-45 16,5-2-14-16,11-1-9 15,4-3 1-15,9-1 5 16,6 2 3-16,6 4 2 16,4 3 3-16,6 8 2 15,1 1-5-15,0-1-149 16,6 4-205-16,6 1 228 0</inkml:trace>
  <inkml:trace contextRef="#ctx0" brushRef="#br0" timeOffset="147891.07">19373 6201 1041 0,'-37'-12'380'15,"7"4"-305"-15,15 4-59 16,6 0-16-16,15 3-25 15,11-1-16-15,18 1 48 0,12-1 36 16,28-3 41-16,8-2 25 16,21 2-40-16,9 1-18 15,2 3-21-15,8 2-7 16,-2 2-2-16,3-3-1 16,-10-2-100-16,-5-1-78 15,-13-1-163-15,-10-3-70 16,-11 0 242-16</inkml:trace>
  <inkml:trace contextRef="#ctx0" brushRef="#br0" timeOffset="148116.63">20799 6084 583 0,'4'-35'322'0,"-26"32"-62"16,1 0-58-16,11 2-75 16,1 0-38-16,12 1-69 15,5 1-20-15,10 3 0 16,3 1 11-16,10 3 37 15,4 3 7-15,-1 2-23 16,-1 1-7-16,-10-3-15 16,-5 0 0-16,-11-1 2 15,-7-1 3-15,-23 7 8 16,-17 2-5-16,-31 6-129 16,-17-1-223-16,-16 1 215 15</inkml:trace>
  <inkml:trace contextRef="#ctx0" brushRef="#br0" timeOffset="148439.78">19280 6011 830 0,'22'-12'315'0,"-22"10"-216"16,-6 7-95-16,-10 8 0 15,-7 2 18-15,-22 9 41 16,-5 4 22-16,-8 7 13 16,0 0-17-16,14 1-34 15,9-2-28-15,20-5-25 16,15-2-5-16,17-8 1 15,13-1 4-15,20-9 12 16,11-4 1-16,18-6-179 16,9-2 132-16</inkml:trace>
  <inkml:trace contextRef="#ctx0" brushRef="#br0" timeOffset="148734.03">19746 5616 979 0,'2'-5'329'15,"-3"10"-306"-15,-1 7-42 0,-7 9-3 16,-2 5 23-16,-6 14 13 16,-1 0 3-1,4 9 0-15,2 1 0 0,6-5-77 16,6-2-151-16,13-17 140 16</inkml:trace>
  <inkml:trace contextRef="#ctx0" brushRef="#br0" timeOffset="149001.28">19996 5796 1119 0,'0'0'386'0,"-1"1"-343"16,-2 20 0-16,-29 26-10 15,33-28-4-15,10-10-15 16,4-4 1-16,11-11 14 15,7-8 4-15,9-10 0 0,7-1-3 16,-9-3-5-16,-5 0-20 16,-18 3-30-16,-8 0-14 15,-18 5-23-15,-8 6 7 16,-9 9-40-16,-5 5-31 16,-1 5-110-16,3 2-66 15,13-2 190-15</inkml:trace>
  <inkml:trace contextRef="#ctx0" brushRef="#br0" timeOffset="149272.78">20284 5760 437 0,'-8'35'223'16,"2"4"-83"-16,1-7 40 15,4-6-37-15,7-8-25 16,4-7-22-16,10-6-2 15,3-6 5-15,7-11-5 16,2-8-7-16,2-8-47 16,-2-5-8-16,-18-4-4 15,-6-1-2-15,-12 1-8 16,-2 8-9-16,-5 9-17 16,-3 6-8-16,-5 8-7 15,-6 3-29-15,0 7-67 16,8 3-59-16,10 2 101 15</inkml:trace>
  <inkml:trace contextRef="#ctx0" brushRef="#br0" timeOffset="149554">20703 5719 496 0,'-11'22'233'16,"-3"3"-79"-16,4 3-50 15,4-5 58-15,0-6-55 0,9-4-40 16,3-5-15-16,11-8-15 16,5-3 5-16,7-13 5 15,1-2-3-15,-2-6-10 16,-6-4-1-16,-12 2-5 16,-7-1-4-16,-12 0-11 15,-6 6-8-15,-8 3-11 16,-1 6-4-16,-2 8 3 15,1-1-42-15,9 6-86 16,2 3-90-16,11 1 124 16</inkml:trace>
  <inkml:trace contextRef="#ctx0" brushRef="#br0" timeOffset="149810.07">21032 5868 760 0,'-4'23'309'16,"5"-12"-172"-16,0 0-97 15,8-4 28-15,2-7-13 16,14-4 0-16,7-8-2 16,12-10-20-16,2-2-5 15,-5-3-4-15,-8 1 2 16,-18 3 6-16,-8 1-4 0,-16 3-15 15,-12 4-9-15,-18 9-14 16,-5 5-22-16,-4 7 24 16</inkml:trace>
  <inkml:trace contextRef="#ctx0" brushRef="#br0" timeOffset="173773.11">21955 9636 288 0,'19'47'107'0,"-19"-47"-76"16,4 0-26 0,2 1 4-16,-6-1 19 0,0 0 57 15,0 0 38-15,0 0 64 16,0-1 2-16,0 1-32 16,0 0-28-16,0-1-48 15,0 0-11-15,0 0-12 16,-1-2-3-16,-5-14 2 15,-20-29-1-15,7 20-1 16,5-4-5-16,-4-5-20 16,-2-4-3-16,6-2 1 15,-3 2 1-15,1-2 8 16,4 1-3-16,-4 5-8 16,3-1 5-16,2 16 6 15,-3 4 0-15,3 6-1 16,1 2-6-16,2 0-19 0,2 2-5 15,2 3-8-15,3 2-9 16,2 1-9-16,-1 0-2 16,0 0 6-16,0 0 5 15,0 0 11-15,3 15 2 16,36 45 2-16,-26-18 0 16,-1 8-1-16,4 8 0 15,1 1 1-15,-1-1-1 16,1-10 1-16,2-2-1 15,-1-7-1-15,3-3-1 0,-2-2 0 16,-2-8 0-16,1-5 0 16,-4-6 0-16,-5-9 0 15,-1 0-1-15,-3-8 2 16,-3-2 3-16,-4-6 5 16,-3-8 3-16,-11-5 1 15,-3-4-2-15,-3 0-1 16,-1-1-2-16,1 0-4 15,0-1-1-15,-2-4-1 16,5 2-1-16,2-2 0 16,1 0 0-16,2 1-2 15,1 3 0-15,6 2-2 16,-1 4-7-16,5 7 19 16,-1 6 0-16,3 7-2 15,1 3 5-15,5 13-20 16,2 7 0-16,5 15 4 15,2 6 3-15,0 10 3 0,2-2-1 16,-2 0 1-16,1-2 0 16,-2-11-1-16,3-6-1 15,-6-7 1-15,0-7-1 16,-5-6 0-16,-1-3 0 16,-4-8 0-16,0-1 1 15,-5-13 1-15,-1-1 1 16,-7-15 1-16,-2-5-2 15,-3-9 0-15,-2-4-1 0,0-7 0 16,2 0-1-16,1 4 1 16,-1-4 0-16,-1 8-1 15,-3 1 0-15,3 4-1 16,3 7 1-16,4 6 0 16,0 4 0-16,5 4 1 15,-3 4 0-15,0 3-1 16,5 4 0-16,0 5-2 15,5 0 0-15,4 6-3 16,-5-2-1-16,1 1-1 16,0 0 1-16,0 0 2 15,0 0 3-15,0 0 3 16,0-1 1-16,0 2 2 16,0 0 0-16,0 0-3 15,0 7-1-15,1 20-1 16,2 28-1-16,-2-19 1 15,-2 1-1-15,2 5 1 0,2 5-1 16,1-1 1-16,1 3 0 16,-3-8 0-16,-2-6 2 15,-4-12 3-15,1-7 2 16,-7-9 4-16,1-5-1 16,-2-4-4-16,-2-7-4 15,2-8-8-15,2-4-3 16,1-4 1-16,0-5 1 0,2-2 2 15,-5 2 1-15,8-2 1 16,-8-1 0-16,5 4 0 16,4-3 0-16,0 0 0 15,6 7 1-15,-5 0 1 16,2 3 0-16,0 6 0 16,-1 2 0-16,8 7-2 15,-6 2 0-15,2 4-4 16,-1 2 0-16,-3-1-1 15,0 0 2-15,0 0 4 16,5 8 1-16,-2 10 1 16,32 30 2-16,-30-29-2 15,-8-1 1-15,6-4-1 16,-1-5-1-16,3-5 0 16,5 1-1-16,-9-7-2 15,2 2 2-15,1-4 0 16,-4 3 1-16,0 0 3 15,0 0 0-15,0-6 3 16,1-3 1-16,-1-3 1 0,-4-28-2 16,2 26-1-16,-5-2-2 15,-4-1-1-15,1 2-1 16,-2-2-1-16,2-1 1 16,5 0-1-16,0 3 0 15,3 6-1-15,-1 5-1 16,3 1-7-16,6 4-2 15,-4 0-2 1,-2 0 2-16,0 0 6 0,13 8 2 0,13 9 2 16,29 36 0-16,-21-30 1 15,5 3 0-15,8-1 0 16,-2-5 1-16,-2 1 0 16,-4-6 0-16,-7-1 1 15,-3-4-1-15,-6 1 1 16,-6-4 0-16,-7-5 1 15,-2 4 3-15,-9-7 7 16,-1 2 3-16,-7-1-1 16,-5-2-2-16,-6-1-8 15,-5-3-2-15,-4-1-2 16,3 1 1-16,-4-6-2 16,4 4 0-16,2 2 0 15,-3-4 0-15,5 8 1 16,2-3 0-16,-1-1 1 15,1 4-1-15,5 2 0 0,-2 2 0 16,3 0-1-16,4 3 0 16,5-3-1-16,0 0-2 15,3 2-7-15,1 0-3 16,1-4-5-16,0 0 0 16,0 0 2-16,18 4 4 15,36 4 6-15,-25-9 2 16,6-3 4-16,-4-2 0 15,-2 4 1-15,-4-6 1 0,-7 2 0 16,-2 5 1-16,-11 1 1 16,-1 5 3-16,-8 1 6 15,-7-2 0-15,-9 2 0 16,-5 3-5-16,-13-3-7 16,-1 5-1-16,-4-3-3 15,-3 1 2-15,8 7 0 16,-2-1 1-16,4 3 0 15,2 1 0-15,5-2-1 16,5 2 0-16,12-4-3 16,7-5-7-16,7-6-13 15,9-4-2-15,9-2 0 16,3-8 9-16,7-2 12 16,5 0 2-16,-2-6 3 15,4 3 0-15,0 0 1 16,-4-3 0-16,-4 0 0 0,1-2 0 15,-11-1 1-15,-3 3 1 16,-11 1 5-16,-5 1 3 16,-8 5-2-16,-5-1-2 15,-3 4-7-15,-5 3-6 16,-2 4-6-16,-3 1-1 16,2 4 2-16,2 4 3 15,5 2 5-15,1 1 2 16,4-5-1-16,2-1-2 15,9-2-21-15,4-1-7 0,7-1-2 16,2 1 0-16,2-2 21 16,0-1 6-16,6-4 4 15,3 1 2-15,-3-3 2 16,-5-4 1-16,-4-1-2 16,-4-6-6-16,-7 6-31 15,-8-2-23-15,-9 4-32 16,-6 0-1-16,-8-1 30 15,1 3 23-15,3 2 54 16,6 3 24-16,11 6 21 16,-1 3 5-16,10 3-22 15,2 6-17-15,5 3-23 16,7 5-5-16,3 0 2 16,3 2 1-16,3-2 0 15,4 4 2-15,4 5-10 16,-6 3-445-16,1 15 338 0</inkml:trace>
  <inkml:trace contextRef="#ctx0" brushRef="#br0" timeOffset="185102.35">21225 8996 75 0,'15'39'49'0,"-14"-47"-6"15,-1 1-13-15,0-1-21 16,0 1-1-16,-1 1 16 16,1 1 17-16,1 2 39 15,-1 0 22-15,0 2 25 16,0 0-2-16,-1 0-15 15,1 0-7-15,-2-1-10 16,1 1-1-16,0 0 15 16,-5-10 5-16,3-5 6 15,-37-33-3-15,25 21-29 16,1 1-15-16,-2-6-21 0,-2-4-6 16,-2-2-5-16,-3-1-4 15,-1 2 9-15,0 5 9 16,6 11 2-16,1 1 1 15,3 8-25-15,5 0-17 16,7 3-19-16,2 0-8 16,9 2-10-16,4 5-4 15,1 5-4-15,5 6 2 16,1 15 10-16,5 5 5 0,1 10 12 16,6 5 4-16,2 5 5 15,-3 3 1-15,4 6-1 16,-6 1 0-16,4 5 0 15,-2-1 0-15,-1-9 1 16,-1-9-1-16,-3-11 0 16,-4-8 0-16,-9-10 3 15,-2-6 3-15,-8-6 22 16,-2-2 32-16,-10-12 4 16,-5-6-2-16,-13-17-22 15,-9-9-33-15,-2-13-8 16,-1-3-2-16,-2-4-2 15,5 7 1-15,-1 6-2 16,1 1 0-16,7 6-1 16,6 0 1-16,8 13-1 15,4 3-2-15,5 12-2 16,1 3-7-16,3 4-22 16,4 9-10-16,10 14-4 15,11 12 4-15,-2 12 29 0,7 8 11 16,2 17 10-16,-4-2 3 15,4 14-2-15,-3-3 0 16,-2-7 1-16,-8-8 1 16,-1-14 0-16,-4-6 2 15,-4-15 4-15,-1-5-14 16,-7-11-75-16,-5-9 56 0</inkml:trace>
  <inkml:trace contextRef="#ctx0" brushRef="#br0" timeOffset="185918.11">20500 7792 287 0,'0'-9'120'0,"6"7"-53"15,-2 1-48-15,-4 5 26 16,0 5 33-16,0 12 52 15,0 11 22-15,-6 18 0 16,-3 11-19-16,-9 14-34 16,-4 3-20-16,-2 9-31 15,1 3-14-15,-1 6-20 16,3 3-6-16,1-9 37 16,-3-6 8-16,7-18 2 15,-1-7 2-15,5-16-35 16,2-8-6-16,4-19 3 15,3-5 13-15,-2-18 9 16,3-8-3-16,1-19-9 16,3-12-14-16,7-17-15 15,2-11 0-15,5-8-2 16,2-1-1-16,5-2 0 0,5 4 1 16,34-68 4-1,-36 75 0-15,-4 2 0 16,5 6-1-16,-7 3 1 15,-8 16 1-15,-1 7-2 16,-11 22 14-16,0 8 2 16,-3 14-10-16,0 14-2 15,-11 21-14-15,-5 16-3 16,0 25 9-16,-7 11 3 16,-9 7 2-16,-3 5 2 0,-6 3 2 15,-1-2 0-15,1-1 2 16,-6 0 1-16,1-5-46 15,-2-10-75-15,16-9 74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55:28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3963 6466 1086 0,'-40'-11'429'0,"8"-2"-279"16,9 5-108-16,9 2-21 0,10 1-42 16,6-1-8-16,21 0-4 15,7-4 0-15,25 0 24 16,16 0 1-16,23 1-8 16,9 5-4-16,23 0-5 15,4 2 1-15,21 3 9 16,7-1 6-16,15 3 7 15,14 5 0-15,15 2 2 16,17 1 0-16,21 2 0 16,12-1 1-16,28 1 0 15,13-1 0-15,33-4 3 16,11-3-1-16,29-7 0 16,9-3 1-16,17-4-3 15,10-4 0-15,7-2 0 16,1-3 4-16,4 3 7 15,-8-3 2-15,-6 2-2 0,-6-2 0 16,-22-5-7-16,-7-1-1 16,-23-2 1-16,-14-3-2 15,-27 0-9-15,-21 1-67 16,-43 0 53-16</inkml:trace>
  <inkml:trace contextRef="#ctx0" brushRef="#br0" timeOffset="1106.7">5499 4539 759 0,'13'4'249'16,"6"12"-257"-16,2 7 1 16,9 17 6-16,3 8 1 15,8 22 3-15,4 10 6 16,4 22 10-16,3 15 3 15,4 25 5-15,-4 10 2 0,6 24-6 16,4 5 0-16,3 7 17 16,8 5 15-1,10-13 4-15,-2-7-1 0,4-7-22 16,-1-9-19-16,11-16-9 16,4-8-1-16,20-25-3 15,0-12-1-15,7-24-2 16,6-13-1-16,2-33-3 15,1-23 0-15,-3-47 0 16,-2-25-15-16,-1-45-33 16,-4-22-1-16,1-33 0 15,-3-10 18-15,0-9 43 16,1 4 22-16,-11 22 14 16,-1 5 1-16,-9 20-6 15,-2 9-18-15,5 15-16 16,-7 9-2-16,3 17-2 15,1 7-2-15,3 10-3 16,4 5-2-16,-7 13-2 16,2 7 0-16,-3 21 0 0,-1 7-2 15,8 23-3-15,-9 14-1 16,-7 26 1-16,2 15 1 16,-2 18 4-16,6 5 2 15,5 15 11-15,-2 4 11 16,7 17 26-16,5 5 15 15,18 8 2-15,9-3-6 16,15 19-24-16,14 3-12 0,8 6-9 16,15 14-3-16,12-11-1 15,7 1-2-15,11 11-2 16,-6-2 1-16,13 13-1 16,-6 10 1-16,-2 6 0 15,4 5 3-15,-18 12 4 16,2-5-2-16,-12 3 1 15,-3-5-1-15,0-15-3 16,-7-4 1-16,-5-24 2 16,-9-8-2-16,-14-22-53 15,-6-11-159-15,-22-30 142 16</inkml:trace>
  <inkml:trace contextRef="#ctx0" brushRef="#br0" timeOffset="3726.06">7327 6399 226 0,'10'-42'150'16,"-10"38"-17"-16,-7-2-7 15,3 0 7-15,-2 2 16 16,0-1 10-16,-2 7-10 16,-2-1-21-16,-3 4-47 15,-2 2-24-15,3 7-31 16,-3 2-4-16,3 14 8 15,-3 1 3-15,2 0 5 16,4 7-1-16,6-8-10 16,4 0 0-16,8-5-8 0,6-3-1 15,8-5-2-15,5-6-2 16,-2-12 9-16,6-6 4 16,-2-17 2-16,0-3-1 15,1-2-7-15,-5-2-2 16,-9-1 1-16,-5-1 2 15,-11-5 1-15,-1 1 0 16,-12 5 10-16,-2 7 5 16,-4 11 5-16,-6 4-3 15,-2 12-22-15,-1 6-10 0,1 12-16 16,-1 10-2-16,5 11 2 16,2 2 2-16,4 0 5 15,5-1-1-15,10-9-1 16,3-3-1-16,11-6-3 15,4-6 2-15,3-11 3 16,6-7 3-16,3-14 5 16,3-9 3-16,-1-9 1 15,-1-1-1-15,-8-3 2 16,-6 0-1-16,-10 0-1 16,-5 0-2-16,-7 10-1 15,-4 6-1-15,-5 14-5 16,-4 6-1-16,-7 12-5 15,-2 6-2-15,6 14 3 16,-5 4 4-16,6 0 2 16,5-1 3-16,4-7-4 0,12-5-1 15,8-10-4-15,3-3 1 16,5-13 5-16,0-4 4 16,3-11 3-16,7 0 0 15,-4-9 1-15,-3 2-1 16,-7 4-1-16,-6 5-1 15,-6 13-6-15,0 4-6 16,-8 13-26-16,-1 8-42 16,-3 14-114-16,-3 11 120 15</inkml:trace>
  <inkml:trace contextRef="#ctx0" brushRef="#br0" timeOffset="6738.49">7286 6534 280 0,'3'-3'180'0,"8"-3"7"16,5 0-42-16,18-16-32 16,-21 15-3-16,-3-1-8 15,-1 0 0-15,0 3-11 16,-5-4-6-16,1 3-10 15,-3 4-5-15,-1 0 9 16,-2 1 8-16,0 1 7 16,0-2 7-16,-1 1-9 15,-13-2-6-15,-39-7-5 16,22 8 0-16,-9-1-10 16,-3 2-5-16,-8-4-16 15,-5 0-11-15,-7-1-16 16,-6-2-6-16,-2 2-7 15,-8 4-4-15,0 1-3 16,5 1 0-16,7 0-2 16,13 0 0-16,16 0-1 15,8 2 0-15,4-2-2 16,10 0-1-16,6-1-5 0,2 1-4 16,7 3-9-16,2-2-3 15,4 4 3-15,-4-5 3 16,0 0 11-16,0 0 3 15,0 0 4-15,4 2 0 16,0 0 1-16,0-1 2 16,-1 1-28-16,0 1-37 15,3-2-100-15,0 3-83 0,-2-2 148 16</inkml:trace>
  <inkml:trace contextRef="#ctx0" brushRef="#br0" timeOffset="7131.27">6628 6299 380 0,'59'-51'209'0,"-67"51"-45"16,-4 1-39-16,-2 0 15 16,-4 4 7-16,-7 0 6 15,-6 3 11-15,0 3-1 16,0 1-23-16,4 1-19 15,3 2-47-15,4 2-23 16,6 1-43-16,5 3-13 16,14 2-13-16,4-2 1 15,12 1 10-15,7-1 11 16,3-4-98-16,10 8-120 16,10 9 138-16</inkml:trace>
  <inkml:trace contextRef="#ctx0" brushRef="#br0" timeOffset="13447.26">2857 10215 157 0,'-6'-6'146'15,"-1"1"-2"-15,4 1-15 16,1-2-18-16,-3 3-30 16,5 2-10-16,0 2-31 15,0-1-11-15,0 0 1 16,12 11 10-16,43 53 44 16,-22-17 3-16,2 12-22 15,3 10-8-15,0 10-34 16,3 0-1-16,-3-8-14 15,1-9-45-15,-3-20-192 16,-2-13 157-16</inkml:trace>
  <inkml:trace contextRef="#ctx0" brushRef="#br0" timeOffset="13616.97">3306 10265 945 0,'-34'22'336'16,"-9"19"-296"-16,-1 12-20 16,-11 19-5-16,0 10-10 15,-4 13-22-15,1 2-57 16,7-9 50-16</inkml:trace>
  <inkml:trace contextRef="#ctx0" brushRef="#br0" timeOffset="14186.08">4139 9669 1080 0,'-24'76'360'0,"5"34"-359"15,-2 22 2-15,-3 31 0 16,-1 16 1-16,-12 24 1 16,8-6-1-16,-3 7-2 15,3-6 1-15,2-11 1 16,-2-1 0-16,-3-18 1 15,-1-5 0-15,-5-12-1 16,-3-4 0-16,1-13 1 16,0-8-1-16,9-14-1 15,2-12-1-15,14-13-2 16,9-7-2-16,14-12-7 16,16-4-7-16,33-12-6 0,18-6 1 15,38-14 32-15,25-7 21 16,46-13 32-16,25-4 12 15,54-7-10-15,21-3-12 16,34-2-21-16,12-1-11 16,19 1-15-16,4 4-3 15,-3 1-1-15,-5 4-1 16,-22-2 5-16,-9-3 2 16,-20-2-1-16,-11-6 1 15,-26-9 0-15,-23 1-1 0,-26-4-5 16,-28 0-31-16,-50 1-155 15,-22-6 128-15</inkml:trace>
  <inkml:trace contextRef="#ctx0" brushRef="#br0" timeOffset="14814.89">3731 11232 1082 0,'29'43'411'0,"-29"-43"-319"15,6 0-64-15,8-2-8 16,3-1-20-16,15-1 16 16,-1-1 3-16,20 0 4 15,6-4-2-15,6-3-9 0,7 0 9 16,-4 0-87-16,0 4-46 15,-18 7-257-15,-11 5 222 16</inkml:trace>
  <inkml:trace contextRef="#ctx0" brushRef="#br0" timeOffset="15177.09">3141 11512 847 0,'18'-118'396'16,"16"94"-213"-16,3 6-78 15,0 7-14-15,-9 10-82 16,0 8-10-16,-11 8 29 15,-9 5 16-15,-13 7 18 16,-8 5 3-16,-6 12-25 16,-3 2-12-16,4 3-15 15,1-5-4-15,10-9-9 16,5-4-4-16,5-10-6 16,10 0-1-16,8-8 2 15,10-6 4-15,16-2-28 0,2-5-45 16,4-1-244-16,2 2 214 15</inkml:trace>
  <inkml:trace contextRef="#ctx0" brushRef="#br0" timeOffset="15468.79">3466 12397 1227 0,'-17'1'447'0,"13"-7"-368"15,10 3-78-15,18 0-26 16,9-2-4-16,19-3 15 15,10 0 4-15,7 0 7 16,2 6 5-16,-7 6-7 16,-2 4-64-16,-1 7 50 15</inkml:trace>
  <inkml:trace contextRef="#ctx0" brushRef="#br0" timeOffset="15829.13">2851 12586 907 0,'-4'-16'421'0,"7"3"-116"16,4-1-261-16,11-6-51 16,1-8 2-1,7-13 5-15,5-2 1 0,-7 2 0 16,-4 7-2-16,-6 18 7 16,-1 6 0-16,-2 17 9 15,-2 10 10-15,-6 22 2 16,-4 11 5-16,-10 16-6 15,-2 4-5-15,-5 9-3 16,-1 3-26-16,9 3 8 16</inkml:trace>
  <inkml:trace contextRef="#ctx0" brushRef="#br0" timeOffset="16795.23">4027 11287 147 0,'-16'-4'66'16,"6"-3"-25"-16,0 2-4 16,6 0 38-16,1 2 23 15,3 2 14-15,-1 0-18 0,1 0-47 16,0 1-22-16,0 0-19 15,0 0 0-15,10 1-1 16,8 1 26-16,39 6 29 16,-24-7 4-16,16 2 16 15,6-2-15-15,8 1-26 16,-4-2-1-16,9 0-13 16,-1-2-13-16,2-3-2 15,10-3-2-15,-4-5-2 16,-5 0 1-16,-12 0-2 15,-7 2 1-15,-19 2-1 16,-4 4-2-16,-6 3-1 16,-5 0 0-16,4 6 1 15,-8 0 0-15,-2 2 3 16,-3-1 0-16,-4-2 2 16,0 0 1-16,-1-1-1 15,-3-2-3-15,0 0-64 16,-1-1-83-16,0 0 91 15</inkml:trace>
  <inkml:trace contextRef="#ctx0" brushRef="#br0" timeOffset="17451.59">4988 11204 172 0,'-1'0'81'0,"0"0"-32"15,0-1-14-15,0 0-18 16,0 1-2-16,1 0 4 0,-2 0 5 15,1 0 15-15,-1 0 5 16,2 0 3-16,0 0-2 16,0 0-5-16,0 0 0 15,2 8 25-15,-1 3 20 16,1 6 31-16,-1 31 2 16,2-17-5-16,1 1-16 15,3 8-37-15,1 5-7 16,2 6-32-16,8 8-7 0,4 6-7 15,5 7-2-15,8 1-25 16,1 2 83-16,15-6 5 16,3-4 0-16,12-4 27 15,3-8-83-15,11-9 0 16,7-8 2-16,12-19-1 16,4-8 2-16,-4-11-3 15,-2-5-2-15,-12 0-3 16,-10 1-2-16,-1 5 1 15,-6 0 3-15,-13 4-103 16,1 6-165-16,-23 5 171 16</inkml:trace>
  <inkml:trace contextRef="#ctx0" brushRef="#br0" timeOffset="18201.46">6435 12220 219 0,'-4'-2'161'15,"-4"-1"27"-15,-23-14-32 16,24 14-50-16,1 1-15 16,4 0-28-16,0 0-13 15,2 1-15-15,0-1-8 16,0 1-10-16,0 1 3 0,0 0 27 15,16 1 9-15,37 8 24 16,-25-3 3-16,3-1-10 16,6 0-4-16,8-2-23 15,6-1-9-15,12-5-23 16,2-3-2-16,5-1-2 16,1-3-1-16,-10 0 0 15,-4 1 1-15,-13 0-3 16,-4 3 0-16,-8 4 0 15,-3 0 1-15,-5 5-28 16,-5 1-71-16,-2 7 63 16</inkml:trace>
  <inkml:trace contextRef="#ctx0" brushRef="#br0" timeOffset="19880.52">2689 15197 535 0,'-5'-4'238'0,"-4"0"-115"16,3 4-14-16,2 7-18 15,3 6-38-15,2 9-41 16,4-2-3-16,4 2 0 16,3-2 0-16,11-2 2 15,-3-8 2-15,6-7 3 16,0-4 0-16,1-3-2 15,-2 1-3-15,-5 2-5 0,-6 3 5 16,-9 10 29-16,-3 13 7 16,-14 24 7-1,-9 13-4-15,-16 20-29 0,-2 9-5 16,-4 0-6-16,-3-5-3 16,-3-16 1-16,-1-12 2 15,8-25 8-15,5-11 21 16,19-19 16-16,4-7-7 0,15-15-14 15,9-5-25-15,12-15-19 16,10-5 1-16,14 1 2 16,5 2 2-16,7 5 3 15,1 1 0-15,4 5-23 16,0 1-69-16,2 1 64 16</inkml:trace>
  <inkml:trace contextRef="#ctx0" brushRef="#br0" timeOffset="20132.84">3911 15169 847 0,'0'53'371'16,"4"20"-190"-16,-8 24-109 15,-2 15-15-15,1 32-26 16,-8 9-4-16,-4 15-8 0,-1-4 0 16,-5-6-5-16,5-6-14 15,-3-20-75-15,2-8-13 16,1-16-66-16,-4-12-118 16,-1-19 201-16</inkml:trace>
  <inkml:trace contextRef="#ctx0" brushRef="#br0" timeOffset="20467.33">3614 16766 1157 0,'19'-5'407'0,"13"1"-318"16,15 2-76-16,24 2 4 15,15 5 4-15,32 7-15 16,15 3-3-16,32 1-2 16,15-3 1-16,30-6 0 15,15-3 1-15,24-8 3 16,15-2-1-16,8-7-2 16,5-4 0-16,0-6-1 15,-3-5 1-15,-4 3 4 16,-6-2 1-16,-20 5 4 15,-4-1 2-15,-24 0 2 16,-16 0 5-16,-26 0-134 0,-27 0-139 16,-49 5 158-16</inkml:trace>
  <inkml:trace contextRef="#ctx0" brushRef="#br0" timeOffset="20988.82">3089 16516 1353 0,'-37'25'458'16,"5"14"-441"-16,8 8-22 15,22 5-9-15,8-4-6 16,27-9-4-16,9-11 7 16,18-21 15-16,5-8 10 15,4-24 16-15,-1-12 1 16,-14-10 1-16,-4-5 1 15,-25 1 38-15,-14 7 18 16,-24 7 14-16,-16 8-4 16,-15 11-50-16,-5 4-26 0,0 13-83 15,5 9-48-15,-2 9 69 16</inkml:trace>
  <inkml:trace contextRef="#ctx0" brushRef="#br0" timeOffset="23181.59">4790 16715 144 0,'3'35'57'0,"5"-39"-32"15,1 1-25-15</inkml:trace>
  <inkml:trace contextRef="#ctx0" brushRef="#br0" timeOffset="24992.7">4658 16817 73 0,'0'25'54'15,"-5"-26"-4"-15,4 1 1 0,1-1 17 16,0 1 8-16,0 0 21 16,0 0 11-16,0-1-10 15,0 0-6-15,0 0-18 16,0 0-13-16,0 0-25 16,0 0-12-16,0 0 6 15,0-1 7-15,0 1 24 16,0 0 13-16,0 0 0 31,0 0-1-31,3-4-9 0,4-10-7 0,30-26-11 16,-28 29-6-16,-5 3-16 15,1 1-4-15,-2 0 4 16,-1 2 0-16,2-3 1 16,0 2 0-16,2-3-7 15,2-2-4-15,4 1 9 16,-1-2 1-16,6-4 2 15,0 4 2-15,-1-2-7 16,1-1-2-16,-5 3-3 16,-1-2-2-16,1 0-5 15,1 2-2-15,-4-2-3 0,3 0 0 16,-3 2 0-16,1-3 4 16,5 4 5-16,0 1-1 15,-1-1 0-15,-3-1-5 16,5 1-2-16,1 0-2 15,-1 1 36-15,4-1 3 16,-5 1 1-16,0-1 1 16,2 5-33-16,-3 2-4 0,0 0-1 15,0 5-1-15,-4-5-2 16,-1 0 0-16,4 2-2 16,-2-4 2-16,1 4 0 15,0 2 2-15,-2-4 5 16,0 0 3-16,0-1 0 15,0 3 0-15,-1 1-5 16,-1 1-2-16,-1 1-2 16,-3-2 0-16,-1 2 1 15,0 1 1-15,-3-1 2 16,0 0 1-16,0 0 0 16,0 0 0-16,0 0-3 15,-1 0-2-15,1 0-3 16,-2 0-1-16,1-1-2 15,1 1 2-15,0-2 0 16,0 1 0-16,0 0 1 16,0 1-1-16,0 0-6 0,0 0-32 15,0 0-108-15,0 0-80 16,0 0 129-16</inkml:trace>
  <inkml:trace contextRef="#ctx0" brushRef="#br0" timeOffset="26359.02">4571 16814 502 0,'-4'-7'195'0,"1"0"-142"16,3 1-1-1,3 1 15-15,-2 0 7 0,2 2 9 16,1 1-3-16,-4 1-19 16,0 0 6-16,27-8 33 15,50-18 11-15,-13 1-6 16,-1-2-20-16,3-2-42 15,-1 0-9-15,-1 5-8 16,1-1 1-16,11 4 3 16,3 3-6-16,4-3-2 15,1 1-2-15,-5 1-11 16,1 2-2-16,3 0-3 16,3 0 0-16,2 1 49 15,-4 0 4-15,-8 1 3 16,-7 4-1-16,0-1-48 15,0 0-5-15,-3 2-2 16,5 4 0-16,-7 4-2 16,-5 0 0-16,-9 2 0 15,0-2 1-15,-2-1-2 0,8 1 1 16,-4-5 0-16,5-2 0 16,0 1 1-16,-3-3 1 15,3 2-1-15,-9 1 1 16,-9-1 0-16,-7 0 1 15,-4-1-1-15,1 1 0 16,-5-1-1-16,6 2 1 0,-4-2-1 16,0-3 1-1,4 2-1-15,-4 3 0 0,0-3-1 16,-3-2 2-16,-3 6-1 16,-4-2 1-16,-5 3 2 15,-3 4 0-15,-5 1 4 16,-2 1 3-16,0 1 1 15,-1 0-1-15,0 0-2 16,0 0-4-16,0 0-2 16,0 0-1-16,0 0-54 15,-1 0-73-15,0 0 79 16</inkml:trace>
  <inkml:trace contextRef="#ctx0" brushRef="#br0" timeOffset="28243.78">6277 4769 744 0,'14'-64'339'15,"-15"64"-149"-15,0 0-93 16,2 2-45-16,-1-2-31 16,0 0-23-16,0 0 2 0,9 5 1 15,2-1 7-15,31 40-89 16,-31-26-72-16,-1 3-149 16,4 9-36-16,-4 3 84 15,2 5 72-15,0 5 150 16,1-3 32-16,2 2 23 15,0 0 28-15,4-6 31 16,-8 1 9-16,5-4-11 16,-5-4-27-16,3 1-30 15,-1-4-10-15,2-3-87 16,1 1 57-16</inkml:trace>
  <inkml:trace contextRef="#ctx0" brushRef="#br0" timeOffset="28341.49">6593 5605 106 0,'7'27'44'16,"3"-7"-24"-16</inkml:trace>
  <inkml:trace contextRef="#ctx0" brushRef="#br0" timeOffset="28460.65">6648 5924 735 0,'-11'24'311'15,"9"-11"-156"-15,2-4-119 16,4-2-19-16,5 1-67 16,6 0 39-16</inkml:trace>
  <inkml:trace contextRef="#ctx0" brushRef="#br0" timeOffset="28594.3">6759 6211 491 0,'0'15'281'0,"2"-1"-48"15,-2 0-108-15,2-6-74 16,2 3-28-16,5-1-130 16,0 3-153-16,6 4 168 15</inkml:trace>
  <inkml:trace contextRef="#ctx0" brushRef="#br0" timeOffset="28717.3">6884 6489 461 0,'6'21'241'0,"0"-4"-76"15,3 0-39-15,-1-6-72 16,3 1-25-16,5 1-39 16,-1 1-87-16,4 5 69 15</inkml:trace>
  <inkml:trace contextRef="#ctx0" brushRef="#br0" timeOffset="28849.76">7066 6778 211 0,'12'20'194'0,"-2"-2"69"0,1-2-36 15,2-3-81-15,-3-2-47 16,4-2-71-16,5-3-18 16,1-1-112-16,2-4-158 0,1 0 169 15</inkml:trace>
  <inkml:trace contextRef="#ctx0" brushRef="#br0" timeOffset="28974.43">7260 6912 294 0,'98'76'198'0,"-84"-62"-17"15,0-5-41-15,3-6-75 16,1-7-34-16,6-8-182 16,-4-5 114-16</inkml:trace>
  <inkml:trace contextRef="#ctx0" brushRef="#br0" timeOffset="29139.99">7628 6875 182 0,'14'-16'148'0,"3"-9"2"16,2-3-41-16,5-6-79 16,-5-4-31-16,-2 2-25 15,1 0 0-15,-1 5 13 0,-2-1 18 16,-4 0 44-16,0-4-2 16,0-6-26-16</inkml:trace>
  <inkml:trace contextRef="#ctx0" brushRef="#br0" timeOffset="29362.39">8769 5294 523 0,'51'-62'183'16,"2"0"-163"-16,3-1-16 15,-2 1-2-15,-2 8 0 16,-3 4 1-16,-13 3 12 16,0 3 1-16,-13-4-1 15,-3-5-106-15,3 3 66 16</inkml:trace>
  <inkml:trace contextRef="#ctx0" brushRef="#br0" timeOffset="29429.21">9354 4435 547 0,'27'-42'312'16,"-2"6"-48"-16,4 3-206 15</inkml:trace>
  <inkml:trace contextRef="#ctx0" brushRef="#br0" timeOffset="31009.75">6728 6304 622 0,'17'-37'270'0,"-31"36"-168"15,-18 4-16-15,21 5-57 0,-1 4-13 16,0 8 13-16,1 3 4 16,4 7 8-16,6 0 0 15,9-3-19-15,6 1-3 16,9-9 2-16,1-4 4 15,-1-8 21-15,2-7 4 16,3-11-1-16,-2-6-5 16,4-14-15-16,-4 3-9 15,-9-1-3-15,-4 0 0 16,-9 3-2-16,-4 0 0 0,-12 3-1 16,-2 6 8-16,-6 14 3 15,-3 0-3-15,0 14-4 16,3 6-12-16,1 10-5 15,0 7 11-15,6 3 3 16,3-3-2-16,6-4-2 16,8-3-8-16,8-12-3 15,-1-1 4-15,-5-10 6 16,10-8 0-16,1-10 3 16,5-6 0-16,11-8-5 15,-16-1-6-15,-3 0-8 16,-10-4-2-16,-8 4 3 15,-1 4 6-15,-7 8 14 16,2 8 4-16,-1 4-2 16,-1 5-3-16,-1 8-11 15,0 2-7-15,0 4-4 16,5 3 11-16,3-5-114 16,2 3-153-16,3-3 175 0</inkml:trace>
  <inkml:trace contextRef="#ctx0" brushRef="#br0" timeOffset="31429.81">6144 6491 809 0,'-2'0'319'16,"5"-5"-165"-16,10-2-159 15,2 4-1-15,6-4 27 16,9 4 18-16,-1 2 25 16,5-6 6-16,11 5-6 15,-2-2-12-15,6-1-23 16,4 2-7-16,-6-1-12 16,5-1-3-16,-3 1-1 15,-4 0-1-15,-1-1 0 16,-7 0 0-16,-5-1-1 15,0 2 2-15,-3 1 3 16,-1-2 0-16,-9 2 5 16,-4-2 2-16,-7 3 14 15,-3 4 23-15,-5-1 33 16,-3 0 0-16,2-1-15 0,0 0-24 16,-3 0-38-16,-6 0-4 15,4 0-13-15,4 0-17 16,1 0-86-16,0 0-70 15,-2 0 109-15</inkml:trace>
  <inkml:trace contextRef="#ctx0" brushRef="#br0" timeOffset="34384.73">7227 12224 241 0,'-38'-7'145'0,"36"5"-20"16,1 1-25-16,0 0-53 15,-1 0-25-15,1 0-23 16,1 1-6-16,0 0 1 16,0 0 4-16,0 0 37 15,0 0 14-15,0 0 25 16,0 0 7-16,8 0-26 15,-1-2-9-15,5 0-22 16,27-10-6-16,-27 6-11 16,3 0-2-16,-1 1-4 15,1 0-1-15,0 0 0 16,0 0-26-16,0 2 70 0,3 0 4 16,-3-2 2-16,-1 1 28 15,2 0-71-15,-2-5-1 16,1 3-3-16,1 1 0 15,-2-2-1-15,4 3 0 16,-5-2-1-16,-3-1 1 16,3 4-2-16,-3-3 0 15,5 1 1-15,-2-1-1 16,3 1 1-16,0-1-1 16,-6 2 1-16,6-4-1 0,0 6 1 15,-1-1-1-15,2 1 0 16,2 2 1-16,-6-5 0 15,4 3 0-15,2-2 1 16,-3-4 1-16,3 0 11 16,0-3 9-16,-4 3 1 15,0 2 0-15,1 3-12 16,-3-2-7-16,4 4-5 16,-4-4 0-16,3 2 0 15,2-1 0-15,-3 0 0 16,1 0 1-16,-3 0 0 15,2 1 1-15,-2 0 0 16,-2-2 0-16,1 1 0 16,-4 1-1-16,0 0-1 15,0 2 0-15,-3-2-1 16,5 1 0-16,1 2 1 16,3-1 0-16,0-1 1 0,-4-2 0 15,0-3 0-15,-5 0 1 16,0 5-1-16,4-4 25 15,4 0 28-15,-1 3 1 16,1-4 1-16,1 3-24 16,1 4-28-16,2-7-1 15,-5 3-1-15,-1-1-1 16,4 2 0-16,-2 1 0 0,3 0 0 16,-2-2-1-16,-2 1 1 15,3-1-1-15,-1 0 1 16,1-2 0-16,0-1 1 15,0 2 1-15,0-2-1 16,1 1 1-16,-2-2-1 16,5 2 0-16,-3 1-1 15,-1 1 0-15,1-1 0 16,-1 0-1-16,-1-2 1 16,0 2-1-16,3-1 1 15,-1 2 0-15,0-2 0 16,3 2 1-16,-2-1-1 15,0-3 0-15,1 1 0 16,-2 1 0-16,2-3-1 16,3 1 0-16,4 1 0 15,-1-3 0-15,2 4 0 16,-3 0 1-16,2 0-1 16,-3 1 1-16,-1-2-1 0,1 2 0 15,-3-3 0-15,5 3 0 16,-2-2 0-16,0-1-1 15,3 5 0-15,-1-2 0 16,1 0 0-16,-1 0 0 16,-1-1 0-16,8 3 0 15,-9 0 1-15,2 1-1 16,-4-3 1-16,-9 1 0 0,6-2 0 16,-5 3 1-16,6 0 0 15,-1-2 0-15,3 4 1 16,-7-1 0-16,2-2-1 15,0 1 0-15,-4-2 0 16,1 2 0-16,-1 1 0 16,-6-1 0-16,1 2 2 15,-3 1 0-15,1 0 1 16,-4 0 7-16,0 0-133 16,0 0 93-16</inkml:trace>
  <inkml:trace contextRef="#ctx0" brushRef="#br0" timeOffset="36225.9">9320 11632 112 0,'-53'-8'111'0,"61"9"39"16,2-3-11-16,3-4-9 16,4-3-2-16,9-3-10 15,1-1-1-15,2-1-33 16,2-1-22-16,2-1-20 0,4-1-2 16,1 4-2-16,5-1-2 15,-6 2-5-15,2 1-11 16,-4 2-8-16,-6-1-3 15,-3 3-3-15,-10 3 1 16,0 0 2-16,-7 3 2 16,4 0-35-16,-1 1-110 15,-8 0 92-15</inkml:trace>
  <inkml:trace contextRef="#ctx0" brushRef="#br0" timeOffset="39568.31">7277 16176 144 0,'-62'11'111'0,"59"-11"18"0,1 0-13 16,1 1-14-16,0-1-6 16,1-1-16-16,0-1-10 15,0 1-31-15,0 0-9 16,0 0-4-16,0 0-1 16,0 0-3-16,7-3-2 15,6-3-7-15,28-14-5 16,-21 16-3-16,1-5-1 0,7-1 0 15,7 2 20 1,-1-3 14-16,5 0 1 0,0 1 1 16,-4-1-19-16,-5 0-14 15,0 1-2-15,-2 0 0 16,-1-1-2-16,5 3 46 16,-2-2 3-16,2 0 2 15,2 0 0-15,-1 1-48 16,-2 1-1-16,0-1-4 15,-3-1-1-15,3 3 37 16,-3 0 3-16,1 0 6 16,-1 0 3-16,-6 1-31 15,2 0-1-15,-5-1-2 16,-4 0 0-16,-3 0-4 16,-2-4-2-16,-2 5-6 15,2 2 0-15,0 0-2 16,-1 3 0-16,2-2 1 0,0 2 21 15,-1 2-131-15,4 0 87 16</inkml:trace>
  <inkml:trace contextRef="#ctx0" brushRef="#br0" timeOffset="40400.6">3646 15624 827 0,'-16'39'347'16,"30"-30"-98"-16,13 3-279 16,13 2 18-16,9-5 31 15,4-4 11-15,8-4 23 16,0 1 3-16,5-6-14 15,-2-2-3-15,-4 1-16 16,-4-5-2-16,-18 3 2 16,-10 1 1-16,-19 1 88 15,-8 3 10-15,-21-3-4 16,-11 4-4-16,-28 2-95 16,12 3-12-1,1-1-3-15,-47 6-4 0,-5 5 18 0,19-3 3 16,25 0 10-1,11-2 8-15,9-3-15 0,14 0-7 16,16-4-32-16,10 2-10 16,18-4-4-16,9-2 2 15,18-10 26-15,7-2 3 16,0-7-20-16,1-2-42 16,-9 2-107-16,-8 0-85 15,-9 6 147-15</inkml:trace>
  <inkml:trace contextRef="#ctx0" brushRef="#br0" timeOffset="40686.46">3381 15562 907 0,'-3'-2'398'15,"11"-4"-85"-15,14-8-310 16,6-9-3-16,5-10 16 16,8-10-2-16,-4-6-1 15,-1 5-1-15,-7 10 43 16,-11 8 8-16,-11 19-2 16,-4 5-3-16,-5 19-28 15,-6 13-5-15,-7 25 5 16,-40 103 23-16,26-62 9 15,5 11-47-15</inkml:trace>
  <inkml:trace contextRef="#ctx0" brushRef="#br0" timeOffset="41436.73">8104 15931 608 0,'-2'-2'284'0,"3"3"-147"16,3-2-14-16,-4 0-10 16,0 0 6-16,18-8 27 15,44-28-19-15,-14 6-52 16,5-6-27-16,9-3-31 16,-6 0-3-16,-6 1-3 15,-5 3 0-15,-7 8 0 16,-7 5-7-16,-17 10-145 15,-5 8 106-15</inkml:trace>
  <inkml:trace contextRef="#ctx0" brushRef="#br0" timeOffset="42388.15">9754 11606 544 0,'-10'2'298'15,"-1"2"3"-15,4-2-139 16,1-2 27-16,0-4-35 16,6-6-63-16,0-7-14 15,6-15-50-15,2-8-7 0,2-16 17 16,-3-11 10-16,-5-9 8 15,5-19-1-15,2-16-23 16,2-8-10-16,12-32 4 16,0 2 1-16,5-7 3 15,2-1 2-15,7 5-15 16,0 1-3-16,12 3-7 16,3 2-2-16,5 2-2 15,0 2-1-15,-1 5-1 16,5 1-1-16,10 11-1 15,9 8-1-15,17 20-2 16,4 15-3-16,6 25-3 16,5 8-1-16,13 17 0 15,12 5 3-15,20 11 6 16,8 8-10-16,14 1-125 16,-3-3-129-16,5 0 162 15</inkml:trace>
  <inkml:trace contextRef="#ctx0" brushRef="#br0" timeOffset="51149.96">13941 12824 875 0,'5'-16'388'0,"-1"8"-209"16,-1 7-22-16,2 14-8 16,-8 10-39-16,-3 18-24 15,2 11-5-15,-2 4-40 16,11-1-9-16,2-6-20 15,4-11-8-15,7-10-6 16,-1-6-3-16,1-13 1 16,3-8 0-16,-2-8 5 15,2-1 1-15,-2 7 0 16,-5 4-1-16,-8 19 3 16,-7 8 2-16,-13 17 3 15,-3 7 1-15,-9 9-2 16,-1 4-1-16,-8-10 3 15,0-3 4-15,-3-18 13 16,-2-8 5-16,9-16 15 16,1-7-1-16,11-11-17 0,3-7-12 15,13-7-27-15,3-5-7 16,16-3-4-16,3-1 4 16,11-5-26-16,2-3-64 15,5-4 73-15</inkml:trace>
  <inkml:trace contextRef="#ctx0" brushRef="#br0" timeOffset="51404.52">14173 12607 1603 0,'-11'-12'611'0,"-2"5"-488"15,1 4-26-15,2 4-82 16,1 5-21-1,7 6-56-15,2 4-61 0,5 7-223 16,7 2 219-16</inkml:trace>
  <inkml:trace contextRef="#ctx0" brushRef="#br0" timeOffset="51534.88">14670 13176 1437 0,'68'66'487'0,"-58"-67"-445"16,9-7-54-16,2-2 19 16,5-4-72-16,-2-2-60 15,-3-4-184 1,1 1 180-16</inkml:trace>
  <inkml:trace contextRef="#ctx0" brushRef="#br0" timeOffset="51662.54">14857 13106 1022 0,'-37'-57'518'0,"33"52"-188"16,4 4-193-16,4-5-53 0,11 1-83 16,7-2-9-16,13 0-54 15,9 0-66-15,9 0 82 16</inkml:trace>
  <inkml:trace contextRef="#ctx0" brushRef="#br0" timeOffset="52293.82">15742 12975 837 0,'19'-17'340'15,"17"2"-249"-15,0-6-4 16,1 5-40-16,-2 1-6 16,-11 5 44-16,-3 4 28 15,-8 5 32-15,-7 1 7 0,-6 1-9 16,-3 2-18-16,-16 2-40 16,-7 1-20-16,-17 5-45 15,-9 1-9-15,-1 3 7 16,-5-2 10-16,9 2 16 15,6 3 0-15,1 2-10 16,7 6-13-16,7-3-21 16,11-5-8-16,13 2-10 15,8-5-2-15,10-5 0 16,14 1 3-16,6-10 10 16,2-2 1-16,-3-7-2 15,-6-1 0-15,-10 1 7 16,-8 1 4-16,-18 7 8 15,-5 8 0-15,-11 6 3 16,-3 5 4-16,-6 7 8 16,0 3 3-16,4 2-9 15,7 3-7-15,15-2-13 0,5-2-5 16,9-3-4-16,10 0 0 16,16-4 1-16,8-3-11 15,12-6-84-15,7-5-56 16,15-9 91-16</inkml:trace>
  <inkml:trace contextRef="#ctx0" brushRef="#br0" timeOffset="52544.69">16706 12463 1586 0,'-24'9'569'0,"-16"11"-456"16,-4 11-108-16,-17 26-3 16,-8 12-6-16,-8 31 18 15,-3 13 15-15,2 14 8 16,-1 4 5-16,14-5-21 16,16-3-14-16,31-23-53 15,21-16-31-15,37-27-113 16,14-15-80-16,35-24 171 15</inkml:trace>
  <inkml:trace contextRef="#ctx0" brushRef="#br0" timeOffset="52816.62">16870 13182 1011 0,'-38'-11'505'0,"21"9"-52"16,4-3-338-16,13 3-65 16,7 2-23-16,15 0-46 15,12 0 2-15,13 0 14 16,6-1 8-16,6-4-65 15,5 3-116-15,-2-1 118 16</inkml:trace>
  <inkml:trace contextRef="#ctx0" brushRef="#br0" timeOffset="53214.23">17509 12984 1159 0,'-4'4'423'0,"3"5"-367"16,-4 3-2-16,5 1-38 16,0 3-12-16,5 0-4 0,6-1-2 15,3-8 2-15,0-4 1 16,4 1 2-16,1 2 2 16,-1 8 2-16,-15 8 2 31,-1-11 7-31,2 0 7 0,-13 46 10 0,-11 8 1 15,-20 18-5-15,-8-18-5 16,-7-5-14-16,-2-6 19 16,8-19 23-16,6-11 6 0,10-14 7 15,3-2-14-15,12-8 0 16,3 1 2-16,9-6-13 16,6 0-14-16,10-6-28 15,7-6-13-15,9-6 5 16,7-2 6-16,0-2 2 15,5 0 1-15,5 3-38 16,0-3-37-16,5 9-95 16,-2-2 100-16</inkml:trace>
  <inkml:trace contextRef="#ctx0" brushRef="#br0" timeOffset="53384.78">17857 13273 1015 0,'11'-9'389'0,"16"7"-266"16,2-3-39-16,9 3 9 0,3 2-39 15,-1 2-44 1,3 3-2-16,-1-3-72 0,-5-2-18 16,-1-6 45-16</inkml:trace>
  <inkml:trace contextRef="#ctx0" brushRef="#br0" timeOffset="53548.92">18268 13057 1504 0,'-20'7'523'16,"-3"10"-487"-16,-1 5-4 0,-8 3-14 16,1 8-11-16,-1 4-64 15,7 4-48-15,1 4-172 16,7-3 167-16</inkml:trace>
  <inkml:trace contextRef="#ctx0" brushRef="#br0" timeOffset="53745.76">18343 13079 1076 0,'13'13'412'0,"2"8"-300"16,1 6 26-16,7 13-14 16,3 0-32-16,3 7-48 15,4-1-24-15,-2-5-18 16,6-2-57-16,-6-18 40 0</inkml:trace>
  <inkml:trace contextRef="#ctx0" brushRef="#br0" timeOffset="53912.54">18736 13137 1501 0,'-12'-6'556'15,"-17"18"-400"-15,-3 10-143 16,-12 12-13-16,0 7 1 0,-1 2-4 16,2-1-39-1,14-3-121-15,6-7-104 0,19-13 152 16</inkml:trace>
  <inkml:trace contextRef="#ctx0" brushRef="#br0" timeOffset="54116.6">18940 12789 1251 0,'10'23'497'0,"-1"23"-332"15,-2 11 42-15,-7 14-7 16,-6 10-26-16,-18 20-61 16,-3 12-37-16,-21 22-54 15,-10 5-40-15,-20 16-16 0,-9 0 19 16</inkml:trace>
  <inkml:trace contextRef="#ctx0" brushRef="#br0" timeOffset="55228.26">18382 14294 1005 0,'-7'22'366'16,"-6"14"-297"-16,-3 13 19 15,0 13 30-15,-3 5-10 16,4 8-12-16,1 1-14 15,0-3-35-15,0 0-12 16,4-3-20-16,3-6-6 16,4-16-33-16,1-9-60 15,3-28 56-15</inkml:trace>
  <inkml:trace contextRef="#ctx0" brushRef="#br0" timeOffset="55568.22">18181 14444 1318 0,'2'-63'455'0,"-2"63"-399"16,6 0 4-16,6-8 19 15,8-6-7-15,8-16-30 16,5-8-10-16,5-1-20 16,-3-2-4-16,-1 9-6 15,-1 12 0-15,-11 6-4 16,-3 7-3-16,-6 13-4 0,-8 4 0 16,1 14 4-16,-5 7 3 15,-2 6 5-15,0 8 1 16,1 3 2-16,-3 7-11 15,1 6-114-15,1 2-7 16,8 1 61-16</inkml:trace>
  <inkml:trace contextRef="#ctx0" brushRef="#br0" timeOffset="55985.79">18242 15732 1249 0,'0'6'496'15,"-4"-8"-311"-15,6-7-140 16,5-10-8-16,8-18-27 16,10-7-10-16,1-13 1 0,3 0 1 15,-8 7 4 1,-5 7 10-16,-10 19 30 0,-4 9 19 16,-2 12 26-16,-2 3-12 15,-1 14-31-15,1 9-15 16,-6 18-21-16,-8 8 5 15,-1 15 3-15,4 2-3 16,-7-1-8-16,7 2-4 16,-3 3-40-16,-5-1-24 15,7 1-97-15,2-5 93 16</inkml:trace>
  <inkml:trace contextRef="#ctx0" brushRef="#br0" timeOffset="56549.53">17356 14102 921 0,'-20'0'475'16,"5"9"-59"-16,1 8-288 16,2 19-54-16,-3 5-8 15,1 15 1-15,-3 8 13 16,-4 16 15-16,0 6-20 0,-9 0-31 16,-1-3-17-1,1-11-17-15,1-5 9 0,10-13-93 16,3-11-95-16,10-29 110 15</inkml:trace>
  <inkml:trace contextRef="#ctx0" brushRef="#br0" timeOffset="56860.46">17155 14200 1451 0,'0'-13'575'0,"-1"6"-427"16,5-2-44-16,14-5-66 15,2-3-35-15,10-8-4 16,3-3 0-16,-6-1 1 0,8 4 0 16,-4 5 0-16,-5 2-2 15,-2 14-4-15,-8 5-3 16,-8 13 0-16,-2 10 1 15,-7 13 6-15,-1 6 3 16,-6 6 3-16,1 2-1 16,3 2-7-16,-1 1-35 15,2 4-172-15,4 0 146 0</inkml:trace>
  <inkml:trace contextRef="#ctx0" brushRef="#br0" timeOffset="57166.04">16950 15405 1284 0,'-41'46'503'0,"3"26"-307"15,3 7-37-15,20-6-22 16,11-6-38-16,28-21-78 16,10-13-16-16,24-21-5 15,7-9-1-15,7-25 4 0,-2-10 2 16,-15-21 2-16,-12-11 4 16,-33-7 6-16,-10-2-5 15,-30 4-49-15,-19 4-45 16,-15 20 46-16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5:58:36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3234 3195 485 0,'2'-5'201'15,"4"1"-117"-15,1 2-30 0,4 6-10 16,-6-3 10-16,2 7 34 15,4 7 14-15,0 4 21 16,6 4-2-16,4 8-20 16,5 1-11-16,3 3-29 15,4 8-12-15,7 4 6 16,-2 8-7-16,7 7-7 16,1-1 1-16,2-2-27 15,0 0-3-15,-1-4-4 16,-3-1 0-16,-7-2-2 15,-1 1 1-15,-1-6 1 16,-2 2 0-16,1-4 3 16,-1-4-1-16,-7-11-13 15,1-6-24-15,-10-13-96 16,-1-11-75-16,1-9 118 16</inkml:trace>
  <inkml:trace contextRef="#ctx0" brushRef="#br0" timeOffset="312.16">4072 3362 676 0,'-6'-6'281'0,"-4"11"-151"16,0 4-57-16,-6 16 2 15,-3 4 15-15,-4 8 33 16,-5 14 15-16,-5 8-1 16,1 4-19-16,-2 10-41 15,2-4-24-15,-5-3-29 16,-5 1-9-16,-6 3-7 16,-2-3-1-16,3 2-2 15,1-3 0-15,7-11-6 16,5-11-26-16,7-15-103 15,9-12-76-15,12-17 119 16</inkml:trace>
  <inkml:trace contextRef="#ctx0" brushRef="#br0" timeOffset="723.91">4012 2928 936 0,'-22'9'343'0,"1"16"-284"16,1 8-10-16,1 12-10 15,6 2 7-15,7-6 9 16,4-2 2-16,10-16-14 16,4-9-14-16,3-11-5 15,5-9 4-15,-3-12 7 16,-1-6 1-16,-4-9-8 16,-4 4-2-16,-8-1 1 15,-2 6 5-15,-6 5 2 16,-2 2-1-16,-1 7-9 15,-3 3-10-15,-1 11-18 16,-3 3-5-16,3 11-84 16,3 3-87-16,9 1 116 15</inkml:trace>
  <inkml:trace contextRef="#ctx0" brushRef="#br0" timeOffset="1549.67">5055 3167 305 0,'1'-22'149'15,"0"0"-56"-15,-3 4 18 16,-1 5 31-16,-5 6 28 16,-6 3 9-16,-9 9-18 15,-1 8-17-15,-6 18-30 16,1 5-18-16,-4 18-22 15,-10 12-8-15,-14 18-3 16,-3 19-1-16,-3 18-9 16,11 0-8-16,7-7-25 15,7-11-8-15,16-15-6 16,3-7-2-16,15-14-2 16,6-12-2-16,14-14-35 15,4-13-36-15,13-13-111 16,7-10-88-16,11-19 164 15</inkml:trace>
  <inkml:trace contextRef="#ctx0" brushRef="#br0" timeOffset="1993.65">5449 3230 659 0,'3'-4'233'0,"-3"9"-196"16,0 11 13-16,-10 8 23 16,-3 13 27-16,-5 11 24 15,-5 9-3-15,1 11-21 16,-3 1-18-16,-2 3-17 15,-2 3-9-15,-5 0-18 16,1-1-6-16,5-5-13 16,5-7 12-16,8-10 2 15,6-5 0-15,5-13-10 16,1-7-15-16,8-10-8 16,-1-3-1-16,11-8 2 15,5-1 4-15,5-7 7 16,8-4 3-16,4-9 1 0,-3-5-1 15,6-2-3-15,-3-3 0 16,-5 0-2-16,-1 1-30 16,-2-1-89-16,-1 2-55 15,2 3-127-15,-8 0-97 16,-3 6 255-16</inkml:trace>
  <inkml:trace contextRef="#ctx0" brushRef="#br0" timeOffset="2227.77">5258 3685 639 0,'-26'-12'364'0,"5"3"-13"16,3 1-142-16,12 6-62 16,1 2-54-16,11 4-68 15,8 2-25-15,10 2-17 16,7 1 16-16,10 0 11 15,2 1-2-15,5-1-1 16,-1 0 4-16,3-7-76 16,2-1-62-16,4-9-330 15,-3-5 290-15</inkml:trace>
  <inkml:trace contextRef="#ctx0" brushRef="#br0" timeOffset="2517.87">6146 3040 676 0,'36'22'313'0,"2"8"-173"15,-4 16-1-15,5 10-16 16,-10 10 9-16,-6 6-7 15,-14 12-16-15,-12 3-11 0,-17 15-56 16,-8-5-11-16,-15-1-12 16,0-5-1-16,-11-11-5 15,3-2-1-15,4-11 1 16,8-6-21-16,10-16-114 16,-1-6-107-16,11-10 134 15</inkml:trace>
  <inkml:trace contextRef="#ctx0" brushRef="#br0" timeOffset="3046.46">7585 3827 354 0,'4'0'202'16,"-1"4"8"-16,7 2-89 15,9 1 9-15,15-3 8 16,8-1-20-16,12-3-49 16,-3-4-18-16,-1-2-33 15,-3 2-4-15,-6-3-35 16,-4 1-89-16,-7-3 75 15</inkml:trace>
  <inkml:trace contextRef="#ctx0" brushRef="#br0" timeOffset="3258.41">7742 3609 1185 0,'-12'-9'449'16,"4"5"-356"-16,6 1-31 15,9 1-55-15,3 2-14 16,12-3-12-16,8 3 9 0,5 0 10 16,3 1 1-16,6 2-28 15,0 1-56-15,8 0-293 16,5 0 254-16</inkml:trace>
  <inkml:trace contextRef="#ctx0" brushRef="#br0" timeOffset="3869.08">9134 3441 642 0,'0'-2'238'15,"0"2"-183"-15,5 16-7 16,24 34 5-16,-10-35 3 16,13-8 19-16,12-7 3 15,13-17-12-15,5-9-11 16,9-17-31-16,2-5-2 15,-6-7 17-15,-3-5 10 0,-14-2 18 16,-13-5 8-16,-10 0-12 16,-5 1-8-16,-10 8-15 15,-1 4-9-15,-11 10-10 16,-4 6-3-16,-9 9-8 16,-1 9-3-16,-1 6 0 15,1 7-3-15,-3 6-2 16,4 1-2-16,-2 10-8 15,-1 0 1-15,-3 12 1 16,-2 11 3-16,1 14 4 16,-2 12 3-16,4 13 0 15,-3 2 1-15,6 9-1 16,-1-1 2-16,4 9 17 16,2 5 12-16,-1 1 26 15,-1 4-1-15,-2-2 8 16,-1-2-9-16,1-2-25 15,0 3 2-15,4-3-25 16,-1-2-1-16,4-13-4 0,3-9-1 16,2-17-17-16,4-5-21 15,3-11-98-15,2-8-73 16,1-16 123-16</inkml:trace>
  <inkml:trace contextRef="#ctx0" brushRef="#br0" timeOffset="4107.43">9256 3992 875 0,'-19'-12'443'0,"16"9"-95"16,5 1-275-16,3 4-68 15,-5-2-15-15,15 2 7 16,49 10 4-16,-14-6 4 15,8-5 0-15,13 0 1 16,7-1 1-16,9-4-27 16,0-5-33-16,4-5-65 15,0-5-57-15,10-6 106 16</inkml:trace>
  <inkml:trace contextRef="#ctx0" brushRef="#br0" timeOffset="4437.79">11068 2520 988 0,'-34'12'341'15,"-5"26"-297"-15,-1 10-16 16,-7 21 22-16,5 15 8 0,-4 19 19 16,-3 16 4-16,-9 20-7 15,-5 7-5-15,-2 10-31 16,7 1-9-16,18-15-18 16,8-6-4-16,21-11-2 15,7-7 0-15,13-5-14 16,9-9-49-16,17-18-227 15,6-9 195-15</inkml:trace>
  <inkml:trace contextRef="#ctx0" brushRef="#br0" timeOffset="4921.08">11695 3428 624 0,'6'0'256'0,"1"15"-124"16,0 10-35-16,7 13 38 15,7 6 4-15,3 14-2 16,-1 1-3-16,4 5-47 16,-6-4-20-16,-1-10-36 15,4-2-11-15,-7-9-2 16,5-3-1-16,-6-5 1 16,-2-4-13-16,-8-8-48 15,-1-4-50-15,-5-14-100 16,1-6-162-16,8-17 231 15</inkml:trace>
  <inkml:trace contextRef="#ctx0" brushRef="#br0" timeOffset="5117.8">12020 3549 1039 0,'-20'-7'442'15,"7"11"-251"-15,-9 2-61 16,5 17-71-16,-7 7-15 15,-5 7-15-15,5 8-2 16,-7-2-5-16,-1 5-6 16,-1 1-9-16,-3 3-12 0,8 2-115 15,4-4-83-15,11-4 119 16</inkml:trace>
  <inkml:trace contextRef="#ctx0" brushRef="#br0" timeOffset="5519.51">12770 3467 818 0,'-19'-2'418'0,"3"2"-129"15,-4 8-150-15,-3 7-53 16,-5 12-49-16,-5 10-20 15,-5 16 17-15,1 5 9 16,1 6 8-16,0-1 1 0,7-6-25 16,7-1-12-16,9-5-9 15,5-5 3-15,6-4-51 16,2-7-33 0,7-12-113-16,3-6-60 0,13-17 154 15</inkml:trace>
  <inkml:trace contextRef="#ctx0" brushRef="#br0" timeOffset="5844.81">12967 3505 1327 0,'1'-1'70'16,"-1"2"-37"-16,-2 6 39 15,1-7-47-15,-8 18-26 16,-20 47 16-16,7-12 21 16,3-2 13-16,-4 6 14 0,-3 1-14 15,3 1-13-15,4-2-14 16,6-7-3-16,6-4 0 16,3-11 0-16,4-5-1 15,8-10-10-15,0-5-5 16,7-10 1-16,3-2 3 15,2-10 7-15,1-4-12 16,-4-7-66-16,8-2-53 16,-11 0-161-16,-2 2 169 15</inkml:trace>
  <inkml:trace contextRef="#ctx0" brushRef="#br0" timeOffset="6028.86">12735 3869 1107 0,'-4'0'395'0,"6"4"-336"16,7-4-37-16,8 3-29 15,8 4 7-15,10-5 4 16,2 4 2-16,4-3 19 16,-3-5-53-16,1-5-192 15,-2-2 161-15</inkml:trace>
  <inkml:trace contextRef="#ctx0" brushRef="#br0" timeOffset="6240.53">13289 3487 660 0,'21'2'330'0,"-2"6"-82"15,1 10-125-15,2 8 10 16,-10 16-1-16,-2 5-4 15,-15 10-13-15,-8 2-21 16,-15 2-34-16,-5 5-15 16,-7 5-19-16,-1 2-7 0,-2-1-81 15,1-7-94-15,11-14 100 16</inkml:trace>
  <inkml:trace contextRef="#ctx0" brushRef="#br0" timeOffset="6751.57">14373 2360 393 0,'22'48'174'16,"4"24"-88"-16,-2 7-8 0,1 13 50 15,-5 4 5-15,-8 10 54 16,-1 2 33-16,-12 7-45 16,-2-1-18-16,-12 5-69 15,-7 7-37-15,-15 5-24 16,-7 9-6-16,-15-2-4 15,-2 7-2-15,0-6-4 16,1-13-1-16,14-11-1 16,1-19-1-16,4-17 1 15,2-2-4-15,-8-18-127 16,-1-5-236-16,1-18 235 16</inkml:trace>
  <inkml:trace contextRef="#ctx0" brushRef="#br0" timeOffset="7365.52">15656 3818 728 0,'0'-4'275'16,"3"4"-181"-16,4 1-6 15,17 5 13-15,15 4 25 16,13 0 5-16,6 2-13 15,4-5-42-15,0-4-24 16,4 3-32-16,-1-6-3 0,-14-2 2 16,-4-2-30-16,-10-12-129 15,-6 4-218-15,0-9 221 16</inkml:trace>
  <inkml:trace contextRef="#ctx0" brushRef="#br0" timeOffset="7562.07">16096 3536 856 0,'-10'15'306'0,"-11"14"-259"16,5 7-7-16,1 11-11 15,-4 3-8-15,-4 7-13 16,-2 1-1-16,-1 6-7 15,4 1-55-15,3 2 40 16</inkml:trace>
  <inkml:trace contextRef="#ctx0" brushRef="#br0" timeOffset="8388.12">17192 3606 828 0,'-14'24'332'0,"-2"8"-210"15,5 3-51-15,9 2-34 0,10-3-14 16,11-7 1 0,4-7 7-16,14-6 9 0,1-5 1 15,10-10-15-15,7-7-6 16,5-7-6-16,8-1-2 15,-1 2-6-15,-5 8-3 16,-13 6-3-16,-14 5-3 16,-12 13 2-16,-8 2 2 15,-13 12 13-15,-3 4 7 0,-23 13 11 16,-11 5 1-16,-16 18-6 16,-9 8-7-16,-15 12-10 15,-2 2-2-15,-6 5 0 16,-4 2 0-16,-7-3-2 15,0-2 26-15,0-21 15 16,5-12 2-16,22-24 7 16,14-15-23-16,12-23-14 15,9-6-4-15,16-13-10 16,4-3-8-16,18-8-11 16,8-5-5-16,10-13 1 15,10-2 4-15,18-2 5 16,4-1 3-16,7 3 2 15,5 2 0-15,1 9 3 16,-1 5 4-16,-9 6 7 16,-7 6 0-16,-6 4 0 15,1 4-2-15,3 2 8 16,4 0-60-16,1 1-115 0,5 0-37 16,3 5 85-16</inkml:trace>
  <inkml:trace contextRef="#ctx0" brushRef="#br0" timeOffset="8792.87">18653 3273 961 0,'-18'0'376'0,"-6"11"-251"15,-3 8-77-15,-9 16-33 16,1 7 7-16,-5 17 31 16,-5 12 18-16,4 16 19 15,4 5-13-15,-6 4-36 0,6 2-17 16,-1-6-13-16,0-3-18 16,17-6-30-16,4-9-22 15,12-13-80-15,6-10-59 16,12-19 126-16</inkml:trace>
  <inkml:trace contextRef="#ctx0" brushRef="#br0" timeOffset="9153.57">19035 3536 867 0,'-19'14'293'0,"-3"16"-284"16,-5 10 3-16,-8 16 10 16,2 5 6-16,-13 8 21 15,-4 5 16-15,-5 8 37 16,-2 2 10-16,11-1 6 15,8-8-8-15,15-17-48 16,12-10-18-16,11-12-37 16,3-5-6-16,12-13-6 15,5-1-3-15,12-12 6 0,8-4 1 16,11-6-6 0,3-7-34-16,-2-10-111 0,-2-1-78 15,-9-7 132-15</inkml:trace>
  <inkml:trace contextRef="#ctx0" brushRef="#br0" timeOffset="9391.6">18798 3975 1214 0,'-6'-2'443'15,"2"1"-348"-15,9 1-84 16,5 3-7-16,5 2 0 16,7 2 4-16,8-2 4 15,1-1 0-15,8-4 4 16,6-4-38-16,4-5-134 16,1-5-159-16,-8-5 183 15</inkml:trace>
  <inkml:trace contextRef="#ctx0" brushRef="#br0" timeOffset="9638.95">19630 3309 758 0,'26'26'342'0,"-1"7"-187"16,2 20 19-16,-2 8 18 15,-14 17 7-15,-8 3 4 16,-13 12-38-16,-19 2-30 16,-25 16-60-16,-11 9-25 15,-15 11-28-15,0 6-15 16,-6 4-101-16,-5-1-65 0,-12 1 91 16</inkml:trace>
  <inkml:trace contextRef="#ctx0" brushRef="#br0" timeOffset="29901.89">3836 7254 1068 0,'-11'13'406'0,"-3"8"-256"16,8 13-145-16,3-1 1 15,6 2-8-15,6-2-5 16,-1-9-1-16,7-4 1 16,9-11 7-16,7-7 4 0,17-11 6 15,7-5-1-15,3-6 0 16,1 2-2-16,-6 4 4 15,-6 9 0-15,-11 15 9 16,-5 11 10-16,-17 18 13 16,-10 12 4-16,-17 26-3 15,-11 13-9-15,-23 19-22 16,-7 10-6-16,-10-3-7 16,-2-8 3-16,3-22 31 15,5-21 22-15,10-27 20 16,7-20 7-16,13-19-18 15,3-9-22-15,11-17-29 16,6-5-13-16,15-8-10 16,12-6-1-16,8-3 5 15,5 0 2-15,7-3 2 16,4 2-1-16,12-5 2 16,4 2-4-16,-3 0-95 0,0 3-103 15,-5 1 125-15</inkml:trace>
  <inkml:trace contextRef="#ctx0" brushRef="#br0" timeOffset="30225.89">4327 6779 1296 0,'-28'9'480'0,"-3"15"-408"15,-4 9-8-15,12 6-15 16,7-1-19-16,18-7-12 16,10-5-4-16,15-14-16 15,4-5-1-15,5-17 13 16,2-9 5-16,-4-15 3 16,1-6-1-16,-10 0 0 15,-8 5 7-15,-13 11 16 16,-12 2 6-16,-6 12 9 15,-6 2-4-15,-6 9-22 16,2 7-9-16,-2 8-35 16,3 6-37-16,6 7-135 15,4 5 124-15</inkml:trace>
  <inkml:trace contextRef="#ctx0" brushRef="#br0" timeOffset="30638.86">5501 7731 1145 0,'7'0'360'0,"18"2"-391"16,8-1 12-16,16-1 27 15,-2-4 7-15,2-7 2 16,0-2 1-16,-7-5-46 16,-7 1-92-16,-13-5 81 0</inkml:trace>
  <inkml:trace contextRef="#ctx0" brushRef="#br0" timeOffset="30807.41">5601 7512 1224 0,'-34'0'515'15,"19"-2"-325"-15,0-3-39 16,12 0-93-16,3-2-50 16,17 2-40-16,7-3-4 15,18-1 18-15,5 1 9 0,17-1-124 16,10-1-119-16,14 1 157 15</inkml:trace>
  <inkml:trace contextRef="#ctx0" brushRef="#br0" timeOffset="31342.52">7395 7257 700 0,'5'-11'338'0,"-3"2"-154"0,0 0-28 15,0 5-43 1,-2-2-2-16,-4 0 41 0,-5 1 14 15,-11 2-8-15,-3 3-17 16,-9 6-44-16,-6 0-18 16,-4 8-31-16,-5 3-15 15,-3 6-22-15,7 3-5 16,9-1-8-16,13 2-5 16,12-7-12-16,5-1-5 15,9-5-7-15,3-4 3 0,5-2 12 16,2-4 6-16,-2-4 5 15,5-3-3-15,-11-2 3 16,-2 2 5-16,-5 2 4 16,-12 1 4-16,-9 7-2 15,-3 1-1-15,-3 14 10 16,0 3 3-16,0 7 6 16,-3 3 3-16,-2-1-8 15,4 2-2-15,11-2-12 16,9-3-8-16,13-1-10 15,12-2-2-15,17-2-11 16,3-1-14-16,12-6-91 16,14-8-96-16,10-14 141 15</inkml:trace>
  <inkml:trace contextRef="#ctx0" brushRef="#br0" timeOffset="31657.56">8547 6737 1276 0,'-54'14'453'16,"-9"20"-391"-16,1 11-8 0,-2 18 41 15,3 12 13-15,3 18 15 16,4 12-9-16,0 16-45 16,5 1-20-16,7-9-29 15,6-2-8-15,23-15-8 16,12-1-21-16,20-10-63 16,15-11-50-16,24-17-102 15,10-11-51-15,27-20 178 16</inkml:trace>
  <inkml:trace contextRef="#ctx0" brushRef="#br0" timeOffset="31971.81">9348 7528 834 0,'-18'6'449'0,"9"-5"-86"15,8 1-290-15,3 1-23 0,8 1-69 16,6 1-2-16,11 1 17 15,9-3 4-15,17-3 7 16,7 0-8-16,9-6-180 16,3-1 136-16</inkml:trace>
  <inkml:trace contextRef="#ctx0" brushRef="#br0" timeOffset="32441.46">10302 7298 1038 0,'-33'-67'469'16,"20"83"-153"-16,5 2-293 0,-1 5-4 15,9-1-36-15,8-6-3 16,2 0 3-16,7-5 4 15,8-1 9-15,3 4 3 16,11-5 3-16,1 4 2 16,-6 6 4-16,-7 5 2 15,-15 13 8-15,-7 7 5 16,-17 7 3-16,-12 6 0 16,-17 10-5-16,-5 6-6 15,-8 11-7-15,-1 0-2 0,-5-15 2 16,0-11 6-16,6-25 15 15,7-14 20-15,17-15 13 16,7-9 1-16,13-7-18 16,5-4-25-16,12-6-25 15,4-3-6-15,15-6 1 16,8-3 6-16,5 1 5 16,12-1 1-16,-4 3-1 15,0 2 0-15,0 2-24 16,-1 5-46-16,9 2-159 15,2 0-180-15,1 7 251 16</inkml:trace>
  <inkml:trace contextRef="#ctx0" brushRef="#br0" timeOffset="32631.31">10878 7578 993 0,'15'0'378'0,"5"0"-295"0,8 1 4 15,8 3-22-15,5 3-19 16,14-4 5-16,0-3-8 16,13-5-4-16,6-2 0 15,-3-6-33-15,2-4-44 16,-3-9-176-16,-11-5-204 16,-7-4 253-16</inkml:trace>
  <inkml:trace contextRef="#ctx0" brushRef="#br0" timeOffset="32799.94">11560 7339 1316 0,'-139'-20'458'0,"119"53"-411"16,-1 3-36-16,4 12-3 16,4 8-5-16,-5 0 0 15,0 2 1-15,-5 0-91 16,9-3-59-16,12-8 88 15</inkml:trace>
  <inkml:trace contextRef="#ctx0" brushRef="#br0" timeOffset="33041.76">11729 7246 1087 0,'15'15'384'16,"-2"18"-309"-16,5 6-39 15,7 14 34-15,2-1-3 16,3 4-11-16,5-1-20 16,8-10-20-16,7-1-14 15,12-16-111-15,7-4-100 16,-3-20 125-16</inkml:trace>
  <inkml:trace contextRef="#ctx0" brushRef="#br0" timeOffset="33232.25">12335 7254 1622 0,'-36'15'557'0,"-9"18"-525"16,-7 9 10-16,-10 21-21 15,-1 12-1-15,-2 3 1 16,4 5-34-16,6-1-70 16,9-8-39-16,14-6-159 15,10-9 174-15</inkml:trace>
  <inkml:trace contextRef="#ctx0" brushRef="#br0" timeOffset="33492.11">12719 6843 1086 0,'28'44'433'16,"-5"25"-278"-16,-4 8 40 0,-9 20-16 15,-8 8 6-15,-18 19-47 16,-8 6-36-16,-31 13-60 16,-18 23-24-16,-21 22-33 15,-25 21-510-15,-28 24 386 16</inkml:trace>
  <inkml:trace contextRef="#ctx0" brushRef="#br0" timeOffset="38279.98">3932 10865 309 0,'0'16'147'0,"3"15"-48"15,3 13-1-15,2 27 35 16,1 20-19-16,-3 28-7 16,0 15-2-16,0 18-22 15,1 4 10-15,2 3 2 16,1 4 12-16,-2-2-3 15,-5-5-15-15,-3 4-30 16,-6-5-20-16,0-1-23 16,1-6-4-16,0-9-5 15,4-5-2-15,0-12-1 16,1-8 0-16,-2-12 0 16,2-5 1-16,-1-19-17 15,1-7-77-15,2-13 63 16</inkml:trace>
  <inkml:trace contextRef="#ctx0" brushRef="#br0" timeOffset="38649.15">3425 13158 988 0,'21'-5'328'0,"35"5"-323"15,16-3-17-15,27 3 5 16,17 0-2-16,27 0-2 16,11 0 11-16,-7-9 30 31,-74 5 10-31,2 1 38 0,230-18-8 0,34-12-21 15,16-4-6-15,-90 4-33 16,7 1 0-16,-3-1-5 16,-5-1 0-16,-19 1 3 15,-5-2 0-15,-22 8 2 16,-19 3 1-16,-29 5 11 16,-27 4-49-16,-37 1-325 15,-11 3 259-15</inkml:trace>
  <inkml:trace contextRef="#ctx0" brushRef="#br0" timeOffset="39325.32">2875 10994 768 0,'-11'28'342'16,"-5"50"-203"-16,17-31-63 0,7-3 6 16,6-12-70-16,9-7-10 15,9-17-4-15,1-9 3 16,6-17 6-16,2-6 3 16,-2 2 15-16,-1 6 7 15,-9 18 18-15,-6 11 9 16,-9 17 9-16,-5 9-3 15,-15 9-14-15,-6 5-6 16,-12 7-20-16,-9-1-6 0,-1-6-1 16,-4-7 5-1,11-21 35-15,0-13 6 0,13-15-3 16,3-8-10-16,10-11-51 16,6 0-12-16,19-6-11 15,9-1 1-15,20-1 3 16,4-1-5-16,13 3-33 15,9 4-13-15,15 3-94 16,18 6 102-16</inkml:trace>
  <inkml:trace contextRef="#ctx0" brushRef="#br0" timeOffset="39934.36">8923 12641 630 0,'17'-29'213'0,"5"11"-201"16,-2 4 17-16,-1 6 42 15,-2 6 28-15,-9 15 87 16,-4 8 22-16,-4 20-2 16,-4 10-21-16,-12 24-89 15,-5 12-38-15,-5 5-40 16,3 6-7-16,4-9-5 16,7-8-2-16,12-8-2 15,3-7-1-15,8-18-1 16,6-7 4-16,6-19-79 15,1-9-74-15,5-21 94 16</inkml:trace>
  <inkml:trace contextRef="#ctx0" brushRef="#br0" timeOffset="40131.81">8857 13104 1388 0,'-30'-12'556'16,"16"9"-383"-16,6 1-48 15,11-1-79-15,7 0-43 16,17-4-34-16,13-2 3 0,19 1 20 16,8-1 6-16,6-3 7 15,1 8-24-15,1-1-67 16,-2 4-79-16,3 6 95 16</inkml:trace>
  <inkml:trace contextRef="#ctx0" brushRef="#br0" timeOffset="40796.31">3987 12359 596 0,'-110'5'375'15,"94"-5"27"-15,7 2-247 16,1-1 15-16,6-1-82 16,0 1-42-16,11 2-32 15,9 1-14-15,14-2 11 16,9 0 9-16,6-8-1 16,6-2-6-16,2-1-1 15,0-4 14-15,-3 3-86 16,-7 3-82-16,-13-4 93 15</inkml:trace>
  <inkml:trace contextRef="#ctx0" brushRef="#br0" timeOffset="41194.08">3448 12313 738 0,'0'7'344'16,"3"2"-171"-16,4-4-17 15,-1-5 5-15,4-8-38 16,2-7-16-16,7-14-47 15,-6-6-22-15,7-6-22 16,2 1-5-16,-5 7-3 16,3 7 1-16,-9 13-2 15,-4 5 4-15,-6 8 12 16,0 6 17-16,-2 14 23 16,-1 10 9-16,-9 13-4 15,-4 9-16-15,-3 9-21 16,1 3-11-16,-3 4-6 15,2-2-50-15,5 1-43 16,2 3 51-16</inkml:trace>
  <inkml:trace contextRef="#ctx0" brushRef="#br0" timeOffset="44001.06">4107 12397 102 0,'-28'26'70'0,"27"-24"10"16,3-4-11 0,-2 1-19-16,0 1-1 0,0-1-1 15,0 0-1-15,0 0-5 16,0-1-6-16,0 1-19 15,0 0-8-15,0 0-7 16,8-3 0-16,2-3-2 16,-1 3 1-16,25-17-1 15,-25 16 0-15,1 2 0 16,0 0 0-16,1 2 0 16,3 0 0-16,-1-2 0 15,1-1 1-15,1-2 0 16,-3-1-1-16,0 2 0 15,4 0 1-15,-7 2-1 16,0 0 0-16,3 2 0 16,-2-1 0-16,-1-1 0 15,5 2 1-15,-9-2 0 0,2 0 0 16,4 0-1-16,-6 0 1 16,7 1-1-16,-5-1 1 15,1-3 1-15,9 3 10 16,-6-1 25-16,6-1 3 15,-1 1 1-15,-4-3-9 16,5 1-24-16,1-1-3 16,1-1-2-16,-2 2-1 15,1 0-1-15,-3 2 0 0,-1 1-1 16,-1-1 0-16,-1 3 0 16,3-2 1-16,1 1-1 15,2-3 1-15,-1 0-1 16,5 2 1-16,-5-2 0 15,2 0 0-15,-3 2-1 16,2-2 0-16,0 2 0 16,1-1 1-16,-3-2 0 15,-2 2 0-15,2-1 3 16,0 1 1-16,-1 0 0 16,-1-1-1-16,-3-1-1 15,-2 1-1-15,2 1-1 16,-2 1 0-16,6 0 0 15,-3-2-1-15,0 0 0 16,4 1 1-16,-3 3-1 16,2 0 1-16,0-2 1 15,0-1 0-15,1 1-1 0,0-2 1 16,0 1 0-16,1-2-1 16,-2 1 0-16,0 2-1 15,3 0 0-15,0 0 0 16,2-2 0-16,-3 2 0 15,-1 1 0-15,3-1 0 16,0-1 1-16,-2 2 0 16,3 1-1-16,-1-4 1 15,1 2 0-15,0-2-1 0,2-3 1 16,-1 4-1-16,1-4 0 16,-1 0 0-16,3 1 0 15,1 1 0-15,1 2 0 16,-1 0 0-16,-3-1 0 15,3 0 0-15,0 0 0 16,2-1 1-16,3 1 0 16,-1-2 1-16,3-2 0 15,-2-1-1-15,3-2 0 16,-7 0-1-16,4 0 0 16,1 1 0-16,-5 1 0 15,5 3 0-15,-12-4 0 16,4 2 1-16,4-1-1 15,0-1 0-15,6 1 1 16,0-2-1-16,0 1 0 16,-3-1 0-16,-1 3 0 15,1 4-1-15,0-2 1 0,0 2 0 16,1-1 0-16,1-2 0 16,1 1 0-16,0-1 0 15,2-4 1-15,-2 0-1 16,-4-1 0-16,7 1 0 15,-6 0 0-15,10 1 0 16,-1 1 0-16,1 1 0 16,3-1 0-16,0 1 0 15,7-2 1-15,-1-3-1 0,2 4 0 16,-1-4 0-16,-3 1 0 16,2-1 0-16,2-1 0 15,2 0 0-15,6 0 0 16,-4 0 0-16,-2 1 1 15,1-1-1-15,-7 3 1 16,-1 1-1-16,-9 0 0 16,3-1 0-16,5 1 0 15,-2-1 0-15,3-1 0 16,-6-1-47-16,-4 2 35 16</inkml:trace>
  <inkml:trace contextRef="#ctx0" brushRef="#br0" timeOffset="49006.34">4158 15085 619 0,'-3'-4'281'16,"-2"0"-75"-16,1 2-155 15,3 3-12-15,0-1-17 16,1 0-4-16,0 25 30 15,4 40 17-15,-1-11 26 16,0 6-9-16,1 19-34 16,-1 15-12-16,3 15-19 15,-3 9-5-15,2 9 46 16,-1 0 3-16,1 3-3 16,0 2 29-16,-3 5-38 15,-2-2-4-15,1 1 6 0,2-3-31 16,1-6-10-16,6-8-2 15,-4-4 0-15,-1-3-1 16,-1-20 0-16,-2-5-1 16,6-27 0-16,-5-7-5 15,2-8-42-15,-2-2-45 16,-3-9-180-16,0-7-162 16,-1-12 266-16</inkml:trace>
  <inkml:trace contextRef="#ctx0" brushRef="#br0" timeOffset="49443.27">3524 17158 1022 0,'-34'-2'368'16,"6"-1"-289"-16,17 2-92 16,9 1-11-16,15 5-9 15,13 0-2-15,21 3 13 16,15-3 9-16,23-1 8 16,9-3 3-16,25-3 2 15,15-4 2-15,24-3-1 16,18-1 1-16,30-7 31 0,10-3 6 15,30-9 22-15,17-3 7 16,17-9-20-16,-8 2-7 16,37 0-21-16,0 1-3 15,3 5-10-15,21 4 0 16,-37 6-1-16,-4 3-3 16,-26 9 0-16,-1 4 0 15,-29 0 3-15,-16-3 2 0,-19-2 8 16,-25-2-23-16,-33-6-116 15,-16 0-88-15,-35-5 116 16</inkml:trace>
  <inkml:trace contextRef="#ctx0" brushRef="#br0" timeOffset="49963.4">2790 15039 624 0,'-2'-6'253'0,"6"3"-148"16,4 5-42-16,11 12-11 16,5 6 15-16,10 14 24 15,6 8-2-15,6 1-7 16,-1 4-14-16,2-6-27 15,-2-3-9-15,-4-9-1 16,-6-8-31-16,-7-15-159 16,-6-9 120-16</inkml:trace>
  <inkml:trace contextRef="#ctx0" brushRef="#br0" timeOffset="50107.66">3218 15081 372 0,'-5'-5'273'0,"-9"10"63"0,-2 9-103 15,-4 11-98-15,-2 7-31 16,-7 8-63-16,-1 5-21 16,-4 9-19-16,2 4-77 15,5 11 56-15</inkml:trace>
  <inkml:trace contextRef="#ctx0" brushRef="#br0" timeOffset="50860.41">10062 16611 715 0,'3'-3'289'15,"-2"4"-180"-15,1 5-38 16,-4-6 26-16,1 15 12 16,-6 53 27-16,-5-20-10 15,-1 10-40-15,-5 2-18 0,0 3-29 16,7-2-15-16,3-3-16 15,7 0-4-15,5-7-2 16,2-5-1-16,8-10 1 16,4-8 2-16,4-13-50 15,-1-7-65-15,5-14 71 16</inkml:trace>
  <inkml:trace contextRef="#ctx0" brushRef="#br0" timeOffset="51044.02">9981 16994 1002 0,'-27'-4'434'0,"9"4"-221"16,5 2-47-16,11 0-85 15,2-2-42-15,11 1-55 16,6-2-10-16,11 2 15 16,8 1 6-16,12-2-16 15,3-2-43-15,-1 2-145 0,-1-3 135 16</inkml:trace>
  <inkml:trace contextRef="#ctx0" brushRef="#br0" timeOffset="51777.99">4129 16498 275 0,'-1'0'204'15,"0"0"0"1,-14 7-38-16,-47 10 9 0,20-22 4 16,8 1 3-16,4 2-7 15,7 1-16-15,7-1-37 16,2 1-16-16,8 1-48 15,4 0-35-15,4 1-42 16,-2-1-14-16,12 2 12 16,15 1 21-16,56 1 16 15,-28-7 5-15,9-5-6 16,4 0-3-16,-1-2 3 16,-4-2-14-16,-7-3-145 15,-2 1-211-15,-8-2 224 16</inkml:trace>
  <inkml:trace contextRef="#ctx0" brushRef="#br0" timeOffset="52304.23">3218 16494 587 0,'19'-18'332'15,"6"-3"-106"-15,14 9-62 16,-1 2 8-16,1 10-73 16,0 6-21-16,-15 10-17 15,-6 5-9-15,-12 10 12 16,-9 6 2-16,-18 10-4 0,-8 5-14 15,-11 1-28-15,-2-3-2 16,11-19 4-16,2-6-1 16,13-16-8-16,10-3-16 15,6 0-18-15,4-3-5 16,9 5 0-16,9-3 14 16,12 0 10-16,9-3 2 15,12-2-8-15,1 1-22 16,10 5-102-16,2-2-118 15,10 3 155-15</inkml:trace>
  <inkml:trace contextRef="#ctx0" brushRef="#br0" timeOffset="53372.03">4426 16479 137 0,'-63'3'67'0,"63"-3"-16"15,3-1-41-15,-4 0-17 16,0 0 4-16</inkml:trace>
  <inkml:trace contextRef="#ctx0" brushRef="#br0" timeOffset="56714.33">4276 16491 117 0,'-27'47'86'0,"33"-44"6"16,-4 0 10 0,7-3 13-16,1 0 12 0,5-8 21 15,1-2-7-15,0-10-30 16,4-7-27-16,2-6-43 15,6-7-16-15,2-9-15 16,2-2-3-16,-2-7-1 16,0-3 3-16,-5-6 34 15,2-2 7-15,-5-5 12 16,-3 3 0-16,3 13-31 16,-2 2-7-16,2 0-12 15,5 4-5-15,0-8-3 16,2-5 0-16,4 6 1 15,-7-2-1-15,5 5-2 16,-3 4-1-16,2 4-1 0,9 3 0 16,-1 1 0-16,1 1 0 15,4 1-1-15,-7 3 0 16,4 2-1-16,0 8 0 16,-2 3 0-16,-1 2 1 15,-2 8 0-15,-3 0 1 16,-2 6 0-16,-4 1 1 15,-6-1-1-15,2 4 1 16,0-2-1-16,1 3 1 16,2 0-1-16,2-1 0 0,-4 0 0 15,2 1 0-15,3-1 0 16,2 5 0-16,2-2 0 16,-3 1-1-16,4 2 1 15,-1-4 0-15,-1 3 0 16,3 0 1-16,-3-3 1 15,-3-3 1-15,-1 2-1 16,-4 0-5-16,-4 3-167 16,1 2 126-16</inkml:trace>
  <inkml:trace contextRef="#ctx0" brushRef="#br0" timeOffset="58697.52">4081 14943 114 0,'-22'13'47'0,"31"-14"-40"16,1-4-5-16</inkml:trace>
  <inkml:trace contextRef="#ctx0" brushRef="#br0" timeOffset="59355.11">3752 14973 713 0,'-30'9'337'15,"28"-12"-122"-15,2 3-63 16,2-1-48-16,-2 1-46 15,0 0-49-15,0-1-2 16,0-1 5-16,12 0 4 16,7-2 0-16,32-7-5 0,-28 5-4 15,-1 0-2-15,-5 5-2 16,-8-1-2-16,-1 4-1 16,1 7 7-16,-6 8 27 15,1 7 11-15,-8 13 10 16,0 2-4-16,-4 6-24 15,-2 0-9-15,0-5-9 16,-13-6 4-16,8 2-65 16,6-2-51-16,5-10-178 15,11 2 166-15</inkml:trace>
  <inkml:trace contextRef="#ctx0" brushRef="#br0" timeOffset="59529.02">3790 15316 505 0,'-32'-79'296'0,"25"78"-22"16,4 1-64-16,2-7-81 0,2 5-51 16,-1 1-71-16,0 0-12 15,14-8-2-15,39-24 3 16,-20 17 1-16,2 2-49 16,11 0-151-16,3-2-123 15,4 0 183-15</inkml:trace>
  <inkml:trace contextRef="#ctx0" brushRef="#br0" timeOffset="59721.41">4196 14992 1104 0,'72'-42'405'0,"-75"39"-345"16,2 3-28-16,5 0-22 15,-4-1-19-15,0 1-4 16,10-1 0-16,15-1-53 16,24-4-74-16,-21 4 88 15</inkml:trace>
  <inkml:trace contextRef="#ctx0" brushRef="#br0" timeOffset="60994.59">5959 14857 59 0,'-7'1'29'15,"2"1"-5"-15,-2-2 43 0,-2 0 32 16,4 0 55 0,-2 0 21-16,3-2-14 0,4 0-20 15,0 1-61-15,0 0-29 16,0 1-39-16,0 0-12 15,0 0 1-15,4-1 4 16,6 1 12-16,8-1 6 16,29-1 3-16,-27 0-2 15,4 1-5-15,1 1-2 0,1 0 4 16,7 4 0-16,0-2-4 16,-2-2-5-16,5 2-7 15,-4-2-1-15,4 1-2 16,-1 0 0-16,2-1 0 15,-2 1 1-15,0 3-2 16,-5-2 1-16,-5-2 0 16,0-1-1-16,-5 0 3 15,0-2 0-15,7 4 0 16,-6-3 1-16,1 2-1 16,2-1-1-16,-7 1 0 15,3 1 0-15,-2-1-2 16,-2 1 0-16,1-1 0 15,-3-1 1-15,1 0 3 16,-1-3 1-16,-4 1 2 16,-3-1 0-16,-4 3-1 15,0 1 0-15,-2 0-65 0,-1 0-95 16,0 0 100-16</inkml:trace>
  <inkml:trace contextRef="#ctx0" brushRef="#br0" timeOffset="63796.75">5740 14908 150 0,'-41'-3'87'15,"50"3"-12"-15,-2 0 18 16,6-2 8-16,-1 0-4 16,-1-2-3-16,2-1-13 0,2 2-24 15,-1 0-11-15,2 2-23 16,-1-1-5-16,-1 2-8 16,0 0-2-16,2-1 30 15,-7-3 17-15,3 1 19 16,-3-3 6-16,0 1-23 15,1-1-12-15,-4-2-3 16,1 0-1-16,4 1-2 16,2 2-5-16,1 2-15 15,-6-3-5-15,-1 1-8 16,-2 0 0-16,3 1-1 16,4 2 0-16,1-2 0 15,0 0-1-15,0 1-2 16,-3-2 0-16,0 1-1 15,3 3 0-15,0-4 0 16,1 4 1-16,2 1-1 16,-1-2 0-16,-4 1 1 15,4-4-1-15,-3 2 0 0,0 0 1 16,1 3 0-16,0-1 1 16,0-2 1-16,-3 2-1 15,4-3 0-15,-5 2 0 16,2 4 1-16,2-2 0 15,0-3 37-15,-1 3 8 16,-1-7 2-16,-3 4-1 16,0 5-36-16,0-4-7 15,0 2-3-15,3 0-1 0,-2-3 1 16,0 4-1-16,0-2-1 16,1 1 0-16,1 0-1 15,2-1-1-15,4 4 0 16,-6-2 0-16,3 1 1 15,-4-1-1-15,1-2 0 16,0 1 1-16,-7 0-1 16,3 0 0-16,-1 3 0 15,0-3 1-15,5 0-1 16,0 0 1-16,-2 0 0 16,-1-2 1-16,3 1-1 15,-2-1 0-15,0-1 1 16,4-1-1-16,-1 4 0 15,-2-4 0-15,2 4-1 16,-3 0 0-16,0 0 0 16,1 0 1-16,0 0 0 15,-1-1 0-15,1 1 1 16,-1 1 0-16,-2-1-1 0,-1-1 1 16,0-2-2-16,1-2 0 15,1 3 0-15,1 2 0 16,-1 2 0-16,1-2 0 15,0 0 0-15,-3 0 0 16,3 0 0-16,-1 2 0 16,1-2 1-16,2 0 0 15,0-3-1-15,-1 1 1 0,0 2-1 16,-2-4 0 0,3 4 0-16,-3 0 0 0,2 0 1 15,-2 1 0-15,3 0 1 16,-3-2 0-16,-1 2 1 15,3-2-1-15,-1 1 1 16,2 0-1-16,-1-1 1 16,-1 3-1-16,0-3 1 15,1 1 0-15,-3 0-1 16,1-6 1-16,2 4-2 16,-1 1-1-16,3-1 1 15,-3 2-1-15,-1 0 1 16,-6-2 0-16,3 2-1 15,1-1 2-15,-3 1-1 16,7 0 1-16,-6 0 0 16,3-1 0-16,-2 1-2 15,-1 0 1-15,6 0-1 16,-1 0 0-16,-1 0 0 16,2-1 1-16,-4 1 0 0,3-3 0 15,3 2 0-15,-2-3 0 16,4-1-1-16,-4 3 0 15,4 1 1-15,0-1-1 16,1 1 0-16,0 1 0 16,-4 0-1-16,3-1 1 15,-4 0-1-15,-1 0 1 16,1-3 0-16,3 4 0 16,0 1 1-16,1-1-1 0,0 0 1 15,-2-2 0-15,4 0 0 16,0 0 0-16,0 0-1 15,4-3 0-15,-6-2-1 16,-1 6 1-16,5-3 0 16,-3 4 0-16,1 0 0 15,2-3 1-15,-7-1 0 16,1-1 0-16,4 4 44 16,-6-2 3-16,2 2 3 15,1-1 1-15,-1-1-44 16,4 2-2-16,-1 0-3 15,1-3 0-15,3 0-1 16,-1 0-1-16,8 0 0 16,-8-1 1-16,2 2-1 15,1-2 0-15,-1 0 0 16,-1 2 0-16,2-1 0 16,0 1-1-16,1 1 1 0,0-1 0 15,1 1-1-15,-2-2 0 16,4 0 0-16,1 1 0 15,0-3 0-15,1 2 1 16,0-1-1-16,-3-1 0 16,5-2 0-16,-2 1 0 15,6 0 0-15,5-1 0 16,-1 4 0-16,2 1 1 16,0-2 0-16,-3 5 0 0,-3 0 2 15,0 2-17-15,-9 6-91 16,-1 3 76-16</inkml:trace>
  <inkml:trace contextRef="#ctx0" brushRef="#br0" timeOffset="77033.92">15797 9333 724 0,'-8'-21'251'0,"3"10"-243"16,4 10-15-16,4 10-9 16,0 8-3-16,6 23 13 0,-4 6 3 15,3 22 1-15,-3 9 0 16,-1 20 21-16,-1 7 16 16,-6 15 50-16,-4 7 26 15,-7 13 29-15,1 4-1 16,0 10-26-16,-1 4-18 15,6-3-39-15,0 1-15 16,7-3-19-16,-1-4-9 16,2-3-5-16,-1-5 1 15,-5-10 2-15,4-6 1 0,-5-15-1 16,3-10 0-16,-1-22-1 16,1-12 8-16,4-14-70 15,2-9-80-15,6-16 85 16</inkml:trace>
  <inkml:trace contextRef="#ctx0" brushRef="#br0" timeOffset="77395.94">14967 11597 1120 0,'-24'-13'391'0,"18"3"-372"15,10 3-33-15,22 2-17 16,10-2-5-16,22 0 19 0,14-2 5 16,24 1 6-16,19-1 4 15,22-2 10-15,11 1 7 16,25-4 10-16,6 1 6 15,21-5 19-15,9 1 5 16,4-3 6-16,7-6-5 16,4-1-23-16,-14-3-8 0,6-5-12 15,-5-4-1-15,-10-3 0 16,-3-2 1-16,-33-4-63 16,-15-3-74-16,-35 4 79 15</inkml:trace>
  <inkml:trace contextRef="#ctx0" brushRef="#br0" timeOffset="77836.84">15089 9323 726 0,'7'14'284'16,"1"17"-206"-16,6 6 19 16,-2 4 18-16,-1 9-26 15,1 8-23-15,3 2-13 16,0 4-21-16,8-12-1 15,-1-13 6-15,-1-11-57 16,2-17-161-16,0-8-147 16,2-18 179-16</inkml:trace>
  <inkml:trace contextRef="#ctx0" brushRef="#br0" timeOffset="77987.17">15369 9454 898 0,'-28'8'431'0,"-8"21"-83"15,-3 8-278-15,-3 10-37 16,1 2-9-16,10 0-69 16,3-6-74-16,13-12-176 15,4-12-160-15,7-19 277 16</inkml:trace>
  <inkml:trace contextRef="#ctx0" brushRef="#br0" timeOffset="78242.21">15348 9061 1198 0,'-17'4'406'0,"0"10"-356"16,-1 12-74-16,1 4 2 16,3-3 11-16,8-4 6 15,12-8 5-15,5-7 1 16,2-12 11-16,2-3 2 15,-4-12 2-15,-1 3 0 16,-5-4 3-16,-1 4-1 16,-11 6-14-16,-4 3-11 15,-6 17-67-15,-3 6-119 0,10 15 129 16</inkml:trace>
  <inkml:trace contextRef="#ctx0" brushRef="#br0" timeOffset="78863.39">19241 11116 812 0,'-2'-5'344'16,"2"4"-213"-16,5 10-81 15,3 7-15-15,6 16 24 16,8 6 30-16,7 8 15 15,4 1-10-15,0-2-43 16,-2-3-9-16,6-6-10 16,-1-3 15-16,7-8-88 15,-2-3-90-15,-6-11 84 16</inkml:trace>
  <inkml:trace contextRef="#ctx0" brushRef="#br0" timeOffset="79043.91">19664 11220 1399 0,'-24'12'488'0,"-10"13"-441"0,-4 5-11 16,-7 15 6-16,-5 6-12 16,-2 2-10-16,3 6-3 15,-9 2-56-15,1 1-68 16,-1 10 69-16</inkml:trace>
  <inkml:trace contextRef="#ctx0" brushRef="#br0" timeOffset="90253.98">16932 6069 584 0,'-1'5'250'0,"2"10"-106"15,7 12-18-15,5 9 14 16,6 7-5-16,9 13-19 15,4 4-14-15,10 9-30 0,5 1-14 16,-4-8-31-16,-1-2-4 16,-12-14-8-16,0-4-1 15,-13-8 18-15,2-7-52 16,-5-6-203-16,-2-10 165 16</inkml:trace>
  <inkml:trace contextRef="#ctx0" brushRef="#br0" timeOffset="90456.32">17326 6280 1192 0,'-18'-4'472'0,"-4"14"-323"16,-1 8-52-16,-12 18-52 16,-5 9-10-16,-6 7-8 15,-5 6-5-15,7 1-8 16,2-2-6-16,9-2-35 15,5-5-44-15,17-15-130 16,4-9-209-16,19-22 262 16</inkml:trace>
  <inkml:trace contextRef="#ctx0" brushRef="#br0" timeOffset="90742.08">17376 5956 1134 0,'-29'5'429'0,"8"5"-319"0,2 9-44 16,9 2-24-16,7 0-20 16,4-5-24-16,7-4-6 15,8-10 6-15,-1-4 4 16,3-10 12-16,-4-7 2 15,-3 1-2-15,2 2 0 16,-9 7-8-16,-4 6-5 0,-9 4-11 16,-2 4-7-16,-2 7-53 15,4 3-78-15,9 8 98 16</inkml:trace>
  <inkml:trace contextRef="#ctx0" brushRef="#br0" timeOffset="91038.57">17992 6536 1219 0,'-17'45'414'15,"25"-38"-368"-15,8 1-69 16,11 1 19-16,3-4 5 16,8-5 9-16,-2-5-37 15,-2-3-229-15,-6-4 186 16</inkml:trace>
  <inkml:trace contextRef="#ctx0" brushRef="#br0" timeOffset="91175.82">18092 6348 955 0,'-16'-3'497'0,"5"-4"-76"16,8 6-280-16,3 0-93 16,3 1-39-16,-3 0-35 15,12 2 10-15,16 3-104 16,59 10-131-16,-33-10 164 15</inkml:trace>
  <inkml:trace contextRef="#ctx0" brushRef="#br0" timeOffset="91683.6">19139 6439 1393 0,'-5'17'464'0,"7"-3"-433"0,20 6-56 16,10-2 10 0,20-10-24-16,3 3 67 0,1-14 12 15,-7-6 1-15,1-8 40 16,-1-7-61-16,-3-6 0 16,3-7-1-16,-21-5 0 15,-7-3-8-15,-17 3-4 16,-6 2 0-16,-10 7-3 15,-5 8 5-15,-2 13 10 16,0 10 2-16,-3 12-2 16,-3 11-1-16,1 16-5 15,-3 8 0-15,2 17 8 16,-1 5 2-16,-7 10-3 16,-4-1-4-16,-2 9-8 15,-1-3-3-15,8-4-2 16,6-3-2-16,6-20-56 15,5-5-55-15,4-24 68 16</inkml:trace>
  <inkml:trace contextRef="#ctx0" brushRef="#br0" timeOffset="91855.03">19129 6795 1201 0,'-1'-4'414'16,"7"5"-343"-16,6 5-96 15,18-6 13-15,9 1 10 16,16-8 3-16,7-4 7 0,6-7-107 16,9-6-117-16,7-6 137 15</inkml:trace>
  <inkml:trace contextRef="#ctx0" brushRef="#br0" timeOffset="92045.6">20200 6077 1398 0,'-42'19'511'16,"-6"7"-410"-16,-9 17-69 15,4 8 2-15,-9 13-2 16,4 8 1-16,6 7-2 16,1 0-9-16,19 0-15 15,5-5-4-15,18-5-49 16,10-3-92-16,17-11 92 15</inkml:trace>
  <inkml:trace contextRef="#ctx0" brushRef="#br0" timeOffset="92242.18">20063 6597 1467 0,'6'16'481'15,"5"10"-497"-15,4 1 10 16,5 6 9-16,2 5 0 0,3-1 0 16,3-2 0-1,2-6-23-15,2-6-87 0,2-15 75 16</inkml:trace>
  <inkml:trace contextRef="#ctx0" brushRef="#br0" timeOffset="92408.27">20382 6542 1533 0,'-33'14'521'0,"-16"18"-499"15,0 6-8-15,-4 13 2 16,-1 7-2-16,12 5-3 16,11-4-1-16,15-8-67 15,11-7-103-15,17-19 107 16</inkml:trace>
  <inkml:trace contextRef="#ctx0" brushRef="#br0" timeOffset="92594.77">20698 6355 828 0,'6'27'441'0,"-2"2"-92"16,-11 22-151-16,-4 10 1 15,-21 21-68-15,-11 8-33 0,-11 19-63 16,-5 5-10 0,-10 0 142-16,2 1-124 0</inkml:trace>
  <inkml:trace contextRef="#ctx0" brushRef="#br0" timeOffset="93335.3">21075 5711 1018 0,'2'-5'459'16,"-2"2"-238"-16,-2 3-5 15,2 0-66-15,-2 8-26 16,-2 20-23-16,-8 43-4 15,2-30-28-15,7-4-17 16,3-10-32-16,4-2-12 16,6-9-9-16,5-5-2 0,7-8 0 15,8-7 2-15,12-9 4 16,-2 2 1-16,2 0-1 16,-7 8-1-16,-9 9-2 15,-7 6 2-15,-17 11 5 16,-9 4 5-16,-21 17 4 15,-12 3 0-15,-20 18-4 16,1 5-4-16,-9 5-2 16,1-6-1-16,10-20 6 15,-1-14 12-15,19-31 21 16,10-9 6-16,17-15-7 16,7-3-14-16,17-6-28 15,11 1-7-15,20-3-4 16,13-6 1-16,5 2 4 15,14-2 2-15,6 1 1 16,9 5 39-16,25 5 156 16,5 7-136-16</inkml:trace>
  <inkml:trace contextRef="#ctx0" brushRef="#br0" timeOffset="98885.52">15258 4280 747 0,'-9'-19'278'0,"0"6"-220"16,4 7-35-16,0 8-32 0,4 8-4 15,-3 13-5-15,-4 6 7 16,-9 17 9-16,-5 2 1 15,-2 10 3-15,-5 5 0 16,2 5 0-16,-2 4-2 16,1 0-3-16,8-1-3 15,9-11-3-15,12-4 0 0,18-9 0 16,5-8 1-16,24-2 3 16,14-6 2-16,22-4 2 15,22-1 1-15,26-3 0 16,12-1 1-16,32-1 2 15,10-5-1-15,30-2 1 16,14-3-1-16,17-2 1 16,10 0 0-16,15-2-1 15,4 4 1-15,3 5-2 16,-9-3-1-16,-18 1 0 16,-13 4 0-16,-27-9 1 15,-26 3 0-15,-9-8 2 16,-18-9 1-16,-10-14 2 15,2-12 0-15,-34-12 1 16,-10-18 18-16,-29-19 34 16,-16-10 24-16,-24-16 49 15,-7 1 2-15,-21 6-20 16,-4 11-23-16,-5 26-62 0,-5 16-39 16,0 27 2-16</inkml:trace>
  <inkml:trace contextRef="#ctx0" brushRef="#br0" timeOffset="206845.99">13837 14187 258 0,'-83'-63'193'0,"76"52"5"15,6 5-51-15,-1-5-17 0,4 5 2 16,-1-3 7-16,3 0-3 15,7 4-11-15,-4 5-22 16,5 7-6-16,3 6-8 16,0 8 5-16,11 9-6 15,-4 4-11-15,3 8-8 16,-2 4-14-16,1 8-17 16,-4 1-3-16,-6 1-21 15,2-5-1-15,3-1-3 16,-3-5 0-16,-1-4-2 15,3-4 2-15,-7-12-46 16,-5-5-39-16,2-12-91 16,-6-14-116-16,5-17 181 15</inkml:trace>
  <inkml:trace contextRef="#ctx0" brushRef="#br0" timeOffset="207029.17">14118 14193 830 0,'-22'-9'379'0,"6"18"-152"0,2 1-70 16,-11 16-41-16,3 6-32 16,-11 12-46-16,-7 3-14 15,8 7-14-15,0-5-3 16,10-7 5-16,6-3-45 16,7-15-120-16,5-6-109 15,7-14 142-15</inkml:trace>
  <inkml:trace contextRef="#ctx0" brushRef="#br0" timeOffset="207307.49">14086 13921 1368 0,'-10'0'487'0,"-7"12"-425"16,8 4-19-16,0 10-19 15,6-1-11-15,3-3-13 16,0-6-1-16,9-6-3 16,-2-6 2-16,5-6 6 15,-2-7 7-15,-6-10 9 16,1-1 4-16,-5-3 3 16,-6 4-2-16,1 6-9 15,-3 3-8-15,3 10-35 16,2 4-68-16,3 11-214 0,3 3 203 15</inkml:trace>
  <inkml:trace contextRef="#ctx0" brushRef="#br0" timeOffset="207598.2">14595 14439 954 0,'-30'79'407'0,"31"-79"-137"16,8 0-264-16,4 0-20 15,16-1 14-15,0-3 2 16,4 0 1-16,4-5-20 16,-3-1-78-16,-6-6 67 15</inkml:trace>
  <inkml:trace contextRef="#ctx0" brushRef="#br0" timeOffset="207765.32">14617 14315 1427 0,'-18'-8'512'0,"17"8"-416"0,-1-1-79 16,4 1-24-16,-2 0-12 15,0 0-8-15,18 3-17 16,51 8-82-16,-24-9-104 16,14 0 135-16</inkml:trace>
  <inkml:trace contextRef="#ctx0" brushRef="#br0" timeOffset="208018.83">15199 14287 1081 0,'0'0'465'16,"-14"25"-196"-16,-20 49-168 16,16-28 20-16,12-3-13 15,9-5-21-15,11-15-27 16,10-2-24-16,9-15-20 15,6-6-6-15,3-16-1 16,-4-8 1-16,-3-6 1 16,-11-12 1-16,-14-3-2 15,-7 1-7-15,-16 0-12 16,-6 14-23-16,-12 12-71 16,-4 4-79-16,-2 14 111 15</inkml:trace>
  <inkml:trace contextRef="#ctx0" brushRef="#br0" timeOffset="208522.05">16409 14456 966 0,'-10'-1'418'0,"6"-2"-221"16,3 2-91-16,6 4-10 15,6 1-24-15,8 3 25 16,8 3 20-16,9 1 13 15,2 2-7-15,7 1-47 16,-4-1-18-16,3 1-37 0,-1-5-10 16,2 0-5-16,8-1-1 15,-3-6-1 1,-1 0-9-16,-5-7-64 0,-4-3-65 16,-8-5-250-16,-7-6 243 15</inkml:trace>
  <inkml:trace contextRef="#ctx0" brushRef="#br0" timeOffset="208747.61">16539 14339 1309 0,'-40'-4'525'0,"10"3"-330"16,11 3-39-16,13-1-60 15,5-1-32-15,15 7-48 16,7-2-6-16,21 3 4 15,7-2 2-15,8-1-6 16,2-3-3-16,-2-2-3 16,4 0 0-16,2-2-46 15,2-4-49-15,-3-4-192 16,-5 2 177-16</inkml:trace>
  <inkml:trace contextRef="#ctx0" brushRef="#br0" timeOffset="209013.58">17059 14184 1024 0,'-16'-11'500'0,"5"8"-123"0,7 0-239 15,8 2-72-15,8 8-37 16,17 3-31-16,6 0 22 16,16 6 33-16,4 3 2 15,1-1-10-15,1 4-14 16,-4 4-22-16,-7 1-3 15,-9 2 0-15,-16 0 2 0,-23-1 7 16,-15 3 4 0,-24 7 3-16,-9 3 0 0,-15 2-7 15,-10-1 2-15,-7-5-50 16,0-1-47-16,12-4 52 16</inkml:trace>
  <inkml:trace contextRef="#ctx0" brushRef="#br0" timeOffset="209903.59">18384 14172 390 0,'-2'-8'300'0,"1"5"98"16,1 2-69-16,0 1-78 15,-1 0-48-15,0 0-95 16,-3 8-35-16,-9 20-21 0,-4 32-4 16,18-28-13-16,1 0-7 15,7-5-9-15,-4-6-6 16,9-7-9-16,6-5-2 16,9-7 0-16,9-2 0 15,3-1 1 1,-1 1 0-16,-8 7 0 0,-6 6-2 15,-10 8 3-15,-6 6 1 16,-13 8 2-16,-7 6 4 16,-22 5 2-16,-6 4-1 0,-13 0 1 15,-3-3 0-15,0-6 5 16,3-5 10-16,0-17 15 16,4-5 11-16,4-14 9 15,4-9-7-15,17-4-18 16,8-2-15-16,13 1-26 15,6 3-6-15,16-3-5 16,1 0 1-16,13 3 8 16,1-6 1-16,1 5 2 15,2 3-1-15,0 0-1 16,0 2-19-16,6 7-72 16,2-1-50-16,6 1-179 15,-2 3 199-15</inkml:trace>
  <inkml:trace contextRef="#ctx0" brushRef="#br0" timeOffset="210104.96">18941 14638 740 0,'-3'6'384'16,"8"-7"28"-16,10-1-295 15,8 1-46-15,3 0 1 16,6-1-50-16,3 1-13 16,1-2-25-16,0-4-79 0,-4-1 67 15</inkml:trace>
  <inkml:trace contextRef="#ctx0" brushRef="#br0" timeOffset="210254.4">19133 14554 994 0,'-95'-71'487'16,"91"67"-69"-16,5 2-395 16,5-1-14-16,12 1-22 15,7-2-5-15,4 4-21 16,6 0-47-16,9 6 57 16</inkml:trace>
  <inkml:trace contextRef="#ctx0" brushRef="#br0" timeOffset="210534.02">19721 14581 1442 0,'2'56'526'0,"-1"-52"-411"16,11-4-104-16,7-1-21 0,14 2 1 15,0-5 6 1,8 3-37-16,-2 1-47 16,-7-4-406-16,8-2 336 0</inkml:trace>
  <inkml:trace contextRef="#ctx0" brushRef="#br0" timeOffset="210916.98">20027 14574 1244 0,'-2'-2'480'15,"1"1"-358"-15,1 1-40 16,0 0 18-16,12 1-26 15,18 1-16-15,52-10-14 16,-29-7-15-16,2-11-17 16,-3-8 0-16,-2-4-4 15,-3-2-1-15,-19-5 0 0,-3 6 0 16,-15 5 4-16,0 4 1 16,-9 10 4-16,-3 1-1 15,-4 9 2-15,-8 3-4 16,1 7-10-16,0 5-3 15,-5 15-8-15,-8 6 1 16,-5 16 12-16,0 4 7 16,-6 12 4-16,5 3 0 0,0 5-8 15,3 2-3-15,5-8-2 16,3 0 0-16,4 0-10 16,-1-2-32-16,2 3-106 15,0-5-123-15,6-15 163 16</inkml:trace>
  <inkml:trace contextRef="#ctx0" brushRef="#br0" timeOffset="211084.54">19997 14841 1210 0,'0'-5'426'15,"4"2"-345"-15,4 5-95 16,4-1-5-16,13 3 8 15,3-2 3-15,8-2-13 16,3 0-60-16,10-6 57 16</inkml:trace>
  <inkml:trace contextRef="#ctx0" brushRef="#br0" timeOffset="211322.33">20882 14338 1241 0,'-11'-3'468'16,"-19"12"-327"-16,-2 7-49 0,-7 13-14 15,-1 8-17-15,0 7-36 16,1 6-1-16,11 0-4 16,1 2-6-16,16-5-10 15,7-7 0-15,5-1-22 16,6-6-36-16,8-1-106 15,3-1-89-15,4-5 148 16</inkml:trace>
  <inkml:trace contextRef="#ctx0" brushRef="#br0" timeOffset="211517.33">20777 14704 1165 0,'1'-2'422'0,"2"1"-311"16,5 5-82-16,9 8 3 16,3 6 11-16,5 9-10 0,5 0-4 15,4 3-20-15,1-3-2 16,-4-2-36-16,-2 0-90 16,3-10 81-16</inkml:trace>
  <inkml:trace contextRef="#ctx0" brushRef="#br0" timeOffset="211697.02">21079 14719 1325 0,'-25'8'477'0,"-3"5"-392"16,-6 6-24-16,-9 4 1 15,2 2-26-15,4 0-30 16,6 1-18-16,11-2-84 15,2 0-91-15,8-5 112 16</inkml:trace>
  <inkml:trace contextRef="#ctx0" brushRef="#br0" timeOffset="211889.52">21190 14592 1020 0,'10'9'489'16,"0"5"-253"-16,-5 15-5 0,-1 1-16 16,-10 13-90-1,-10 1-35-15,-7 4-46 0,-6 10-18 16,-5 9-32-16,-8 6 15 16,-20 10-10-16</inkml:trace>
  <inkml:trace contextRef="#ctx0" brushRef="#br0" timeOffset="212991.19">13812 15608 261 0,'32'-55'212'0,"-28"46"69"15,-3-1-41-15,-2 4 14 16,-2 1-10-16,-1 4-50 16,0 5-31-16,1 14-80 15,1 5-34-15,0 6-26 0,2 4-6 16,5-2-11 0,3-4-2-16,7-5-4 0,3-4 0 15,7-12-3-15,5-1 1 16,-2-3 2-16,0 0 1 15,-8 5 1-15,-8 3 0 16,-4 13 3-16,-11 7 1 16,-10 17 3-16,-3 6 0 15,-21 13-3-15,-4 6 1 16,-9-4-1-16,-3-3 1 0,9-23 7 16,4-10 6-16,6-21 12 15,6-11 5-15,11-10-6 16,4-6-11-16,14-8-23 15,6-2-8-15,13-7-5 16,7-4 3-16,4-4 3 16,2 0-18-16,1-2-46 15,-4 0-54-15,0-4 76 16</inkml:trace>
  <inkml:trace contextRef="#ctx0" brushRef="#br0" timeOffset="213157.88">13988 15410 1277 0,'2'0'481'0,"-9"1"-350"0,7 3-57 16,0-4-21 0,0 0-28-16,0 0-51 0,0 0-36 15,5 8 42-15</inkml:trace>
  <inkml:trace contextRef="#ctx0" brushRef="#br0" timeOffset="213401.78">14501 16058 1667 0,'10'-2'569'0,"-3"0"-511"15,1 1-72-15,7-7-46 16,-2 0-32-16,10-3-119 16,3-3-129-16,5-1 212 15</inkml:trace>
  <inkml:trace contextRef="#ctx0" brushRef="#br0" timeOffset="213554.03">14549 15834 1529 0,'0'-2'554'0,"-3"2"-500"0,7 0-10 16,-4 0-49-16,0 0-9 15,13 3-51-15,15 1-39 16,46 6-196-16,-24-1 183 15</inkml:trace>
  <inkml:trace contextRef="#ctx0" brushRef="#br0" timeOffset="213793.83">15061 15885 1114 0,'7'74'469'16,"-30"-38"-244"-16,8-1-70 15,2-1 4-15,16-11-32 16,7-6-40-16,9-9-48 16,7-8-19-16,-1-15-17 15,-1-9-1-15,6-14 2 16,-1-3 1-16,-4-4-22 16,-6 3-7-16,-19 6-4 15,-8 8-22-15,-12 11 118 16,-8 9-56-16</inkml:trace>
  <inkml:trace contextRef="#ctx0" brushRef="#br0" timeOffset="214376.55">16369 15972 1062 0,'-2'-1'409'0,"3"5"-304"15,2-1-20-15,-3-3-34 16,7 4 11-16,21 8 14 15,45 15 2-15,-20-20-21 16,12 0-18-16,-4-4-26 16,-4-3-3-16,-1-5-22 15,-10-5-40-15,6 1-108 16,-2-1-102-16,-14 1 156 16</inkml:trace>
  <inkml:trace contextRef="#ctx0" brushRef="#br0" timeOffset="214689.26">16375 15986 969 0,'-7'0'342'0,"10"5"-277"16,5-2-34-16,11 1 54 16,3 3 33-16,12-3 38 15,2 3 11-15,8-1-44 16,1-1-25-16,2-1-48 16,-4-2-21-16,-1-2-20 15,-2 0-6-15,-5-2-59 16,3 2-39-16,-3 1-135 15,-3 2-114-15,-3 3 220 16</inkml:trace>
  <inkml:trace contextRef="#ctx0" brushRef="#br0" timeOffset="-214341">16677 15897 1045 0,'-64'-51'481'0,"57"50"-186"15,4 1-95-15,2 0-78 16,1 0-52-16,0 0-70 16,0 0-11-16,28 5 3 15,31 9 0-15,-23-11 4 16,4-1 3-16,4-1-42 16,4 1-39-16,7 4-165 15,-4-3-297-15,-6 5 358 16</inkml:trace>
  <inkml:trace contextRef="#ctx0" brushRef="#br0" timeOffset="-214010.9">16995 15732 1279 0,'-11'4'490'16,"4"-2"-314"-16,14 3-168 16,13 3 1-16,22 4 14 15,9 2 8-15,14 5 20 16,1 0 6-16,-7 5-18 16,-1 2-10-16,-15-1-14 15,-8 1-4-15,-17-3 11 16,-10 0 10-16,-25-1 20 15,-10-1 5-15,-24 0-11 16,-10-1-10-16,-20 2-18 16,-4 0-21-16,0 2-78 15,4 3-89-15,24-4 101 16</inkml:trace>
  <inkml:trace contextRef="#ctx0" brushRef="#br0" timeOffset="-212735.8">18363 15695 1107 0,'-11'8'470'15,"-3"-1"-281"-15,5 10-42 16,0 6-67-16,2 2-39 16,7 7-34-16,3-5-1 15,8-2-2-15,1-5-1 16,15-7-1-16,6-5-1 16,8-9 4-16,-2-4 2 15,-5-6 2-15,-6 5-1 0,-11 5-5 16,-1 4-2-16,-15 19 2 15,-7 6 1-15,-15 14 6 16,-11 10 0 0,-11 12-2-16,-4 5-1 0,-4 5-1 15,-3-7 0-15,1-14 3 16,2-11 4-16,5-22 25 16,9-11 9-16,13-12 0 15,6-7-9-15,12-9-33 16,9 0-11-16,14-2-5 15,10-3 3-15,9 4 7 16,4-1 1-16,2 0 2 16,4 1-1-16,-3 5-1 15,2 1-2-15,8 3-34 16,6 0-47-16,3 1-202 16,5-1 185-16</inkml:trace>
  <inkml:trace contextRef="#ctx0" brushRef="#br0" timeOffset="-212544.12">18919 16116 1365 0,'2'0'466'16,"6"-1"-438"-16,10 1-3 15,7 0 22-15,13 0-14 16,12-1-13-16,-2 0-4 0,6-3-46 15,-4-1-91-15,-6-4 83 16</inkml:trace>
  <inkml:trace contextRef="#ctx0" brushRef="#br0" timeOffset="-212374.6">19211 16027 1475 0,'-107'-101'558'0,"99"97"-423"15,3 0-32-15,5 2-53 16,5 3-34-16,-5-1-40 16,4 0-2-16,24 5 3 15,41 4-35-15,-24-2-127 16,4 2 123-16</inkml:trace>
  <inkml:trace contextRef="#ctx0" brushRef="#br0" timeOffset="-212180.6">19529 15888 1275 0,'48'-15'469'16,"-33"43"-378"-16,3 3 48 16,8 7 37-16,9 2-46 15,10 2-52-15,4-1-39 16,8-3-17-16,-1-4-32 0,-2-15-80 15,0-8 67-15</inkml:trace>
  <inkml:trace contextRef="#ctx0" brushRef="#br0" timeOffset="-212025.02">20148 15824 1589 0,'-40'11'555'0,"-10"11"-471"15,-2 9-4-15,-13 8 12 16,-3 8-22-16,-9 14-53 16,-6 7-16-16,-3 14-3 15</inkml:trace>
  <inkml:trace contextRef="#ctx0" brushRef="#br0" timeOffset="-208569.77">21561 14099 550 0,'2'-8'221'0,"-27"-43"-128"16,-20 36-71-16,-15-1-5 15,-32 1-21-15,-7 7-26 16,-30-6-59-16,-19 2-2 15,-23-1 14-15,-9-1 22 16,-30 2 70-16,5-1 7 0,-34 2 0 16,-4 1-5-16,-29 2-22 15,-10 4-12-15,-9-4 0 16,-15 1 5-16,5-5 29 16,-8 0 16-16,6-1 11 15,-7 1 1-15,8 1-16 16,-2 1-8-16,26-3-8 15,10 4-4-15,17-3-4 16,15 0-1-16,4 1-3 16,17-1 0-16,7 2-1 15,14 0 0-15,30-2 1 16,4 0 1-16,24 3 0 16,9 0 1-16,15 5-1 15,8 4 1-15,14 3 1 16,1 8 2-16,1 14-1 15,5 8 0-15,4 14-4 16,3 10-1-16,0 17-3 0,3 11-1 16,-4 20-1-16,-3 11 1 15,-6 25 3-15,3 14 1 16,-1 8 2-16,0 22 1 16,-3 9 1-16,-10-3 0 15,-1 20 1-15,2-23-1 16,14-15-2-16,14-5-1 15,14-33 2-15,6-9 6 16,15-19 6-16,5-14 1 0,14-15-1 16,9-4-6-16,15-13-5 15,7-6-1-15,20-5-3 16,10 0 0-16,16-6-4 16,14 0 0-16,30-2 1 15,17-1 2-15,37 3 1 16,17 1 2-16,30-1 2 15,13-2 0-15,37-2 0 16,15 1 1-16,38-2-1 16,24-1 2-16,25-5-1 15,18-1-1-15,16-6-1 16,9 0 1-16,13-3 19 16,-5-2 8-16,-8-8 5 15,21-8 0-15,-1-5-19 16,-1-1-7-16,-6 4-3 15,-39 4-1-15,-62 1 2 0,-23 3-2 16,-71 2-2-16,-34 2 0 16,-51-3-2-16,-27-4 1 15,-37-4 25-15,-15-3 11 16,-14-6 13-16,-13-6 6 16,-3-4-18-16,-3-8-9 15,-7-15-38-15,1-15-47 16,1-38-118-16,0-19 2 15,9-37 28-15,5-17 45 16,2-32 103-16,3-9-2 0,-2-26 45 16,-6 2 37-16,-10-1 92 15,-6 2 31-15,-12 17 35 16,-2-2-9-16,-2 14-54 16,-3 2-27-16,1 5-85 15,-1 12-31-15,0 17-75 16,-2 12-60-16,-1 40 63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01:52.9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3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02:14.593"/>
    </inkml:context>
  </inkml:definitions>
  <inkml:trace contextRef="#ctx0" brushRef="#br0">2816 2175 484 0,'0'2'218'16,"7"8"-93"-16,2 3 8 15,5 3 19-15,1 4 3 16,2 2-9-16,3 5-13 16,0 5-44-16,5 5-26 15,-3 6-10-15,-2 2-8 16,1 4-1-16,-3 0 0 0,-3 3-20 15,2-5-7-15,2 1-6 16,-3-1-2-16,-4-12-1 16,3 1-2-16,-6-15 4 15,-1-7-52-15,1-11-138 16,-1-12-176-16,4-21 207 16</inkml:trace>
  <inkml:trace contextRef="#ctx0" brushRef="#br0" timeOffset="223.6">3287 2181 859 0,'-10'6'398'16,"-6"6"-167"-16,-10 13-100 16,-5 6-4-16,-13 16-34 15,-2 4-14-15,-3 13-18 16,-2 1-11-16,-2-2-18 0,6-2-9 15,2-9-15 1,7-4-3-16,15-3-1 16,-4-7-35-16,13-3-102 0,1-6-78 15,9-8 116-15</inkml:trace>
  <inkml:trace contextRef="#ctx0" brushRef="#br0" timeOffset="572.6">3577 2729 655 0,'86'-7'247'0,"-76"7"-113"16,7 1-64-16,4 0 24 15,4 0 2-15,6-2-50 16,-4-1-10-16,6-3-14 15,-3-1-5-15,-3-2-28 0,0-5-76 16,-5-3 60-16</inkml:trace>
  <inkml:trace contextRef="#ctx0" brushRef="#br0" timeOffset="764.53">3891 2595 726 0,'-120'-45'411'0,"106"45"17"15,4-1-239 1,1-2-52-16,6 3-38 0,3-3-75 16,9-1-24-16,10 0-21 15,4-4 4-15,7 2 17 16,0-2-33-16,7 5-131 16,1-1-117-16,5 2 159 15</inkml:trace>
  <inkml:trace contextRef="#ctx0" brushRef="#br0" timeOffset="1139.22">4288 2304 522 0,'25'-15'281'0,"-1"4"-83"0,6 7 10 16,-6 5-43 0,-2 9-20-16,-9 10-42 0,-2 3 21 15,-8 14-26-15,-6 4-15 16,-14 9-2-16,-8 7-45 16,-7 1-17-16,-4-5-5 15,8-16 5-15,3-11 1 16,11-19 6-16,8 2-2 15,1-9-24-15,5-3-11 16,8 7-11-16,0-9-2 0,12 5 15 16,-2 0 5-16,5-3 3 15,1-4 1-15,8 4 0 16,7 0 1-16,4 3-34 16,5 11-83-16,-3 0 78 15</inkml:trace>
  <inkml:trace contextRef="#ctx0" brushRef="#br0" timeOffset="1924.54">3025 3745 758 0,'-37'-21'311'0,"38"31"-113"16,3 3-81-16,2 8-3 16,-8 4-6-16,14-5-61 15,4-3-16-15,6-8-15 16,4-4-1-16,6 0-3 15,2-6 1-15,-4 0-3 16,-7-5-1-16,-7 5-4 0,0 11-2 16,-2 11 4-16,-1 14 4 15,-11 19 6 1,-12 4 2-16,-9 17-3 0,-6 2-2 16,-8-6-2-16,0-6 1 15,-4-19 4-15,-4-11 6 16,10-16 5-16,2-9 0 15,2-14-6-15,12-4-6 0,-3-10-9 16,6 2-4-16,10 0-11 16,2-4-3-16,10-1-4 15,6-1 1-15,1 0 5 16,7 3 1-16,8 1 3 16,5 1 0-16,12 4 4 15,3-1 1-15,5 5-38 16,1-1-84-16,5-2 82 15</inkml:trace>
  <inkml:trace contextRef="#ctx0" brushRef="#br0" timeOffset="2130.61">3840 4036 1065 0,'40'-13'371'16,"-15"7"-350"-16,5-4 9 15,6-3 13-15,0-1-24 16,-3 0 18-16,-2 2-61 16,-4 0 24-16</inkml:trace>
  <inkml:trace contextRef="#ctx0" brushRef="#br0" timeOffset="2339.71">4062 3882 1372 0,'-35'-65'527'16,"30"64"-402"-16,5-7-32 16,1 2-27-16,7-3-29 15,2-2-10-15,3 2-25 16,4-3-4-16,12 6-3 15,2 3 2-15,12 1-54 16,3 4-34-16,0-1-103 16,0-1-72-16,2 0 169 15</inkml:trace>
  <inkml:trace contextRef="#ctx0" brushRef="#br0" timeOffset="2593.71">4625 3680 986 0,'-9'22'482'16,"-5"3"-145"-16,1 12-179 16,-8 1-23-16,15 0-7 0,3 1-4 15,12-9-41-15,5-2-21 16,7-13-46-16,8-4-14 16,6-17-5-16,2-5 2 15,0-17 5-15,1-4 2 16,-13-2 6-16,-9-4 1 15,-8 12 1-15,-9-1-11 16,-13 3-40-16,-4 10-23 16,-22 7 97-16,-4 5-48 0</inkml:trace>
  <inkml:trace contextRef="#ctx0" brushRef="#br0" timeOffset="3905.8">9829 1416 201 0,'1'13'153'0,"-3"20"26"16,0 16 27-16,-15 16-39 0,5 12-25 15,0 23-49-15,-5 9-24 16,10 19-30 0,-3 4 4-16,-2 2 10 0,2-2 19 15,-5-3 32-15,2-6 9 16,-4-4-1-16,-5-4-17 15,-2-1-36-15,-7 5-20 16,0-9-26-16,3 0-4 16,8-12-5-16,2-6 0 0,5-11-1 15,2-10 0-15,-3-18-35 16,4-10-37-16,3-18-103 16,-3-8-49-16,10-11-66 15,-1-5-27-15,1-8 213 16</inkml:trace>
  <inkml:trace contextRef="#ctx0" brushRef="#br0" timeOffset="4309.93">8639 3195 725 0,'-11'-2'252'0,"14"1"-188"16,8 4-90-16,10 5-9 16,24 3 21-16,16 6 23 15,30 0 32-15,16-1 34 16,25 1 33-16,8-5-10 15,32 5-5-15,0-4-21 16,19 1-25-16,5-6-7 16,4-3-17-16,11 0-10 0,5-4-4 15,-8-5 0-15,2-8-4 16,-8-6 0-16,-10-5 2 16,-3 2 1-16,-28-6 5 15,-8 1-9-15,-32-5-82 16,-10-4-46-16,-31-3-101 15,-24-6-68-15,-35-3 195 16</inkml:trace>
  <inkml:trace contextRef="#ctx0" brushRef="#br0" timeOffset="4727.97">8742 1353 737 0,'-2'-6'264'0,"12"6"-185"16,4 5-72-16,14 13 23 16,1 4 25-16,3 12 17 15,2 8 6-15,2 7-17 16,-1 3-14-16,-6 2-18 15,-1-1-8-15,-10-3-2 16,-4-4 1-16,-4-9 3 16,-2-10-43-16,-5-12-282 15,1-10 221-15</inkml:trace>
  <inkml:trace contextRef="#ctx0" brushRef="#br0" timeOffset="4897.62">9066 1520 1117 0,'-12'16'409'0,"-7"5"-340"0,-3 5-12 15,-3 8-45-15,-2 2-1 16,3 2-16-16,4-1-32 16,5-3-74-16,6-8-104 15,9-13 131-15</inkml:trace>
  <inkml:trace contextRef="#ctx0" brushRef="#br0" timeOffset="5179.5">9175 1222 1099 0,'-14'-11'431'0,"-1"13"-297"16,-3 7-48-16,6 6-62 15,-1 6-13-15,12-1-22 16,3-3-4-16,10-9 2 16,2-6 6-16,1-4 13 15,6-9 5-15,-7-4 9 16,-2-2 6-16,-8 1 9 16,-11 2-2-16,-5 5-7 15,-4 6-12-15,-6 0-20 16,-1 8-5-16,5 4-93 15,5 3-135-15,3 12 157 16</inkml:trace>
  <inkml:trace contextRef="#ctx0" brushRef="#br0" timeOffset="5761.66">13506 3310 948 0,'0'0'335'15,"3"11"-258"-15,3 7-34 16,6 9 23-16,8 4 12 16,8 3-22-16,8 0-4 15,7-4-29-15,2-1-8 16,2-12-25-16,1-6-35 0,-3-10-196 16,-3-11 163-16</inkml:trace>
  <inkml:trace contextRef="#ctx0" brushRef="#br0" timeOffset="5898.29">13873 3347 1168 0,'-36'11'452'0,"-12"16"-325"16,-5 4-48-16,-5 13-45 16,5 1-28-16,3 2-168 15,-5 1 118-15</inkml:trace>
  <inkml:trace contextRef="#ctx0" brushRef="#br0" timeOffset="7613.57">10142 2688 136 0,'0'-10'117'0,"2"4"15"16,1-4-33-16,-2 2-5 15,0 3-12 1,0 3 0-16,-1 3-4 0,0-1-13 15,0 0-2-15,0 0-8 16,3 14-10-16,4 14 5 16,7 40-3-16,-7-21-3 15,4 14 5-15,5 5-2 16,-1 12-21-16,5 1-5 16,-1-6-1-16,1-3 2 0,10-7 0 15,-2-3 0-15,7-5-7 16,5-4-3-16,-3-4-4 15,0-3-2-15,-3-9-1 16,-2-1 0-16,-1-12-1 16,-1-2 1-16,0-13 3 15,-3-7 2-15,0-10 5 16,-2-11 0-16,3-11 0 16,4-7-2-16,-8-13-2 15,5 2-1-15,-3-5-1 16,-4 0-1-16,7 7-2 15,-3-3-1-15,-1-1-2 16,2 0 1-16,0-8-1 16,-1 3-1-16,3 1-2 15,0 5 0-15,2 12-3 16,-1 5 0-16,0 13-3 16,-4 3 0-16,-2 10-2 0,1 4-1 15,-5 7 1-15,-1 1 1 16,1 7 4-16,3 4 3 15,-4 9 18-15,8 9 9 16,1 6 3-16,4 4 31 16,12 10-1-16,3-1-6 15,16 12-4-15,2-5-28 0,14 6-10 16,2 2 1-16,10 2 1 16,3 4-3-16,10 1-3 15,6 2-2-15,-3-3 1 16,5 0 0-16,-7-7 1 15,-1 1 1-15,2 1-2 16,-15-1 0-16,-6 0-2 16,-6-5 0-16,-8-7 3 15,3-4-65-15,-6-6 45 16</inkml:trace>
  <inkml:trace contextRef="#ctx0" brushRef="#br0" timeOffset="9056.62">10665 3432 328 0,'-6'-85'232'16,"-1"80"-13"-16,4 2-62 15,-2-5-27-15,-2 5-15 16,3 1 5-16,-2 0 4 16,2 6-12-16,1 1-38 15,-1 2-21-15,0 3-26 16,4 4-6-16,2 1-4 15,3 2-1-15,3-2-3 16,1-4 2-16,4-3 3 16,0-4-1-16,0-5 1 15,5-2 5-15,-1-11 3 16,3-1 2-16,-5-7-3 16,0 0-5-16,-4-2-2 15,-11-3 1-15,8 6 1 0,-5-1 1 16,-2 5 15-16,5 7 10 15,-10-2 3-15,-1 2-2 16,4 8-15-16,-5-3-14 16,5 9-16-16,0-4-4 15,0 0-7-15,0 1 1 16,-8 14 7-16,-18 34 3 16,15-24 5-16,6-2 1 15,6 4-2-15,-2-9 0 0,3-3-3 16,-1-4-2-16,0-4-1 15,7 0-1-15,-4-8 1 16,4-1 0-16,3-7 3 16,3-4 0-16,-2-5 2 15,3 1 1-15,-5-8 3 16,-8 2 0-16,3 3 3 16,-6-2 2-16,-8 5 4 15,6 5-1-15,-8 5-5 16,-1 6-7-16,-2 5-12 15,-3 6-3-15,-1 7-3 16,-2 3 5-16,3 4 7 16,1 5 1-16,5-2 4 15,2 0 0-15,11-17-5 32,0-5-1-32,0 0-2 0,6 3 0 0,16-13 3 15,4-12 1-15,4-9 2 0,-1-4 1 16,-6 1 1-16,-1 6 0 15,-16-2 4-15,0 11 2 16,-5 4 10-16,-7 0 12 16,2 11 10-16,-5-1 0 15,-3 8-11-15,-3 3-12 16,3 11-13-16,-6 0-1 16,4 4 0-16,0 2 0 0,1-8-4 15,3 3 0-15,2-3-4 16,4-2-16-16,6 0-108 15,3-3 90-15</inkml:trace>
  <inkml:trace contextRef="#ctx0" brushRef="#br0" timeOffset="13753.72">16539 2362 656 0,'-2'-10'356'0,"-2"5"-115"16,-2 4-65-16,-1 6-32 0,-7 13-46 15,-4 2-17 1,8 14-12-16,-1 1-11 0,11 5-28 16,6-2-12-16,7-6-13 15,2-6-4-15,11-8 1 16,1-9 3-16,10-11 7 16,4-6 2-16,0-7-4 15,1 5-3-15,-6 4-6 16,-3 11-2-16,-7 15-1 15,-6 6 2-15,-18 17 5 16,-8 6 3-16,-18 15 4 16,-12 5 0-16,-15 13-3 15,-8 2-1-15,-12-4 1 16,-2-3 22-16,9-19 25 16,6-13 7-16,19-23 9 15,14-10-12-15,12-13-15 16,5-8-9-16,14-8-18 15,7-4-10-15,13-11-12 16,6 1 1-16,7-5 3 0,-1-3 0 16,3 5-2-16,-1-5 2 15,-2 6-56-15,-3 2-50 16,-6-2-173-16,-3 3-228 16,-6-3 326-16</inkml:trace>
  <inkml:trace contextRef="#ctx0" brushRef="#br0" timeOffset="14080.82">16816 2166 1355 0,'-20'-2'525'16,"-3"8"-361"-16,5 4-111 15,8 7-22-15,2-2-27 16,8 0-10-16,6-2-8 15,5-6 5-15,12-6 12 16,1-6 9-16,5-11 6 16,-4-2-1-16,-5-3-4 15,-4 0 21-15,-11 0 41 16,0 4 18-16,-11 4 16 16,0 3-22-16,-8 8-45 15,1 2-20-15,-4 2-22 16,3 3-6-16,0 4-8 15,3 3-1-15,11 8-78 16,3 1-54-16,14 2-193 0,9 0 200 16</inkml:trace>
  <inkml:trace contextRef="#ctx0" brushRef="#br0" timeOffset="14693.33">17623 2522 899 0,'-20'-6'381'0,"1"2"-211"16,3 3 1-16,5 1-56 15,4 0-25-15,6 4-55 16,1 1-9-16,8 3 1 15,7 2 14-15,12 2 23 0,6 4 2 16,16 2-17-16,-1 0-13 16,12 1-18-16,4-1-3 15,5-5-5 1,4-1 0-16,-3-2-3 0,-1 1-1 16,-10-1-2-16,-6 1 0 15,-12-7-1-15,-15 3 1 16,-10-4 0-16,-5 0 24 15,-20-1 70-15,4 1 9 16,-18 0 8-16,-9 2-23 0,-17 5-59 16,-15 0-1-16,-9 3 0 15,-3 3 1-15,12 0-10 16,4 4-9-16,14 2-9 16,12 4-4-16,6-3-4 15,7-1-11-15,10-5-45 16,-1-2-26-16,16-1-71 15,6-3-44-15,4-1-178 16,11-1 240-16</inkml:trace>
  <inkml:trace contextRef="#ctx0" brushRef="#br0" timeOffset="15044.62">18721 2693 957 0,'-29'20'379'16,"-17"13"-189"-16,-7 6-74 15,-1 13 68-15,5 3-24 16,14-4-6-16,16 3-32 15,24-11-76-15,13-6 14 16,21-13-38-16,5-12 4 0,17-18 6 16,4-13-4-16,2-16-8 15,-2-2-3-15,-17-8-1 16,-8-3 0-16,-19-2 4 16,-3 2 1-16,-18 9 5 15,-6 6-2-15,-15 14-16 16,-25 3-19-16,-26 18 3 15</inkml:trace>
  <inkml:trace contextRef="#ctx0" brushRef="#br0" timeOffset="16699.63">3228 6317 831 0,'0'-2'289'16,"3"5"-244"-16,3 10-53 15,-5 15-12-15,6 12 12 16,-9 16 6-16,0 13 2 15,1 29 17-15,-6 14 7 16,-2 30 28-16,-4 9 1 16,0 22 31-16,4-1 14 15,-6 14-4-15,2 7 36 0,-4-7-31 16,-2 1-15-16,1-7-18 16,3-12-35-16,0-13-14 15,0-10-3-15,0-15-4 16,1-8-1-16,3-17-3 15,2-14 0-15,3-23-56 16,5-11-101-16,2-21 100 16</inkml:trace>
  <inkml:trace contextRef="#ctx0" brushRef="#br0" timeOffset="17203.84">2448 8940 272 0,'-71'-1'140'16,"8"4"-33"-16,7 1-6 15,11-2-14-15,11 1-10 16,5-1-12-16,9-1-7 15,14 0-40-15,6-1-10 16,19 3-19-16,9 1-6 16,29 5 32-16,12 4 10 0,36 2 27 15,18 0 7 1,23-1 8-16,19-2 0 0,30-4-16 16,19-2-8-16,47-6-18 15,16-6-8-15,22-5-11 16,39-4-3-16,35-7-3 15,-11-2-2-15,74-6 2 16,-4 1 0-16,21 1 0 16,32 3 2-16,-14 8-2 15,-7 6 1-15,7 11 26 16,-3 1 37-16,-1 5 23 16,1-3 1-16,-9-1-16 15,-3-1-36-15,-10-7-19 16,-16 2-1-16,-33-6-5 15,-20-2 0-15,-52 6-2 16,-29-1-61-16,-61 5-258 16,-33 3 218-16</inkml:trace>
  <inkml:trace contextRef="#ctx0" brushRef="#br0" timeOffset="17811.28">2250 5954 859 0,'6'12'290'16,"12"12"-265"-16,7 10-8 16,9 15 27-16,5 9-7 15,1 10-11-15,-4 1-8 16,1-15 2-16,-5-15-38 15,3-24-150-15,-8-14 122 16</inkml:trace>
  <inkml:trace contextRef="#ctx0" brushRef="#br0" timeOffset="17947">2601 6014 633 0,'-12'-17'398'0,"-9"20"2"15,-3 1-219-15,-1 23-129 16,0 8-29-16,-3 21-24 15,-1 14-17-15,7 15-192 16,2 8 154-16</inkml:trace>
  <inkml:trace contextRef="#ctx0" brushRef="#br0" timeOffset="18610.43">2909 12213 544 0,'-3'-1'168'0,"4"16"-155"15,4 13-60-15,-5 23 54 16,-2 10 34-16,-4 19 62 16,-4 10 38-16,1 20 45 15,-5 13-10-15,0 16-33 16,-2 10-23-16,-4 10-25 16,-1 3-14-16,4 7-10 15,0-1-4-15,3-8-19 16,9-8-2-16,-5-5-18 15,0-6-10-15,9-9-10 16,-9-6-2-16,3-15-1 16,6-7 2-16,-16-13-45 15,4-1-45-15,-11-18-203 16,-2-2 180-16</inkml:trace>
  <inkml:trace contextRef="#ctx0" brushRef="#br0" timeOffset="19015.97">1850 14855 888 0,'12'-9'293'15,"15"0"-276"-15,25 5-39 16,15 1 8-16,25 3 5 15,16 3 7-15,31 4 15 16,17 1 9-16,38 6 7 16,16-2-3-16,34-4 3 15,20 0-1-15,36-8-4 16,24-4 68-16,40-7 5 16,12-4-8-16,36-3 1 15,-87 7-72 1,-162 5-18-16,-1 2 0 0,504-13-2 15,5 4 0-15,2 9 2 16,-234 4 0-16,-13 2 0 16,-4 3 0-16,-24 0 0 15,-13 4 1-15,-25-1-1 16,-16-2 2-16,-33-3 10 16,-18-1-44-16,-38-8-197 0,-26-10 166 15</inkml:trace>
  <inkml:trace contextRef="#ctx0" brushRef="#br0" timeOffset="19759.21">1388 11681 1110 0,'0'19'392'0,"2"20"-355"0,0 7 7 16,8 6 1 0,3 1-19-16,3-11-14 0,4-5-6 15,-2-17-9-15,5-9-1 16,13-12 4-16,2-10 2 15,4-10 6-15,1 2-1 16,-4-2-7-16,1 8 0 16,-5 13-1-16,-4 4 3 15,-7 17 7-15,-8 9 6 16,-15 13 6-16,-4 11 1 0,-23 14-2 16,-5 5-2-16,-8 0-2 15,2-9 3-15,1-24 18 16,-2-15 9-16,1-20 4 15,-3-11 2-15,11-11-26 16,6-3-18-16,23-7-22 16,11-1-13-16,21-5-2 15,16-2 5-15,9-2 12 16,10 1 3-16,19 3-31 16,10-4-42-16,38-2 52 15</inkml:trace>
  <inkml:trace contextRef="#ctx0" brushRef="#br0" timeOffset="20335.88">14788 8584 1000 0,'-3'-2'382'16,"-3"15"-297"-16,-5 9 20 15,-9 15-50-15,-8 9 24 16,-5 15 26-16,-3 9-2 0,3 11-15 16,2 10-20-16,4-3-38 15,10-9-13 1,8-14-17-16,8-10-3 0,15-14-8 15,0-5-3-15,20-17 14 16,-2-10-39-16,10-18-128 16,5-10 122-16</inkml:trace>
  <inkml:trace contextRef="#ctx0" brushRef="#br0" timeOffset="20491.97">14553 9012 1469 0,'-15'-1'533'16,"3"1"-442"-16,15 8-91 16,7 0-18-16,9 10-61 15,11 3-49-15,21 5-296 16,15 2 277-16</inkml:trace>
  <inkml:trace contextRef="#ctx0" brushRef="#br0" timeOffset="21055.3">13099 15112 964 0,'7'-20'398'0,"1"7"-230"16,0 8-69-16,-5 10 5 15,-5 15-38-15,-9 15-13 16,-6 17 9-16,-14 17 7 16,0 11-1-16,-4 16-7 15,1 0-17-15,12 1-19 16,4-10-6-16,7-14-12 16,6-9-4-16,3-10-2 15,6-7-5-15,4-15-27 0,3-12-28 16,9-16-72-16,0-9-69 15,10-14 125-15</inkml:trace>
  <inkml:trace contextRef="#ctx0" brushRef="#br0" timeOffset="21234.25">12935 15697 743 0,'-26'-10'455'0,"5"3"7"15,8 3-196-15,6 1-144 16,5 1-54-16,14 1-70 15,4-5-19-15,15 4 8 16,11-2 6-16,15-2 21 16,12 5-43-16,8-1-156 15,5 2-160-15,-2 0 192 16</inkml:trace>
  <inkml:trace contextRef="#ctx1" brushRef="#br0">8190 18521 0,'0'0'15</inkml:trace>
  <inkml:trace contextRef="#ctx0" brushRef="#br0" timeOffset="22423.32">2896 14824 411 0,'-2'-18'255'0,"-10"1"8"15,-1 4 6-15,-5 3-26 16,-3 6-17-16,-3 5-31 16,-2 4-29-16,2 5-32 15,-8 6-13-15,2 0-37 16,0 4-16-16,-1 2-32 15,10-3-12-15,8 4-22 16,6 0-7-16,11-3-14 16,8-1-4-16,9-9 2 15,7-6 3-15,12-10 10 16,1-4 6-16,4-13 3 16,2-5 2-16,-3-2 1 15,-3-2 0-15,-10 4 1 0,-9 5 2 16,-15 5 12-16,-7 1 4 15,-17 5 1-15,-8 7-1 16,-13 2-13-16,-5 6-5 16,4 12-4-16,-2 2-1 15,7 7 2-15,-1-1 2 16,1 1-1-16,5 1 0 16,8 1-5-16,7-1-6 15,13-3-7-15,10 0-3 0,14-6-1 16,9-6 4-16,7-8 5 15,2-9 5-15,11-8 3 16,5-8 2-16,3-6 1 16,1 1 1-16,-10 0 1 15,-8 6 0-15,-15 8 0 16,-8 1 5-16,-18 7 12 16,-8 1 1-16,-18 4 2 15,-10 4-5-15,-15 3-12 16,-4 1-1-16,-7 1-1 15,2 2 0-15,11 2 0 16,3-1 0-16,5 1 2 16,6 0 0-16,9-4-1 15,5-2-7-15,19 1-17 16,8-2-2-16,11 0-3 16,10 1 5-16,6-2 13 15,3-3 2-15,9 2 21 0,-1-1-26 16,-1 5 137-16,3 3-93 15</inkml:trace>
  <inkml:trace contextRef="#ctx0" brushRef="#br0" timeOffset="26296.58">3405 7902 322 0,'-140'-26'239'16,"115"14"22"-16,-2 6-97 0,0-2 12 15,-3 6-15-15,-2 2 2 16,-8 2 17-16,4 5 0 16,6 0-21-16,5 2-20 15,14-3-59-15,3-1-35 16,8-1-51-16,5 0-15 16,9 0-9-16,6 1 7 15,11-3 24-15,9 0 6 16,6-1 7-16,-2-3 2 0,1 1-10 15,-10-3-1-15,1 0 3 16,-4 2 3-16,-14-3 7 16,-1 2 13-16,-20-1 24 15,-1 2 0-15,-15-2-3 16,-8 2-15-16,-12 4-28 16,-12 3-4-16,-10 6-3 15,-1 0-4-15,4 1 12 16,3 2 3-16,22-3 0 15,3-2 6-15,15-5-13 16,7-2-10-16,10-1-14 16,8 0-4-16,12-1-2 15,6 0 7-15,16-5 13 16,3-1 2-16,6-1 2 16,4-1 3-16,-12-1 9 15,-4 1-29-15,-12 0-129 16,-10 1-99-16,-9 1 136 0</inkml:trace>
  <inkml:trace contextRef="#ctx0" brushRef="#br0" timeOffset="26718.07">2275 7642 604 0,'-1'-13'341'15,"4"1"-100"-15,6 1-63 16,9 1-13-16,13 7-64 15,1 4-24-15,9 7-25 16,-12 1-11-16,0 11-21 16,-6 2-1-16,-16 8 10 15,-2 9 5-15,-13 6 3 16,-10 2 1-16,-11-1-8 16,-2-8-1-16,-4-11 4 15,4-11 0-15,17-12 2 16,12-4-4-1,0 0-31-15,2 2-9 0,0-4-14 16,17-2-3-16,56-12 19 0,-22 9 25 16,9 7-44-16,3 8 25 15</inkml:trace>
  <inkml:trace contextRef="#ctx0" brushRef="#br0" timeOffset="28888.63">3275 7955 186 0,'-28'-28'121'15,"23"25"10"-15,5-1-34 16,0 0-25-16,0 3 1 15,0 0 0-15,-1 0-4 0,0-1-11 16,0 1-5-16,0-1-18 16,1-1-4-16,0 1 8 15,0 0 7-15,0-1 12 16,0 2-1-16,0 0-19 16,0 0-14-16,0 0-11 15,-1 0 0-15,0 1 4 16,0 0 20-16,1 9 22 15,0 10 3-15,4 36 1 16,0-28-15-16,-4 4-26 16,0 1-2-16,6 0 1 15,0 4-1-15,4 1-1 16,-3-2-4-16,-2 2-6 16,2-1 1-16,2-3 11 15,1 0 4-15,7-8-3 16,0-5-4-16,5-7 1 15,8-4 2-15,7-9 1 16,8 0 4-16,8-6-6 0,2 2 0 16,11 0 1-16,-5-3 0 15,-2 5-6-15,-4 0-4 16,-13 3-4-16,1 4-2 16,-4 1-2-16,0 0 1 15,-3-1 0-15,-4-4 1 16,-2-1 5-16,1-1 0 15,-6-5 3-15,3 2-1 16,-8-1-1-16,-2 2-2 0,-6 3 0 16,-2 0 0-16,-1 2 2 15,-6 1 0-15,0 0 22 16,-1 0-47-16,-2-3-137 16,0 0-118-16,0 0 140 15</inkml:trace>
  <inkml:trace contextRef="#ctx0" brushRef="#br0" timeOffset="30441.88">2647 8461 836 0,'-3'0'338'0,"2"0"-247"0,0 0-18 16,0 0-13-16,0 0-7 15,0-1 11-15,1-2-2 16,11-20-39-16,20-31-7 15,-16 25-10-15,0 0-3 16,-2 6 0-16,-1 8-1 16,-1 8 21-16,-5 1 8 0,-6 6 14 15,0 0-1-15,-6 5-15 16,-1 9-1-16,-2 14 13 16,7 5 10-16,-6 7 5 15,0 5-6-15,0-1-21 16,-4-1-9-16,6-1-6 15,2-5-2-15,0-6-3 16,-2-4-2-16,4-6-1 16,0-5-2-16,1-3 0 15,3-2-1-15,1-6 0 16,-3 0 0-16,2-3 6 16,-2-2 8-16,-1-1 13 15,0 0 2-15,0-1-1 16,0 1-5-16,-2-1-11 15,-11-4-2-15,-6-1 8 16,-26-6 1-16,30 13 7 16,-2 0 6-16,5 0-5 0,4 0 0 15,4 1-13-15,3-1-17 16,8 0-22-16,-6-1-6 16,3 1 0-16,24 0 11 15,37-4 13-15,-25 4 3 16,-2-5 5-16,3 1 18 15,-6 6-92-15,-2-1 16 16,10 8 26-16</inkml:trace>
  <inkml:trace contextRef="#ctx0" brushRef="#br0" timeOffset="32641.28">10269 3284 213 0,'35'-62'121'0,"-33"56"-7"15,2 3 12-15,-5-1-10 16,0 3 7-16,0 0 0 16,0 0-17-16,0 0-16 15,0 0-13-15,-1 0-26 16,2 1-2-16,-2 0 0 16,-3 15 7-16,-11 41 8 15,13-24-5-15,-5 4-14 16,1-1-14-16,-2 0-17 15,2-2-2-15,1-8 1 16,3-3 2-16,0-9 3 16,3-3-1-16,-2-8-4 15,7-2 4-15,-1-6 7 16,-1-8 0-16,9-6 0 0,-2-7-5 16,0-4-10-16,5 0-1 15,-5-5-2-15,4 2-1 16,-1 0-2-16,-1 1 1 15,-3 9 0-15,-3 1-3 16,-2 12 23-16,-4 2 5 16,3 9 4-16,-4 2-2 15,-2 12-27-15,-3 8-5 16,-6 7-3-16,0 5 5 0,-3 4 8 16,1 1 1-16,2 1 0 15,1-1-1-15,6-8 2 16,0-6 3-16,1-11 3 15,5-7 5-15,-3-5 10 16,0-3 2-16,2-6-8 16,-2-6-8-16,6-10-18 15,2-9-7-15,6-12-1 16,2 0 3-16,5-3 4 16,-3 3 1-16,-2 6 2 15,0 1 0-15,-8 8 0 16,4 5-2-16,-7 13 0 15,-1 5 0-15,-7 6-12 16,3 8-3-16,-7 13-2 16,-2 6 4-16,0 15 18 15,-7 3 8-15,-3 7 4 16,4 5-2-16,-7 5-7 16,2 4-2-16,2 11 72 0,-5 2-58 15</inkml:trace>
  <inkml:trace contextRef="#ctx0" brushRef="#br0" timeOffset="33843.79">4227 8460 294 0,'-3'1'165'0,"2"-1"-52"16,0 0-34-16,-1 0-33 15,1 0-17-15,1 0 5 16,-2 0 1-16,2 0-12 16,2 3-7-16,12 5-14 15</inkml:trace>
  <inkml:trace contextRef="#ctx0" brushRef="#br0" timeOffset="38054.57">2955 14958 74 0,'-29'-27'85'16,"27"25"17"-16,1 2 25 16,-2-2-2-16,2 1-21 15,0 0-18-15,1 0-41 16,0 0-15-16,0 0-8 15,0 0 1-15,0 0-4 16,0 0-5-16,0-1-14 16,0 1-7-16,0 0 1 15,3 0 3-15,3 0 6 16,1 0 4-16,-1 0 0 16,0-1 0-16,-1 1 25 0,2-2-1 15,-1 1 1-15,0 0-1 16,3 0-27-16,-2 1-1 15,3-1-1-15,0-1 0 16,-1 1-1-16,28-2 0 16,-30 4-1-16,1 1 0 15,3-1 3-15,-3 2-2 16,-1-1 2-16,0 0-1 16,-4-1-1-16,1-1 1 0,2 1-1 15,-6 0 1-15,0 0 0 16,0 0-1-16,0 0-1 15,0 0 0-15,1 0 0 16,6 1-1-16,-1 0 0 16,0 0 1-16,0 1 1 15,-3-2 2-15,2 1 3 16,-2-1 0-16,3 0 32 16,-1 0 7-16,-4 0 2 15,3-1 1-15,1-1-33 16,-1 0-6-16,6 0-6 15,-5 0 0-15,1 0-2 16,0-1 0-16,-3 2 1 16,2 0 1-16,-2 0 2 15,0 0 2-15,1 0 5 16,0 0 1-16,0 0-1 16,0 0-2-16,-1 0-7 15,5-2-2-15,-2 1-1 0,-1 0 1 16,0 1-1-16,-2 0 0 15,4-1 0-15,-2 1 0 16,4-1 0-16,-1 1 0 16,-4 0 0-16,2 0-3 15,-5 1 1-15,5 0 0 16,-1 0 1-16,2 0 1 16,2 0 1-16,-4 0 2 15,2 0 1-15,0-1 0 0,-3 0 1 16,3 0 0-16,-2 0-3 15,2-1 1-15,3-1-2 16,-1 1-1-16,-1 0 0 16,31-3-2-16,-30 3-1 15,0 2 0-15,0-1 1 16,1-2 1-16,0-1 0 16,1 2 0-16,0-1 1 15,-2 2 1-15,2-1 1 16,-3 0 0-16,3 0 24 15,-3-4 4-15,2 3 4 16,1 0 1-16,-1-2-24 16,1 3-3-16,1 2-5 15,-3-4 0-15,-1 0-1 16,3 3-1-16,-3-2-1 16,0 3 0-16,0-1 0 15,-1 0-1-15,0 1 1 16,-2-2-1-16,4 1 1 0,0-1 1 15,2 0 1-15,-2 2 0 16,1 0 1-16,-1-1-1 16,-1 0 0-16,2-1-1 15,-1 2 0-15,0 2-1 16,-4-1 0-16,2 1 0 16,-4-2 0-16,2 0 0 0,4 3 0 15,-8-3 0-15,3-3 0 16,-2 2 1-16,-2 0 0 15,0 0 1-15,0 0 1 16,0 1 1-16,7 0 0 16,-4-1 0-16,5 0-2 15,-6 0-1-15,4-2 0 16,-2 2 0-16,3-1-1 16,3 0 0-16,-4 1 0 15,1 0 0-15,-1 0 0 16,-1 0 2-16,1 0-1 15,1-1 0-15,0 1-1 16,-3 1 1-16,-1 0-1 16,3 0 1-16,-5-1-1 15,5 1 0-15,-3-1 0 16,0 1 0-16,5 0 0 16,0-1 1-16,1 1-1 15,2 0 1-15,-8-1-1 0,2 0 1 16,1 1-1-16,-1-1 0 15,3 1 0-15,1 0 1 16,-2 0 0-16,0-1 0 16,2-2 1-16,-2 1 0 15,0 0 0-15,3 1 0 16,-4 0-1-16,1-1 0 16,3 0-1-16,-1-1 0 15,0 2 0-15,27-5 0 16,-31 3 0-16,1 1 0 0,2-3 1 15,0 4 1-15,0-4 0 16,4 3 0-16,-5 0-1 16,3-2-1-16,1 4 0 15,0-5-1-15,5 5-1 16,0 0 1-16,1 0-1 16,0 0 1-16,-1-2 1 15,-6 0-1-15,6 0 1 16,-3 2 0-16,3-3 0 15,3 0 0-15,-3-1 1 16,2-2-1-16,1 0 1 16,3 1 0-16,1-2 0 15,-4 3-1-15,3 4 0 16,-2-4 0-16,-1 4 0 16,0-4 1-16,1 0-1 0,-2 3 0 15,1-2 0-15,-3 0 0 16,2 2-1-16,0 0 0 15,-1-1 1-15,-1 0 0 16,3-1 1-16,0 3 0 16,-2-3-1-16,2 2 0 15,0 2 0-15,-5-4 0 16,1 5 0-16,-1-2-1 16,-1-3 1-16,4 4-1 15,-5-2 1-15,1 1 1 0,-1 0-1 16,-2-2 1-16,0 0-1 15,2-1 1-15,-4-1 0 16,4 1-1-16,5 0 1 16,-4-4 0-16,4 0 0 15,-1 2-1-15,1 1 1 16,-1-1-1-16,-2 2 1 16,0-1-1-16,-1-2 1 15,1 2-1-15,1 0 0 16,-1 0 0-16,1 1 0 15,1 0 2-15,1-1 5 16,0-1 4-16,-4 2 3 16,1-1 1-16,1 3-5 15,2 0-4-15,-2-2-3 16,0 1 0-16,1-2 0 16,-3 2-1-16,3 2 1 15,-6-2-1-15,0 0 0 0,-2 0 0 16,2-1-1-16,3 2 1 15,-5-1-1-15,1 0 1 16,1 1-1-16,-5-1 0 16,4 1 0-16,2 0-1 15,0-3 0-15,-4 3 1 16,4-1-1-16,0 0 1 16,-1 1-1-16,3-3 0 15,-3 2 1-15,3 0-1 0,-3 0 0 16,3-1 1-16,1 0-1 15,-3 2 0-15,3 0 1 16,-2 0-1-16,3 1 0 16,-3 0 0-16,3-1 0 15,0 1 0-15,1-2 1 16,-1 0 0-16,1-2-1 16,2 0 0-16,1 1 0 15,1 0 0-15,-1 0 0 16,-2 1 0-16,6 0 0 15,-3-3 0-15,1 3 0 16,1 0 0-16,-3 2 0 16,4 0 1-16,-6 0-1 15,3 0 1-15,-1-4-1 16,-3-1 1-16,2 0-1 16,2 2 0-16,-5 0 1 0,5 2-1 15,-1-1 0-15,-1-1 0 16,0 2 1-1,1-3-1-15,0 4 0 0,-3-3 0 16,0 0 1-16,-1 0 0 16,3-2 0-16,-2 3 0 15,1 0 0-15,1-2 0 16,-2 1 0-16,-1 1-1 16,1 0 1-16,1 0-1 15,0 2 0-15,-3-3 0 16,3 1 0-16,1 1 0 0,-1-1 0 15,3 1 0-15,-2-2 1 16,0 0-1-16,-6-1 1 16,2 0 0-16,-5-1-1 15,-2 2 1-15,6 1-1 16,-2-3 2-16,3 3-1 16,1-1 0-16,-2 0 1 15,-2-3 0-15,0 2 0 16,4-1 1-16,-1 1-2 15,1 0 1-15,-3-1-1 16,0 2 0-16,-3 1 0 16,2-2-1-16,-1 3 1 15,-1-3-1-15,2 0 1 16,0 3-1-16,2-1 0 16,-2 0 1-16,0 1 0 15,-1-2-1-15,1 0 0 16,0 0 1-16,3 2-1 15,-4 1 0-15,1-1 0 0,0 0 0 16,1 0 1-16,1-2 0 16,4-2 1-16,-2 3 0 15,-3-1-1-15,0-2 0 16,-2 4 0-16,-1-1-1 16,-1-3 0-16,4 5 0 15,-5-2 0-15,4 2 1 16,0 1-30-16,-3-2-58 15,3 2 58-15</inkml:trace>
  <inkml:trace contextRef="#ctx0" brushRef="#br0" timeOffset="45640.45">3471 8475 118 0,'-56'0'89'16,"60"4"1"-16,-2-3-20 16,0 2 9-16,-2-3 7 15,0 0 6-15,0 0-3 16,0 0-10-16,3 0-28 15,6 0-12-15,4 1-14 16,27 2-5-16,-26-3-8 16,2-1-2-16,-4 0 18 15,-1 1 7-15,1 0 18 16,-5 0 5-16,8 0-10 16,-2-2-2-16,6-1-1 15,-2-2 0-15,1 1-3 16,-4-5-3-16,1 3-12 15,1 0-6-15,-2 0-6 16,2 2-3-16,-3 0-6 16,-5 2 0-16,4 0-1 0,-1 1 1 15,1 1 1-15,-1-2 0 16,0 1-2-16,0 1-2 16,-3-1-1-16,3 0 0 15,-2 0-1-15,-2 0 1 16,6 1 1-16,-3-1-1 15,1-2 2-15,-2-3 0 16,-2 4 0-16,3 0 1 16,-1 0 0-16,0 3 0 0,-1-2-1 15,0-1 0-15,-1 2-2 16,5 0 0-16,0 0 0 16,0 0 0-16,0 0 0 15,-1-3 0-15,0 2 0 16,0-1 0-16,1-1 1 15,-1 1-1-15,-1 1 2 16,1 0-1-16,-6 0 0 16,0-2 1-16,0 1-3 15,3-2 1-15,3 2-1 16,4 2 0-16,-1 0 0 16,0-1 1-16,0 0 0 15,2-1-15-15,-3-1 53 16,-1-1 3-16,1 2 3 15,-3-1 18-15,-3 1-53 16,6-2-3-16,-2 2-4 16,-1 2-1-16,3 0-2 15,-1-2 0-15,-2 0 1 0,-2-1-1 16,7-1 1-16,-5 2 0 16,2 0 0-16,0 1-1 15,-5-1-1-15,-2 0 0 16,3 2 0-16,0-1 1 15,4 1 0-15,-4 1-1 16,4 1 1-16,-1-4 0 16,-7 0 0-16,7 0 1 0,-5-2 0 15,7 4 0-15,-2-1 1 16,-1-2-2-16,1 3 1 16,-2 0 0-16,0 0-1 15,1 0 0-15,-4 0 1 16,3 2-1-16,3-2 0 15,2-2 0-15,-5 0 0 16,1 0 1-16,0 1 0 16,2-1 0-16,-4 0 1 15,-1 0 1-15,-4-2 0 16,-3 3 1-16,6 0-1 16,-6 0 0-16,0 0-2 15,4 0 1-15,11 0-1 16,-4-1 1-16,29 0 0 15,-29 0 1-15,-2 0 0 16,5 1-1-16,-4 1 0 0,4 1-1 16,0 1 0-1,-2-3-1-15,-1 0 0 0,-4-2 1 16,1 1-1-16,-1 0 0 16,2 1 2-16,-2 1 0 15,-4-2 0-15,0 3 1 16,0-1 0-16,-3 0 0 15,0 0 1-15,0-1-1 16,8 0-1-16,0 0 0 16,-5 0 0-16,7 0-1 0,-8 0-1 15,1-1 1-15,2 1-1 16,-5 0 1-16,4 0-1 16,0 0 1-16,0 1-1 15,1 0 0-15,-3-1 0 16,2 0 0-16,-1 1 0 15,0-1-1-15,5 1 1 16,-7 0 0-16,1 0-1 16,0 0 0-16,2 0 0 15,-1 0 0-15,5 0 1 16,-5 0-1-16,-2 0 1 16,5 0-1-16,-4 0 0 15,5 0 0-15,2 0 0 16,-4 0 1-16,4 1 0 15,-2-1 0-15,-2 0 0 16,4 0-1-16,-3 0 0 16,1 0 0-16,-3 0 0 0,1 0 1 15,0 0-1-15,0 0 1 16,-1 0 0-16,2 0 0 16,0 0-1-16,1 0 0 15,2-1 0-15,1 0 0 16,-2 0 0-16,28-1 0 15,-29 0 1-15,2 1-1 16,-2 1 0-16,-1-1 1 0,2 0 0 16,-3 2 0-1,0-3-1-15,1-1 0 0,3 2 0 16,1-3 0-16,2 4 0 16,-1 0-1-16,-3 0 1 15,2-1 0-15,-4 2 0 16,2-1 0-16,-2 2-1 15,-1-2 1-15,2 2 0 16,0-1 0-16,3-1 1 16,-2 1 0-16,2-3 1 15,-1 0-1-15,-5-3 0 16,5 5 0-16,-1 0 0 16,-5 0-1-16,1 0 0 15,3-3 0-15,0 4 0 16,-3 0 0-16,5-1 0 15,-9-1 1-15,0-3-1 16,1 2 1-16,-1 1 0 16,0 0 0-16,0 1-1 0,0 0 0 15,4 0 0-15,3-1 0 16,-1 0-7-16,-2 0-54 16,-4 1 40-16,0 0-1 15</inkml:trace>
  <inkml:trace contextRef="#ctx0" brushRef="#br0" timeOffset="48600">16915 4507 510 0,'0'-10'346'15,"0"6"-13"-15,0 4-128 16,0 4-23-16,-1-4-61 15,0 6-14-15,-2 22-31 16,-3 32-22-16,6-28-23 16,4-1-12-16,7-8-16 15,3-3-3-15,6-12-1 16,2-2 0-16,7-6 3 0,1 0 2 16,3 6-2-1,-2 7-1-15,-8 15 1 0,-6 7 2 16,-17 9 6-16,-11 6 2 15,-19 8 2-15,-6 2 1 16,-11 1-3-16,2 0 0 16,-2-12 0-16,4-9 16 15,5-20 30-15,9-15 1 16,14-22-4-16,5-7-18 0,13-8-27 16,3 1-2-16,10 0 1 15,7 3 0-15,12 4-7 16,4 2-2-16,10 6 0 15,1 1-2-15,2 4 1 16,-2 2-2-16,-1 2-38 16,-6-2-47-16,1 4-220 15,4-3 199-15</inkml:trace>
  <inkml:trace contextRef="#ctx0" brushRef="#br0" timeOffset="48895.91">17381 4933 1268 0,'19'-4'501'0,"-16"3"-304"16,9 2-159-16,8-6-34 15,2-1 1-15,11-2 2 0,-3-4-1 16,2-3-18 0,-4 0-42-16,-3-3-119 0,-3 1-64 15,-8 1-182-15,-5 1 250 16,-15-1-190-16,-8-3 133 15,-8 3 456-15,-5 2 102 16,4 6 174-16,4 7-81 16,9 0-181-16,2 1-59 15,7-2-102-15,4-3-40 16,12-1-48-16,6-2-9 16,20 1-24-16,7 0-62 15,9 1 69-15</inkml:trace>
  <inkml:trace contextRef="#ctx0" brushRef="#br0" timeOffset="49528.23">18622 4715 976 0,'-8'-39'467'16,"-34"65"-155"-16,-3 7-173 15,7 14-32-15,0 5-23 16,14 0 8-16,6-2-9 16,18-8-14-16,12-5-21 0,22-8-35 15,8-11-1-15,13-14-8 16,0-9 3-16,-6-19 6 15,-1-4 1-15,-20-9 8 16,-8-2 4-16,-16-5 4 16,-7-2-1-16,-16 1-6 15,-3 3-5-15,-8 9-13 16,1 8-12-16,3 10-38 16,4 8-30-16,12 12-163 15,2 6-148-15,17 9 242 16</inkml:trace>
  <inkml:trace contextRef="#ctx0" brushRef="#br0" timeOffset="49844.99">18969 4974 1417 0,'-28'15'531'15,"14"7"-413"-15,8-5-12 16,4-5-53-16,1-5-23 16,5-6-30-16,2-3-3 15,11-8 3-15,4-5 3 16,3-7-9-16,-3-1 0 16,-10 5 7-16,-1 6 3 0,-10 7 19 15,-3 4 17-15,-4 1 18 16,1 2-1-16,-5 1-12 15,3 0-20-15,3 2-30 16,5-3-32-16,12-1-112 16,2 1-91-16,15-6 141 15</inkml:trace>
  <inkml:trace contextRef="#ctx0" brushRef="#br0" timeOffset="50378.13">19349 4803 1602 0,'44'34'598'0,"-46"-32"-474"16,2-2-44-16,4-6-40 0,-4 5-22 15,1-3-15 1,2-22 0-16,48-36-2 0,-33 24 0 15,6-1-1 1,5-3-1-16,-7 6 0 0,3 7 1 16,-6 11 1-16,-6 6 3 15,-11 5 5-15,1 4 1 16,-3 9 6-16,-3 8 3 16,-3 14 13-16,-3 15 12 0,-13 17 0 15,-3 9 0-15,1 11-14 16,-1-2-13-16,5-4-5 15,3-1-5-15,3-7-1 16,0-3 0-16,3-11 0 16,6-10-1-16,0-14-1 15,1-5-2-15,-1-14-2 16,-2-1 0-16,-3-6-5 16,-9-3 0-16,-6-1-2 15,-4-2 3-15,-9 0 5 16,6 3 7-16,0 0 23 15,5 1 14-15,9 0 17 16,7 0-7-16,12-1-28 16,12-4-15-16,20-1-22 15,15-5-1-15,15-4 5 16,7 3-6-16,21 5-352 16,0 0 271-16</inkml:trace>
  <inkml:trace contextRef="#ctx0" brushRef="#br0" timeOffset="51811.5">18040 6551 350 0,'79'16'198'0,"-73"40"-72"15,-6 20 56-15,0 16 26 16,-9 17 16-16,2 7 6 16,-8 5-12-16,3 5-24 15,0 0-52-15,3 0-27 16,4-3-51-16,-1-8-17 16,3 0-26-16,-3-5-7 15,1-11-6-15,2-4-1 16,1-19-1-16,1-8-14 0,2-20-135 15,4-12-131-15,4-28 165 16</inkml:trace>
  <inkml:trace contextRef="#ctx0" brushRef="#br0" timeOffset="52168.06">17450 7803 1558 0,'-28'-13'547'0,"28"11"-504"15,14 3-81-15,30 5-10 16,17 0 3-16,32 2 39 16,13-3 2-16,39-1 27 15,14 0 11-15,38-4 15 0,29 1 4 16,21-4-18-16,26-4-7 15,28-7-8-15,9-7-4 16,23-5-5-16,-8-2-3 16,-11 3-2-16,-16 4-2 15,-38 6-1-15,-34 2 0 16,-55 1 5-16,-27 4 2 16,-49 5-30-16,-17-3-42 15,-46 1-95-15,-16-3-104 16,-45-7 160-16</inkml:trace>
  <inkml:trace contextRef="#ctx0" brushRef="#br0" timeOffset="52572.09">17567 6330 725 0,'-19'13'397'16,"30"31"-121"-16,14 3-126 15,3-1-44-15,1-4-76 16,1-4-9-16,-3-7-10 0,-5-6-15 15,-3-13-160-15,2-5-166 16,0-17 201-16</inkml:trace>
  <inkml:trace contextRef="#ctx0" brushRef="#br0" timeOffset="52717.25">17809 6381 1343 0,'-30'19'495'0,"-2"7"-402"16,-12 5-46-1,0 4-30-15,-2-2-10 0,5-1-97 16,9-6-63-16,12-7-91 16,6-8 120-16</inkml:trace>
  <inkml:trace contextRef="#ctx0" brushRef="#br0" timeOffset="52946.4">17857 6138 1381 0,'-17'-4'530'16,"2"6"-332"-16,2 7-179 15,3 4-1-15,4-4-11 16,4-2-6-16,6-5-4 16,3-3 2-16,-1-10 6 15,5-6 4-15,0 1 1 16,-3 2-2-16,-8 2-12 0,-2 7-18 15,-9 8-55-15,-6 4 552 16,-5 17-375-16</inkml:trace>
  <inkml:trace contextRef="#ctx0" brushRef="#br0" timeOffset="53474.26">22178 7876 827 0,'0'-1'348'0,"6"8"-130"16,4 10-100-16,-1 11 34 15,8 7 0-15,7 4-40 16,0 0-17-16,10-2-55 15,-2-4-16-15,0-10-15 16,-3-1-6-16,-7-10-86 16,1-9-72-16,-4-5-258 15,-4-13 251-15</inkml:trace>
  <inkml:trace contextRef="#ctx0" brushRef="#br0" timeOffset="53603.91">22498 7962 953 0,'-12'-7'496'0,"-11"6"-97"0,-6 4-197 15,-7 14-107 1,19-8-37 0,-1-1-34-16,-59 36-38 0,0 11-151 0,-7 7 125 15</inkml:trace>
  <inkml:trace contextRef="#ctx0" brushRef="#br0" timeOffset="56410.88">18437 7436 192 0,'-1'-1'119'0,"0"0"-17"15,0 0-12-15,-1 0-33 16,1 0-16-16,1 0-10 15,-2 0 2-15,1-2-1 16,0 1 4-16,0 1 11 16,0 0-4-16,0 0-5 15,-1 0-1-15,1 0-5 16,0 0 2-16,1 0 28 16,0 1 16-16,0 0 13 15,1 16 11-15,6 33-12 16,0-27-10-16,-6 7-14 15,9 2-13-15,-6 1-12 16,4 4-9-16,6 5-11 0,-3-2-5 16,10 7-9-16,4 3-2 15,3-1 0-15,1-1-1 16,4-4-1-16,-1-2 0 16,2-5-1-16,2 4-1 15,-3-8 1-15,0 0 1 16,0-2 2-16,-4-5 0 15,-2 0-1-15,-5-1-1 16,-1-3 0-16,2 0-1 0,0-8 1 16,-1-3 1-16,1-8 9 15,3-5 5-15,2-15 6 16,4-5 2-16,0-11-2 16,4-9-2-16,-1-8-5 15,4-7-2-15,0-11-6 16,0-1-3-16,-3 1-2 15,-3 5-1-15,-8 12 0 16,-2 1 0-16,-1 8-1 16,-5-1 1-16,4 3-2 15,3 2-1-15,4 5-4 16,6 4-1-16,3 9-1 16,-1 2 1-16,-2 7 11 15,1 6 6-15,-2 6 9 16,-2 6 9-16,-2 10 6 15,3 2 3-15,3 6 12 16,6 5 3-16,6 1-1 0,-3-3 3 16,9 3-9-16,0-5-8 15,5-2-13-15,3 5-7 16,4 4-10-16,-9 5-3 16,-7 7-2-16,-6 5 0 15,-12 8-33-15,-3 5-58 16,-1 7 58-16</inkml:trace>
  <inkml:trace contextRef="#ctx0" brushRef="#br0" timeOffset="58000.79">18538 7818 322 0,'-9'-47'188'16,"9"44"8"-16,1 0-21 15,1 3-3-15,-2 0-3 16,0 0-29-16,0 0-21 15,-2 0-47-15,1 11-4 16,-1 13-1-16,-6 32 2 0,3-26 5 16,0 0-11-16,-4-4-23 15,6-3-10-15,-4-11-3 16,4 0-2-16,3-7-5 16,0-4 0-16,0-2-3 15,0 0-5-15,0-1-2 16,4-10-2-16,0-15-8 15,39-30 1-15,-26 24 0 16,-4-3 2-16,-2 4 0 16,-2 2-1-16,-4 8 3 15,0 10-1-15,-2 6 25 16,-3 4 12-16,-2 3-1 16,1-1-1-16,0 0-24 15,-1 5-8-15,-8 16 5 16,-16 31 2-16,14-29-1 15,0-1-1-15,4-6-3 16,5-4 0-16,-1-8 0 16,6-7-1-16,0-8-6 0,4-6-4 15,5-8-22-15,0-5-5 16,1-1-1-16,-2 4 3 16,-3 8 20-16,-3 4 7 15,-1 13 3-15,-2 2 2 16,-3 9 1-16,0 4 0 15,-4 8 10-15,-1 4 7 16,-5 7 4-16,2 6 0 16,3-11-12-1,2-14-7-15,2 2-8 0,-10 38 2 0,5-2-108 16,3-7-26-16,10-27 73 16</inkml:trace>
  <inkml:trace contextRef="#ctx0" brushRef="#br0" timeOffset="58736.06">18225 8496 841 0,'-28'31'432'15,"25"-30"-116"-15,6-1-150 16,-1-2 8-16,-2 1-81 15,0 0-31-15,0 0-44 32,0-1-9-32,9-18-3 0,49-47 0 0,-31 26-2 0,-3 0 0 15,-14 21 25-15,-6 5 18 16,-1 5 27-16,-2 5 9 16,-1 5-16-16,0 7-18 15,-4 9-25-15,1 5-6 16,0 14 1-16,-7 1 5 15,-2 4-1-15,6 0-1 16,-2-1-12-16,-1-5-4 16,8-4-4-16,-8-6-11 15,7-7-78-15,2-1-86 0,3-7 106 16</inkml:trace>
  <inkml:trace contextRef="#ctx0" brushRef="#br0" timeOffset="59050.64">18330 8624 811 0,'0'0'354'0,"0"0"-211"16,2 4 3-16,3 7-51 15,1 5-40-15,9 23-29 16,-11-32-11-16,3-3-4 15,-1-5 2-15,8-3-1 16,-2-3-1-16,1-5 1 0,-8 1 3 16,0 0 9-16,-3 4 18 15,-6 3 55-15,4 0 18 16,-10 4 6-16,5 0-18 16,-1 1-59-16,0 6-23 15,1-2-21-15,-4 5 5 16,8-1-106-16,-1-6-82 15,13 4 117-15</inkml:trace>
  <inkml:trace contextRef="#ctx0" brushRef="#br0" timeOffset="59899.89">18573 8567 848 0,'-1'0'440'0,"-1"0"-139"15,1 0-10-15,-8 2-104 16,-6 5-47-16,-27 29-55 16,26-9-19-16,9 0-22 15,3-3-8-15,6 0-14 16,7-5-11-16,2-8-8 15,4-4 0-15,1-7 4 16,-1-4 2-16,0-6 3 16,-4-5 0-16,-3-5-3 15,-4-3-7-15,-2-1-18 16,-2 1-2-16,0 5-38 16,-1 3-37-16,-1 5-141 15,4 3-136-15,3-1 228 16</inkml:trace>
  <inkml:trace contextRef="#ctx0" brushRef="#br0" timeOffset="60141.29">18673 8575 974 0,'97'33'382'16,"-92"-31"-202"-16,3-3-163 15,7 0-3-15,4 0 2 0,4 1-9 16,-1 0 14-16,-3-2-136 16,-6-3-217-16,3-8 224 15</inkml:trace>
  <inkml:trace contextRef="#ctx0" brushRef="#br0" timeOffset="60338.29">18880 8575 985 0,'-39'9'426'0,"33"1"-176"15,5 2-195-15,7 2 10 16,-1 2 0-16,3 4-17 16,2 1 52-16,-4-1-9 15,1-2-6-15,-10-4 38 16,-6-5-43-16,-1 4-12 15,-5-2-7-15,-13-1-30 16,-4 1-8-16,-23-6 28 16,-4 9-36-16</inkml:trace>
  <inkml:trace contextRef="#ctx0" brushRef="#br0" timeOffset="65842.88">16393 13062 1369 0,'8'2'442'0,"10"1"-428"16,21-1-55-16,14 2 12 15,25 1 20-15,14-1 2 16,25 3 1-16,18-1 3 16,27-4 10-16,13 1 7 15,30-4 8-15,10-4 1 16,22-5-2-16,9-3 7 16,17 0 10-16,2 0 7 0,4-1 3 15,8 3-6-15,-10 3-8 16,-4 0-6-16,-12 3-8 15,-15-2-5-15,-17-2-9 16,-3 1 0-16,-27-6 7 16,-10-4-54-16,-30-2 33 15</inkml:trace>
  <inkml:trace contextRef="#ctx0" brushRef="#br0" timeOffset="66948.98">17100 11832 305 0,'5'-16'146'0,"-3"5"-63"16,1 3 4-16,0 5 0 15,-1 2-6-15,4 7 3 16,0 6 10-16,5 13 1 0,-1 8-3 15,2 19 3-15,6 15-7 16,-1 30-12-16,-2 14-14 16,6 22-30-16,-1 6-10 15,5 4-11-15,6 1-4 16,7-7 0-16,5-4-2 16,9-1-1-16,0-5-1 15,8-3-3-15,0 0 1 0,7-7-1 16,-5-2 0-16,3-8 1 15,4-9-2-15,0-26-1 16,5-12-3-16,1-29 0 16,-7-13 2-16,-6-19 3 15,-5-18 21-15,-9-19 12 16,-1-10 5-16,-2-20 7 16,7-3-16-16,1-12-10 15,5 1-5-15,0-6-7 16,-1-10-3-16,7-12 11 15,1-14-32-15,0-10-8 16,4-3 1-16,2 7-11 16,1 8 33-16,-2 18 10 15,-27 44 0 1,-21 30-3-16,0 0-2 0,50-69-5 16,-6 9-3-16,-3 14 1 15,-27 35-1-15,2 17 1 16,-1 8-2-16,-1 15 1 0,-1 7 4 15,1 17 12-15,1 10 7 16,4 18 6-16,6 8-1 16,7 14-10-16,-1 6 1 15,7 12 2-15,4 7 6 16,9 5 11-16,13 2 10 16,5 2 0-16,-3 1-5 15,1 10-13-15,5 6-10 0,5-3-9 16,6-1-2-16,5-7-16 15,-12-8-55-15,-5-10-233 16,-4-12 204-16</inkml:trace>
  <inkml:trace contextRef="#ctx0" brushRef="#br0" timeOffset="68016.67">17353 11823 631 0,'-35'-27'266'0,"36"28"-186"16,-1 1 21-16,-1-1-1 15,1-1-7-15,0-1-2 16,0 1-20-16,0 0-56 16,0 0-22-16,0 0 3 15</inkml:trace>
  <inkml:trace contextRef="#ctx0" brushRef="#br0" timeOffset="68162.97">17386 11965 750 0,'-4'4'262'0,"3"-1"-234"15,0-3-19-15,1 0-23 16,0-1-87-16,0 1 69 0</inkml:trace>
  <inkml:trace contextRef="#ctx0" brushRef="#br0" timeOffset="68299.86">17403 12016 232 0,'30'96'130'0,"-27"-89"-24"15,1-1-52-15,-4 1-13 16,-1-1-12-16,1 3-3 0,0 2-16 15</inkml:trace>
  <inkml:trace contextRef="#ctx0" brushRef="#br0" timeOffset="68457.98">17454 12370 588 0,'-2'12'266'16,"2"-3"-130"-16,0-1-91 15,0-4-1-15,0 4-38 16,1 0-30-16,1 5-151 16,2 0 125-16</inkml:trace>
  <inkml:trace contextRef="#ctx0" brushRef="#br0" timeOffset="68604.62">17482 12601 365 0,'3'9'230'0,"0"0"-41"15,-1 1-71-15,1-3-37 16,-1 0-57-16,2 1-16 16,-1-4-6-16,0 4-39 15,1 2 28-15</inkml:trace>
  <inkml:trace contextRef="#ctx0" brushRef="#br0" timeOffset="68748.08">17543 12855 748 0,'0'11'312'0,"-2"-6"-212"16,2-1-8-16,-1 1-52 15,1-1-26-15,3 4-2 16,-3-1-49-16,6 3 29 16</inkml:trace>
  <inkml:trace contextRef="#ctx0" brushRef="#br0" timeOffset="68895.2">17621 13060 330 0,'5'6'180'0,"-3"-6"-64"15,0 2-12-15,1 0-52 16,-3-3-31-16,0 1-20 16,0 0-2-16,0 0-173 15,0 0 130-15</inkml:trace>
  <inkml:trace contextRef="#ctx0" brushRef="#br0" timeOffset="69042.8">17673 13130 724 0,'68'90'325'0,"-68"-85"-185"0,1 1-29 16,-1 0-73-16,0-1-24 15,5-1-14-15,-4 1-8 0,6 0-197 16,1 4 150-16</inkml:trace>
  <inkml:trace contextRef="#ctx0" brushRef="#br0" timeOffset="69186.64">17779 13304 474 0,'28'74'245'0,"-29"-73"-63"16,0 1-49-16,3 0-48 15,-2-2-25-15,0 0-34 16,0 0-10-16,0 0 2 15,0 0-70-15,0 0 43 16</inkml:trace>
  <inkml:trace contextRef="#ctx0" brushRef="#br0" timeOffset="69348.5">17838 13423 708 0,'25'94'353'16,"-27"-85"-148"-16,4-3-105 15,0 1-30-15,2-1-59 0,1 1-3 16,1-1-5-16,-1 0-1 16,-1-2-85-16,3 4-113 15,-4 0 127-15</inkml:trace>
  <inkml:trace contextRef="#ctx0" brushRef="#br0" timeOffset="69501.12">17904 13623 395 0,'31'54'274'0,"-28"-55"-21"0,-1 1-55 16,1 0-39-16,-3 0-75 16,0 0-32-16,0 0-42 15,0 0-10-15,0 0-117 16,0 0-117-16,0 0 146 16</inkml:trace>
  <inkml:trace contextRef="#ctx0" brushRef="#br0" timeOffset="69649.85">17992 13702 640 0,'67'27'380'15,"-65"-29"-35"-15,-1 1-213 16,1-1-47-16,-2 1-64 16,0 0-16-16,0 0-96 15,0-1-126-15,0 1 142 16</inkml:trace>
  <inkml:trace contextRef="#ctx0" brushRef="#br0" timeOffset="69803.75">18102 13711 873 0,'36'-15'339'0,"-36"6"-241"16,4 0-71-16,4 1-5 15,1 3-24-15,1-3-5 16,2 1-77-16,0 4-150 15,0 0 156-15</inkml:trace>
  <inkml:trace contextRef="#ctx0" brushRef="#br0" timeOffset="69949.07">18240 13625 614 0,'61'-36'320'0,"-58"27"-100"15,4 0-50-15,2 0-79 16,-1-2-43-16,-4 2-44 15,2-1-4-15,-4 3-43 16,3 2-106-16,6-5 102 16</inkml:trace>
  <inkml:trace contextRef="#ctx0" brushRef="#br0" timeOffset="70102.66">18375 13453 702 0,'29'-81'281'0,"-23"66"-177"0,6 0-29 16,0-2-21-16,-2 3-17 16,1 4-30-16,0 0-3 15,1 4-4-15</inkml:trace>
  <inkml:trace contextRef="#ctx0" brushRef="#br0" timeOffset="70259.67">18532 13226 781 0,'71'-96'292'0,"-67"85"-207"0,5 3-81 16,1-2-11-16,1-1-184 16,0 2 140-16</inkml:trace>
  <inkml:trace contextRef="#ctx0" brushRef="#br0" timeOffset="70404.17">18794 12976 520 0,'10'-7'276'0,"-6"-1"-46"16,-1-2-130-16,6 2-36 15,-4-1-71-15,4 1-1 16</inkml:trace>
  <inkml:trace contextRef="#ctx0" brushRef="#br0" timeOffset="70581.17">18922 12723 742 0,'3'-13'313'0,"-1"-2"-122"16,8-2-187-16,-2 0-1 15,-2 1 1-15,6 4-49 16,2 1-148-16,-1 2 135 16</inkml:trace>
  <inkml:trace contextRef="#ctx0" brushRef="#br0" timeOffset="70733.35">19133 12445 905 0,'6'-14'422'16,"1"-2"-244"-16,5 0-54 16,-1-1-49-16,2 0-133 15,-5-1-86-15,0 3 92 16</inkml:trace>
  <inkml:trace contextRef="#ctx0" brushRef="#br0" timeOffset="70866.85">19380 12133 726 0,'16'-28'258'0,"0"1"-228"0,-8-3-102 16,6 3 56-16</inkml:trace>
  <inkml:trace contextRef="#ctx0" brushRef="#br0" timeOffset="71001.67">19477 11977 922 0,'43'-38'355'0,"-26"22"-278"15,7-2-15-15,4 0-65 16,-8-1-80-16,1 1 56 16</inkml:trace>
  <inkml:trace contextRef="#ctx0" brushRef="#br0" timeOffset="72704.27">17442 13242 621 0,'-85'-78'318'0,"80"74"-97"15,1-2-45-15,-2 2-72 16,3 2-27-16,-1 0-32 16,-4 1-12-16,3-2 13 15,-1 1 8-15,3-1 28 16,-1 2 15-16,3 1 2 15,0-1 0-15,1 0-14 16,0 0-9-16,0-1-10 16,-1 1-7-16,0 0-10 15,0 0-6-15,0 1-20 16,1 0-7-16,0 0-11 16,0 0 9-16,2 0 13 15,14 2 6-15,30 4 10 16,-19-6-9-16,3-6-11 15,5-1-4-15,5 1-6 16,-1 3-3-16,-3 2-3 16,-2 0-1-16,-10 3-4 15,-3-1 0-15,-7 1-1 0,-7 1 0 16,-2-3 2-16,-1 0 2 16,-3 0 6-16,-1 0 3 15,0 0 4-15,0 0 0 16,0-1-7-16,0 0-4 15,0 0-30-15,0 0-32 16,0 0-105-16,0 0-113 16,0 0 170-16</inkml:trace>
  <inkml:trace contextRef="#ctx0" brushRef="#br0" timeOffset="73015.87">17633 13059 747 0,'-43'-46'440'0,"28"42"-22"16,4 2-93-16,6-2-86 15,3 2-70-15,4 1-104 16,-2 1-21-16,0 0-20 16,11 3 3-16,14 7 1 15,29 11-9-15,-21-5-13 16,-4-2-2-16,-4 3-1 15,-4 1-1-15,-9-4 0 16,-4-1 2-16,-4-2 3 16,-4-1 5-16,-11-3 8 0,7 5 1 15,-23-4 0-15,-2 2-4 16,-8 0-26-16,-9-1-26 16,3 8 15-16,-3 6 1 15</inkml:trace>
  <inkml:trace contextRef="#ctx0" brushRef="#br0" timeOffset="87980.99">3742 8487 234 0,'1'-1'114'16,"2"-1"-35"-16,-3 1-22 0,5 0-18 16,6 0-3-16,-1 1 8 15,3 1 6-15,28 7 10 16,-27-7-1-16,4-1-9 16,-1-1-3-16,6-4-8 15,3 0 0-15,4 0-6 16,3 1-4-16,0-1-7 15,-7-2-4-15,4-2-7 16,1-1-1-16,-4 4 1 16,6 0 0-16,-6 3 3 15,-5 1 1-15,1-1-1 16,-1-1-1-16,-2 1 1 16,3 0-1-16,-4-2-1 15,1 0-1-15,1-1-5 16,3 3-2-16,1-2-2 15,-1 2 0-15,2 0-1 16,-6 2 1-16,3 0 0 16,0 0 3-16,-2 0 5 0,0-1 3 15,-1 0 3-15,2-1 1 16,6 0-4-16,-1 1-2 16,9-2-3-16,-6 1-2 15,-4-1-1-15,5 1 0 16,-9-2 2-16,4 1 6 15,-3 2 13-15,-9-2 5 16,3 2 0-16,-1 2-6 16,-1-4-12-16,3 0-5 15,1 4-3-15,-4-3 0 0,3 1-2 16,-6 0-1-16,4-2 2 16,-3 2-1-16,1-1 4 15,3 3 4-15,-6-3 3 16,3-2 1-16,-1 1-2 15,-1 2-4-15,1 0-5 16,1 0-2-16,-5 2-1 16,2 0-1-16,0 2 2 15,-3-2-1-15,5 0 1 16,-1-2 1-16,2 1 1 16,2 1-1-16,-1-2 1 15,-1 0-2-15,0-1 1 16,3 2-1-16,-2-2-1 15,7 3 1-15,-7-1 0 16,0-3 0-16,-2 4 0 16,0 0-1-16,5 0-1 0,-8 1 1 15,-2-1-1-15,1 1 0 16,-8-3 1-16,9 2-1 16,4 1 0-16,0-1 1 15,3 3 1-15,-4-3-1 16,-1-3 0-16,-4 1 0 15,3 1 1-15,0 0-1 16,-1 1 0-16,0 0 0 16,-1 0-1-16,1 1-1 0,3 0 0 15,-1 2 1-15,1-2 0 16,1 0 2-16,3-1-1 16,-1 0 1-16,-1-3-1 15,0 1 0-15,-3 2 1 16,0-3 1-16,-3 3 7 15,1-2 6-15,-1-1 11 16,-1 0 3-16,2 0 1 16,0 0-1-16,0 2-6 15,2 1-4-15,-3-1-6 16,-1 0-5-16,-4-3-3 16,4 3-3-16,-1 0 0 15,-1-3-1-15,4 4 0 16,-7-1 0-16,-1-3 1 15,3 4 1-15,-5 0 0 16,0 0-1-16,0 0 0 16,0 0 0-16,0 0-1 0,3-1-1 15,1 1 0-15,-4 0 0 16,1 0-1-16,0 0 0 16,2-1 0-16,0 0 1 15,1-1-1-15,2 1 1 16,1 0-1-16,2 0 1 15,-2 1 0-15,2 0 0 16,-4-1 0-16,-1 0 0 16,-4 0 0-16,3 0 0 15,2 0 1-15,-2 0-2 0,7 1 1 16,-9-2 0-16,6 1 0 16,-3 0 0-16,0 0-1 15,4-1 1-15,0 1-1 16,-2 0 0-16,3 0 0 15,-1 0 0-15,-5 0 0 16,3-1 0-16,-3 2 0 16,0 0 1-16,0 0-57 15,4 0-82-15,9 4 90 16</inkml:trace>
  <inkml:trace contextRef="#ctx0" brushRef="#br0" timeOffset="90511.62">5742 8316 218 0,'-23'-15'112'0,"40"14"-23"15,-1 1-5-15,-1 0 0 16,2 2-3-16,3-2-11 16,5 3-6-16,-1-4-17 15,2-2-2-15,0 0 1 0,-3-5 3 16,4 1 1-16,1-2-4 16,2 1-11-16,1-2-5 15,2 1-8-15,3 0-4 16,0 0-6-16,0 0-1 15,1 3-4-15,-4-3-1 16,2 2 2-16,1 4 0 16,-2-5 9-16,-3 3 4 15,-2-4 5-15,-8 0 0 16,4 2-4-16,-4 1-4 0,-1 4-5 16,1-3-2-16,-4-1-2 15,5 2 2-15,-3-3 3 16,0 2 1-16,-2 3-1 15,-1-2-1-15,1 3-4 16,-1-1 0-16,3-1 3 16,1-4 9-16,3 1 10 15,0-2 1-15,2 1-3 16,-1 1-9-16,1 0-11 16,0 2-2-16,-3-3-3 15,0 4 1-15,-3-2 2 16,3 1 4-16,-4 1 6 15,-2-1 4-15,0-2 2 16,-1 1 1-16,4-2-1 16,1-1 2-16,-6 2 6 15,0-2 0-15,-2 1-2 16,0 0-3-16,1 3-9 16,-4-2-3-16,-1 3-5 0,1 1-3 15,3-1-2-15,1 2-2 16,-2 0-1-16,0 1 0 15,-4-2 0-15,-1 2-1 16,0 0 0-16,1 1 0 16,-4 1 0-16,1-1 1 15,-4-1-1-15,0 0 0 0,0 0 1 16,0 0-25-16,-1 0-141 16,-1 0 119-16</inkml:trace>
  <inkml:trace contextRef="#ctx0" brushRef="#br0" timeOffset="93376.19">2708 14045 157 0,'64'-7'117'0,"-70"2"25"15,1 1-9-15,4 3-32 16,1 0-24-16,0 0-47 15,0 1-14-15,0-1-14 16,0 0-2-16,0 1 25 16,0 0 11-16,0 0 11 15,0 0 1-15,-2 0-21 16,0 0 0-16,-27 6 30 16,-27 6 15-16,29-8 30 15,4-3 5-15,5-1-22 0,4 0-12 16,7-1-26-16,5 1-9 15,6 0-21-15,-4-1-6 16,6-2-8-16,23-5-3 16,39-13 3-16,-27 8 2 15,2 3-1-15,4 3-1 16,-1 5 34-16,-4 2-78 16,-3 7 40-16</inkml:trace>
  <inkml:trace contextRef="#ctx0" brushRef="#br0" timeOffset="94734.45">2176 13983 1331 0,'-17'9'487'16,"4"-4"-421"-16,7-1-19 16,6-4-30-16,2 0-27 15,7-1 26-15,2-4 10 0,-3-1 10 16,0-2 9-16,-1 2-11 15,0 1 0-15,0 7 3 16,0 5 1-16,-7 12-4 16,-3 6-4-16,-1 13 15 15,0 7-31-15,1 5-8 16</inkml:trace>
  <inkml:trace contextRef="#ctx0" brushRef="#br0" timeOffset="95868.49">6873 14283 226 0,'-1'0'206'0,"0"0"37"16,0 0-44-16,0 0-102 0,-1 0-33 15,1 0-10-15,1-1 21 16,-2 0 47-16,1 0 7 16,1 0-11-16,0 0-14 15,6-2-36-15,15-9-13 16,32-22-19-16,-24 16-8 16,3 0-8-16,-1-3-1 15,1 0 0-15,7-2 2 16,2 2 1-16,6-2-3 0,0 1-3 15,-3-1-1-15,-4 2-5 16,-3 2-1-16,-4 6-3 16,-4 1-3-16,-10 3 11 15,-5 4-32-15,-10 3-430 16,-7 1 333-16</inkml:trace>
  <inkml:trace contextRef="#ctx0" brushRef="#br0" timeOffset="96977.49">7239 8068 340 0,'-43'-3'203'0,"45"10"-10"16,5-1-10-16,-1-6 12 15,3-6 11-15,4-11-15 16,1-7-25-16,5-16-83 16,-1-9-29-16,0-17-17 15,1-3 4-15,-1-8 12 16,3-3 4-16,-2-9 6 16,0-7-1-16,-1-13-6 15,6-2-6-15,3-4-23 16,0-6-7-16,4 0-14 0,-5-6-3 15,1 5-1-15,-2 6 1 16,2 9 1-16,6 4 3 16,3 5 2-16,-1 5 0 15,8 17-3-15,4 6-3 16,6 7-4-16,6 4-1 16,4 4-2-16,5 3 0 15,8 6-2-15,3 4 1 0,15 6 1 16,1 6-1-1,1 7 1-15,-4 0-1 0,-4 5 0 16,-1 1 1-16,-8 0-30 16,6 3-28-16,-10 4-162 15,-1 6 145-15</inkml:trace>
  <inkml:trace contextRef="#ctx0" brushRef="#br0" timeOffset="99423.46">7121 14253 233 0,'-22'-7'106'15,"22"-1"-38"-15,4 4-54 16,-4 1-8-16,0-5 4 15,4 7 8-15,1-3 30 16,1 0 8-16,-2 1 0 16,2 0-6-16,2-2-9 15,4 2-3-15,0 1 1 16,6-2 1-16,-5-4-2 16,-2-1 3-16,2-1 3 15,-1-1-3-15,0 8-17 16,-1-3-8-16,0 0-10 15,-1 2-1-15,0-2-2 0,0-1 1 16,3-3 1-16,1 2 1 16,1-1 0-16,2 5 2 15,0 1 2-15,-1-2 3 16,-4 2 6-16,-1 2 2 16,-1-1 0-16,-2-3-2 15,1 4 3-15,-1-7 1 16,5 5 0-16,-2 0-1 15,4-4-11-15,-1 1-4 16,2-2-3-16,0-1-1 0,1 3-1 16,5 0-2-16,-6 1 24 15,-2-1 4-15,5 0 5 16,1 0 3-16,7-2-23 16,3-2-3-16,-1-2-8 15,-2-1 28-15,2-1 13 16,-3 2 1-16,-1 0 9 15,0 1-26-15,0-1-12 16,2 1-2-16,0 5-5 16,-5-3-2-16,0 1-4 15,0 2 1-15,-4-3-2 16,1 5 1-16,0-2 0 16,2 2-1-16,-5-1 1 15,-2 1-1-15,-3 1 1 16,-1-3 1-16,0 1 0 15,-1-2 1-15,7-3 0 16,2 3 0-16,8-2-1 0,2 1 0 16,1-2-1-16,2-1-1 15,4-1 1-15,-3-2-1 16,1 2 1-16,-3 2-1 16,-3 0 0-16,2 1 0 15,-2 1 0-15,-1-1 0 16,-1-1 1-16,-4-1-1 15,-4 0 0-15,-3 2 1 16,1 0-1-16,-2 1 0 0,5 0-1 16,1 2 1-16,-6 0-1 15,6 2 0-15,-2-1 0 16,-3-1 0-16,6-1 1 16,-6 0-1-16,6 1 1 15,3 0 0-15,-3-4-1 16,5 0 1-16,0-1 0 15,5 0-1-15,-2 0-1 16,0-2 13-16,3 2 13 16,-3-2 2-16,5 0 4 15,2 2-14-15,-6-3-11 16,-1-2-2-16,-3 2-2 16,2 1 0-16,4 2-1 15,-2 3 1-15,0 6-1 16,-6-4 15-16,-9 4-198 15,-1 7 140-15</inkml:trace>
  <inkml:trace contextRef="#ctx0" brushRef="#br0" timeOffset="110997.7">4099 10287 979 0,'-32'-18'366'15,"-2"-8"-245"-15,-3-22-123 16,4-14-1-16,6-20-2 16,-6-10 10-16,1-7 42 15,1-1 31-15,-6 0 51 16,2 4-3-16,3 3-34 0,0 7-30 15,4 14-48-15,3 2-7 16,2 9-4-16,3-1 0 16,5 3 0-16,-3 5 1 15,2 0-3-15,10 1-1 16,-7 15-1-16,3 3-1 16,4 15 2-16,-8 9 1 0,12 6 3 15,0 2-1 1,1-3-2-16,0 1 0 0,1 3-3 15,0 1 0-15,0 0-2 16,0 0-2-16,0 0 6 16,0 0 0-16,0 0 0 15,-2 1 0-15,-1 22-2 16,-9 46 1-16,0-26 3 16,-2 0 1-16,0-6 2 15,3-4-1-15,1-12 2 16,4-7 0-16,5-8 4 15,1-5 3-15,-2-6-5 16,2-11-1-16,-2-16-5 16,-1-9-3-16,5-9 1 15,-1 2 0-15,4 11 0 16,3 3-1-16,0 11-2 16,0 1 0-16,4 9-3 15,1 3-2-15,3 7-3 16,4 5 0-16,-5 2 6 0,4 7 2 15,0 7 7-15,-2 5 2 16,1 8 2-16,-2 1 0 16,0 0 2-16,-2-4-1 15,-1-8-33-15,-2-4-30 16,-1-6-20-16,-1-4-3 16,-6-3 15-16,0-3 24 15,-3-2 19-15,-1 2 2 16,1 0 12-16,-2 0 3 0,1 0-1 15,0 0 1-15,0-1 2 16,0 1 2-16,-1 0 10 16,1 0 13-16,-1 0 18 15,-12 0 7-15,-5 2 1 16,-31 8-6-16,26-3-4 16,-4 0-7-16,-3-2 3 15,0 1 1-15,0-3-7 16,2 0-1-16,10 2-14 15,2 1-10-15,12-3-21 16,6 7-8-16,9-2-4 16,8 2 1-16,12-2 14 15,7-5 4-15,13-4-33 16,3-5-22-16,5 2 38 16</inkml:trace>
  <inkml:trace contextRef="#ctx0" brushRef="#br0" timeOffset="183113.28">17444 13038 406 0,'0'-20'243'0,"0"5"-22"16,0-1-16-16,-1 5-50 15,0 0 4-15,-4 3-7 16,5 8-24-16,-4 9-12 16,1 9-40-16,-4 12-41 15,-3 4 9-15,-1 13 4 16,-5 0 5-16,1 7 0 0,-2 3-6 15,-2-4-14 1,3 0-12-16,4-9-8 0,7-7 8 16,0-12 13-16,3-8 5 15,1-9 11-15,-4-6 0 16,2-7-2-16,-9-10-1 16,9-10-13-16,7-9-11 15,2-14-16-15,7 2-4 16,-4-2-2-16,-6-2 1 0,2 4-1 15,0 5 0 1,-4-1 1-16,3 6-2 0,2 3 0 16,1 1 0-16,2 8-3 15,0 2 5-15,-6 12 3 16,0 6-3-16,-1 8-1 16,-2 6-5-16,-3 11 0 15,0 3 2-15,1 18 6 16,-3 5 0-16,-5 5-1 15,-2 9 1-15,0 3 0 16,-1 5-2-16,3 4 1 16,6-2 1-16,-5-10-20 15,10-5-47-15,7-16-177 16,-2-8 159-16</inkml:trace>
  <inkml:trace contextRef="#ctx0" brushRef="#br0" timeOffset="183939.72">17020 14186 936 0,'-7'4'370'0,"3"-1"-210"15,0-3-68-15,9-5 21 16,1-3-5-16,5-9-16 15,3-2 6-15,3-11-22 16,1-3-15-16,4-6-31 16,1-6-12-16,2-4-11 15,-5 4-1-15,1 7 18 16,-7 4 6-16,-6 11 4 16,-2 0 1-16,-6 10-19 15,2 4-5-15,-1 5-6 16,-2 4-3-16,-1 4-4 15,1-4-1-15,1 8 1 0,-3 20 12 16,-10 47 10-16,3-25 7 16,-2 13 3-16,-2-1-8 15,2-2-7-15,0-3-6 16,1 0-4-16,0 1 0 16,5 4 5-16,3-2-1 15,4-5 2-15,-1-5-2 16,1-7-4-16,2-5-1 15,0-11 0-15,0-4 3 16,-2-8 0-16,1-8 4 0,0-4 8 16,-2-4 9-16,0-3 10 15,-1 3 1-15,0 0-9 16,1 0-9-16,-8-4-12 16,-10 2-3-16,-31-39-1 15,30 31-1-15,-1 4 0 16,0 4-1-16,3-1 5 15,-3 2 2-15,6 3 10 16,0-4 7-16,5 4 5 16,2 0 3-16,4-1-5 15,3 0-12-15,0 0-16 16,0-1-6-16,0 1-7 16,14-1 6-16,13 0 5 15,49-3 1-15,-29 2 1 16,3 2-1-16,-1 5 19 15,3 6-23-15,-7 12-675 0,6 12 513 16</inkml:trace>
  <inkml:trace contextRef="#ctx0" brushRef="#br0" timeOffset="186425.48">18112 14140 114 0,'11'40'100'16,"-11"-33"36"-16,2-6-5 16,-1 5 24-16,1 0 5 15,-2-3 17-15,-2 5 3 16,2-6-10-16,-1 1-7 15,1-1-26-15,0-2-14 16,0-1-13-16,0 1-7 0,0-1-21 16,0-1-8-16,-1 1-33 15,0-4-8-15,0-15-1 16,-1-29-3-16,2 28 2 16,0 0 0-1,0-3-3-15,0 3 0 0,0-1-6 16,0-2-6-16,0 2-5 15,2-2-2-15,0 4-4 16,-1 0 1-16,2 2-3 16,-1 2 0-16,-1 1-1 15,3 1-1-15,0 3 2 16,-1 3 2-16,-1 0 5 16,-2 1 2-16,1 4 3 15,2-1 0-15,-3 3 0 16,0 0 1-16,-2 0-2 15,1 1-2-15,0 0-4 16,1 0-2-16,0 0-5 16,0 0 0-16,-2 0-1 0,-1 10 1 15,-6 10 1-15,-18 27 0 16,14-23 1-16,-2-1 0 16,1-6 0-16,3-3 1 15,2-6 2-15,2-4 2 16,5-1 0-16,-2 0-1 15,3-3-4-15,0 0-1 16,0-2-7-16,1 1 0 16,0 0-2-16,1-12 2 0,3-3 6 15,7-29 1-15,-7 29 0 16,2-1 0-16,2-2-2 16,0 1 0-16,2-2-1 15,2 1 0-15,-1 1 1 16,-1 4 2-16,-1 3 0 15,-4 1 1-15,-1 6-3 16,-1 1-1-16,-1 5-1 16,-2-2-1-16,0 0 2 15,0 0 1-15,0 0 1 16,3 8 1-16,5 8 0 16,14 32-1-16,-16-29 1 15,2 3-2-15,2-3 0 16,0-1 0-16,3 0 0 15,-5-4 0-15,1-3 0 16,-1-1 0-16,-3-3 1 0,3-2 0 16,-5 0 2-16,-3-2 3 15,0-2 12-15,0-1 2 16,-2-1 1-16,1 0-3 16,1-1-10-16,-14-1-2 15,-3 0-3-15,-29-6 1 16,25 6-1-16,2 1 1 15,-1-2 0-15,1 1 0 16,1 1-2-16,3 1 0 16,6-1-2-16,3 2 0 0,4 0-9 15,2-1-9-15,0 1-6 16,0 0 0-16,0 0 7 16,10 2 9-16,7 1 6 15,27 8 2-15,-25-8 25 16,0 3 337-16,-5-2-265 15</inkml:trace>
  <inkml:trace contextRef="#ctx0" brushRef="#br0" timeOffset="192817.39">17484 12615 267 0,'-2'-4'165'15,"-1"4"-45"-15,3-1-37 16,-2 0-40-16,2 0-43 15,0 0-4-15,0 1-5 16,0 0 3-16,0 0 6 16,3 11 4-16,2 13 5 15,1 15 2 1,-3-19 17-16,2 0 9 0,2 37 23 16,5 3 7-16,2 7-10 15,0-20-11-15,0-3-24 0,1 2-8 16,0-9-8-16,0-1 0 15,1-4-5-15,-4-6 2 16,3-2 0-16,-1-4 1 16,-5-5 5-16,-4-5 0 15,-2-7 5-15,-4-2 24 16,-3-5 15-16,3 3 3 16,0 0 5-16,-4-16-12 15,-12-35 2-15,8 24-3 0,-4-3-10 16,-1-7-13-16,-6-2-21 15,0 1 0-15,-1-7-1 16,3 5-2-16,1 4 13 16,0-6 7-16,6 18 19 15,-2 3 9-15,5 6-3 16,4 10-6-16,2 1-21 16,0 5-28-16,5 5-23 15,2 6-4-15,5 11 2 16,1 4 19-16,0 13 18 15,6 2 8-15,-1 3 10 16,4 2 10-16,1-3 0 16,2 0-5-16,1-2-10 15,-3-4-10-15,3-1-2 16,-1-1 0-16,-7 0 3 16,5-1 1-16,-10-2-1 15,-6-2 0-15,3-4 0 0,-3-1-1 16,0-6 2-16,-3-6 1 15,2-8-19-15,-5-5-66 16,-2-14 53-16</inkml:trace>
  <inkml:trace contextRef="#ctx0" brushRef="#br0" timeOffset="193536.85">17663 12916 351 0,'-10'-16'235'0,"0"2"8"16,3 6-40-16,1-1-49 15,3 1-25-15,1 2-40 16,0 0-16-16,2 3-30 16,0 0-15-16,0 2-20 15,0 0-6-15,0 1-4 16,0 0 1-16,0 0 9 0,3 21 8 15,35 39 5-15,-25-27 1 16,4 2-1-16,1 4-4 16,0-11-6-16,0 3-2 15,-3-2-2-15,-3-4 0 16,1 2 1-16,-1-4 1 16,-6-6 2-16,0-1-7 15,-7-8 43-15,0-2 2 0,0-6 70 16,1-2 15-1,-1 0-41-15,0 1-2 0,-1-16-73 16,-14-37-10-16,8 24-1 16,-4-3-3-16,-1 2-1 15,5 0 0-15,-7 2-1 16,2 1 1-16,1 3-3 16,-4 2 10-16,11 10 8 15,-1 1 2-15,3 8 10 16,1 1-15-16,2 5-22 15,0-2-6-15,0 0-9 16,3 13 4-16,5 15 14 16,10 29 2-16,-8-28 2 15,-3-2 0-15,-1-2 0 16,5 3 1-16,-3-5 0 16,0 0 0-16,1-7 3 15,-3-6-8-15,5-6-127 16,-1-3-135-16,4-3 163 0</inkml:trace>
  <inkml:trace contextRef="#ctx0" brushRef="#br0" timeOffset="194167.2">17778 12827 765 0,'-3'-5'358'0,"5"2"-187"16,-2 3-21-16,0 0-62 16,0 0-35-16,0 5-11 15,9 20 24-15,13 35 16 16,-8-23-3-16,-5-2-10 15,1 4-15-15,0-5-30 16,0-1 0-16,6 2 12 16,-3-6 3-16,-3 2 0 15,2-2-8-15,0 0-22 16,-3-2-2-16,-2 2-1 16,-2-1 1-16,-5-3-1 15,2-3 0-15,3-5 1 0,-3-6 2 16,0-8 20-16,-2-3 8 15,-7-9 2-15,3-5-1 16,-6-9-20-16,2-6-10 16,-4 0-4-16,1-1-2 15,-2 3 1-15,-1 3 0 16,2-2 0-16,-7-1 0 16,9-3-2-16,-2-2 0 15,2 3 1-15,8 3 6 16,-2 8 16-16,4 5 3 0,0 5 5 15,-2 4-8-15,-2 3-30 16,-1 2-5-16,5-1-9 31,0 0 1-31,0 0 15 0,8 20 2 0,16 43 2 16,-7-27 0-16,-9-10 1 16,3 1 1-16,-3-3 0 15,2-1-17-15,3-3-150 16,-1-8-375-16,14-5 358 15</inkml:trace>
  <inkml:trace contextRef="#ctx0" brushRef="#br0" timeOffset="194726.27">17920 12861 842 0,'-11'-3'367'15,"11"-3"-156"-15,0 7-85 16,1 5-17-16,-1-6-41 16,2 4-45-16,5 21 29 15,14 37 12-15,-12-26-2 16,0 3-13-16,1 1-10 0,0 0-2 15,0 0-2-15,3-3-5 16,-3-3-6-16,3-4-9 16,-3-3-1-16,-2-10-1 15,0-3-1-15,-6-8 0 16,0-5 38-16,-2-6 19 16,-1-9 1-16,-5-11 1 15,-1-4-40-15,-3-11-21 16,-2-2-3-16,1 3-3 15,-1 0-1-15,0 7 1 16,0 6-1-16,1 2 12 16,3 9 6-16,-1 4 13 15,0 3 5-15,7 7-22 16,-2 0-14-16,8 8-17 16,1 9-6-16,1 9 7 15,1 2 8-15,1 5 3 16,1 0 1-16,1-2 1 15,0 1 2-15,1-5-1 0,0-1 0 16,-2-7-12-16,1-3-36 16,-1-7-181-16,5-7-111 15,-3-2 195-15</inkml:trace>
  <inkml:trace contextRef="#ctx0" brushRef="#br0" timeOffset="195053.35">18070 12927 758 0,'-4'-5'350'0,"4"1"-95"16,0 3-103-16,0 1-32 15,0 0-24-15,0 0-39 16,4 10 15-16,7 18 19 16,11 29-6-16,-12-24-27 15,-2 1-17-15,1-5-21 16,-3 0-5-16,-1-2-6 16,0 0-1-16,-1-6-1 15,1 0-1-15,0-8-1 16,-3-2 0-16,4-3-40 0,-5-4-299 15,1 4 241 1</inkml:trace>
  <inkml:trace contextRef="#ctx0" brushRef="#br0" timeOffset="-197797.9">18685 7709 428 0,'-1'-30'170'0,"3"10"-92"15,2 1-22-15,-1-1 12 16,2 8-3-16,-1 1 6 15,0 4 7-15,-2 8-12 0,0 1-10 16,-2 15 13-16,-5 12-6 16,-5 18-1-16,-1 14 3 15,-6 13-46-15,1 4-5 16,3 2-5-16,-1-7 0 16,4-15 1-16,1-12 2 15,2-21 1-15,4-11 44 16,1-18 1-16,-4-14-4 0,3-23-3 15,2-8-43 1,0-12-6-16,2-2 0 0,4 5 0 16,0 2-1-16,0 14 1 15,0 8-2-15,-6 13 25 16,-2 7 17-16,-2 8 4 16,-2 2 3-16,-1 10-27 15,1 8-18-15,-5 13-5 16,-1 7-1-16,2 6 3 15,2 1 11-15,0-2-133 16,8-3-167-16,9-9 187 16</inkml:trace>
  <inkml:trace contextRef="#ctx0" brushRef="#br0" timeOffset="-196579.11">20356 7736 177 0,'12'-83'117'0,"-14"81"31"15,-1 1 5-15,-2-3 4 16,4 4-13-16,1 0-59 15,-1 0-26-15,0 0-40 16,0 0-7-16,-1 19 10 16,-11 34 7-16,5-22 23 15,-2 0 7-15,0-1-1 16,-1 3 0-16,-1-6-10 16,1-4-4-16,0-8-4 15,4-5 4-15,4-9-2 16,3-4-9-16,0-14-13 15,3-7-10-15,2-11-12 0,4-5 2 16,1-1 6-16,1 1 4 16,0 4 3-16,-1-1-2 15,1 2-3-15,-2-2-3 16,1 9-3-16,-4 4 2 16,-2 14 14-16,3 10 0 15,-7 6-8-15,-2 11 1 16,-3 15-12-16,-5 8-1 15,-2 16 9-15,-1 3-2 0,-1 3 0 16,1 0-1-16,-2-6 2 16,2-6-1-16,2-17 3 15,4-9 0-15,5-15 4 16,-1-7 5-16,7-13 1 16,-2-16 0-16,9-23-6 15,4-12-5-15,-1-15-5 16,4 7-1-16,-5 10 2 15,-3 11-1-15,-2 19 0 16,-2 6 0-16,-3 12-1 16,-1 4 4-16,-2 9-5 15,1 8 0-15,-3 14 11 16,-1 7 0-16,-4 15 8 16,-2 4 1-16,0 11-8 15,1 5-1-15,-3 0-15 16,4 0-61-16,7-11 46 15</inkml:trace>
  <inkml:trace contextRef="#ctx0" brushRef="#br0" timeOffset="-193443.12">17297 16079 526 0,'-5'52'246'16,"-4"30"-44"-16,9 20-77 15,0 24-30-15,-2 10 2 16,2 10-22-16,-11 1-8 16,6 3-9-16,-4-3 13 0,-1-8-15 15,1-4-6-15,-4-4-9 16,3-2-18-16,1-6-12 16,-2-6-3-16,4-10-1 15,2-2 0-15,7-2 7 16,2-5-41-16,2-23-150 15,-1-12 127-15</inkml:trace>
  <inkml:trace contextRef="#ctx0" brushRef="#br0" timeOffset="-193013.12">16481 17801 906 0,'0'-2'295'15,"18"4"-297"-15,13 2-20 16,25 1 9-16,6-2-1 15,23-3 1-15,6-1 9 16,19-7 20-16,14 1 12 16,22-4 16-16,5-1 2 0,23 0-10 15,2-2 37 1,17 0-2-16,10-2-8 0,-4 1-1 16,11 1-40-16,-3-1-9 15,1 0 0-15,0-3 0 16,-8-1-2-16,-7-4 1 15,-8 1 0-15,-21-1 1 16,-9 2 1-16,-27 4-3 16,-9 2-41-16,-28 3-145 15,-18-5-110-15,-29 4 159 16</inkml:trace>
  <inkml:trace contextRef="#ctx0" brushRef="#br0" timeOffset="-192176.47">17728 16687 511 0,'-6'8'189'0,"2"15"-143"16,5 14 15-16,2 14 21 15,6 8-21-15,7 15-11 16,-3 0-11-16,15 6-10 15,-7-5 6-15,9-14-5 16,5-7-4-16,3-19-6 16,12-4-7-16,4-9-7 15,6-1 2-15,8-10 7 0,2-2 2 16,-5-7 0-16,-1-6-1 16,0-7-4-16,-2-7 0 15,4-12-1-15,-4-8-1 16,-3-14-6-16,-1-5-15 15,1-6-5-15,-7 2-1 16,-16 12 1-16,-6 8 14 16,-15 18 1-16,-2 10-1 15,-5 10-5-15,-2 3-1 0,2 3-1 16,-4 6 9-16,4 10 4 16,5 5 15-16,7 10 21 15,5 5 9-15,11 10 23 16,4 4 0-16,8 5 12 15,7 4-11-15,10-5-25 16,0 0 13-16,6 2-18 16,-2-1-2-16,7 10 4 15,4 4-19-15,7-1-7 16,10 0-2-16,-7-4-2 16,3-9-2-16,-3-6-2 15,-6-4 0-15,-1-5 3 16,0 2 2-16,-10-6-7 15,-6-1-47-15,-12-9-176 16,-2-6-295-16,-7-9 318 16</inkml:trace>
  <inkml:trace contextRef="#ctx0" brushRef="#br0" timeOffset="-190696.29">19593 17598 191 0,'-11'-9'166'0,"0"-2"58"0,2 6-31 16,-3 2-48-16,0 3-20 15,1 5-24-15,-10 2-4 16,7 0 1-16,3 2-1 15,3 1-26-15,7 5-12 16,0 4-26-16,0-2-12 16,5 5-10-16,3-1-3 15,10 0-3-15,-5 0-3 0,8-9-1 16,5-4 2-16,-5-6 7 16,6-6 6-16,-6-7 11 15,-2-3 6-15,-3-8 5 16,-4-2 2-16,-10-5-2 15,-2-2-2-15,-9 0-6 16,-3 4-4-16,-3 9-3 16,-5 3-8-16,1 12 8 15,-3 2-4-15,0 8-10 16,-4 7 1-16,3 7-10 16,0 7-1-16,4 1 3 15,9 2 4-15,7 1-5 16,1-1-1-16,9-1-5 15,9-2-2-15,-2-8 1 16,3-5 2-16,4-10 7 16,-2-10 4-16,10-10 5 15,7-10 2-15,-6-9 0 0,0-3 1 16,-13-4 5-16,-8 3 5 16,-9 5 2-16,-7 6 2 15,-5 8-6-15,-7 8-7 16,-2 8-10-16,-6 2-6 15,1 6-9-15,1 5-1 16,-1 7 0-16,7 1 2 16,2 4 3-16,9-2-2 15,7 2-7-15,-2-2-3 0,10 1-3 16,8-1 3-16,10-7 10 16,10-5 4-16,7-13 8 15,2-1 4-15,1-18 2 16,-1-8 0-16,-9-5 1 15,-8-5 2-15,-15 8 7 16,-8 1 2-16,-12 13 4 16,-6 3-3-16,-8 7-15 15,-1 10-7-15,-3 5-2 16,-1 6-1-16,-1 12 5 16,0 5 5-16,6 7-7 15,4 0-2-15,5 2-5 16,6 2 48-16,8 6 289 15,17 4-237-15</inkml:trace>
  <inkml:trace contextRef="#ctx0" brushRef="#br0" timeOffset="-149396.08">5919 17337 868 0,'-16'-7'340'0,"12"1"-207"16,-1 2-46-16,5 4-32 15,4 0-24-15,5 0-50 16,1-1 0-16,15 2 22 16,1-1 13-16,12 0 20 15,5 3-3-15,7 3-11 16,12-2-5-16,12 4 14 16,7-5 3-16,12-2-1 15,8 3 4-15,7-1-12 16,8 2 1-16,16-5 6 15,7-1 0-15,21 1-10 16,4-1-2-16,13 3-12 16,0-2-3-16,2-1-3 15,1-1-2-15,3 1 3 16,0-3-1-16,-7 4-1 16,-7 0 1-16,-9 2 1 15,-5 1 1-15,-1 2 2 16,-9 1 1-16,-10-5 2 0,-5 0 1 15,-26-7 2-15,-4 0 1 16,-23-5-13-16,-10 0-21 16,-17 3-103-16,-14 0-82 15,-20 3 123-15</inkml:trace>
  <inkml:trace contextRef="#ctx0" brushRef="#br0" timeOffset="-148318.3">6459 16569 289 0,'-8'-23'176'0,"4"5"-21"15,-2 1-8-15,4 2-40 16,1 2-22-16,1 7-20 16,1 1-8-16,1 5-22 15,-2 5-2-15,0-5-4 16,3 23 7-16,13 60 25 16,-3-13-10-16,-3 18-20 15,-1 8-7-15,1 11-17 16,1 13-2-16,14 4-2 15,-3 1 0-15,6-2 2 0,2-15 21 16,0 5 10-16,9 2 2 16,2-15-1-16,4 1-19 15,5-14-10-15,3-7-1 16,6-2-2-16,-2-9-2 16,8-20-1-16,-4-6 0 15,-1-19 2-15,2-13 2 16,-3-14 3-16,5-15 0 0,-1-16 2 15,-18-3-1 1,-22 18-2-16,0 2 0 16,69-74-1-16,0 1-1 0,2-14 2 15,-27 28 12-15,4-4 15 16,0-9 8-16,-3-2 4 16,-5-4-11-16,-3-5-15 15,4-2-6-15,5-9-9 16,11 0-1-16,-1 8-4 15,0 8 5-15,-8 20 4 16,-6 12 0-16,-7 9 2 16,-4 8-6-16,-3 11-4 15,-4 5-1-15,-7 13-1 16,-2 1-1-16,-2 6 1 16,-1 3 0-16,-5 2 0 15,-8-2 2-15,-5 4 3 16,-2-2-6-16,-2 2-138 0,-2 3-218 15,-9 4 230-15</inkml:trace>
  <inkml:trace contextRef="#ctx0" brushRef="#br0" timeOffset="-147109.87">6745 16756 656 0,'-13'-23'318'0,"10"23"-114"16,2 1-65-16,1 0-60 15,-2-1-37-15,2 0-45 16,0 0-4-16,0 0-88 16,0 0-85-16,0 0 114 15</inkml:trace>
  <inkml:trace contextRef="#ctx0" brushRef="#br0" timeOffset="-146948.54">6785 16985 731 0,'3'7'284'16,"1"-1"-215"-16,-2-1 0 15,1-1-26-15,-2-1-33 16,-1-3-183-16,0 0 127 15</inkml:trace>
  <inkml:trace contextRef="#ctx0" brushRef="#br0" timeOffset="-146811.81">6856 17218 422 0,'3'10'227'0,"2"-1"-75"15,-3-5-18-15,-2 0-70 16,0 1-30-16,-4-5-68 15,5 2-87-15,-1-2 80 16</inkml:trace>
  <inkml:trace contextRef="#ctx0" brushRef="#br0" timeOffset="-146640.43">6880 17405 462 0,'2'12'275'0,"-3"-1"-42"16,1 1-38-16,2-5-93 15,-2 2-37-15,1-4-44 16,-1-3-9-16,-1 6-41 0,0-4-70 16,1 7-225-16,1 1 209 15</inkml:trace>
  <inkml:trace contextRef="#ctx0" brushRef="#br0" timeOffset="-146512.77">6887 17537 235 0,'35'109'169'16,"-31"-90"39"-16,-1-7-25 15,1-1-45-15,-1-1-30 16,3-6-60-16,1 5-23 16,-4-4-20-16,0 1-8 0,-2 0-141 15,1 1-105-15,3 3 149 16</inkml:trace>
  <inkml:trace contextRef="#ctx0" brushRef="#br0" timeOffset="-146376.14">6971 17775 144 0,'12'43'136'16,"-8"-31"22"-16,-2-1 2 15,4-3-1-15,0-3-28 16,-6 0-25-16,7-2-40 16,-11 0-17-16,4 3-33 15,4-3-9-15,-3 1-133 16,5 2-121-16,-6 0 154 16</inkml:trace>
  <inkml:trace contextRef="#ctx0" brushRef="#br0" timeOffset="-146257.85">7023 17927 352 0,'27'83'230'0,"-28"-69"-29"16,3-3-88 0,1-6-40-16,-3 0-53 0,2-5-13 15,1-1-4-15,-3 0-60 16,0-1 44-16</inkml:trace>
  <inkml:trace contextRef="#ctx0" brushRef="#br0" timeOffset="-146135.71">7101 18052 477 0,'42'32'204'0,"-36"-37"-120"16,1-3-27-16,5-5-35 15,1-2-82-15,-3 0 44 16</inkml:trace>
  <inkml:trace contextRef="#ctx0" brushRef="#br0" timeOffset="-145827.75">7235 18011 448 0,'92'-31'286'0,"-81"25"0"16,-1-3-80-16,4-5-88 15,-3-3-45-15,1 0-58 16,-1 1-7-16,0 4-13 16,2 2-41-16,4 2-114 15,-7 0-40-15,3 4-62 16,1-3 0-16,2 4 95 15,1-3 42-15,5-2 75 16,-3 1 84-16,-6-1 138 0,-1 1 54 16,-9 0 79-16,4-3-18 15,-1-2-83-15,4-1-48 16,3-6-79-16,-4 2-27 16,3-3-35-16,3-1-7 15,-3 1-75-15,6-2-70 16,5-1-187-16,-3 1 190 15</inkml:trace>
  <inkml:trace contextRef="#ctx0" brushRef="#br0" timeOffset="-145686.98">7895 17463 494 0,'16'-15'268'0,"1"0"-78"16,3-2-49-16,6-2-82 15,-2-1-27-15,-1-3-22 16,-2 2-1-16,-7 5-145 15,2-2 103-15</inkml:trace>
  <inkml:trace contextRef="#ctx0" brushRef="#br0" timeOffset="-145551.18">8242 17192 661 0,'19'-22'225'0,"3"-7"-214"15,2-3-5-15,-3-5-40 16,1 1-132-16,4-3 115 0</inkml:trace>
  <inkml:trace contextRef="#ctx0" brushRef="#br0" timeOffset="-145387.89">8501 16801 784 0,'6'-6'403'15,"2"0"-133"-15,-3-6-52 16,4 1-118-16,2-7-40 15,3-5-47-15,0 1-5 0,6-4-4 16,-3 1 0 0,1 3 4-16,-4 0-27 0,-4 7-123 15,-1 2 104-15</inkml:trace>
  <inkml:trace contextRef="#ctx0" brushRef="#br0" timeOffset="-144119.33">6593 17358 476 0,'-5'-2'240'15,"-4"0"-74"-15,7 0 2 16,-2-1-3-16,2 3 1 16,2-1 4-16,-1 0-8 15,0 0-48-15,0 0-36 0,0 1-60 16,1 0-21-16,0-1-10 16,0 0 6-16,21-2 20 15,32-4 11-15,-21 0-1 16,4 7 0-16,3-3-8 15,0-2-5-15,0 0-4 16,1-2 0-16,-4 1-1 16,-3 3 0-16,-4 1 1 15,-5-2 2-15,-8 0 2 16,-5 2 3-16,-8 0 5 16,-1 3 41-16,-9-1 31 15,6 0 4-15,0 0 3 16,-5-1-39-16,-18 1-29 15,-34 4-6-15,24-1-9 16,-5 3-5-16,-3-1-5 16,1 2-1-16,-3 3-1 15,3-5 1-15,7 1-1 0,3-4 1 16,10-2-2-16,5 0 1 16,2-1-2-16,3-1-1 15,4 2-7-15,1 0-11 16,11 0-15-16,0 0-2 15,5 2 2-15,3-1 11 16,6 2 16-16,4 0 3 16,5 2 4-16,3-2 3 15,-3 0-4-15,-3-4-43 0,3-1-149 16,0-3-107-16,-1-1 168 16</inkml:trace>
  <inkml:trace contextRef="#ctx0" brushRef="#br0" timeOffset="-143757.41">6794 17250 872 0,'-43'-47'418'0,"28"42"-80"15,5 4-174-15,5-1-32 16,2 2-52-16,6 0-68 16,-3 0-16-16,0 0 4 0,22 6 25 15,37 8 14-15,-26-11-2 16,2 1-13-16,0 1-8 16,-7-2-6-16,4 5-16 15,-10 2 49-15,-5-3 20 16,-9 4 41-16,-8-1 30 15,-9 4-24-15,-3 4-12 16,-10 3-34-16,-8 2-14 16,-12-3-26-16,-2 2-8 15,2-1-21-15,-2-1-23 16,11 8 18-16</inkml:trace>
  <inkml:trace contextRef="#ctx0" brushRef="#br0" timeOffset="-141976.04">11442 17449 680 0,'-28'-5'246'0,"17"4"-196"15,2 1-38-15,14-2-13 16,7 1-1-16,14 0-2 15,15-4 30-15,10 4 42 16,12 0 16-16,20-1 13 16,8 7-13-16,19-2-4 15,3 2 0-15,28 1 22 16,4-4 8-16,8 8-12 16,19-5 2-16,-5-5-15 15,10 1-7-15,18-6-15 16,-11 3-16-16,7-5-24 15,-2-1-8-15,-10-3-10 16,3-1 3-16,-13 4-1 16,-12 0 1-16,-20 2 1 15,-14-1-1-15,-28 6 0 16,-13 1 0-16,-18 5-6 0,-13-1-21 16,-18 1-103-16,-13 0-112 15,-22-3 141-15</inkml:trace>
  <inkml:trace contextRef="#ctx0" brushRef="#br0" timeOffset="-140881.91">12126 16563 100 0,'4'-3'70'0,"-1"3"42"16,2 0 4-16,-5 0 23 0,0 0 4 16,1 2-31-16,9 22-20 15,17 44-40-15,-16-22-14 16,6 9-11-16,0 2 19 15,3 6 21-15,7 7 15 16,4 8 4-16,0 10-16 16,2 7-17-16,-2-3-17 15,-2 2-11-15,0-1-7 16,3-7-9-16,2 2-6 0,9-8 21 16,5-1 2-16,10-10 1 15,1-8 5-15,10-10-23 16,2-7-1-16,5-14 0 15,5-2-1-15,1-16-1 16,3-11 0-16,2-11-1 16,-1-11 1-16,1-12 3 15,2-7 2-15,-4-18 17 16,4-8 10-16,-1-19 18 16,0-8 7-16,-8-8-2 15,-2-2-8-15,-7 3-17 16,-4 2-11-16,2 1-12 15,-6 5-1-15,-7 10-2 16,-7 10 0-16,-7 11-6 16,-2 7-1-16,-13 6-3 15,-5 4-29-15,-5 7-142 16,-10 3-181-16,-7 14 214 16</inkml:trace>
  <inkml:trace contextRef="#ctx0" brushRef="#br0" timeOffset="-140188.14">12670 16535 667 0,'-30'-81'373'16,"27"80"-104"-16,3 1-117 16,0 0-38-16,0 0-85 15,0 0-26-15,0 0 1 16,0 0 7-16,0 0-82 15,2 6-111-15,3 14 119 16</inkml:trace>
  <inkml:trace contextRef="#ctx0" brushRef="#br0" timeOffset="-140044.64">12759 16723 274 0,'9'17'211'15,"2"-2"-3"-15,0-6-68 16,1-2-32-16,1-1-63 0,-1-1-21 15,0-1-10-15,-1-2-17 16,-3 1-222-16,0 6 168 16</inkml:trace>
  <inkml:trace contextRef="#ctx0" brushRef="#br0" timeOffset="-139902.29">12891 16838 325 0,'36'81'216'0,"-33"-74"-18"0,7 1-49 16,-1-1-27-16,-5 0-49 15,6-4-20-15,-7 0-34 16,5 2-8-16,-4-1-85 16,3 6-96-16,-5 4 108 15</inkml:trace>
  <inkml:trace contextRef="#ctx0" brushRef="#br0" timeOffset="-139772.72">12993 17023 261 0,'34'79'168'0,"-27"-71"15"16,-4-4-12-16,4 0-40 15,-6-3-25-15,10 3-55 16,-4-3-17-16,2-2-31 16,4 0-64-16,-6 0-171 15,2 1 154-15</inkml:trace>
  <inkml:trace contextRef="#ctx0" brushRef="#br0" timeOffset="-139302.2">13110 17124 127 0,'4'5'116'0,"-1"-4"50"0,2 4-3 16,-2-3-6-16,4 1-15 15,1-2-48-15,-2-3-29 16,2-1-49-16,0-3-11 16,2 0-33-16,26-20-42 15,-25 24-99-15,-2 5-23 16,0 0 27-16,-2 1 41 16,0 1 107-16,1-3 43 15,-3-2 46-15,5-2 21 0,-2-5 32 16,1 1-10-16,2-2-36 15,0 1-18-15,3 0-38 16,-2-2-10-16,1 0-9 16,1-3-1-16,-1 3-55 15,1 1-35-15,-2-3-57 16,2 1 0-16,-1-1 55 16,2 0 42-16,-2 2 98 15,-6 0 32-15,1 2 68 16,-4 0 21-16,1 1-3 15,6-1-16-15,-6-4-64 16,2-3-28-16,3-4-40 16,0-3-29-16,10 0-60 15,1-1-34-15,0 1-23 16,-4 1 15-16,-2 9 53 16,-5-1 35-16,1 6 31 15,-1 1 21-15,0 1 37 0,2-2 12 16,4-3 5-16,7-7-19 15,4-10-60-15,5-5-106 16,2-2 69-16</inkml:trace>
  <inkml:trace contextRef="#ctx0" brushRef="#br0" timeOffset="-139118.71">13962 16507 409 0,'19'-12'293'0,"-9"8"13"31,-4 2-42-31,-2 0 0 0,8-6-53 0,-6 2-34 0,5-6-41 16,-6-4-23-16,12-3-9 15,-2-3-14-15,8-1-45 16,6 0-14-16,0-3-20 16,2-2 0-16,-5 0-12 15,-3 5-23-15,-9 6-65 16,-3 3-63-16,-5 3 92 16</inkml:trace>
  <inkml:trace contextRef="#ctx0" brushRef="#br0" timeOffset="-136326.08">12467 17509 463 0,'-35'-31'196'16,"26"32"-44"-16,-7-4-71 16,12-1 15-16,1 0 25 15,0-7 8-15,3 1 12 16,1 3 27-16,-6-3 5 16,-4 4-20-16,0 0-14 15,-12 4-55-15,4 2-31 16,3 6-38-16,-2 6-9 0,-3 3-4 15,1 9-1-15,4 2-2 16,9 1-3 0,9-2-5-16,4-3 0 0,15-8 2 15,5-3 1-15,2-7 8 16,6-5 2-16,-4-13 9 16,-2-8 1-16,4-6 1 15,-7-2 1-15,-8 5-3 16,-2 6 4-16,-15 3 7 15,-3 2 3-15,-7 4 20 16,-9 1 0-16,-1 6-5 16,-2 2-1-16,-4 6-23 15,5 4-4-15,-2 7-10 16,1 5-5-16,5 2-5 16,5-3-2-16,13-2-6 15,9-1-4-15,16-11 8 16,1-3 2-16,3-13 11 0,6-8 6 15,-3-4 0 1,1-1 1-16,-10 4 3 0,-12 0 9 16,-16 6 11-16,-9 2 3 15,-15 7 0-15,-1 1-6 16,-12 10-14-16,2 6-4 16,-4 2-7-16,0 4-3 15,6-1-2-15,3-3-31 16,16 7-16-16,6 5 27 15</inkml:trace>
  <inkml:trace contextRef="#ctx0" brushRef="#br0" timeOffset="-87547.76">7172 14275 228 0,'-4'4'174'16,"1"-1"11"-16,0-2-50 15,-6-4-10-15,-2-6-25 16,0 1-13-16,5 1-5 0,6 5-6 16,0 2-19-16,3-1-9 15,-3 0-24-15,0 0-9 16,0-1-10-16,15-7 0 16,47-25-3-16,-22 21 1 15,4-13 4-15,3 4 3 16,6-1 3-16,-4-6 0 15,-4 3-3-15,1-1-2 16,-11 0 1-16,8 4-1 0,0 1 2 16,-1 1-1-16,5 2-2 15,-5 0-1-15,-5 5-3 16,-3 1 0-16,-9 2 32 16,-4 4 11-16,-5 4 5 15,-11-3 1-15,-3 5-29 16,1 1-6-16,-4 0-2 15,-1 0-1-15,1 0-6 16,-2 1-2-16,-25 0-5 16,-33 46-1-16,21-19 2 15,-6-2 1-15,-7 4 0 16,2-1 0-16,-7-1 2 16,0-3 0-16,1-2 2 15,-4-1-1-15,5-4 0 16,4 1-1-16,5-6-2 15,6 0 0-15,11 0-1 0,7-4-1 16,9-1-1-16,6-6-2 16,7-2-10-16,1 0-3 15,8-2 1-15,0 0 3 16,14-6 10-16,5-5 1 16,13-8 1-16,6-1-1 15,11-5-2-15,6 1 0 16,5 0 1-16,-4 0 1 15,-5 0 0-15,2-3 0 16,-3 5 0-16,0 0-1 0,-3 5 0 16,-6 4 0-16,-7 4 0 15,-1 1 1-15,-10 4 0 16,-3 1 0-16,-11 3 1 16,-8 2 0-16,-9-1 7 15,3 1 5-15,-7 0-1 16,3 0-2-16,-1 0-8 15,-21 7-5-15,-46 19-1 16,22-6 3-16,-5 1-1 16,-3 7 2-16,-5 0 0 15,0 1 1-15,-1-1 2 16,-1 2 0-16,-8-5 0 16,-3 0-1-16,3-3 0 15,7-5-1-15,20-3-1 16,9-3 1-16,13-7 0 15,9 0 3-15,8-4-4 16,4-1-5-16,11-1-5 0,9-7-1 16,14-7 4-16,9-5 5 15,13-7 2-15,0 0 0 16,6-1 0-16,-4-2 0 16,3 0 0-16,2-1 0 15,4 3 1-15,1 4-7 16,-1 4-40-16,-7 6-10 15,-8 5-56-15,-2 4-33 16,-20 4-105-16,0 2 152 0</inkml:trace>
  <inkml:trace contextRef="#ctx0" brushRef="#br0" timeOffset="-86467.07">6994 14358 215 0,'1'-6'137'16,"5"3"21"-16,0 0 4 16,-8 0-15-16,1 1-17 0,0 1-47 15,0 1-15-15,-10 0-10 16,-12 1 3-16,-39 5 5 16,22-4-4-16,-3 2-5 15,-5 0-1-15,-9 1 0 16,-1-1 2-16,3-1-17 15,-1 2-10-15,6 0-10 16,0 0 7-16,1 3 0 16,-2-1 0-16,5-1-8 15,8-1-12-15,9-1 0 16,8 1 0-16,8-3 2 16,3-2 0-16,6 1 0 15,4-3-4-15,3 1-8 16,-3 0-6-16,0 0-4 15,26-4 1-15,44-11 8 16,-19 6 0-16,2 0 3 16,0-3 0-16,-4 3 0 15,-3 1 2-15,0 1 0 0,1 1 0 16,-2 1 2-16,-5 0 23 16,-1 2-97-16,-5 4-56 15,-10 4-254-15,-2 2 218 16</inkml:trace>
  <inkml:trace contextRef="#ctx0" brushRef="#br0" timeOffset="-84531.52">4869 14692 188 0,'103'-13'87'0,"-75"7"-42"15,3 1-16-15,10-1-19 16,2-5-4-16,15-2 55 16,6-4 4-16,8-9 31 15,4-1 8-15,-4-7-50 16,6 0-3-16,0 4-30 16,-1 2-8-16,-6 7-9 15,-7 5-2-15,-9 6-3 16,-6 6-1-16,-7 2-1 15,1 2 1-15,-3 0 0 16,-2 0 1-16,-4 1 1 16,-2 2 0-16,-17 0 0 15,0-1 0-15,-9 1 2 0,-4-5-3 16,-2 2 74-16,-2 0 6 16,1 0 1-16,0 0 3 15,-18 4-74-15,-36 9-7 16,21-7-2-16,-5 2 1 15,5 2-1-15,1 0 1 16,-3 1 1-16,3 0 0 16,-9-3 4-16,-1 1 2 15,8-2 2-15,0-1 2 0,10-2 2 16,1-3 2-16,10-1 15 16,2-5 9-16,6 3-1 15,6 1-7-15,2-1-36 16,-2 1-15-16,1 0-8 15,25-4 2-15,42-7 17 16,-15 6 5-16,0-4 3 16,3-1 0-16,2-3 2 15,-1-1 2-15,2 0 1 16,1 0 0-16,-4 2-1 16,-8-4 0-16,-6 6-3 15,-4 1 0-15,-15 4-1 16,4 4 0-16,-10 1-3 15,-6 1 1-15,1 0-3 16,-10 1 1-16,0 2 1 16,0 0-1-16,-4-3 2 15,2 0 2-15,0 0 7 16,0 0 1-16,0 0 2 0,-2 0-2 16,-7 1-4-16,-14 2-1 15,-36 2-3-15,20-3 0 16,-1 3-1-16,0-2-1 15,1 6 1-15,1-2 0 16,0 1 0-16,7 2 0 16,3-1 1-16,10-2 1 0,11-3 0 15,3-1-1 1,6-3-13-16,4 0-5 0,11-1-3 16,5-1 1-16,11-5 14 15,9 1 5-15,3 0 2 16,3 2 0-16,1 1 0 15,-2 3-1-15,-5 4-19 16,-10-4-26-16,-2 3-57 16,-7-1-46-16,-11 1 89 15</inkml:trace>
  <inkml:trace contextRef="#ctx0" brushRef="#br0" timeOffset="-83104.18">7465 14233 318 0,'-78'-5'158'0,"76"5"-38"15,0 0-22-15,1 1 1 16,1-2 2-16,0-1-14 16,0 1-13-16,0 0-29 15,0 0-10-15,9-4 1 16,9 3-3-16,35-42-4 16,-28 24-2-16,14-1-9 15,-4 0-5-15,8-6-5 16,4 6-1-16,1-6 9 15,2-2 11-15,-3 4 3 16,-2-1 1-16,-3 7-12 16,-5 2-11-16,-4 3-4 15,-2 3 0-15,-9 1-1 16,-4 3 1-16,-10 4 2 16,-5 0 8-16,-2 1 48 0,-3 2 3 15,1 0-9-15,0-1-11 16,-7 2-51-16,-14 6-5 15,-35 15 5-15,27 0 3 16,-5 0 2-16,-5 0 1 16,-5 5 0-16,-5 1 1 15,-4 0 2-15,11 1-1 16,-1-2 0-16,15-2 1 16,2-5-2-16,0-4 0 0,12-4 1 15,-6-9-1-15,15 0 0 16,3 2-3-16,6-7-7 15,8 2 1-15,8-10-1 16,5-6 5-16,16-5 4 16,6-7 0-16,13 4-2 15,2-9 1-15,6 4-1 16,-5 3 1-16,-7-2 0 16,-3 10 1-16,-13 3 0 15,1 4 0-15,-19 7 1 16,-8 0 0-16,-8 3 3 15,-12-1 2-15,5 4-5 16,-1 1-2-16,-14 7-6 16,-8 4-3-16,-17 6 7 15,-16 6 3-15,-5 5 2 0,-9-1 1 16,1 2 0 0,2-6 0-16,9-4 0 15,10-1-1-15,3-5 0 0,5-2 0 16,7-6-1-16,3 1 1 15,17-7 3-15,4 0-3 16,12 0-13-16,5-9-5 16,15-6-6-16,9-1 2 15,16-10 16-15,4-2 2 16,6-1 2-16,4-4 1 0,5 0-44 16,5-2-70-16,2 4 74 15</inkml:trace>
  <inkml:trace contextRef="#ctx0" brushRef="#br0" timeOffset="-60084.49">3538 8495 81 0,'0'0'28'15,"0"3"-24"-15,0-3-1 0,0 0 13 16,0 0 13-16,0 0 6 16,0 0 0-16,0 0-11 15,7 4 8-15,-5-3 9 16,5 1 0-16,-2-1 15 15,0 0-11-15,4 0-10 16,0 0-1-16,2 2-15 16,29 4-8-16,-28-7 9 15,2 2 5-15,-2 0 6 16,0 0 5-16,3 2 3 16,1-2 2-16,0 0 1 15,1-2-5-15,1 0-11 16,-5-1-1-16,4 0 11 15,-1-1 0-15,-6-1-4 16,0 0-7-16,-4 1-18 16,0 2-3-16,1 2-4 15,3 0 0-15,3-1 1 0,3-1-11 16,0-1 64-16,0-3 4 16,4-2 3-16,-1 0 12 15,2 1-63-15,-1-2-2 16,-5 1-2-16,0 0-1 15,-1 1-1-15,-3 0-2 16,0 4 0-16,-1-2-1 16,2 2 0-16,3-1 0 15,-1 0 0-15,4-2 0 16,2 1 0-16,0-2 0 0,-2-3 1 16,4 2 1-16,0 1 5 15,-3-1 3-15,7 2 4 16,-14-1 0-16,4-1-4 15,0 5-4-15,0-1-5 16,1 2 0-16,0-1-1 16,-1-1 0-16,-3-1 0 15,7 0 0-15,-2 1-1 16,7 0 1-16,-1-1 0 16,3 1 0-16,-3 0 2 15,5 0 1-15,3-1 0 16,-1-1 0-16,-1 0-1 15,-2 0 0-15,0 1-1 16,-1-1 0-16,3 1 0 16,-1 1-1-16,-3 0-1 15,-2 2 1-15,-3-1-1 16,-2 0 1-16,1-2 0 0,1 1-1 16,-4 0 1-16,4-1 0 15,-1-1 0-15,2 2 1 16,2-1 1-16,-4-1 1 15,0 3 3-15,1-1 0 16,0 0 4-16,4 1 0 16,3-3 1-16,-7 2 0 31,-11 1-3-31,0 0-2 0,31-2-2 0,-1-1-3 16,-3 2 0-16,-14 3 0 0,-3-1-1 15,-3-1 0-15,-1 0-11 16,-2-1 69-16,6-1 13 15,5 2 1-15,-2-6 14 16,1 3-69-16,3-3-12 16,-2 4-2-16,4 2-1 15,-3 0-2-15,1 0 0 16,-2-2 0-16,-1 3-1 16,-2-3 1-16,2 2 0 15,0-1 0-15,1 1 0 16,-1 1 0-16,-2 0-1 15,1 0 1-15,-1 1-1 16,-1-1 1-16,0 3-1 16,-3-1 1-16,-2-2 0 15,1 1 0-15,-3-4-1 16,0 0 1-16,2 1 0 16,-1 0 0-16,6-3 0 0,-3 1 1 15,3-1-1-15,0 1 0 16,0 1 0-16,2-2 1 15,2 1-1-15,0-2 0 16,3 4-1-16,0-3 1 16,-2-2-1-16,0 5 0 15,1-2 0-15,0 2 1 16,-4 0-1-16,5-1 0 0,-6 2 0 16,0-1 0-16,-2-1 1 15,-3 0 0-15,2-1 0 16,-1-1-1-16,3 3 0 15,-3 0 0-15,-3-5 0 16,6 5 0-16,-3-2 1 16,2-2-1-16,1 6 0 15,1-6 1-15,-2 1 0 16,3 2 0-16,-1-4 0 16,2 0-1-16,1 3 1 15,-1-4-1-15,0 4 1 16,-2-3-1-16,2 3 0 15,-4-1 0-15,-1 2 0 16,1 2 0-16,1-1 0 16,1-1 1-16,-5 1-1 15,-1-2 1-15,-3-3-1 16,3 2 1-16,3-3 0 0,-2 3-1 16,-1 0 1-16,-2-1-1 15,1 1 1-15,-2 1-1 16,0 0 0-16,-3 3 0 15,5 1 0-15,-4-4 0 16,1 4 0-16,-1-1 0 16,-3 1 0-16,0 1 0 15,-1 0 0-15,-3-1 1 32,-2 0 0-32,0 0 1 0,-2-1-1 0,0 0 1 0,0 0-1 15,3 0-1-15,-2 0 0 16,0 0 0-16,-1 0 0 15,1 0 1-15,0 1-1 16,-1 0 1-16,0 0 1 16,0 0-1-16,0-2 2 15,0 1-1-15,0 0-2 16,0 1-1-16,-1 0-2 16,0 0 1-16,-11 1 2 15,-11 3 0-15,-28 7 0 16,28-8 0-16,-5-3 0 15,1 2 0-15,2 2 0 16,-5 1 1-16,0 3-1 16,-5-3 1-16,-6-2 0 15,5 2 0-15,1 0-1 16,1 2 1-16,1 1-1 16,4-1 1-16,3 0-1 0,2-3 1 15,8-1 0-15,2-2 0 16,4-4 0-16,4 2 1 15,6-1-3-15,4 2-3 16,-4 0-5-16,0-1 1 16,4 0 0-16,14-2 4 15,34-5 3-15,-27 1 1 16,4 2-1-16,1 2 1 16,3 1 1-16,2-4-1 0,-1-2 2 15,1-3 0-15,-7-3-1 16,0 5 1-16,-5-5-2 15,2 5 0-15,-3 0-1 16,0 1 0-16,0 3 0 16,-1 2 0-16,-1 1 1 15,2-1 0-15,-3 2-1 16,-1-2 1-16,-4 3 0 16,0 0-1-16,-9-3 2 15,-1 1 3-15,-4 1-1 16,-1-1 0-16,-1 1-6 15,1 1-3-15,0 0-6 16,0 0 0-16,1 0 2 16,-13 1 2-16,-6 3 3 15,-32 7 2-15,21-6 2 16,-2 4-1-16,-4-3 1 16,2 4 0-16,4 1 1 0,-3-3-1 15,-7 1 0-15,-8-1 0 16,-4-1 0-16,-11 2-1 15,1 1 1-15,-3 3 0 16,-1 1 1-16,9 1 0 16,4 0 0-16,4-4 0 15,4-2-1-15,-3 0 1 16,2-1 0-16,1-1-1 0,-1 4 0 16,1 0 0-16,-7-1 1 15,0-1-1-15,5-1 1 16,-2 0 1-16,6 0-1 15,-1-1 0-15,-8-2 0 16,1 0-1-16,2 3 1 16,-1 0 0-16,3 0 0 15,1-3 1-15,2-4 1 16,2 2-1-16,4-1 0 16,0-1-1-16,1 1 1 15,-3 0-1-15,-8-1 1 16,-3 2 0-16,-4 1 0 15,2-2 0-15,5 1 0 16,3 0-1-16,10 2 0 16,-5-3 0-16,0 0 0 15,7 2-1-15,0 0 0 16,3 0-1-16,-9 2 2 16,-5-2-1-16,-11 2 1 15,7-1 0-15,9 1 0 0,5 0 0 16,3 1 0-16,2-2 0 15,-4 0 0-15,0-2 1 16,1-3 0-16,-1 1-1 16,0 1 0-16,5-1-1 15,-6-1 1-15,-4 3 0 16,2 0-1-16,1 1 1 16,2 3 0-16,5-3 0 0,-5 0 0 15,-2-1 1-15,-5 0 0 16,-5-3 0-16,-3 0 1 15,-2 3-1-15,-1 2-5 16,-3 1-3-16,-3 2 0 16,1-5-2-16,6 3 4 15,3 0 2-15,7 1 0 16,5 1 1-16,2 2-19 16,2-1-17-16,6 2-80 15,1 0-31-15,2 0-117 16,3 0 156-16</inkml:trace>
  <inkml:trace contextRef="#ctx0" brushRef="#br0" timeOffset="-50509.98">7167 7435 277 0,'-5'-8'116'16,"11"7"-67"-16,-3-3-26 0,2 2-21 16,0 1-2-1,-7-3 1-15,2 4 3 0,0 0 21 16,0 0 8-16,0 0 4 15,0 8-1-15,2 11-13 16,-1 30-5-16,-1-24 1 16,0 4 9-16,-1 2 11 15,1 4 3-15,0 7 3 16,0-1-7-16,0 1 17 16,0 1 1-16,0 0-5 15,-2 2-3-15,2 2-31 16,0 0-4-16,2 2-5 15,2 1 0-15,-3-5-2 16,4 6 3-16,-1 3 5 16,-3 0 2-16,8 9 0 15,-6-2-4-15,0 0-6 16,3 0 3-16,-4-4 24 0,3-4 9 16,1 0 6-16,1-4-3 15,4 2-21-15,0 2-8 16,0 2-6-16,0 2-3 15,2 4-2-15,-3 0-2 16,-3-1 2-16,1 1-1 16,-1-2 0-16,0-1-1 15,3 5 0-15,-4 2 1 16,-2 3-1-16,-3 0 1 0,-1 1 0 16,-1-3-1-16,-2-3 0 15,2-2-2-15,0 3 38 16,-2 1 4-16,1 8 2 15,-2 0 2-15,4 0-38 16,4 0-3-16,1 1-3 16,-1 0 1-16,-4 1-1 15,-2 3 1-15,-1 1 0 16,-1 2 0-16,-5-5-2 16,2-2 0-16,-1 2-1 15,0 1 1-15,3 10-1 16,-3 4 0-16,4-1 0 15,-2-2 0-15,-2-2-1 16,3 1 2-16,-2 4-1 16,3 3 0-16,-1 0 0 15,-2-3 1-15,-1 1 0 16,0 1 0-16,-6 3 1 0,2 6-1 16,-4 2 1-16,0-2-1 15,-1 4 1-15,2 2 1 16,4 6-2-16,-4-4 1 15,-2-6 22-15,3-1 6 16,2-2 5-16,2 3 3 16,1-1-23-16,1-6-5 15,-2 3-5-15,10-6-2 16,-3 11-1-16,-3 0-1 16,0-5 0-16,0 4 0 0,6-7 0 15,-4 6-5-15,4 0 21 16,-2 0 3-16,-4-9 2 15,6-1 5-15,1-2-21 16,-2-2-2-16,7-5-1 16,-1-6-1-16,-1-9 0 15,3-1 0-15,-6-8 0 16,2 0 0-16,-1-7 0 16,3-4 0-16,-6-5 1 15,-1-4-1-15,-1-7 1 16,2-5-1-16,7-10-2 15,-2-3-1-15,0-10 0 16,-3-3-5-16,-6-3-9 16,5-7 0-16,-5-14 1 15,5-11 5-15,-1-24 15 16,-6-11 4-16,2-15 4 0,2 7-2 31,1 38-6-31,1 1-3 0,1-132-4 0,8-7-1 16,2-17-2-16,4 42-4 15,1-5-4-15,3 2 1 16,5 6 2-16,-7 18 3 16,0 24-11-16,-14 10-34 15,6 23-119-15,0 5-197 16,7 6 232-16</inkml:trace>
  <inkml:trace contextRef="#ctx0" brushRef="#br0" timeOffset="-49288.95">2918 14053 411 0,'0'-11'217'16,"0"1"-39"-16,0 3-13 15,-3 0-21-15,-3 2-13 16,-5 4-17-16,-2-4-14 15,-10 3 0-15,-1 1 5 16,-1 1-6-16,-6 0-3 16,-4 0-28-16,-4 5-18 15,-8-1-23-15,-1 4-11 16,-2-2-7-16,4 2 6 16,11-3 18-16,4-1 4 15,12-3 1-15,5-1-8 0,13 3-46 16,5 1-11-16,7 4-7 15,13-3 0-15,19 3 27 16,5-5 4-16,20-3 3 16,-9 0 1-16,4-6 0 15,0-3 1-15,-5 3 0 16,1 0 0-16,-17 1 1 16,-8 3 0-16,-17 4 1 15,-9-2 10-15,-8 2 11 16,-12 3 3-16,-16-5 1 15,-9 4-10-15,-16-4-12 16,0-3-2-16,-1 3-10 16,4 0 20-16,-2 7 12 15,0-1 4-15,5 5 14 16,3-2-18-16,18-4-8 16,6-1-4-16,14-3-21 0,7 2-8 15,15-3-7-15,6 0 1 16,23-4 16-16,10-2 4 15,10-2 2-15,4-3 1 16,5 2-42-16,1 0-56 16,11-3 61-16</inkml:trace>
  <inkml:trace contextRef="#ctx0" brushRef="#br0" timeOffset="-48506.04">3252 7964 682 0,'-4'-2'242'16,"-11"0"-206"-16,-4 1 1 15,-4 1 37-15,-3 1 18 16,3-1 68-16,-3-1 18 16,-1-5 13-16,1-4-8 15,5 0-48-15,3-1-23 0,8 4-46 16,2 0-18-16,8 4-38 15,9 2-15-15,9 1-12 16,6 0-1-16,16 3 9 16,4 1 6-16,5 2 5 15,3 3 8-15,10-1-60 16,9 6 40-16</inkml:trace>
  <inkml:trace contextRef="#ctx0" brushRef="#br0" timeOffset="-22386.39">9775 1233 798 0,'-18'-30'296'16,"10"0"-226"-16,-2-5-47 16,10 0-18-16,3 3 0 15,0-7 0-15,-9 5 0 16,-5-9 1-16,4 1 0 15,-2 1-2-15,-1 0 0 0,-14 4-2 16,-9 3-1-16,-22 11 9 16,-6 4 7-16,-19 16 15 15,-7 7 3-15,-13 16 10 16,-4 15-3-16,-14 20-13 16,1 12-3-16,4 20-26 15,5 9-4-15,5 22-4 16,2 12 0-16,0 30 5 15,4 8 1-15,28 23 0 16,16 2-1-16,29-7-3 16,21-6-2-16,31-34 4 15,18-16-1-15,43-41 4 16,15-23 2-16,32-52 10 16,12-26 7-16,25-60 35 15,2-35 6-15,14-61 0 16,5-30-2-16,-30-32-26 15,-14-11-3-15,-52-2-2 16,-38 12-3-16,-54 29-9 0,-28 24-4 16,-41 56-23-16,-23 29-10 15,-36 55-35-15,-8 31 33 16</inkml:trace>
  <inkml:trace contextRef="#ctx0" brushRef="#br0" timeOffset="-21503.13">14474 2724 739 0,'-14'-28'358'0,"-21"3"-112"16,-4 5-160-16,-6 7-89 15,-6 5-6-15,-15 10-8 16,-2 9-2-16,-3 12 13 15,-4 12 4-15,-4 25 2 16,-15 13 2-16,-15 45-8 16,-2 16-1-16,3 29 1 15,6 15 2-15,21 1-1 16,14-8-1-16,37-18 3 16,28-23-1-16,44-40 1 15,21-21 5-15,31-48 15 16,10-28 15-16,21-53 18 15,9-24 2-15,1-36-8 16,-3-15-8-16,-18-24-6 0,-13-5-1 16,-28-10 1-16,-20 1-3 15,-39 22-10-15,-22 17-38 16,-43 55 15-16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245 165 1336,'0'0'698,"0"0"-105,0 0-89,0 0-69,0 0-29,0 0-25,0 0-2,0 0 13,0 0 23,0 0 45,0 0 41,0 0 50,0 0 16,0 0-2,0 0-18,0 0-38,0 0-29,0 0-46,0 0-7,0 0 35,-5-13 3072,3 12-3429,0-1 0,0 1-1,0 0 1,0-1-1,0 1 1,0 0 0,0 0-1,0 1 1,0-1 0,0 0-1,0 1 1,-1-1-1,-1 1-104,-38-1 225,-3 4-163,40-3-58,0 1 0,1 0 0,-1 0 0,0 0 0,1 1 0,0 0 0,-1 0 0,1 0 0,0 0 0,0 1 0,0-1 0,0 1 0,0 0 0,1 0 0,-1 1 0,1-1 0,0 1 0,0-1 0,0 1 0,1 0 0,-2 2-4,-3 7-9,6-11 4,0 1 0,-1-1 0,1 0-1,-1 1 1,0-1 0,0 0 0,-1 2 5,-9 10-93,11-14 87,1 1 0,0-1 0,0 1-1,-1-1 1,1 1 0,0 0 0,0-1 0,-1 1 0,1-1 0,0 1 0,0 0 0,0-1 0,0 1 0,0-1 0,0 1 0,0 0 0,0-1 0,0 1 0,1 0 0,-1-1 0,0 1 0,0-1 0,0 1 0,1-1 0,-1 1 0,0 0 0,1-1 6,1 3-18,-1-1 10,0-1 0,0 0 0,0 0 1,-1 0-1,1 0 0,0 1 0,-1-1 0,1 0 0,-1 1 1,1-1-1,-1 0 0,0 1 0,1 0 8,-1 1-9,1 0 1,1 0-1,-1 0 1,0 0-1,1 0 0,-1 0 1,1-1-1,0 1 0,0-1 1,0 1-1,0-1 0,1 0 1,-1 1-1,1-1 1,0 0 8,2 2-6,1 0 0,-1-1 0,0 1 1,1-2-1,0 1 0,0 0 1,3 0 5,-3-2 21,1 0 0,-1 0-1,0-1 1,1 1 0,-1-1-21,-5 0 6,1-1 5,0 1 0,-1-1 0,1 1-1,0-1 1,-1 1 0,1-1-1,-1 0 1,1 0 0,-1 0 0,1 0-1,-1 0 1,0 0 0,1 0 0,-1 0-1,0-1 1,0 1-11,17-22 122,-12 12-64,-1-1 0,-1 1 1,0-1-1,0 1 0,-1-1 1,-1 0-1,0-1 0,-1 1 1,0 0-1,-1 0 0,0-10-58,-1 16 31,0 0 0,0 0 0,0 0 0,-1 0 0,0 0 0,0 1 0,-1-1 0,1 1 0,-1-1 0,0 1 0,-1 0 0,1 0 0,-1 0 0,0 1 0,0-1 0,-2 0-31,4 4 12,0-1-1,0 1 1,0 0 0,0 0-1,0 0 1,-1 0-1,1 0 1,-1 1-1,1-1 1,0 1-1,-1-1 1,1 1 0,-1 0-1,1 0 1,-1 0-1,1 0 1,-1 1-1,-1 0-11,-8-1 0,10 0-6,1 1 0,-1-1 0,1 0 0,-1 0-1,1 1 1,-1-1 0,1 1 0,-1-1 0,1 1-1,0 0 1,-1 0 0,1-1 0,0 1 0,0 0-1,-1 0 1,1 0 0,0 1 6,-17 22-124,11-13 76,5-7 36,0 0 1,0 0-1,1 0 1,-1 1-1,1-1 1,0 0-1,0 1 0,1-1 1,-1 1-1,1 0 1,0-1-1,0 1 1,1 1 11,-2 10-19,2-11 11,-1 0 1,1 0-1,-1 0 1,1 1-1,1-2 1,-1 1-1,1 0 0,0 0 1,0 0-1,0-1 1,1 1-1,-1-1 1,1 1-1,0-1 1,1 0-1,-1-1 1,1 1 7,-1 0-4,1 0 1,0 0-1,1-1 0,-1 0 1,1 0-1,-1 0 1,1 0-1,0-1 0,0 0 1,0 0-1,0 0 1,0 0-1,1-1 0,-1 0 1,1 0-1,0 0 4,3-1 4,-1 0-1,1 0 0,-1 0 0,1-1 0,0-1 1,4 0-4,-9 0 9,0 1 1,0-1-1,-1 0 1,1 1 0,0-2-1,-1 1 1,1 0-1,-1-1 1,0 1-1,0-1 1,0 0-1,0 0 1,0 0 0,1-4-10,4-3 33,-1-1 0,0 0 0,-1-1 0,-1 1 1,1-1-1,2-13-33,-7 21 20,1 0 1,-1-1-1,-1 1 0,1 0 1,-1-1-1,1 1 1,-2-1-1,1 1 0,0-1 1,-1 1-1,1-1 1,-1 1-1,-1 0 0,1-1 1,-1 1-1,1 0 1,-1 0-1,0 0 1,0 0-1,-1 0 0,1 1 1,-2-2-21,-1 0 23,0 1 0,0 0 0,0 0 1,0 0-1,-1 0 0,1 1 0,-1 0 0,0 0 1,0 1-1,0 0 0,0 0 0,0 0 0,-1 0 1,1 1-1,-1 0 0,1 1 0,0 0 0,-1 0 1,1 0-1,-1 0 0,1 1 0,-1 0 1,1 1-1,0-1 0,-1 1-23,0 1-13,1 0 0,-1 1 0,0-1 0,1 1 0,0 0 0,-4 3 13,8-4-10,-1-1 0,0 1-1,1 0 1,-1 0 0,1 0 0,0 0 0,0 1-1,0-1 1,0 0 0,1 1 0,-1-1-1,1 1 1,0 1 10,-3 9-28,1 0 0,1 1 0,0-1-1,1 0 1,0 1 0,1-1 0,1 0 0,1 6 28,-1-16-4,0 1 0,0-1-1,0-1 1,1 1 0,0 0 0,-1 0 0,2-1 0,-1 1 0,0-1-1,1 1 1,-1-1 0,1 0 0,0 0 0,0 0 0,0 0 0,0-1-1,1 1 1,-1-1 0,1 0 0,-1 0 0,1 0 0,0 0 0,0-1-1,0 0 1,0 1 4,5 0-4,0 0-1,1 0 0,0 0 0,-1-1 1,1-1-1,0 0 0,-1 0 1,1-1-1,-1 0 0,5-1 5,-7 0 1,-1 0-1,1 0 1,-1-1-1,0 0 1,0 0 0,0 0-1,0-1 1,-1 0-1,1 0 1,2-2-1,2-4 14,-1 1 0,0-1 0,0-1-1,6-8-13,-10 11 13,-1 0-1,0-1 1,0 1-1,-1-1 1,0 1-1,0-1 1,1-7-13,-1-4 61,0-1 1,0-19-62,-3 38 11,0-1 0,0 0 0,0 0 0,0 0 0,-1 1 0,1-1 0,-1 0 0,0 0 1,0 1-1,0-1 0,0 1 0,0-1 0,0 1 0,-1-1 0,1 1 0,-1 0 0,0-1 0,0 1-11,-1-1 14,0 1 0,0-1 1,-1 1-1,1 0 0,0 0 1,-1 0-1,0 0 0,1 1 0,-1-1 1,0 1-1,-3-1-14,-2 1-6,0-1-1,0 1 1,-1 1 0,1-1 0,0 2 0,0-1-1,-1 1 1,1 1 0,0 0 0,-4 1 6,10-2-10,0 0 0,1 0 0,-1 1 1,1-1-1,-1 1 0,1-1 1,0 1-1,-1 0 0,1 0 1,0 0-1,0 0 0,0 0 1,-1 2 9,0 1-18,0 0 1,0 0 0,1 1 0,-1-1 0,1 0 0,-1 5 17,-1 6-39,1 0 0,1 0 0,0 0 0,1 10 39,2-18-5,-1 1-1,2 0 1,-1-1-1,1 0 0,1 1 1,-1-1-1,1 0 0,1 0 1,-1 0-1,2-1 0,-1 1 1,1-1-1,0 0 0,0-1 1,1 1-1,0-1 0,0 0 1,0 0-1,1-1 0,0 1 1,0-2 5,-4-2-1,0 0-1,0-1 1,0 0 0,0 0 0,0 0 0,0 0-1,0 0 1,1 0 0,-1-1 0,0 0 0,0 1-1,1-1 1,-1-1 0,0 1 0,1 0 0,-1-1-1,0 0 1,0 1 0,0-1 0,0 0 0,1-1-1,-1 1 1,-1-1 0,3 0 1,-1-1 9,-1 1-1,0-1 1,0 1 0,0-1 0,-1 0 0,1 0-1,-1 0 1,1-1 0,-1 1 0,0 0-1,0-1 1,-1 0 0,1 1 0,-1-1 0,0 0-1,1 0 1,-2 0 0,1 1 0,0-1-1,-1-2-8,0-1 24,0 0 0,0-1 0,-1 1 0,0 0 0,-1-1 0,0 1 0,0 0 0,0 0 0,-1 0 0,0 1 0,0-1 0,-1-1-24,-2-2 30,0 1 0,-1 0 0,0 0 1,-1 0-1,1 1 0,-2 0 0,-4-4-30,9 9 5,0 0-1,0 0 1,-1 1-1,1 0 1,0-1-1,-5 0-4,8 2-2,-1 1-1,1-1 1,-1 1 0,1 0-1,-1-1 1,0 1 0,1 0-1,-1 0 1,0 0 0,1 0-1,-1 0 1,1 0-1,-1 1 1,0-1 0,1 0-1,-1 1 1,1 0 0,-1-1-1,1 1 1,-1 0 0,0 0 2,-6 7-23,0 0 0,0 0 0,1 1 0,1 0 0,0 0 0,0 1 0,1-1 0,0 1 0,0 1 0,1-1 0,0 1 0,0 3 23,3-6-26,-1 1 1,1-1-1,1 1 1,0-1 0,0 1-1,0-1 1,1 1-1,1-1 1,-1 1 0,1-1-1,1 0 1,-1 0-1,1 0 1,1 0 0,0 0-1,0-1 1,0 0-1,1 1 1,0-2-1,0 1 1,6 5 25,-10-11-86,-1-1-1,1 1 1,-1 0 0,1-1 0,-1 1-1,1-1 1,0 1 0,-1-1-1,1 1 1,0-1 0,0 1 0,-1-1-1,1 0 1,0 0 0,0 1-1,-1-1 1,1 0 0,0 0-1,0 0 1,0 0 0,0 0 0,-1 0-1,1 0 1,1 0 86,-1 0-1700,-1 0-185,0-2 822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73 641 1144,'-14'29'258,"-17"29"918,29-51-587,2-7-502,-1 1 0,1-1-1,0 0 1,0 1-1,0-1 1,0 0-1,0 1 1,0-1 0,-1 0-1,1 1 1,0-1-1,0 0 1,0 0 0,-1 1-1,1-1 1,0 0-1,0 0 1,-1 0-1,1 1 1,0-1 0,-1 0-1,1 0 1,0 0-1,-1 0 1,1 0-1,0 1 1,-1-1 0,1 0-1,0 0 1,-1 0-1,1 0 1,0 0 0,-1 0-1,1 0 1,0 0-1,-1 0 1,1 0-1,0-1 1,-1 1-87,-5 5 1751,6-5-1644,0 0 0,0 1 0,-1-1-1,1 0 1,0 1 0,0-1 0,-1 0 0,1 1 0,0-1 0,-1 0-1,1 0 1,-1 1 0,1-1 0,0 0 0,-1 0 0,1 0 0,0 1 0,-1-1-1,1 0 1,-1 0 0,1 0 0,-1 0 0,1 0-107,-1 0 433,1 0 1,0 0-33,0 0-47,0 0-93,0 0-57,0 0-51,6-12 845,6-5-866,-2 0 0,0-1 0,0-2-132,-6 11 55,-1-1 0,0 0-1,0 1 1,-1-1 0,0 0 0,0-6-55,-1 7 20,1-1 1,0 1 0,0 1-1,1-1 1,0-1-21,8-13 29,-7 14-15,0 1-1,-1-1 1,0 0 0,0-1 0,-1 1-14,6-37 70,-5 24 1,1-1 1,5-15-72,-6 27 14,-1 0 1,0 0-1,-1 0 1,0 0-1,-1-7-14,2-28 40,0 38-30,1 0 0,-1 0-1,1 1 1,1-1 0,-1 1 0,1-1-1,1 1 1,3-4-10,-2 2 17,-1 0-1,0 0 1,0 0 0,-1-1-1,0 0-16,-3-31 63,-1 41-63,0 0 0,0 0 0,0 0 1,0-1-1,0 1 0,0 0 0,0 0 0,1 0 0,-1-1 1,0 1-1,0 0 0,0 0 0,0 0 0,0 0 0,0-1 0,1 1 1,-1 0-1,0 0 0,0 0 0,0 0 0,0 0 0,1-1 1,-1 1-1,0 0 0,0 0 0,0 0 0,1 0 0,-1 0 1,0 0-1,0 0 0,3-2 3,-2 0-8,0 0 0,-1 0 0,1 0 0,-1 0 0,1 0 0,-1 0 0,0 0 0,0 0 0,0 0 0,0-1 0,0 1 0,-1 0 5,1-8-153,0 10 97,0 0 9,0 0 15,0 0 11,0 0-7,5 11-60,35 81 24,-29-66 54,-1 0 0,5 21 10,-7-23-7,0 0 0,3 5 7,7 14 14,-3 1 0,-1 1-1,-3 0 1,0 10-14,-6-38 2,0 1-1,3 3-1,-2-5 12,-1 1 0,2 12-12,-5-12 37,0 0 1,-1 9-38,3 27 26,-3-50 51,-1-3-4894,0 0 3925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1288,'-89'-19'712,"88"19"-666,0-1-1,0 1 1,0 0-1,-1-1 1,1 1-1,0 0 1,0 0-1,-1 0 1,1 0-1,0 0 1,0 0-1,0 0 1,-1 0-1,1 0 0,0 1 1,0-1-1,0 1 1,-1-1-1,1 1-45,1-1 62,0 0 0,0 0-1,0 0 1,0 0-1,0 0 1,0 0 0,0 0-1,0 0 1,0 0-1,0 0 1,0 0 0,0 0-1,0 0 1,1 0-1,-1 0 1,0 0 0,0 0-1,0 0 1,0 0 0,0 0-1,0 0 1,0 0-1,0 0 1,0 0 0,0 0-1,0 0 1,0 0-1,0 0 1,0 0 0,0 0-1,0 0 1,0 1-1,0-1 1,0 0 0,0 0-1,0 0 1,0 0-1,0 0 1,0 0 0,0 0-1,0 0 1,0 0 0,0 0-1,0 0 1,0 0-1,0 0 1,0 0 0,0 0-1,0 1 1,0-1-1,0 0 1,0 0 0,0 0-1,0 0 1,0 0-1,0 0 1,0 0-62,0 0 535,0 0-63,0 0-93,0 0-65,0 0-58,0 0 6,0 0 30,0 0-12,0 0-28,0 0-53,2 0-177,0 1 0,0-1 1,0 1-1,-1 0 1,1 0-1,0 0 0,0 0 1,-1 0-1,1 0 0,0 1-22,8 4 47,46 17 418,-52-21-452,18 7 187,0-1 1,1-1-1,6 1-200,-7-5 40,31 9 44,-53-12-68,0 0 0,0 0 3,0 0 10,0 0 6,0 0 24,0 0 74,0 0 110,0 0 110,0 0 47,0 0-16,0 0-89,0 0-100,0 0-62,-79-5 950,53 3-1044,-9 0 90,-1 2 0,1 2 0,0 1-129,35-3 1,0 0 1,0 0 0,-1 0 0,1 0 0,0 0-1,0 0 1,0 0 0,0 0 0,0 0 0,0 0 0,-1 0-1,1 0 1,0 0 0,0 0 0,0 0 0,0 0-1,0 0 1,-1 0 0,1 0 0,0 0 0,0 0 0,0 0-1,0 0 1,0 0 0,0 0 0,0 1 0,-1-1-1,1 0 1,0 0 0,0 0 0,0 0 0,0 0 0,0 0-1,0 0 1,0 1 0,0-1 0,0 0 0,0 0 0,0 0-1,0 0 1,0 0 0,0 1 0,0-1 0,0 0-1,0 0 1,0 0 0,0 0 0,0 0 0,0 1 0,0-1-1,0 0 1,0 0 0,0 0 0,0 0 0,0 0-1,0 0 1,0 1 0,0-1 0,0 0 0,0 0 0,1 0-1,-1 0 1,0 0 0,0 0 0,0 0 0,0 0-2,1 2-58,-6-4-111,29 5-259,-4-1 426,-3 0-2,39 3-10,-9-3-64,0 2 1,0 2 77,-24-2-1891,0 1 0,17 7 1891,-27-9-1060,-2-1 473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147 195 848,'1'0'233,"-1"0"0,0 0-1,0 0 1,1 0 0,-1-1 0,0 1-1,0 0 1,0 0 0,1 0 0,-1 0-1,0 0 1,0 0 0,0 0 0,1 0-1,-1-1 1,0 1 0,0 0 0,0 0-1,0 0 1,1 0 0,-1-1 0,0 1-1,0 0 1,0 0 0,0 0 0,0-1-1,0 1 1,0 0 0,0 0 0,0-1-1,1 1 1,-1 0-233,-1-11 3013,1 10-2957,0 0 0,-1 0 0,1 1 0,0-1-1,-1 0 1,1 0 0,-1 0 0,1 0 0,-1 0 0,1 1 0,-1-1 0,1 0 0,-1 0-1,0 1 1,1-1 0,-1 0 0,0 1 0,0-1 0,0 1 0,1-1 0,-1 1 0,-1-1-56,-2 1 0,-1 0 1,0 0-1,0 0 1,0 0 0,0 1-1,0 0 1,1 0-1,-1 0 1,0 1-1,1-1 1,-1 1 0,1 0-1,0 1 1,-2 0-1,1 2-5,1 0 1,0 0 0,0 0 0,1 1 0,-1-1-1,1 2 5,2-5-3,0 0 0,0 0-1,0 0 1,1 0-1,-1 0 1,1 0 0,0 0-1,-1 0 1,1 0 0,0 0-1,0 0 1,0 0-1,0 0 1,1 0 0,-1 0-1,1 0 1,-1 0 0,1 0-1,-1 0 1,2 1 3,0-1 2,-1 1 1,1-1-1,0 1 0,0-1 1,0 0-1,1 0 0,-1 0 1,0 0-1,1 0 0,-1-1 1,1 1-1,1 0-2,5 2 33,1 0 0,-1-1-1,1 0 1,-1-1 0,1 0 0,8 1-33,-16-3 16,0 0 0,0 0 0,0 0-1,0 0 1,0-1 0,0 1 0,0 0 0,0-1 0,0 1 0,0-1 0,0 0 0,0 0 0,0 0 0,-1 0 0,1 0 0,0 0 0,-1 0 0,1-1 0,0 1-16,2-4 86,0 0 0,0 0 0,0 0 0,-1 0 0,1-2-86,5-6 243,-7 10-165,0 1 1,0-1-1,0 1 0,-1-1 1,1 0-1,-1 0 0,0 1 1,0-1-1,0 0 0,0 0 1,0 0-1,-1 0 0,1-1 1,-1 1-1,0 0 1,0 0-1,0 0 0,0 0 1,0 0-1,-1-2-78,0-2 109,-1 0-1,1 0 1,-1 0 0,-1 0 0,1 1-1,-1-1 1,-1 1 0,1-1-1,-3-2-108,4 6 19,-1 0 0,0 0-1,0-1 1,0 2-1,0-1 1,-1 0 0,1 1-1,-1-1 1,0 1-1,0 0 1,0 1 0,0-1-1,0 0 1,0 1 0,-3-1-19,-2 1-9,0 0 0,-1 0 1,1 1-1,0 0 1,0 0-1,-1 1 0,1 1 1,0-1-1,-4 2 9,11-2-13,0 0 0,0 0 0,0 0 0,0 0 0,0 0 0,0 1-1,0-1 1,1 1 0,-1-1 0,0 1 0,1 0 0,-1-1 0,1 1 0,0 0 0,0 0-1,-1 0 1,1 0 0,0 0 0,1 0 0,-1 0 0,0 1 0,1-1 0,-1 1 13,-1 3-32,1-1-1,0 0 1,1 1 0,-1-1 0,1 1 0,0-1 0,0 1 0,1-1-1,0 2 33,1 2-20,1 0-1,0-1 0,0 0 1,1 0-1,0 0 0,0 0 1,1-1-1,0 1 0,1-1 1,5 6 20,-7-10-3,0 0 0,1 0 0,-1-1 0,1 1 1,-1-1-1,1 0 0,0-1 0,-1 1 0,1-1 0,0 0 1,0 0-1,0 0 0,0-1 0,1 1 0,-1-1 1,2-1 2,-3 1 6,0 0 0,1 0 0,-1-1 0,0 0 0,1 0 0,-1 0 0,0 0 0,0-1 0,0 0 0,0 1 0,0-2 0,0 1 0,-1 0 0,1-1 0,-1 1 1,1-1-1,-1 0 0,2-3-6,2-5 48,-1 1-1,0-1 1,2-7-48,7-14 127,-8 21-52,9-19 133,-15 28-184,0 0 0,0-1 0,-1 1 1,1 0-1,-1 0 0,0 0 0,1-1 1,-1 1-1,0 0 0,0-1 0,-1 1 1,1 0-1,-1-2-24,-2-4 88,0 0 1,-1 0-1,-1 0 0,1 0 1,-1 0-1,-1 1 1,-4-5-89,7 9 12,1 0 0,-1 1 0,0 0 1,-1-1-1,1 1 0,0 1 0,-1-1 1,1 0-1,-1 1 0,1 0 0,-1-1 1,0 2-1,0-1 0,1 0 0,-1 1 1,-3-1-13,2 1-7,0 0 1,1 0-1,-1 0 1,0 1-1,0 0 1,0 0 0,0 0-1,1 0 1,-1 1-1,0 0 1,1 0-1,-3 2 7,-26 14-67,22-13 16,0 1-1,1 1 1,-2 1 51,8-5-15,0 0 0,1 0 0,0 0 0,0 1 0,0 0 0,0-1 0,0 1-1,1 0 1,-1 0 0,1 2 15,-1 0-14,1-1 0,0 1-1,0 0 1,1 0 0,-1 0 0,1 0-1,1 0 1,-1 0 0,1 0 0,0 0-1,1 0 1,0 5 14,0-7-12,-1 0-1,2 0 1,-1-1-1,0 1 1,1 0-1,-1 0 1,1-1-1,0 1 1,1-1-1,-1 0 1,0 1-1,1-1 1,0 0 0,0 0-1,0-1 1,0 1-1,0-1 1,0 1-1,2 0 13,1 0-6,0 0-1,0-1 1,0 0 0,0 0-1,0 0 1,0 0-1,0-1 1,1 0 0,-1-1-1,0 1 1,4-1 6,-6 0 3,0-1 1,0 1-1,0-1 0,0 1 1,0-1-1,0 0 1,0-1-1,0 1 0,-1-1 1,1 0-1,-1 0 1,1 0-1,-1 0 0,0 0 1,1-1-1,-1 1 0,0-1 1,1-2-4,6-6 15,-4 4 1,-1 0 0,1-1 0,-1 0 0,1-2-16,-4 7 12,-1 0 0,0-1 1,0 1-1,0 0 0,0-1 0,0 1 1,-1-1-1,1 1 0,-1-1 1,0 0-1,0 1 0,0-1 1,-1 0-13,1-1 20,-1-1 1,-1 1-1,1 0 0,-1-1 1,1 1-1,-1 0 1,-1 0-1,1 0 1,-1 1-1,0-1 1,0 0-1,0 1 1,-1 0-1,1 0 1,-1 0-1,0 0 1,0 1-1,-1-1 1,1 1-1,-1 0 1,1 1-1,-1-1 1,0 1-1,0 0 0,0 0 1,0 0-1,-1 0 1,1 1-1,0 0 1,-1 1-1,1-1 1,-1 1-1,1 0 1,-5 0-21,1 2-13,-1 0 1,1 1-1,0 0 1,0 1 0,-2 1 12,8-4-13,2 0 6,0-1 0,0 1 0,-1 0 1,1 0-1,0 0 0,0-1 0,1 1 0,-1 0 0,0 0 0,0 0 0,0 0 0,1 1 1,-1-1-1,0 0 0,1 0 0,-1 1 7,-3 5-39,1-3 25,1 0 0,-1 0 0,1 0-1,0 0 1,0 1 0,0-1 0,0 1 0,1-1 0,0 1 0,0 0 0,0 0 0,1-1 0,-1 1 0,1 0 0,0 0 0,1 0 0,-1 0 0,1-1 0,0 1 0,0 0-1,0-1 1,1 1 0,0-1 0,0 1 0,0-1 0,0 0 0,1 0 0,-1 0 0,1 0 0,0 0 0,0 0 0,1-1 0,-1 1 0,1-1 0,0 0 0,0 0 0,0 0 14,1-1-2,-1 1 0,1-1 0,0 0 0,-1 0 0,1-1 0,0 1 0,0-1 0,0 0 0,0 0 0,0-1 1,0 1-1,0-1 0,1-1 0,-1 1 0,0-1 0,0 1 0,0-1 0,2-1 2,-1 0 8,0 0 0,0 0 0,0-1-1,-1 1 1,1-1 0,-1 0 0,0-1 0,0 1-1,0-1 1,0 0 0,-1-1 0,1 1-1,-1-1 1,3-4-8,-5 5 13,0 0-1,-1-1 0,1 1 0,-1 0 1,0-1-1,-1 1 0,1-1 0,-1 1 1,0-1-1,0 1 0,0-1 0,0 1 1,-1-2-13,0-23 103,1 25-88,0 0 0,0 0 1,0-1-1,-1 1 0,0 0 0,0 0 1,0-1-1,0 1 0,-1 0 0,1 0 1,-1 0-1,0 1 0,0-1 0,-1 0 1,1 1-1,-1-1 0,0 1 1,0 0-1,0 0 0,0 0 0,0 0 1,-1 1-1,-2-2-15,2 1 4,1 1 0,-1 0 1,0 0-1,0 0 0,-1 0 1,1 1-1,0 0 0,0 0 0,-1 0 1,1 0-1,-1 1 0,1-1 1,0 1-1,-1 0 0,1 0 1,-1 1-1,1 0 0,-1-1 0,1 2 1,0-1-1,0 0 0,-4 2-4,6-1-9,0-1 0,0 1 0,0 0 0,0 0 0,0-1-1,0 1 1,1 1 0,-1-1 0,1 0 0,0 0-1,-1 0 1,1 2 9,-2 2-20,1-1 0,0 1 0,0-1 0,0 5 20,1-5-11,0-1 1,1 1-1,-1-1 1,1 1 0,1 0-1,-1-1 1,0 1-1,1-1 1,0 1 0,0-1-1,1 1 1,-1-1-1,1 0 1,0 0-1,0 1 1,0-1 0,2 1 10,4 6-709,1-1-1,0 1 1,1-2 0,0 0 0,2 1 709,-11-9-54,12 9-2197,1-2 941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2296,'73'-70'1389,"-58"56"311,-17 16-1462,2-1-149,1-2 162,-1 1-76,-1 0 0,1 0 0,0 0 0,0 0 0,-1 1-1,1-1 1,0 0 0,0 0 0,-1 0 0,1 0 0,0 0 0,-1 0 0,1 0 0,0 0 0,0 0 0,-1 0 0,1 0 0,0 0 0,0 0 0,-1 0 0,1-1 0,0 1 0,-1 0 0,1 0 0,0 0-175,0 0 47,-1 0 1,1 0-1,0-1 0,0 1 1,-1 0-1,1 0 0,0 0 1,0 0-1,-1 0 0,1 0 1,0 0-1,0 0 0,-1 0 1,1 0-1,0 0 0,0 0 0,-1 0 1,1 0-1,0 0 0,0 0 1,-1 0-1,1 0 0,0 1 1,0-1-1,-1 0 0,1 0 1,0 0-1,0 0 0,-1 0 1,1 1-1,0-1 0,0 0 1,0 0-1,0 0 0,-1 1 0,1-1 1,0 0-1,0 0 0,0 1 1,0-1-1,0 0 0,0 0 1,0 1-1,-1-1 0,1 0 1,0 0-1,0 1 0,0-1 1,0 0-1,0 1 0,0-1 1,0 0-1,1 0 0,-1 1 1,0-1-1,0 0 0,0 0 0,0 1-47,-2 42 532,2-26-436,-1-1 0,-1 0-1,-3 12-95,-5 46 460,7-47-123,-1 0 0,-4 12-337,-9 46 285,11-51-215,-1 1 0,-5 10-70,5-23 47,2 0-1,1 1 1,0 12-47,-8 36 198,4-16 144,8-55-327,0 1-8,0-1 0,0 1 1,0 0-1,0-1 0,0 1 1,-1-1-1,1 1 0,0-1 0,0 1 1,0-1-1,-1 0 0,1 1 1,0-1-1,-1 1 0,1-1 1,0 1-1,-1-1 0,1 0 0,0 1 1,-1-1-1,1 0 0,-1 1 1,1-1-1,0 0 0,-1 0 1,1 1-1,-1-1 0,1 0 1,-1 0-1,1 0-7,-1 0 45,1 0-1,0 0 11,0 0 10,0 0 14,0 0 5,0 0-8,0 0-3,0 0-21,0 1-53,0-1 0,0 1 0,0-1 0,0 0 0,1 1 0,-1-1 0,0 1-1,0-1 1,0 1 0,0-1 0,1 1 0,-1-1 0,0 0 0,0 1 0,1-1 0,-1 0-1,0 1 1,0-1 0,1 0 0,-1 1 0,1-1 0,-1 0 0,0 0 0,1 1 0,-1-1 0,0 0-1,1 0 1,-1 0 0,1 1 0,-1-1 0,1 0 0,-1 0 0,1 0 0,-1 0 0,0 0-1,1 0 1,-1 0 0,1 0 0,-1 0 0,1 0 0,-1 0 1,3 0-6,0 0 0,0 1-1,0 0 1,0 0 0,0 0 0,0 0 0,0 0 0,0 1 6,44 26 0,-44-27 1,0 1-1,0-1 1,1 0 0,-1-1 0,0 1 0,1 0 0,-1-1 0,0 0 0,1 0 0,-1 0 0,0 0 0,1-1 0,-1 1 0,0-1-1,1 0 1,-1 1 0,0-2 0,0 1 0,0 0 0,0-1 0,2 0-1,3-2 3,-1 2 5,-1-1 0,1 0-1,-1 0 1,1-1 0,-1 0 0,0 0-1,0 0 1,-1-1 0,1 0-1,-1 0 1,0 0 0,-1-1 0,1 1-1,-1-1 1,0 0 0,0-1 0,-1 1-1,0-1 1,1-2-8,0-1 17,1 0 0,1 1 0,2-4-17,-3 5 25,1-1-1,-2 1 1,1-1 0,-1 0 0,0-2-25,5-12 69,-7 18-51,0 0 0,0 0 0,0 0 0,-1 0 0,1-1-1,-1 1 1,-1 0 0,1 0 0,-1-1 0,0-1-18,-4-26 118,2 11 18,-1 0 0,-1 0 1,-7-20-137,8 34 25,-1 1 1,0-1-1,0 1 1,-1 0-1,0 0 1,0 1-1,-1-1 1,1 1 0,-1 0-1,-1 1 1,1 0-1,-2-1-25,3 3 6,1 1 1,0 1-1,-1-1 0,0 1 0,1-1 0,-3 1-6,-18-6 11,11 2-4,0 0-1,0 1 0,-1 0-6,10 3-14,0 0 0,0 0 0,0 1 0,0 0-1,0 0 1,0 0 0,0 1 0,0-1 0,0 1 0,-4 2 14,8-3-50,1 0-11,0 0-4,0 1 41,0-1 0,0 1 0,0 0 0,0-1 0,1 1 0,-1-1 0,0 1 0,1 0 0,-1-1 0,0 1 0,1-1 1,-1 1-1,0-1 0,1 1 0,0 0 24,7 4-8,0 0 0,0 0 0,1-1 0,0 0 0,0 0 8,3 2 0,-8-4 0,-1 0 0,1 0 0,0 0 0,0-1 0,0 1 0,1-1 0,-1 0 0,0 0 0,0 0 0,1-1 0,-1 0 0,0 0 0,1 0 0,-1 0 0,2-1 0,3 0 8,0 0 1,0-1-1,0 0 1,0-1 0,0 0-1,-1 0 1,1-1-1,-1 0 1,0-1-1,0 0 1,-1 0-1,6-5-8,2-2 25,-11 8-13,0 1-1,1-1 1,-1 0 0,-1 0 0,1 0 0,0-1 0,-1 1 0,0-1-1,0 0 1,-1 0 0,2-4-12,-1 4 44,-1-1-1,1 0 0,0 1 1,0-1-1,0 1 1,1 0-1,3-3-43,-6 6 26,0 0-1,0 0 0,0-1 0,0 1 1,-1 0-1,1 0 0,0-1 1,-1 1-1,0 0 0,1-1 1,-1 1-1,0 0 0,0-1 0,-1 1 1,1 0-1,0-1 0,-1 1 1,0-2-26,-1-3 49,0-1 1,0 1 0,0 0 0,-1 0-1,-3-5-49,2 4 41,-1 1 0,1 0 0,-1 0 0,-1 0 0,1 1 0,-1-1 0,0 1 0,-1 1 0,1-1 0,-1 1 0,0 0 0,0 1-1,-3-2-40,-8-2 37,1 0-1,-2 1 0,1 1 0,0 1 0,-1 0 0,-11 0-36,19 4-3,-1 0 0,1 0 0,-1 1 0,0 1 0,1 0 0,-1 0 0,1 1 0,-1 1 0,1 0 0,0 0 1,-4 3 2,-3 2-64,7-4-37,0 0-1,0 2 0,-3 1 102,12-5-138,0 0-1,0 0 0,0 0 0,1 0 1,-1 0-1,0 0 0,1 0 0,-1 0 1,1 1 138,-2 7-5110,3-10 3677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3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0 244 208,'0'0'120,"0"0"-7,0 0 117,0 0 153,10 4 2246,0 1-2326,0 0 0,0 0 0,0-1-1,6 2-302,-5-2 52,-5-2-10,0 0 1,0 0 0,0 0 0,1-1-1,-1 0 1,1 0 0,-1 0 0,1-1-1,1 0-42,24 0 316,-1 2-1,3 1-315,2 1 326,13-2-326,86-6 582,19 0-45,-8 3 248,137-19-785,-52 0 546,-102 8-398,0 7 1,62 6-149,254 3 63,-231-7-37,421 7 36,-356-5-34,-2-12 0,238-44-28,348-46 10,-588 73-2,306-6 0,-328 39-1,98 20-7,-82 11 6,-16-1 4,-12-15 6,102 10 15,-171-16-9,-72-6-8,-1 4 0,6 5-14,-9 2 14,60 2-14,55 6 14,-86-9-2,12-5-12,-12 0-11,16 0 404,-94-7 391,-32-3-568,-1 0 1,1 0 0,-1-2 0,4 0-217,-14 3 1104,-6-2-2284,-3-4-3723,4 3 3559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215 199 400,'-10'1'3055,"-6"-2"7830,5-7-10641,8 7-231,1 1 0,-1-1-1,1 1 1,-1-1-1,1 1 1,-1 0-1,0 0 1,1 0-1,-1 0 1,-2 1-13,-2-1 13,5 0-39,-1 0 0,0 0 0,0 1 0,0-1 0,0 0 0,0 1 0,-1 0 26,3 0-14,0-1 0,0 1 0,0 0 0,0-1-1,0 1 1,0 0 0,0 0 0,0 0 0,0 0 0,0 0 0,0 0 0,0 0-1,1 0 1,-1 0 0,1 1 0,-1-1 14,0 0-8,1 0-1,-1-1 1,1 1 0,0-1-1,-1 1 1,1 0-1,0-1 1,0 1 0,-1 0-1,1 0 1,0-1-1,0 1 1,0 0 0,0-1-1,0 1 1,0 0 0,0 0-1,0-1 1,0 1-1,0 0 1,1-1 0,-1 1-1,0 0 1,0-1-1,1 1 1,-1 0 0,0-1-1,1 1 1,-1 0 0,1 0 8,1 0-2,0 0 0,0 1 1,1-1-1,-1 0 0,0 0 1,1 0-1,-1-1 1,2 1 1,20 8 3,26 15 21,-48-23-20,1 0 1,-1-1 0,1 1 0,-1-1-1,1 0 1,-1 1 0,1-1-1,-1 0 1,1-1 0,-1 1 0,0 0-1,1-1 1,-1 1 0,1-1-1,-1 0 1,2-1-5,8-1 37,-3 0-1,-1 1 1,1-1 0,-1-1 0,0 1-1,0-2 1,0 1 0,-1-1-1,4-3-36,11-9 77,-1-1 0,1-3-77,4-4 23,-22 21-12,1-1 0,-1-1 0,0 1-1,0 0 1,0-1 0,-1 0-1,2-4-10,-3 7 30,-1-1 1,1 1-1,-1-1 0,0 0 0,0 1 0,0-1 1,-1 0-1,1 0 0,-1 0 0,0 1 0,0-1 1,0 0-1,0 0 0,-1-1-30,0 3 31,0 0 1,0-1-1,-1 1 1,1 0-1,0 0 0,-1 0 1,1 0-1,-1 1 1,0-1-1,0 0 0,1 1 1,-1-1-1,0 1 1,0-1-1,-1 1 0,1 0 1,0 0-1,0 0 1,0 0-1,-1 0 0,1 1 1,-1-1-1,1 1-31,-6-2 44,1 1-1,-1 0 1,1 0-1,-1 1 1,1 0-1,-1 0 1,0 1-44,-8 1 46,0 1-1,0 0 1,1 1 0,-1 1 0,1 1-1,-6 2-45,13-4-11,1 0 0,0 0 0,0 0 0,0 1 0,0 0 0,1 0 0,0 1 0,0 0 0,0 0 0,1 0 0,0 1 0,0-1-1,-1 4 12,2-2-10,-1 0-30,0 1 0,1-1-1,1 1 1,-3 8 40,5-14-15,0 0 0,1-1 0,-1 1 0,1 0 0,0 0 0,0-1 0,0 1 0,0 0 0,1 0 0,-1-1 0,1 1 0,-1 0 0,1-1 0,0 1 0,0 0 0,0-1 0,1 1 0,-1-1 0,1 1 15,0 0-7,0 0 0,-1-1 0,1 1 0,1 0 0,-1-1-1,0 0 1,1 1 0,-1-1 0,1 0 0,-1-1-1,1 1 1,0 0 0,0-1 0,0 1 0,0-1 0,0 0-1,0 0 1,0 0 0,1 0 0,-1-1 0,0 1 7,3-1-1,6 0 7,0 0 1,0-1 0,-1 0-1,1-1 1,0-1-7,-8 3 13,-1-2-1,1 1 1,-1 0 0,1-1 0,-1 0-1,0 1 1,0-1 0,1-1 0,-1 1-1,-1 0 1,1-1 0,0 1-1,-1-1 1,1 0 0,-1 0 0,0 0-1,0 0 1,1-2-13,-2 3 25,0 0 1,0 0-1,0 0 1,0 0-1,-1 0 0,1 0 1,-1 0-1,1-1 0,-1 1 1,0 0-1,0 0 0,0 0 1,0-1-1,0 1 1,0 0-1,-1 0 0,1 0 1,-1 0-1,0 0 0,1-1 1,-1 1-1,0 0 0,0 1 1,0-1-1,-1 0 1,1 0-1,0 0 0,-1 1 1,1-1-1,-2-1-25,-5-4 114,0 1 1,-1-1-1,0 1 0,0 0 0,-9-3-114,12 5 22,-1 1-1,0 1 1,0-1 0,0 1-1,0 0 1,0 1-1,0-1 1,-1 1-1,1 1 1,-1 0-1,1 0 1,-4 0-22,6 1-10,1-1-1,-1 1 1,1 0-1,-1 1 1,1-1 0,0 1-1,0-1 1,-1 1-1,1 0 1,0 1 0,1-1-1,-1 1 1,0 0-1,1 0 1,-1 0 0,1 0-1,0 1 1,0-1-1,0 1 1,-1 3 10,1-3-36,1 0 0,1 0 1,-1 0-1,0 0 0,1 0 0,0 0 0,0 0 0,0 1 36,1-4-5,0 0 0,0 0 0,0 0 0,0 0-1,0 0 1,0 1 0,0-1 0,0 0 0,0 0-1,1 0 1,-1 0 0,0 0 0,1 0-1,-1 0 1,1 0 0,-1 0 0,1 0 0,-1 0-1,1 0 1,0 0 0,0 0 0,-1 0 0,1 0-1,0-1 1,0 1 0,0 0 0,0-1-1,0 1 1,0-1 0,0 1 0,0-1 0,0 1 5,4 1-2,0 0 0,-1-1 0,1 1 0,0-1 1,0 0-1,0-1 0,0 1 0,0-1 0,0 0 1,0 0-1,0 0 0,0-1 0,0 0 0,0 0 1,0 0-1,0-1 0,-1 1 0,1-1 0,0 0 1,-1 0-1,1-1 0,-1 0 0,1 0 2,2-2 21,-1 0 0,1-1 0,-1 0 0,0 0 0,5-7-21,-10 12 12,0 0 0,0 0 0,0-1 1,0 1-1,-1 0 0,1-1 0,0 1 0,-1-1 0,1 1 0,-1 0 0,1-1 0,-1 1 0,0-1 0,0 0 0,0 1 0,0-1 0,0 1 0,0-1 0,0 1 0,0-1 0,0 1 0,-1-1 0,1 1 0,-1-1 1,1 1-1,-1-1 0,0 1 0,1 0 0,-1-1 0,0 1 0,0 0 0,0 0 0,0 0 0,0-1 0,0 1 0,-1 0-12,-14-14 125,9 8-58,-1 0 0,0 0 0,0 1 0,-5-3-67,9 7 9,1 1 0,-1-1 0,0 0 0,0 1 0,1 0 0,-1 0 0,0 0 0,0 1 0,0-1 0,0 1 0,0 0 0,0 0 0,-3 1-9,3-1-19,-1 1 1,1 0 0,0 0 0,-1 0 0,1 1 0,0-1 0,0 1 0,0 0-1,0 0 1,1 1 0,-1-1 0,1 1 0,-1-1 0,1 1 0,0 0 0,0 1-1,0-1 1,0 0 0,1 1 0,-1 0 0,1 0 0,-1 1 18,3-4-10,-1 1 0,1-1-1,0 1 1,-1-1 0,1 1 0,0-1 0,0 1 0,0-1 0,0 1 0,0-1 0,1 0-1,-1 1 1,0-1 0,1 1 0,-1-1 0,1 1 0,-1-1 0,1 0 0,0 0 0,-1 1-1,1-1 1,0 0 0,0 0 0,0 0 0,0 0 0,0 0 0,0 0 0,1 1 10,1 1-16,0 0 1,1 0 0,-1 0-1,1 0 1,0 0 0,0-1 0,0 1-1,3 0 16,-4-2 0,0-1-1,0 1 0,0-1 1,-1 0-1,1 0 0,0 0 0,0-1 1,0 1-1,-1 0 0,3-2 1,27-7 14,-25 6-10,-1 0 1,0 0-1,0-1 0,-1 1 1,1-1-1,-1 0 1,0-1-1,0 0 0,1-1-4,-2 3 20,-1-1-1,0 0 0,0 0 1,-1 0-1,1 0 0,-1 0 1,1 0-1,-1-1 0,-1 1 1,1-1-1,-1 1 0,0-1 1,1-1-20,-2 5 12,0 0 0,-1 0 0,1 0 0,0 0 0,0 0 0,0 0 0,-1 1-1,1-1 1,0 0 0,-1 0 0,1 0 0,-1 0 0,1 1 0,-1-1 0,0 0 0,1 0 0,-1 1 0,0-1 0,0 0-12,-17-12 137,12 8-92,2 3-36,0-1 0,-1 1 1,1 0-1,-1 0 0,0 0 0,1 0 0,-1 1 1,0 0-1,0 0 0,0 0 0,0 1 0,0-1 0,0 1 1,0 0-1,0 1 0,0-1 0,0 1 0,0 0 1,0 1-10,-2-1-20,0 2 1,1-1 0,0 1 0,-1 0 0,1 0 0,0 0-1,1 1 1,-1 0 0,1 0 0,-1 1 0,1-1 0,0 1-1,-2 4 20,4-5-17,0-1 0,1 1 0,-1 0 0,1 0 0,0 0 0,0 0 0,1 0-1,-1 1 1,1-1 0,0 0 0,0 1 0,0-1 0,1 1 0,-1-1 0,1 1 0,0-1-1,1 1 1,-1-1 0,1 1 0,0-1 0,0 1 0,0-1 0,0 0 0,1 1-1,0-1 1,0 0 0,0 0 0,0 0 0,1-1 0,0 1 0,-1 0 0,1-1-1,1 0 1,-1 1 0,0-2 0,1 1 0,1 1 17,2 0-10,0-1-1,0 0 1,1 0 0,-1 0-1,1-1 1,0 0 0,-1-1 0,1 0-1,0 0 1,0 0 0,0-1-1,0 0 1,7-2 10,-5 1 2,-1 0 0,1-2 0,0 1-1,-1-1 1,0 0 0,0-1 0,0 0 0,0 0 0,-1-1 0,1 0 0,-1-1-2,-4 3 1,-1 0 1,0 0 0,0-1 0,0 1 0,0-1-1,0 1 1,-1-1 0,0 0-2,0 2 15,-1 0 0,0-1 0,0 1 0,0 0 0,0-1 0,0 1 0,-1-1 1,1 1-1,-1-1 0,0 1 0,0-1 0,1 1 0,-1-1 0,-1-1-15,1 2 18,-1 0 0,0 1-1,0-1 1,1 1 0,-1 0 0,0-1 0,0 1-1,0 0 1,0-1 0,-1 1 0,1 0-1,0 0 1,0 0 0,-1 0 0,0 0-18,-25-15 130,20 12-90,3 2-33,-1 1 0,1-1 0,0 1-1,0 0 1,-1 0 0,1 0-1,-1 0 1,1 1 0,-1 0-1,1 0 1,-1 0 0,1 1 0,-1-1-1,1 1 1,0 0 0,-1 0-1,1 1 1,0-1 0,0 1-1,0 0 1,0 0 0,0 0 0,-2 2-7,2-2-18,0 1 1,0 0 0,1 0 0,-1 0-1,0 1 1,1-1 0,0 1 0,0 0-1,0 0 1,1 0 0,-1 0 0,1 1-1,0-1 1,0 0 0,0 1 0,1 0-1,-1-1 1,1 1 0,0 0 0,1 0-1,-1 3 18,1-6-16,0 0 0,1 0 0,-1 0 0,1 0-1,-1 0 1,1 0 0,0 0 0,0 0 0,0-1-1,0 1 1,0 0 0,0 0 0,0-1-1,0 1 1,1-1 0,-1 1 0,1-1 0,-1 0-1,3 2 17,4 2-367,0 1-1,0-1 0,8 2 368,-2 1-1198,11 8-3606,-15-10 3145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 1864,'34'-35'1201,"-28"26"560,-11 7-479,1 0 1096,-14-9 2152,17 9-4417,-1 1-1,0 0 1,1-1 0,-1 1 0,0 0-1,0 0 1,1 1 0,-1-1-1,0 0 1,0 1 0,0-1-1,0 1 1,0-1 0,0 1-1,0 0 1,0 0 0,0 0-1,-2 0-112,-8 0 150,4-1-75,1 1 0,0 0 0,0 1-1,0-1 1,0 2 0,-1-1 0,-3 2-75,-13 4 75,-35 8 241,52-14-307,0 1 0,0 0 0,0 0 1,0 0-1,0 1 0,1 1 0,-1-1 1,1 1-1,0 0 0,0 0 0,0 1 0,-4 3-9,5-4 3,0 0-1,0 0 0,0-1 0,0 1 0,-2 0-2,2-2 10,0 1 1,1-1-1,-1 1 1,1 1 0,0-1-1,0 1 1,0-1-1,0 1 1,0 1-11,-38 56 117,34-50-131,2 1 0,0-1-1,0 1 1,1 0 0,0 1-1,1-1 1,0 2 14,3-9-19,0-4 13,1 1-1,0-1 1,0 1-1,0 0 0,0-1 1,0 1-1,0-1 1,0 1-1,0 0 0,0-1 1,1 1-1,0 1 7,1 12-25,-2-12 24,-1-1-1,1 1 0,-1 0 0,0-1 0,0 1 0,0 0 0,0-1 1,0 1-1,-1-1 2,1 0 1,0 0 0,0 0 0,0 0 0,0 0 0,1-1 0,-1 1 0,0 0 0,1 0 0,0 0 0,-1 1 0,1-1 0,0 0 0,0 0 0,0 0-1,0 0 1,1 0 0,-1 1-1,11 24 12,-9-24-10,0 1-1,0 0 1,0 0-1,-1 0 1,0 0-1,0 0 1,0 1-1,0 1-1,2 8-3,-3-12 1,1 0 1,-1 0-1,1 0 1,-1 0-1,0 0 1,0 0-1,0 1 1,0-1-1,0 2 2,-1-2-4,1 0 0,0 1-1,-1-1 1,1 0 0,0 0-1,1 1 1,-1-1 0,0 0-1,1 1 1,-1-1 0,1 0-1,0 0 1,-1 1 0,1-1 0,0 0-1,1 0 1,-1 0 0,0 0-1,0 0 1,1-1 0,-1 1-1,1 0 1,0-1 0,0 1 4,6 5-15,1-1 0,0 0 0,0 0 1,1-1-1,0 0 15,25 15 26,-30-17 1,0 0 0,1 0 0,-1 0 0,1-1 0,0 0 0,0 0 0,0-1 0,0 0 0,0 0 0,4 0-27,14 1 51,-1-2 0,6-1-51,22 0 14,-7 2 277,-25-1-7617,-19 0 6062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1504,'-28'-11'4387,"6"12"2017,25 8-6345,-1-3-47,1 1-1,1 0 1,-1-1-1,1 0 1,0 0-1,0 0 1,2 1-12,53 69 24,-51-65-10,0-1 0,0-1 0,1 1 0,8 5-14,-14-13 933,-3-3-226,-4-7 151,-10-11-498,-23-23-163,24 28-50,1 0 1,-2-4-148,3 6 332,0 0 0,-10-8-332,-10-11 280,24 23-239,4 4-28,-1 0 0,1 0 1,-1 1-1,0-1 0,1 1 0,-1 0 1,-1 0-1,1 1 0,-3-2-13,6 3-40,1 1-89,0 0-31,0 0 14,0 0 32,0 0 67,3 14-11,-2-11 53,0 1-1,0-1 0,1 0 1,0 1-1,-1-1 0,1 0 0,1 0 1,-1 0-1,0 0 0,2 1 6,-4-4 0,13 15-11,-2-1-11,-1 0 0,7 12 22,-10-15-11,-2-1-9,2-1 0,-1 1-1,2-1 21,6 7-26,-3-3 19,0-1 0,0-1 0,2 0 0,0 1 7,-11-11 3,1 1 1,-1 0-1,0 1 0,0-1 1,0 0-1,-1 0 1,1 1-1,0-1 0,-1 1-3,0-2 8,-1-1 0,0 0 0,0 0 0,0 0 6,0 0 22,0 0 12,0 0 6,-12-21 204,8 12-245,-4-7 5,0 0 0,-2 1 0,1 0 0,-10-10-18,-7-3 17,21 24-16,1 0 1,0 0 0,1 0-1,-1 0 1,0-1 0,-2-4-2,-3-7 7,6 10-7,-1 0 0,1-1 0,0 1 0,1 0 0,-1-3 0,3 8-7,0 1 0,0 0 1,0 0-1,0 0 1,0 0-1,0 0 1,0 0-1,0 0 1,0-1-1,0 1 1,0 0-1,0 0 1,0 0-1,0 0 1,0 0-1,0 0 0,0 0 1,0 0-1,0-1 1,0 1-1,-1 0 1,1 0-1,0 0 1,0 0-1,0 0 1,0 0-1,0 0 1,0 0-1,0 0 1,0 0-1,0 0 0,0 0 1,0-1-1,-1 1 1,1 0-1,0 0 1,0 0-1,0 0 1,0 0-1,0 0 1,0 0-1,0 0 1,-1 0-1,1 0 0,0 0 1,0 0-1,0 0 1,0 0-1,0 0 1,0 0-1,0 0 1,0 0-1,-1 0 7,3 9-110,10 12 103,1 0-1,6 7 8,-11-18-1,-1 1 8,1-1-1,0-1 0,1 0 0,0 0 0,0-1 0,4 2-6,20 19 17,-21-14-6,-10-12-8,0-1 1,0 1-1,1 0 0,-1-1 1,1 1-1,0-1 0,0 0-3,5 4 10,-8-6-9,1 1 0,-1-1 1,1 1-1,-1-1 0,1 0 0,-1 1 1,1-1-1,-1 0 0,1 1 0,0-1 1,-1 0-1,1 0 0,0 0 0,-1 0 1,1 1-1,0-1 0,-1 0-1,1 0 9,-1 0 2,0 0 10,-4-6-706,-3-2-5032,5 2 4854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1968,'11'-33'1354,"-11"33"-1260,0 0 1,-1 0-1,1-1 0,0 1 0,0 0 1,0 0-1,0 0 0,0 0 0,0-1 1,0 1-1,-1 0 0,1 0 1,0 0-1,0 0 0,0 0 0,0 0 1,0 0-1,-1 0 0,1-1 0,0 1 1,0 0-1,0 0 0,-1 0 0,1 0 1,0 0-1,0 0 0,0 0 1,0 0-1,-1 0 0,1 0 0,0 0 1,0 0-1,0 0 0,-1 0 0,1 0 1,0 0-1,0 1 0,0-1 1,0 0-1,-1 0 0,1 0 0,0 0-94,-1 0 243,0 0 0,1 1-1,-1-1 1,0 0 0,0 1-1,1-1 1,-1 0-1,0 1 1,0-1 0,1 1-1,-1-1 1,0 1 0,1 0-1,-1-1 1,1 1-243,-29 41 923,-18 23-708,31-46-158,8-9-37,0 0-1,0 0 0,1 1 0,-1 3-19,5-9 7,0 0 0,0-1 0,-1 1 0,0-1-1,0 0 1,0 0 0,0 0 0,-1-1 0,-4 4-7,5-4 9,-1 0 0,1 0 1,0 1-1,0 0 0,0 0 1,1 0-1,-1 0 0,1 0 1,-2 5-10,1-1 23,-9 14 79,11-14 93,2-8-186,0 0 0,0 0 0,0 1 0,0-1 0,0 0-1,-1 0 1,1 0 0,0 1 0,0-1 0,0 0 0,0 0 0,0 0 0,0 1 0,0-1-1,0 0 1,0 0 0,-1 0 0,1 0 0,0 1 0,0-1 0,0 0 0,0 0 0,-1 0-1,1 0 1,0 0 0,0 1 0,0-1 0,-1 0 0,1 0 0,0 0 0,0 0 0,0 0 0,-1 0-1,1 0 1,0 0 0,0 0 0,0 0 0,-1 0 0,1 0 0,0 0 0,0 0 0,-1 0-1,1 0 1,0 0 0,0 0 0,0 0 0,-1 0 0,1 0 0,0-1-9,0 1 10,0 0-1,0 0 1,0 0 0,-1 0 0,1-1-1,0 1 1,0 0 0,0 0 0,0 0-1,0 0 1,0-1 0,0 1 0,0 0 0,0 0-1,0 0 1,0 0 0,0-1 0,0 1-1,0 0 1,0 0 0,0 0 0,0-1-1,0 1 1,0 0 0,0 0 0,0 0-1,0 0 1,1-1 0,-1 1 0,0 0 0,0 0-1,0 0 1,0 0 0,0 0 0,0 0-1,1-1 1,-1 1 0,0 0 0,0 0-10,5-8 256,-4 8-262,0-2 44,1 1 1,0-1 0,-1 1 0,1 0 0,0-1 0,0 1 0,0 0-1,2 0-38,0-1 40,1 0-1,-1-1 0,0 1 1,0-1-1,-1 0 0,2-1-39,62-50 343,-36 20 28,-20 20-171,-10 13-189,-1 0 1,1 0-1,-1 0 0,1 0 0,0 0 1,-1 0-1,1 0 0,0 0 0,0 0 1,-1 0-1,1 1 0,0-1 0,0 0 1,0 1-1,0-1 0,0 0 1,0 1-1,0 0 0,0-1 0,0 1 1,0-1-1,1 1 0,-1 0 0,0 0 1,0 0-1,0 0 0,0 0 1,0 0-1,1 0 0,-1 0 0,0 0-11,5 0-4,-6-3 316,0 3-299,0 0 1,-1 0-1,1-1 1,-1 1 0,1 0-1,-1 0 1,1 0 0,-1-1-1,1 1 1,-1 0-1,1 0 1,0 0 0,-1 0-1,1 0 1,-1 0 0,1 0-1,-1 0 1,1 0-1,-1 0 1,1 0 0,-1 0-1,1 1 1,-1-1 0,1 0-1,-1 0 1,1 1-14,-9 3-5,1 0 0,-1 1 0,1 1-1,0-1 1,1 2 0,0-1 0,-7 7 5,0 0-4,-4 5-29,0 0 0,1 1 0,-9 13 33,10-11-95,-18 16 95,25-26-34,-1 0 0,-5 9 34,-10 13-66,25-33 62,-1 1 0,1-1 0,0 1 0,-1-1 0,1 1 0,-1-1 1,1 1-1,-1-1 0,1 1 0,-1-1 0,1 0 0,-1 1 0,1-1 0,-1 0 0,1 1 1,-1-1-1,0 0 0,1 0 0,-1 0 0,0 1 0,1-1 0,-1 0 0,1 0 1,-1 0-1,0 0 0,1 0 0,-1 0 0,0 0 0,1-1 0,-1 1 0,0 0 0,1 0 1,-1 0-1,0-1 4,1 1-62,0 0 1,0 0 13,1-2 50,0 1 0,0 0 0,0-1 0,0 1-1,0 0 1,0 0 0,1 0 0,-1-1 0,0 1 0,1 1 0,-1-1 0,1 0 0,-1 0-1,2 0-1,11-8 37,2-5-17,13-12 46,23-27-66,-43 45 11,-1-2 0,-1 1 0,1-1 0,-2 0 0,6-10-11,-6 10 6,0 1-1,1 0 1,0 0 0,0 1-1,1 0 1,0 0 0,4-3-6,12-11 19,-20 18-11,-1 0 1,1 0 0,-1-1-1,0 1 1,0-1 0,0 0-1,0 0 1,-1 0 0,0 0-1,0 0 1,0-1 0,0-3-9,-2 8 3,0 0-1,0 1 1,0-1 0,1 0 0,-1 1 0,0-1 0,1 0 0,-1 1-1,0-1 1,1 1 0,-1-1 0,1 0 0,-1 1 0,0-1 0,1 1-3,3-5 45,-4 5-40,1-1 1,-1 1-1,0 0 0,0 0 1,0-1-1,0 1 0,0 0 1,0 0-1,0-1 1,0 1-1,0 0 0,0 0 1,0-1-1,0 1 1,0 0-1,0 0 0,0-1 1,-1 1-1,1 0 1,0 0-1,0-1 0,0 1 1,0 0-1,0 0 1,0 0-1,-1-1 0,1 1 1,0 0-1,0 0 0,0 0 1,-1-1-1,1 1 1,0 0-1,0 0 0,0 0 1,-1 0-1,1 0 1,0 0-1,0 0 0,-1 0 1,1-1-1,0 1 1,0 0-1,-1 0 0,1 0 1,0 0-1,-1 0 1,1 0-1,0 0 0,0 1 1,-1-1-1,1 0 0,0 0 1,0 0-1,-1 0 1,1 0-1,0 0 0,0 0 1,0 0-1,-1 1 1,1-1-1,0 0 0,0 0 1,0 0-1,-1 1 1,1-1-1,0 0 0,0 0 1,0 0-1,0 1-5,-45 39-21,-17 13-1,52-44 7,1 0-1,0 1 0,0 0 0,1 1 0,0 0 16,-7 9-46,-5 1-48,16-18 61,0 1 0,1 0 0,-1 0-1,1 0 1,-2 2 33,-2 6-75,6-9 49,-1 0 1,0 1-1,0-1 0,0-1 1,0 1-1,0 0 0,-1 0 1,1-1-1,-1 0 1,0 1-1,0-1 0,-2 1 26,1-1-34,3-1 24,0-1-1,0 0 0,0 1 1,0 0-1,0-1 1,0 1-1,0-1 0,0 1 1,0 0-1,1 0 1,-1-1-1,0 1 0,0 1 11,-2 0-99,1-6-25,2 3 130,0 0 1,0 1 0,0-1 0,0 1 0,0-1 0,0 0 0,1 1 0,-1-1-1,0 1 1,0-1 0,0 1 0,1-1 0,-1 0 0,0 1 0,1-1 0,-1 1-1,0-1 1,1 1 0,-1 0 0,1-1 0,-1 1 0,0-1 0,1 1 0,0 0-7,3-3 33,0 1 0,0-1 0,0 0 0,0 0 0,0 0 1,0 0-1,-1-1 0,3-3-33,81-79 560,-43 41-319,-24 23-125,1 2-1,1 0 1,9-5-116,-31 25-24,13-11 346,-13 11-370,1 0-1,-1-1 1,0 1-1,0 0 0,1 0 1,-1 0-1,0-1 0,0 1 1,0 0-1,1 0 0,-1 0 1,0-1-1,0 1 0,0 0 1,0 0-1,1-1 0,-1 1 1,0 0-1,0-1 0,0 1 1,0 0-1,0 0 0,0-1 1,0 1-1,0 0 1,0-1-1,0 1 0,0 0 1,0-1-1,0 1 0,0 0 1,0 0-1,0-1 0,0 1 1,0 0-1,0-1 0,-1 1 1,1 0-1,0 0 0,0-1 1,0 1-1,0 0 0,-1 0 1,1-1-1,0 1 0,0 0 1,-1 0 48,-2-1-5427,1 0 3690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2513,'-82'-35'1617,"67"26"-267,15 9-1334,0 0-1,-1 0 0,1 0 0,0 0 1,0 0-1,0 0 0,0 0 1,0 0-1,0 0 0,0 0 0,0-1 1,0 1-1,0 0 0,0 0 0,0 0 1,0 0-1,0 0 0,0 0 0,0 0 1,0 0-1,0 0 0,0 0 0,0 0 1,0 0-1,0 0 0,0 0 0,0-1 1,0 1-1,0 0 0,0 0 0,0 0 1,0 0-1,0 0 0,0 0 1,0 0-1,0 0 0,0 0 0,0 0 1,0 0-1,0 0 0,0 0 0,0 0 1,0-1-1,0 1 0,0 0 0,0 0 1,0 0-1,0 0 0,1 0 0,-1 0 1,0 0-1,0 0 0,0 0 0,0 0 1,0 0-1,0 0 0,0 0 1,0 0-1,0 0 0,0 0 0,0 0 1,0 0-1,0 0-15,4 0 1138,-10 1 744,6-1-1451,0 0-98,0 0-22,1 9 282,2 1-456,1 0-1,0 0 1,0 0-1,3 4-136,-3-6 80,0-1-1,0 1 1,-1 0 0,-1 0-1,1 0 1,-1 0 0,-1 1-1,1 2-79,-1-3 127,1 1 1,0-1-1,0 0 0,1 0 0,0 0 0,0 0 1,1 0-1,0-1 0,0 0 0,1 1 0,0-1-127,15 31 143,-4-5-106,41 62 42,-27-53-43,-9-13 32,-13-23-66,-8-6 11,0 1-1,0-1 1,0 0-1,0 0 1,0 0-1,0 0 1,1 0-1,-1 0 1,0 0-1,0 0 1,0 0-1,0 0 1,0 0-1,0 0 1,1 0-1,-1 0 0,0 1 1,0-1-1,0 0 1,0 0-1,0 0 1,1 0-1,-1-1 1,0 1-1,0 0 1,0 0-1,0 0 1,0 0-1,0 0 1,1 0-1,-1 0 1,0 0-1,0 0 1,0 0-1,0 0 1,0 0-1,0 0 0,0 0 1,1-1-1,-1 1 1,0 0-1,0 0 1,0 0-1,0 0 1,0 0-1,0 0 1,0 0-1,0-1 1,0 1-1,0 0 1,0 0-1,0 0 1,0 0-1,0 0 1,0 0-1,0-1 0,0 1-12,0 0 310,0 0 3,-9-12 814,-14-25-888,1 3 40,-17-21-279,32 46 24,2 2-11,0 1 0,0-1 0,0 0 0,0 0 1,1-1-1,1 1 0,-1-1 0,1 0 0,0 1 1,0-5-14,0-2 22,0 0 0,-6-11-22,1-3 36,7 25-13,0 0-1,-1-1 1,1 1 0,-1 0 0,0 0 0,0 0-1,0 0 1,0 0 0,0 1 0,-1-1 0,1 1-1,-3-2-22,-1-3 249,5 7-230,1 0-51,0 0-23,0 0-7,0 0 4,5 9 6,8 13 43,1-1 0,3 4 9,-1-3 1,-12-17 2,-1 1 0,0 0 1,0 0-1,2 5-3,2 5 10,1-2 8,0 1 0,-2 0 0,1 1 0,2 13-18,-7-25 2,-1 0-1,1 0 1,0 0 0,0 0 0,0 0 0,3 3-2,9 18 5,-5-11-4022,-8-13 3342,-1 0 1,1 0-1,0 1 0,0-1 1,0 0-1,-1 1 0,1-1 1,-1 0-1,1 1 0,-1 0 675,0-3-1383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2713,'0'-2'755,"0"-1"1,0 1-1,0 0 1,-1 0 0,1 0-1,0 0 1,-1 0-1,0 0 1,1 0 0,-1 0-1,0 0 1,-1-1-756,1 3 88,0 0 1,0 0-1,0 0 0,0 0 1,0 0-1,0 0 1,0 0-1,0 0 0,1 1 1,-1-1-1,0 0 1,0 1-1,0-1 0,0 1 1,0-1-1,0 1 1,0-1-1,1 1 0,-1-1 1,0 1-1,0 0 1,1-1-1,-1 2-88,-1 0 105,-7 5-94,1 0 0,1 0 1,0 1-1,0 1 0,-2 2-11,2-1 5,-1 0 0,0-1 0,-1 0 0,-7 6-5,-8 8-42,2 0 0,1 2 1,1 0-1,0 4 42,10-17-43,-1 0 0,0-1 0,-5 3 43,5-3-3,-1 0 0,-9 13 3,21-24-1,0 1 0,0-1 0,-1 0 0,1 1 0,0-1 0,0 0 0,0 1 0,-1-1 0,1 0 0,0 1 0,0-1 0,0 0 0,0 1 0,0-1 0,0 0 0,0 1 0,0-1 0,0 1 0,0-1 0,0 0 0,0 1 0,0-1 0,0 1 1,0-1 12,0 0-1,0-1 1,0 1-1,0 0 1,0 0-1,0 0 1,0 0-1,0 0 1,0 0-1,0 0 1,0 0-1,0 0 1,0 0-1,0 0 1,0 0-1,0 0 1,0 0-1,0-1 1,0 1-1,0 0 1,0 0-1,0 0 1,0 0-1,0 0 1,0 0-1,0 0 1,0 0-1,0 0 1,0 0-1,0 0 1,0 0-1,0 0 1,0 0-1,0 0 1,1 0-1,-1 0 1,0 0-1,0-1 1,0 1-1,0 0 1,0 0-1,0 0 1,0 0-1,0 0 1,0 0 0,0 0-1,0 0 1,0 0-1,0 0 1,0 0-1,1 0 1,-1 0-1,0 0 1,0 0-1,0 0 1,0 0-1,0 0 1,0 0-1,0 1 1,0-1-1,0 0 1,0 0-1,0 0 1,0 0-12,6-5 472,83-43 87,-84 45-513,0-1 0,1 0 1,-1 0-1,0 0 1,-1-1-1,1 0 0,-1 0 1,0 0-1,2-4-46,-2 4 42,0-1-1,1 1 1,-1 0-1,1 0 1,2-1-42,17-12 121,-15 11-49,0 1 1,0-1 0,-1 0 0,0-1 0,-1 0 0,7-8-73,-14 14 52,1 0 0,-1 0 0,1 0 0,-1 0 0,0 0 0,0 0 0,0 0 0,0 0 0,-1 0 0,1 0-52,0-4-242,-1 6 107,1 0 123,0 0 0,-1 0 0,1-1 0,0 1 0,0 0 0,-1 0-1,1 0 1,0 0 0,-1 0 0,1 0 0,0 0 0,-1 1 0,1-1 0,0 0 0,0 0 0,-1 0 0,1 0 0,0 0 0,-1 0 0,1 0-1,0 1 1,0-1 0,-1 0 0,1 0 0,0 0 0,0 1 0,0-1 0,-1 0 0,1 1 12,-33 42-112,15-24 92,9-9 5,0 1 1,0 0 0,1 0-1,-4 8 15,3-4-40,0-1-1,-1 0 1,0-1-1,-1 0 1,0-1-1,-1 0 1,-1-1-1,-8 7 41,18-16-42,1 0 0,-1 0 0,1 0 0,0 1 0,0-1 0,0 1 0,0-1 0,0 1 0,1 0 0,-2 2 42,-4 9-445,5-13 320,1 0 0,-1 0 1,1 0-1,0 0 0,-1 0 0,0 0 1,1-1-1,-1 1 0,0 0 0,-1 0 125,3-1-170,-1 0 0,0 1 0,1-1-1,-1 0 1,0 0 0,1 0 0,-1 1-1,0-1 1,0 0 0,1 0 0,-1 0-1,0 0 1,0 0 0,1 0 0,-1 0-1,0 0 1,1-1 0,-1 1 0,0 0-1,0 0 1,1-1 0,-1 1 0,0 0-1,1-1 1,-1 1 170,1-1-776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1784,'65'-75'1014,"-52"60"-54,-12 15-813,-1 0-1,1 0 0,-1 0 1,1 0-1,-1 0 1,1 1-1,-1-1 0,0 0 1,1 0-1,-1 0 1,1 1-1,-1-1 0,1 0 1,-1 0-1,0 1 1,1-1-1,-1 0 0,0 1 1,1-1-1,-1 0 1,0 1-1,1-1 1,-1 1-1,0-1 0,0 0 1,0 1-1,1-1 1,-1 1-1,0-1-146,3 17 3706,-2-9-4228,1 3 753,0 0-1,1 0 1,1 0 0,-1 0 0,2 0-231,15 43 774,-4-6-366,2 0-1,6 6-407,-18-44 21,-1 0 0,1 0 0,1 0 0,0-1 0,0 0-1,1 0 1,0-1 0,1 0 0,2 3-21,9 4-348,0-1 0,0-1 0,21 10 348,-27-15-1611,-2 2 685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10:11.6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61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24:12.091"/>
    </inkml:context>
  </inkml:definitions>
  <inkml:trace contextRef="#ctx0" brushRef="#br0">2060 954 449 0,'59'-36'249'15,"-59"22"-25"-15,3 1-43 16,-7 6-27-16,-1 2-16 16,-1 1-23-16,-7 2 7 15,3 2 11-15,-3 1-3 16,-8 6-27-16,-2 6-22 15,0 8-46-15,-5 8-14 0,2 8-11 16,0 1 1-16,2 8-3 16,0 3-1-16,3 10-4 15,0 4-1-15,8 0-3 16,5 0-1-16,9-8-30 16,7-6-50-16,7-7-125 15,5-8-65-15,3-12-161 16,3-4 258-16</inkml:trace>
  <inkml:trace contextRef="#ctx0" brushRef="#br0" timeOffset="338.56">2308 1294 1038 0,'-7'-3'421'0,"-5"41"-254"16,6 5-76-16,4-4-7 16,8-14-46-16,7 0-28 15,12-15-14-15,-1-8 2 16,4-8 17-16,-3-7 13 16,-10-10 19-16,-2-2 6 15,-5-7 12-15,-4 2-2 16,-5-1-10-16,-4 5-6 0,-5 8-16 15,0 0-7 1,-4 8-11-16,0 4-6 0,-1 0-14 16,1 8-11-16,5 8-55 15,-1-3-33-15,6 14-118 16,-2-2-94-16,6 0 203 16</inkml:trace>
  <inkml:trace contextRef="#ctx0" brushRef="#br0" timeOffset="570.94">2664 1384 884 0,'-9'22'403'16,"-4"0"-153"-16,-6 7-151 15,-2 3-26-15,-3 3-31 16,0-2-23-16,3-6-10 0,3-4-5 16,7-7-24-16,6-3-63 15,7-8-203-15,6-3 189 16</inkml:trace>
  <inkml:trace contextRef="#ctx0" brushRef="#br0" timeOffset="905.78">2846 1332 1088 0,'-8'2'411'0,"5"-1"-254"16,0-1-73-16,3-3-32 15,0 1-4-15,0 1-48 16,5-14-4-16,18-43 3 15,-4 27 3-15,-3 4 3 16,-1 5 3-16,-4 9 5 16,-4 4 6-16,-4 8 26 15,1 1 15-15,-4 8 12 16,0 5 0-16,0 11-19 16,0 7-14-16,-4 14-16 15,0 0-4-15,-2 8-8 16,-1-1-3-16,3-2 5 15,0-5-19-15,2-7-77 16,3-5-66-16,1-13 82 0</inkml:trace>
  <inkml:trace contextRef="#ctx0" brushRef="#br0" timeOffset="1140.64">3171 975 874 0,'21'2'397'16,"-7"4"-193"-16,0 9-36 15,1 2 1-15,-7 8-22 16,0 7-20-16,-10 14-3 16,-4 5-19-16,-12 16-30 15,4 4-17-15,-9 8-40 16,-7 2-35-16,-4-3-87 15,-3 2 70-15</inkml:trace>
  <inkml:trace contextRef="#ctx0" brushRef="#br0" timeOffset="7843.86">5326 1211 698 0,'2'-2'308'0,"6"1"-168"15,0-2-45-15,1 6-21 16,-5 1 10-16,14 12 48 16,-2 9 23-16,6 4-8 15,3 5-24-15,-7 6-53 16,3 2-26-16,1 3-26 15,-2 1-5-15,5-4-4 16,-5-5 1-16,2-7 0 16,-1-4 1-16,-3-5 7 15,-2-3-21-15,-4-5-63 16,-1-4-59-16,-4-11-164 16,4 1-115-16,-4-18 251 0</inkml:trace>
  <inkml:trace contextRef="#ctx0" brushRef="#br0" timeOffset="8065.48">5701 1281 692 0,'-7'-14'373'15,"-2"10"-78"-15,-9 4-83 16,-7 7-100-16,-1 10-19 16,-12 12-24-16,3 10 1 0,-6 11-4 15,6 8-14-15,6-1-30 16,2-5-8-16,5-9-9 15,1-6-1-15,3-10-4 16,8-3-23-16,5-10-82 16,2-6-75-16,8-8-203 15,2-5 233-15</inkml:trace>
  <inkml:trace contextRef="#ctx0" brushRef="#br0" timeOffset="8383.73">5598 1094 669 0,'-12'-11'330'0,"3"14"-116"16,-3 7-70-16,3 11-65 15,5 1-14-15,0 1-1 0,8-5 10 16,6-9-10-16,3-2-11 15,6-12-19-15,0-9-5 16,0-9 1-16,-4-4 0 16,-6-3-1-16,-6 7 1 15,-9 5 2-15,-3 0 11 16,-5 8 7-16,-1 4-3 16,0 7-12-16,-1 4-16 15,-2 3-22-15,8 1-5 16,3-4-72-16,3 7-89 0,15 14 110 15</inkml:trace>
  <inkml:trace contextRef="#ctx0" brushRef="#br0" timeOffset="12765.77">6924 1272 322 0,'4'-4'190'0,"4"-1"-21"16,-5 2-24-16,2 0-23 15,1 0-13-15,-4 3 13 16,4-1 14-16,-6 1 9 16,0 0-2-16,0-1-39 15,-2 0-21-15,1-1-35 16,0 1-12-16,0 1-12 15,-14 1-1-15,-37 11 0 16,23-3-1-16,-1 2-2 16,-11 4-4-16,-3 2-6 15,-8 3-3-15,-1-5-2 16,12 0 1-16,-2-5-1 16,10-2 1-16,10-1-1 15,-14 1-1-15,15 0-2 16,-6-1-1-16,7-3-1 15,7 0 0-15,7-3 4 0,1-1 1 16,3 0-13-16,3 0-4 16,0 0-10-16,0 0 0 15,11 2 14-15,8 4 7 16,33 10 5-16,-23-11 7 16,4-1 4-16,6 4 0 15,8-4-3-15,1 4-4 16,2 2-6-16,0 1-1 15,-4 1 1-15,-3-1 0 16,-7 2 2-16,-6-5 1 0,-8 5 4 16,-4-6 3-16,-14-5 5 15,1 1 4-15,-4-6 6 16,-2 3 4-16,1 0 1 16,-1 0-13-16,0 0-51 15,0 0-37-15,-1 0-100 16,-5 0-60-16,-1 1-206 15,1 2 271-15</inkml:trace>
  <inkml:trace contextRef="#ctx0" brushRef="#br0" timeOffset="13285.07">7671 1289 502 0,'14'-68'212'15,"-36"73"-113"-15,3 3-7 0,-7 7 7 16,1 3 7-16,3 7 9 16,-7 8 14-16,3 7 0 15,-3 6-16-15,5 4-36 16,12 1-25-16,12-7-40 15,13-6-7-15,18-12 15 16,4-7 8-16,6-14 14 16,0-5 3-16,7-16 18 15,-2-5 2-15,-4-9 4 16,-2-9 1-16,-18-2-26 16,-8-4-4-16,-13-2-5 15,-8 2-2-15,-12 3-12 16,-8 4-8-16,-8 11-18 15,-2 8-7-15,-4 11-42 16,-1 6-41-16,-2 14 61 16</inkml:trace>
  <inkml:trace contextRef="#ctx0" brushRef="#br0" timeOffset="29437.41">9246 1177 528 0,'-7'-4'310'0,"4"3"-58"0,-6 7-51 16,-3 8-82-16,7 4-27 16,-6 4-19-16,11 4 7 15,1 0-15-15,3-1-13 16,2-6-21-16,4-5-15 15,7-4-9-15,7-7 0 16,10-9 3-16,2-5 1 16,3-6-1-16,1 5-3 15,-19 4-3-15,4 6-4 0,-3 10-2 16,-7 9 1-16,6 12 4 16,-17 8 3-16,-12 12 5 15,-8 3 1-15,-9 9-2 16,-5 1-1-16,-6 2 0 15,-5-5 1-15,2-10 0 16,3-6 3-16,12-18 8 16,7-7 5-16,-1-18 5 15,8-6-3-15,-5-12-16 16,8 0-9-16,3-3-16 16,2 3-8-16,11 5-3 15,2-1 2-15,6 3 5 16,3 0 4-16,12-2 8 15,-7 0 0-15,11-2 4 16,-4-1 2-16,-1-1 3 16,-2 1 4-16,-6-2-75 15,0 0-74-15,-7 1 88 16</inkml:trace>
  <inkml:trace contextRef="#ctx0" brushRef="#br0" timeOffset="29798.36">9476 1065 764 0,'-15'7'383'16,"0"6"-113"-16,10 2-148 15,-2 2-38-15,7-4-47 16,7-2-17-16,0-4-9 15,7-4 2-15,5-5 15 16,0-6 5-16,5-8 6 16,-6-7 3-16,-7 5-5 15,-4 1 34-15,-8 6 13 16,-5 3 5-16,-3 1-2 16,-3 3-39-16,-1 3-33 15,-3 1-13-15,2 2-18 16,-1 5-8-16,6-1-1 15,8 3 0-15,1-4-27 16,8 4-19-16,3 0-95 16,-1-1-64-16,8 8 143 15</inkml:trace>
  <inkml:trace contextRef="#ctx0" brushRef="#br0" timeOffset="30368.26">9923 1198 836 0,'9'-30'396'16,"-15"29"-191"-16,6 3-92 16,4 4-35-16,4 6-43 15,7-3-4-15,9-5-7 16,3 3-3-16,10-3-9 15,0 5 2-15,3-1 7 16,-1 1 3-16,-5-1 0 16,-3 0-2-16,-3 0-9 15,-10-1-1-15,-4 1 1 0,-5-1 11 16,-10 0 43-16,3 1 21 16,-6 0 25-16,0 1-2 15,-8 4-25-15,-7-1-15 16,-8 6-11-16,-8-1 0 15,-8 3-5-15,1 4-7 16,-1-1-16-16,4 0-12 16,12-1-18-16,5-8-2 15,11-3-10-15,7-3-5 16,7-6-51-16,1 1-22 0,9 0-54 16,2 0-42-16,15 1-100 15,3 1-89-15,13-5 235 16</inkml:trace>
  <inkml:trace contextRef="#ctx0" brushRef="#br0" timeOffset="30683.37">10699 1267 999 0,'-24'15'453'15,"-4"7"-215"-15,0 12-67 16,1 6-30-16,10 2-9 16,5 2-3-16,13-6-44 15,8-8-9-15,14-7-45 0,8-4-22 16,7-14-9 0,1-2 1-16,-2-10 9 0,-7-11 5 15,-6-6 9-15,-3-3 1 16,-9-6 6-16,-4 0 4 15,-10 0-1-15,-2-4 1 16,-14 7-15-16,5 6-11 16,-6 10-36-16,-13 8-17 15,-6 17 25-15</inkml:trace>
  <inkml:trace contextRef="#ctx0" brushRef="#br1" timeOffset="60369.12">7487 10520 293 0,'62'-35'219'0,"-68"30"-3"16,4 2-39-16,-1 0-16 16,-1 0-27-16,3 1-9 15,1 2-32-15,-1 0-10 0,0 0-23 16,0 0-12-16,-6 9-13 15,-2 5-6-15,-18 28-13 16,22-30-3-16,4 0-3 16,-1 0-5-16,4-2-5 15,1-1-2-15,3-4 2 16,4-4 4-16,0-4 11 16,0-3 7-16,1-9 12 15,-1 0 0-15,-1-6 1 16,2 1-2-16,-6 4-5 15,-3 1 23-15,-5 4 15 16,-3 2 6-16,-3 5 4 16,0 3-27-16,1 3-32 15,-2 8-12-15,-2 3-14 16,-3 5-1-16,2 6 3 16,1-3 2-16,6 1-3 0,5-5-1 15,4-3 0-15,3 0 0 16,20 6-2-1,-5-19 10-15,-6-2 2 16,1-10 3-16,5-1 2 16,-3-8 2-16,0 0 2 15,-10-4 3-15,-2 0 2 16,-7-1 4-16,-7 1 3 16,0 5 1-16,-3 3-5 15,-3 8-9-15,3 5-9 16,-5 6-9-16,4 6-4 0,-3 7 1 15,0 5 1-15,3 4 4 16,-2-1 2-16,7-2-2 16,7-3 0-16,4-5-1 15,6-2 0-15,0-3 3 16,-1-5 2-16,9-4 3 16,-5-4 3-16,6-12 3 15,5-1 2-15,-9-6 4 16,-5-1 5-16,-4 0 8 15,-9 1 1-15,-10 2-1 16,3 6-6-16,-12 9-3 16,-2 4 6-16,-4 12 4 15,-4 3 3-15,4 8-8 16,2 5-8-16,10 0-13 16,6 2-3-16,11-1-8 15,7-2 2-15,17 2-7 0,9-2 10 16</inkml:trace>
  <inkml:trace contextRef="#ctx0" brushRef="#br1" timeOffset="68182.58">7478 10501 162 0,'0'0'107'16,"0"0"-7"-16,0 1 4 15,0 0-5-15,1 2-17 16,-1-2-2-16,0-1-6 15,0 0-31-15,0 0-6 16,0 0-24-16,0 0-6 16,0 0-2-16,0 0-1 15,0 0 29-15,0 0 18 0,0 0 36 16,0 0 24-16,0 0 4 16,0 0-11-16,0 0-29 15,0 0-20-15,0 0-28 16,0 0-5-16,0-1 1 15,0-1 2-15,0 1 8 16,1-3 7-16,2-9 4 16,-2 3 4-16,4-33 0 15,-5 31-6-15,0 0-12 16,1-4-5-16,-1 2-9 16,2-2 0-16,-5-2-3 15,1 1-2-15,-1-3 11 16,2 1 2-16,3 1 2 15,-3 0 3-15,6 2-13 16,-2 1-2-16,-1-1 2 16,4 1-2-16,-4 0-1 0,-2-1-2 15,0 0-3 1,1 1 0-16,-4-2-2 0,7 1 0 16,-4 1 1-16,0-2-1 15,6 3 5-15,-7 1 3 16,6 1 0-16,1-1 2 15,-5 3-5-15,-1 1-3 16,-4 0-2-16,2 4-3 16,-1-1-1-16,4 2-1 15,0 1 0-15,-2-1-1 16,1 3 1-16,0 0 0 0,0 0 0 16,0 0-1-16,-1 0 1 15,0 0 0-15,0 0-1 16,0 0 0-16,-1 0 0 15,2 0-2-15,0-1 0 16,-1 1 1-16,1 0 0 16,0 0 1-16,0 0-1 15,0 0-2-15,0 0-2 16,0 0-4-16,0 0-1 16,0 1-2-16,0 0 1 15,0 0 2-15,-2 0 2 16,1 0 2-16,-3 12 2 15,-3 4 0-15,-12 28 2 16,10-29 0-16,1 1 1 16,3-2 1-16,-1 0-1 15,3-1 1-15,-2-2 0 0,-1-1 1 16,-1-3-1-16,-1-1 0 16,8 0 0-16,-2-2 1 15,2 0 0-15,2-1 1 16,-3-3 3-16,1-2 1 15,0 1-1-15,-1 0-2 16,1 0-3-16,0 0-1 16,0 0-3-16,0-6 0 15,2-9 0-15,8-29 1 0,-4 24 0 16,2 2 0-16,0-4 0 16,1 0-1-16,1 1 0 15,-1 5 1-15,-2 4 0 16,0 2 0-16,-2 5 0 15,-5-1 1-15,5 7-1 16,-5-2 1-16,1 2-6 16,-1 0-2-16,0 0-4 15,0 0-2-15,0 0 3 16,0 0 2-16,0 0 5 16,0 1 2-16,3 4 2 15,0 2 1-15,0-2-1 16,0 3 1-16,0 0-1 15,3 3-1-15,20 26 0 16,-22-26 0-16,3 4 0 16,-5-2-1-16,-2 1 2 15,4 1 0-15,6-3 1 16,-3-1 0-16,0 0 1 0,-1-2 1 16,1-2 0-16,-5 1-1 15,3-3 1-15,0 1 0 16,-6-1-1-16,5-1 2 15,-4-2 0-15,-1-2 2 16,-1 0-1-16,1 0 1 16,0 0 2-16,0 0 3 15,0 0 8-15,0 0 1 16,0 0 1-16,0 0-2 0,-1-1-5 16,1 0-3-16,0 0-3 15,-7-1 0-15,-5 0-2 16,-24-7 0-16,25 5-2 15,-1 1-1-15,-3 0-2 16,-2-2 0-16,8 3-2 16,1 0-1-16,5 2-1 15,3 0-1-15,-3-1-2 16,3 1-1-16,0 0-8 16,0 0-3-16,1 0-6 15,0 0 1-15,0 0 2 16,0 0 4-16,0 0 5 15,1 0 3-15,10 5 4 16,3 1-14-16,26 8-10 16,-29-14-22-16,-1-1-117 15,-5-1 118-15</inkml:trace>
  <inkml:trace contextRef="#ctx0" brushRef="#br1" timeOffset="74349.02">7523 9890 29 0,'10'44'12'0,"-11"-45"-5"16,7 4-4-16,-4-2-1 15,-11-1 0-15,13 4-1 16,-9-7-1-16,4 3 1 16,5 4 0-16,-10-4 2 15,6 0-1-15,0 0-1 16,-1 0 1-16,1 0 0 16,0 0 1-16,0 0-1 15,0 0 0-15,0 0-2 0,0 0 0 16,0 0 3-16,0 0 12 15,0 0 8-15,0 0 3 16,0 0 6-16,0 0-8 16,0 0 6-16,0 0 7 15,-1 0 7-15,0 0 6 16,1 0-6-16,0 2-6 16,0-1-4-16,-1-1-1 0,0 0 2 15,0 0 8-15,1 0 8 16,0 0 0-16,0 1-1 15,-1-1-7-15,1 0 0 16,0 0 3-16,0 0 8 16,0 2 4-16,0-2-8 15,0 0-10-15,0 1-13 16,0-1-7-16,0 0-5 16,-3 0 7-16,3 0 16 15,0 0 7-15,0 0 3 16,0 0-9-16,0 0-17 15,0 0-7-15,0 0-9 16,0 0-1-16,0 0-4 16,0 0-1-16,0 0 0 15,0 0 1-15,0 0 1 16,0-1 1-16,0 0 0 16,0 0 1-16,3-3 6 15,0-8 1-15,-1 1 0 0,6-28 0 16,-2 31-7-16,-3-1 0 15,0-1 0-15,1 3 0 16,-5-1 0-16,4-2-1 16,-2 3 2-16,0-5 1 15,-1 3 5-15,-1 4 3 16,-2-3 7-16,3 4 1 16,2-2 3-16,1 0-2 15,1-1-6-15,-4-1-1 16,0 0-2-16,-6-3 0 0,6 1 4 15,2 3 1-15,-2 1-2 16,5 0-1-16,-11-1-1 16,5 0 0-16,1-3 1 15,-2 3-1-15,10 2-4 16,-8-1-2-16,0 1-2 16,-2-1-1-16,-3-3-2 15,7 1 0-15,-1-3 11 16,8 6 2-16,-7-4 2 15,-4-1 1-15,3 4-10 16,-3-5-2-16,4 4 2 16,-2 1 0-16,0 0 0 15,1 2 2-15,-1-1-3 16,1 1 2-16,1-4 13 16,-2-4 2-16,3 5 5 15,-2-5 0-15,2 4-12 16,-5 2-3-16,-3-4-5 0,2 4-5 15,1-2-2-15,0 0-1 16,2 0 3-16,0-1 0 16,0 0 5-16,1 2 0 15,0-2 2-15,-3-1-1 16,3 4-2-16,0-2-2 16,-2 0-2-16,0 4-2 15,-4-4-1-15,5-1-1 0,2 4-2 16,1-3 0-16,-5 2 0 15,1 1 0-15,-2 0-1 16,2-2 1-16,1 1 0 16,0-1 2-16,1 2 0 15,-5-2-1-15,1 3 1 16,-1-1-2-16,4 2 0 16,0 2-1-16,0 0-2 15,0 0 1-15,0 0 1 16,0 0 0-16,0-1 1 15,0 1 0-15,0 0 1 16,0 0 0-16,0 0 1 16,0 0 0-16,0 0-1 15,0 0 1-15,0 0 0 16,0-1-1-16,0 0 0 16,0 1 0-16,0 0 0 15,0 0 2-15,0 0 0 16,0 0 1-16,0-1 0 0,0 0 0 15,0-2-2-15,0 3 0 16,0 0-1-16,0 0 1 16,0 0 1-16,0 0 0 15,0 0 2-15,0 0-1 16,0 0 0-16,0-1-1 16,0 1 0-16,0 0 1 15,0 0 4-15,0 0 2 16,0 0 10-16,0 0 3 0,0 0-2 15,0 0 1-15,0 0-12 16,0 0-2-16,0-1-2 16,0 1-3-16,0 0-1 15,0 0-1-15,0 0-3 16,0 0-7-16,0 0-80 16,0 0-80-16,-1 0 104 15</inkml:trace>
  <inkml:trace contextRef="#ctx0" brushRef="#br1" timeOffset="80156.16">3401 16714 166 0,'-4'-54'121'0,"-1"48"4"16,5 0 10-16,-1 2-20 16,-4-1-7-16,2 0-5 15,3 1-3-15,-1-1-9 0,2-1-9 16,2 2-11-16,-3 0-3 16,0 3-3-16,0 0 8 15,0 0 16-15,0 0 4 16,0 0 10-16,0 0-10 15,0 0-37-15,0 1-12 16,0 0-20-16,0 0 13 16,-3 14 33-16,-2 12 8 15,-15 36 9-15,3-26-10 16,-4 8-20-16,-6 0-6 0,-3 8-21 16,0 5-7-16,-5 7-9 15,-2 6-4-15,-7 5 8 16,3-2 3-16,-1-5 10 15,4-4 1-15,0-14-7 16,3-2-4-16,2-9-11 16,3-3-1-16,8-5-3 15,1-2 0-15,6-6-1 16,3-4 0-16,1-6 0 16,4-6 0-16,3-3-3 15,2-3 1-15,2-1-7 16,0-1-12-16,0 0-38 15,-1-1-31-15,1 1-99 16,0 0-101-16,0 0 182 16</inkml:trace>
  <inkml:trace contextRef="#ctx0" brushRef="#br1" timeOffset="80937.32">2802 18011 816 0,'-11'10'333'16,"5"13"-217"-16,-4 5-3 15,7 8 11-15,2 3-29 16,1-8-24-16,0 0-5 16,4-7-33-16,2-5-13 0,3-6-20 15,9-9-2-15,0-8 2 16,1-7 2-16,7-3 7 16,-5-1-2-16,2 8-3 15,0 7 0-15,-3 10 1 16,-4 4 3-16,-6 12 6 15,-4 4 4-15,-8 14 2 16,-7 5 0-16,-7 7-3 16,-7-1-4-16,-5-6-2 15,-2-7 0-15,5-9 3 16,0-2 10-16,2-17 16 16,5-3 1-16,-5-15 0 15,2-6-9-15,12-2-21 16,-6-2-7-16,20-5-12 15,3 3-6-15,-3-9 1 16,12 2 3-16,-6-3 5 16,5-5-3-16,4 2-79 15,0-9-76-15,-2 3 100 16</inkml:trace>
  <inkml:trace contextRef="#ctx0" brushRef="#br1" timeOffset="81195.97">2986 17889 898 0,'-12'5'447'0,"2"5"-174"16,-1 3-119-16,2 2-1 15,5 3-88-15,2-4-29 0,4-5-23 16,1-5-9-16,2-4-4 15,-2-1 4-15,-3 0 11 47,0 0 2-47,0 0-1 0,0-2-6 0,2-7-107 0,-1 7-76 0,-1 2 104 16</inkml:trace>
  <inkml:trace contextRef="#ctx0" brushRef="#br1" timeOffset="81567.64">3324 18241 794 0,'-26'86'398'15,"31"-86"16"-15,-1 0-372 16,5 2-9-16,5-2 2 15,0-1-21-15,11-1-10 16,-2-1-1-16,3-1 1 16,2-3 5-16,0 1-64 15,-4 0-59-15,-4-2 73 16</inkml:trace>
  <inkml:trace contextRef="#ctx0" brushRef="#br1" timeOffset="81779.24">3362 18113 1215 0,'-18'-1'455'0,"8"1"-369"0,2 1-11 16,6-1-35-16,7 0-40 15,7-1-27-15,6 1 0 16,6-2 25-16,4 0-17 15,5 1-91-15,2-1-71 16,0 3 101-16</inkml:trace>
  <inkml:trace contextRef="#ctx0" brushRef="#br1" timeOffset="82076.66">3745 18093 969 0,'18'22'384'0,"-43"17"-199"16,3 11-37-16,13 1 47 15,6 0-22-15,10-3-55 16,7-10-47-16,5-12-51 16,8-8-9-16,4-14-10 15,-1-10 0-15,5-21 4 16,-2-7 2-16,-10-10 4 15,-2 1 3-15,-14-2 6 16,-7 3 2-16,-12 5-11 16,-4 6-11-16,-6 13-37 15,-9 8-37-15,-4 10-145 16,-6 4-126-16,-6 9 210 0</inkml:trace>
  <inkml:trace contextRef="#ctx0" brushRef="#br1" timeOffset="83307.44">11605 14002 313 0,'-29'-79'184'0,"27"70"-2"15,0 1-13-15,2 0-9 16,-1 2 1-16,0-2 1 15,1 6-7-15,0-4-18 16,-3 4-12-16,3 1-45 16,0 0-27-16,0 1-34 15,0 0-11-15,1 6 12 16,7 21 24-16,17 34 39 16,-7-26 6-16,5 5 4 15,7 5-13-15,4 0-29 16,2 0 1-16,0-2-18 15,2-3-5-15,-11 1-7 16,4-1-7-16,-11-1-7 16,-4-3 0-16,-3-8-1 15,-6 0 2-15,1-8 3 16,-6-6 2-16,2-6-4 0,-4-2 38 16,-3-7 14-16,3 1 5 15,-1-1 2-15,1 0-38 16,-2-1-20-16,2 1-7 15,0 0-5-15,0 0-6 16,-2 0-52-16,1 0-45 16,0 0-107-16,0 1-109 15,1 0 203-15</inkml:trace>
  <inkml:trace contextRef="#ctx0" brushRef="#br1" timeOffset="83697.66">12192 14659 733 0,'48'-49'419'0,"-52"50"-26"16,-1 0-204-16,3 9-64 0,3 4-33 15,9 8-9-15,1 3 5 16,9 5-14-16,5 1-15 15,-1 2-37-15,4 3-12 16,5-4-5-16,-10-2-1 16,0-6-2-16,-4-3-28 15,-12-10-108-15,7-5-106 16,-2-8 140-16</inkml:trace>
  <inkml:trace contextRef="#ctx0" brushRef="#br1" timeOffset="83864.03">12479 14763 894 0,'-13'0'460'16,"2"4"-155"-16,2 7-120 16,-11 4-28-16,-1 4-75 15,-2 3-26-15,-7 3-33 16,6 2-14-16,2-7-5 16,3 1-16-16,3-2-99 15,5-5-72-15,2-5 106 16</inkml:trace>
  <inkml:trace contextRef="#ctx0" brushRef="#br1" timeOffset="84194.21">12423 14385 1384 0,'-16'1'529'16,"-6"11"-408"-16,8 5-4 16,0 3-55-16,5-2-27 15,9-5-34-15,4-2-8 16,12-8-2-16,-6-3 4 0,6-6 6 16,0-6 4-16,-4-6 2 15,-1 2 1-15,-4 3 0 16,-5 2 2-16,-3 5-3 15,0 3-3-15,-5 3-6 16,5 0-4-16,0 0-47 16,0 0-38-16,1 0-182 15,-5 7-200-15,2 7 300 16</inkml:trace>
  <inkml:trace contextRef="#ctx0" brushRef="#br1" timeOffset="84509.37">12679 14855 1189 0,'63'38'427'15,"-60"-38"-326"-15,2 0-44 16,8 1-9-16,8-1-3 16,4-3-33-16,5-1-3 0,-3-4-5 15,-5 2-46-15,-2-3-219 16,-2-1 184-16</inkml:trace>
  <inkml:trace contextRef="#ctx0" brushRef="#br1" timeOffset="84692.74">12765 14679 1126 0,'-5'-1'435'0,"1"0"-296"16,0-1-88-16,4 2-32 15,0 0-19-15,0 0-18 16,14 8 5-16,10-5-34 16,33 37-49-16,-24-25-159 15,0-1 157-15</inkml:trace>
  <inkml:trace contextRef="#ctx0" brushRef="#br1" timeOffset="84958.98">13173 14738 1109 0,'1'18'494'0,"-29"11"-283"16,4 9-4-16,7-1-20 16,7 1-64-16,9 1-28 15,13-5-56-15,4-5-16 0,15-10-15 16,4-7-3-16,2-16-2 15,1-9 0-15,-5-15 3 16,-6-2 1-16,-12-7-3 16,-8-2-11-16,-12 2-29 15,-7-1-12-15,-14 11-52 16,-12 9-43-16,-9 21 95 16</inkml:trace>
  <inkml:trace contextRef="#ctx0" brushRef="#br1" timeOffset="92777.01">7225 2264 412 0,'12'-26'227'16,"-1"2"-5"-16,-5 1-142 16,-1 7-31-16,-8-4-4 15,-6 4-11-15,-11 4-33 16,-11-6-6-16,-12 6-11 16,-7 4-1-16,-24 1-24 15,-13 3-21-15,-30 3-29 16,-15-1-1-16,-15 6 32 15,-12 3 27-15,2 1 56 16,-6 4 23-16,6 1 35 16,10 1 8-16,17 4-20 0,12-1-19 15,19-2-34-15,12-1-7 16,24-1-4-16,7-4 0 16,33-4 3-16,13-4-5 15,28-9-4-15,18-3-2 16,30 1-6-16,8-6 3 15,33 0 4-15,13-3 2 16,16-3 7-16,15 0 1 16,9-1 0-16,9 3-1 0,1-2-3 15,-1 2 0-15,2 4 0 16,-14-2-1-16,-3 2 0 16,-8-2 0-16,-25-1-2 15,-9 1 0-15,-30 2 1 16,-7 3 0-16,-28 3 1 15,-11 4 1-15,-17 3 5 16,-16-1-1-16,-20 3-6 16,-8 2-2-16,-36 2-7 15,-20 2-7-15,-47 5-8 16,-17 2 2-16,-22 4-9 16,-3-1 44-16,23-6 54 15,10-2 8-15,22-5 13 16,21 0-36-16,27 6-44 15,11 3-2-15,42 10-133 16,14 5 94-16</inkml:trace>
  <inkml:trace contextRef="#ctx0" brushRef="#br1" timeOffset="98343.77">7539 9304 127 0,'0'0'91'16,"0"0"-2"-16,0 0-39 15,0 0-14-15,0 0-24 16,0 0-6-16,0 0-10 16,0 0-5-16,0 0-2 15,0 0 2-15,0 0 6 16,0 0 3-16,0 0 8 0,0 0 7 16,-1 0 27-16,1 0 9 15,0 0 20-15,0 0 3 16,0 0-13-16,0 0-2 15,0 0-7-15,0 0 2 16,0 0 3-16,0 0 0 16,-2 0-3-16,1 0-4 15,1 0-12-15,0 0-5 16,0 0-4-16,0 0-3 16,0 0 1-16,0-1 2 0,0 0-3 15,0 0-3-15,0 0-6 16,0 0-5-16,0 0-6 15,0 0-1-15,0 0-2 16,1-6 0-16,-1 5 1 16,0 0 4-16,0-3 14 15,0 4 6-15,0-4 4 16,0 1-1-16,0 3-10 16,0-2-6-16,0 2-3 15,0-1-4-15,0-2-2 16,2 0-2-16,-2 0 0 15,0-2 0-15,0 0 2 16,0 0 3-16,0 0 6 16,0 3 1-16,0 1-1 15,0-3-1-15,1-3-7 16,-1 3-1-16,1-5-2 16,-1 3 0-16,0 3-1 0,0-2 0 15,0 3 0-15,1-2 1 16,0-1 1-16,1-2 1 15,-1 2 2-15,1 0 3 16,-1-1 4-16,0-1 2 16,0 0 5-16,0 0 0 15,0-2 4-15,-1 2-1 16,0-1-6-16,-1-1-3 16,1 3-7-16,-1-1-2 0,1-2-2 15,0 2-2-15,0 0 0 16,0-1 0-16,0 4 4 15,1-1 8-15,0 0 7 16,-1-2 0-16,0-1-2 16,0 3-9-16,-1-2-5 15,0 0-1-15,0 2-2 16,0 0-1-16,0 1 0 16,-1 0-1-16,2 2-1 15,0-1 0-15,0-2 0 16,0 0 0-16,2-2 0 15,-1 1 1-15,0 1 1 16,0-2 0-16,-1 3 3 16,1-2 11-16,0-2 5 15,-1 4 3-15,0-2 3 16,0 3-8-16,0 0-4 16,0-2-1-16,0 1-5 0,0-2-1 15,0 3-3-15,0-1-2 16,0 1-1-16,-1-2 0 15,1 2 2-15,0-1-1 16,0 2 10-16,0 1 3 16,-1 0 2-16,0-1 1 15,0-2-8-15,0 2-1 16,-1-2-3-16,1 2-2 16,0 1-3-16,0 0-1 0,0 1-1 15,0 0 0-15,0 0 1 16,0-1 1-16,-2-4-1 15,2 4 1-15,0-1-1 16,0 2 0-16,0-2-1 16,0 1 1-16,0 0 0 15,-1 0 0-15,1 1 0 16,0 0-1-16,0-2 1 16,0 2 0-16,0 0-1 15,0 0 0-15,0 0 0 16,1 0 0-16,-3 0 2 15,2 0 1-15,0 0 0 16,0 0 1-16,0-1-2 16,0 1 1-16,0 0-2 15,0 0-1-15,0 0 0 16,-1 0-1-16,1 0 0 16,1 0-1-16,-2 0 2 0,1 0 0 15,0-1 1-15,0 1 2 16,0 0 2-16,0 0-1 15,-4-1 0-15,3 1-1 16,-3 0 0-16,1 0-1 16,2 0 2-16,-1 0-1 15,-2-1 23-15,-1 0 6 16,0 1 3-16,-4-1 0 16,1 1-22-16,0-1-7 0,-26-5-4 15,26 9 0-15,0-5 1 16,5 3-2-16,-3-3 1 15,2 1 0-15,0 4-1 16,3-1 1-16,0-1 0 16,1 0 1-16,0 0-1 15,0 0 0-15,-1 0 0 16,-4 0-1-16,-2 0 2 16,-1 1 1-16,2 0 0 15,1 0 1-15,-3-1 0 16,3 0-1-16,-3-1 0 15,2 0 1-15,-1 0 1 16,-2 0 0-16,4 0-2 16,-1 0-2-16,3-1-4 15,3 1-3-15,1 1 1 16,-2 0-29-16,1 0-84 16,-1 0-73-16,0 4 107 15</inkml:trace>
  <inkml:trace contextRef="#ctx0" brushRef="#br1" timeOffset="99460.23">7383 8656 163 0,'37'-36'144'16,"-29"32"10"-16,-3-1-6 15,-1 2-11-15,-1-1-11 0,0-1-1 16,0 3-1-16,-3 2-2 15,0 0-19 1,0 0-22-16,-1 0-19 0,0 0-6 16,0 0 4-16,-2 1 8 15,-17 8-9-15,-32 29-5 16,23-25-7-16,6 3-2 16,-5-8-3-16,4-1-4 15,7 2-21-15,0-3-8 0,9 7-11 16,1-2-5-1,7-2-5-15,4 1 1 0,6-5 6 16,5 6 3-16,6-1 7 16,3-1 2-16,4 1 2 15,-1-5 3-15,1 7-27 16,-2 3-66-16,-8 5 55 16</inkml:trace>
  <inkml:trace contextRef="#ctx0" brushRef="#br1" timeOffset="114240.3">7260 8820 192 0,'1'-64'107'0,"1"67"-21"0,0-4-20 15,-1-1-30-15,-1 1-11 16,-1 0-14-16,0-1 1 15,0 1 7-15,-1 0 11 16,1 0 23-16,1 0 5 16,0 0 2-16,-1 0-3 15,1 0-15-15,0 0-6 16,0 0-7-16,-1 0-8 16,1-1-7-16,-1 1-3 15,0 0-4-15,0 0 0 0,1 0-6 16,0 0-1-16,0 0 0 15,0 0 0-15,-1 0 3 16,-1 0 2-16,2 1 2 16,0 0 0-16,0 0 0 15,0 0 0-15,0 0-4 16,0 0 0-16,0 0-1 16,0 0 1-16,-1 0 21 15,0 0 6-15,0 4 8 16,0-3 4-16,0 0 4 15,1 5 0-15,-2-3 2 16,1 1-5-16,-1 3-22 16,1-3-9-16,0 1-6 15,0-1-1-15,0 0-1 16,0-4 0-16,0 4 1 16,0-1 0-16,-1 0 2 0,-1 1 3 15,1-1 5-15,0 0 0 16,-2 1-2-16,1 1-4 15,1-2-7-15,-1 3-1 16,-1-2-1-16,2 4 0 16,-1-2 1-16,-2 0 0 15,2 4 1-15,1-4 1 16,-2 5 1-16,-12 26 0 16,8-27-1-16,2 1 0 15,0-1-2-15,1-1 1 16,0-2-1-16,-3 3 0 0,1 1 0 15,3-3 0-15,-3 2 1 16,6-3 0-16,-4 0 2 16,1 3-1-16,2-3 1 15,-7 3-1-15,3 0 0 16,2 2-1-16,2 2 4 16,-2-2 4-16,4-2 8 15,-4 1 2-15,-4-6 2 16,6-1-3-16,0 2-7 15,-2-2-1-15,8 2-5 16,-6 1-2-16,-1-3-1 16,3 1-1-16,-3-1 0 15,-1 1 0-15,0-2-1 16,1 1 0-16,-5-2 1 16,7 3-2-16,1 1 0 15,-4 0 1-15,7 0-1 16,-6 1 1-16,0-2 4 0,1 1 11 15,-3-3 9-15,2 2 1 16,3 0-2-16,-4-4-10 16,0 1-9-16,4-2-1 15,-1 0-1-15,0 0 0 16,1 0 1-16,0 0 0 16,-1 0-1-16,0 0 1 15,0 0 1-15,0 3 1 0,-1 1 2 16,1-1 0-16,0-1 0 15,-1 2 2-15,0-1 3 16,0 2 3-16,-2 3 2 16,2-5-1-16,0 5-4 15,-1-2-4-15,-1 0-5 16,-2 4-2-16,1 0-1 16,-15 26-1-16,18-26 1 15,-5-4 2-15,4 2 3 16,-7-1 2-16,6-2 1 15,0 2 1-15,0-3 0 16,3 4-1-16,-3-4-2 16,0 4-1-16,-2-1-4 15,1 1-1-15,2 2-1 16,-2-2 1-16,2 4-1 16,-2-4 0-16,1 3 0 15,1 1 0-15,-1 0 1 0,1 1 0 16,-1-4 5-16,0 2 3 15,-2-1 6-15,1-1 3 16,1 0-1-16,0-3-1 16,0 1-1-16,-1 2 0 15,-3-2 3-15,-1 2-1 16,1 1-3-16,3-1-2 16,-2 2-8-16,-1-2-1 15,3 0-1-15,-1-1 0 16,2 2-1-16,4-2 1 0,0 5 0 15,-6-1 0-15,2 0 0 16,-4 0 1-16,-2-5-1 16,3 4 0-16,0 0 0 15,0 1 0-15,0 3 0 16,1-6-2-16,-1-3 0 16,0 3 0-16,0-3 1 15,1 1 0-15,2 3 0 16,0-6 1-16,1 1-1 15,1 2 0-15,-2-3 0 16,1 5 0-16,-3-2 0 16,0-1 0-16,4 0 0 15,-2-4 0-15,1 3 0 16,-1 2-1-16,2 1 1 16,-3-3-1-16,0 0 1 15,1-2 1-15,-1 0-2 16,3 1 1-16,-1 1 0 0,1-1-1 15,1 4 1-15,-2-2 0 16,-1 0 0-16,2 3 0 16,-3-5 0-16,2 4 0 15,1-1-1-15,-1-1 0 16,1 0 0-16,0 2 0 16,2-1 0-16,-3-2 0 0,0 1 3 15,-4-2-2 1,6 4 2-16,-1-3 0 0,-1 2 0 15,1 1 1-15,-7-5 0 16,7 3-1-16,-6 0 0 16,4-2-1-16,1 3-1 15,-2-2 1-15,4 1-1 16,-1-2-1-16,1 5 2 16,-1 0-1-16,-2-2 0 15,4 2 1-15,-3-1 0 16,3-1 0-16,-4 2 0 15,2 0-1-15,1-3 0 16,-2 2-1-16,2 0 0 16,-8-1 1-16,1 3-1 15,2-1 1-15,0 2 1 16,0-1 0-16,4 2 0 16,-9 0 0-16,2-2-1 15,4 1-1-15,-5-1 0 0,5 3 0 16,0-2 0-16,-2 1 0 15,-5-2 0-15,7 4 1 16,-2-4-1-16,3 1 0 16,-1 2 0-16,-2-7-1 15,-1 7 1-15,1-1 0 16,-3 1 0-16,3 2 0 16,4-3-1-16,-4 1 1 15,2-2 0-15,-2 0 0 0,2 0 0 16,-1 0 0-16,2-1 0 15,0-2 0-15,3 1 1 16,-3-2 0-16,0-1 2 16,0-1 1-16,0-2 1 15,2 0 0-15,0-2 1 16,2-1 0-16,0 0 2 16,0 0 4-16,0 0 32 15,0 0 6-15,-1-1 2 16,0 0-3-16,0 0-33 15,0 0-9-15,-1 0-7 16,1 0-1-16,-1-12-3 16,1-3 1-16,1-25 0 15,0 25 1-15,1 2 1 16,0 4 1-16,0-1 1 16,-1 4 0-16,1 3 1 15,-1-1 0-15,-1 2 0 16,0 3 0-16,0-1 0 15,1-1 0-15,0 2-3 0,0 0-2 16,-1 0-10-16,0 0-2 16,0 0 0-16,-3 7 3 15,-3 9 8-15,-16 34 2 16,13-27 1-16,-1 2-2 16,-1 4 1-16,5-1 1 15,1 0 0-15,1-1 0 16,5-3 0-16,0-5-1 15,4-2-1-15,0-5-1 0,4-4-3 16,1-3-1-16,4-9 2 16,3-6 0-16,7-12 5 15,5-5 1-15,1-1 2 16,-3 2 3-16,-1 6-31 16,-5 4-23-16,-6 6-71 15,-1 2-69-15,-13 8 121 16</inkml:trace>
  <inkml:trace contextRef="#ctx0" brushRef="#br1" timeOffset="116390.23">6172 10783 47 0,'30'-62'20'0,"-27"60"-6"16,0 0 13-16,-1 0 43 15,-2 1 8-15,0 0 10 16,0-1-10-16,0 1-42 15,0 0-11-15,0 0-19 16,0-3-3-16,0 1 9 16,0 0 3-16,0 2 3 15,0 0 2-15,0 0 3 16,0 0 15-16,0 0 24 16,0 0 5-16,0 0-2 15,0 0-9-15,0-1-3 16,-2 1 2-16,1 0 6 0,0 0 0 15,1 0-7-15,0 0-9 16,0 0-23-16,0 0-13 16,0 0-14-16,0 0 1 15,0 0 10-15,-1 1 5 16,0 0 3-16,0 0 0 16,0 0 0-16,0 1-2 15,-4 10-3-15,1 0-1 16,-12 27 3-16,13-28 3 0,-2 5 4 15,2-2 1-15,-1-2-5 16,-2 3-2-16,-3-6-5 16,2 7-1-16,3 1-2 15,0-4 1-15,0 0-1 16,3-3 1-16,-4-3 2 16,0 1 1-16,1-3 6 15,-2 4 7-15,3-3 4 16,2 3 0-16,-2 3-5 15,-3-4-9-15,2 4-7 16,-3 0-1-16,0-4-1 16,1 3 0-16,2 0-1 15,-2-3-18-15,4 2 52 16,1-2 3-16,0-2 2 16,0 1 21-16,1-2-54 15,-1 0-2-15,0 3 0 16,-3-3-1-16,-4 4-1 15,2-1 1-15,-4 0-2 0,6 4 1 16,4 2-2-16,-3 2 0 16,2-5 0-16,-5 3 0 15,-5-6-1-15,5 1 1 16,-2 3 0-16,8-1-1 16,0 1 1-16,-4 1 0 15,6-1 1-15,-6-2 1 16,4 5-1-16,2-3 1 15,-9 2-1-15,4 1-1 0,-1-1 1 16,-1 1 0-16,6 1-1 16,-4-1 1-16,0 0 11 15,-2 0 9-15,0 0 6 16,-4-3 1-16,4 3-8 16,5-7-5-16,-4 4-1 15,5 0 1-15,-4 2-1 16,-7-3-2-16,5 4-5 15,-2 1-3-15,-5-3-2 16,7 7-1-16,-7-2-1 16,4 2 1-16,-1 1-1 15,0-1 1-15,0-1 2 16,-1 0 3-16,3-4 2 16,-3 4 2-16,4-6-2 15,0 1-1-15,-5-1-4 16,8-1 1-16,-6 1-2 15,2-2 1-15,4 3-1 0,-5-4 0 16,3-1 1-16,0 1 3 16,-1-6 6-16,3 1-2 15,1-3 43-15,1-1 4 16,0-1-5-16,-1 0 0 16,1 0-50-16,0-3-5 15,1-15-4-15,1-32 2 16,3 28 3-16,-2 2 1 15,1 1 0-15,1 1 0 0,0 5 1 16,-2 0-1-16,2 8 1 16,-4-1 0-16,0 6 0 15,1 1-3-15,-2 0-10 16,1 0 0-16,-2 0 1 16,-1 15 3-16,-6 13 8 15,-15 30 2-15,9-16-1 16,0-1 0-16,0 4-1 15,2 3 1-15,-2-9 0 16,4-3-1-16,5-11 0 16,1-6-1-16,6-5-3 15,2-4 0-15,3-8-3 16,3 0 1-16,3-6 4 16,5-7 3-16,2-12 4 15,5 1 2-15,3-8-15 16,-2-1-41-16,-4 3-119 15,0-1-285-15,-11 5 295 16</inkml:trace>
  <inkml:trace contextRef="#ctx0" brushRef="#br1" timeOffset="117909.79">5625 12031 193 0,'2'-77'146'0,"-2"77"3"16,0 0-4-16,-1 0-3 15,1 0-11-15,-1-1-14 16,1 0-27-16,0 0-19 15,0 0-43-15,0 1-15 16,-2 0-18-16,2 0-2 0,-1 0 8 16,1 3 6-16,-4 9 11 15,0 0 6-15,-16 29 3 16,10-27 3-16,0 2-5 16,-2 1 1-16,2 0 6 15,-1 2 2-15,-1-3-2 16,1 3-5-16,-2 1-8 15,-1-2-3-15,8 4-2 16,-5-1-3-16,2-2-2 16,4-2-1-16,-9-1 20 15,3-2 5-15,0-1 2 16,4 2 1-16,0 0-22 16,3 1-6-16,1 0-2 15,-6 1-1-15,4-3 0 16,-3 0 2-16,1-1 1 15,2-1 0-15,-3-1-1 16,2 3-2-16,3-6-2 16,-3 2-1-16,5 1 0 0,1-4 1 15,-4-1 1-15,0-2 0 16,-2-2-1-16,3 2 0 16,1-2-2-16,2-2 1 15,-1 0 0-15,1 0 0 16,-3 0 3-16,2 0 1 15,0 0 4-15,0 0 1 16,0 0 4-16,0 0 0 0,0 0-2 16,1 0-1-16,0 0-4 15,0 0-2-15,0 0-4 16,0 0 1-16,0 0-3 16,0 0-1-16,0 0-1 15,0 0-2-15,-1 0-1 16,1 0 0-16,-1 0-30 15,-1 0-21-15,1 0-65 16,1 0-63-16,0 0 118 16</inkml:trace>
  <inkml:trace contextRef="#ctx0" brushRef="#br1" timeOffset="119711.64">5345 12461 165 0,'24'-27'136'0,"-24"27"11"16,0 0-37-16,-2 0-23 16,2 0-35-16,-1 0-12 0,1 0-7 15,-2 0 4-15,1 0 17 16,-1 0 6-16,0 4-2 16,-2 5-2-16,-1 2-4 15,-6 30 1-15,7-33 1 16,0 1 2-16,-1 1-4 15,-2-1-5-15,2 4-10 16,-3-2-10-16,-1 0-12 16,3-1-4-16,-1-3-4 15,2 4-2-15,1-2-1 16,-1 1 0-16,0 1-2 16,0-3 2-16,3 0 12 15,-2 0 6-15,3-3 9 16,-2 1 1-16,0-2-9 15,-2 1-5-15,-1-1-9 16,0 2 0-16,2 2-3 0,-2 1 1 16,0-1 2-1,2-1 0-15,-1 1 4 0,1 2 2 16,-4 0 2-16,0 1 1 16,1 0-3-16,-1-5-4 15,1 3-5-15,6 1-2 16,-2 0-2-16,-1 3 1 15,2-3-1-15,-3-1-1 16,-1 3 0-16,-1 2 0 0,0 1 0 16,0-1 0-16,1-1 0 15,-2 0 0-15,1-3 0 16,2 1-1-16,1-3 0 16,3 2 0-16,0 0 1 15,-2-5 0-15,1 3 0 16,-1-2 1-16,-1-1-1 15,1 3 1-15,0-1-1 16,-2 0 0-16,3 0 1 16,0 1-1-16,-3 0 1 15,2-2 0-15,-4 0 3 16,1-1 3-16,0 2 2 16,-2-3 1-16,5 2-1 15,0 1-3-15,-3-1-2 16,4 1-1-16,-1-1-1 15,0-2 0-15,3-1-1 16,-1 2-1-16,0-5 0 0,0 0 1 16,0 0 8-16,0 0 3 15,0 0 3-15,0 1 0 16,-2 2-7-16,0 3-3 16,0 0-3-16,2-2 0 15,-2 0-3-15,0 3 1 16,2-4 0-16,-2 3 0 15,-1 1 1-15,2-3 0 16,0 1 1-16,0-1-2 16,-2 2 1-16,1 0-2 0,1 0 0 15,1 0 1-15,-1 0-1 16,0-1 0-16,1 5 0 16,1-3 1-16,-2 0 1 15,0-1 1-15,-1-2 1 16,1 0 0-16,0 2 0 15,0 1-1-15,1-2-1 16,-1 0 0-16,0 1-2 16,0-3 2-16,0 2-1 15,-2 1 0-15,1 1 0 16,0-1 0-16,-1 2 0 16,2-1 0-16,-1-2 1 15,-2 0 0-15,1 2-1 16,2 1 2-16,-4-2-1 15,3 2 3-15,1-4 6 16,-1 2 2-16,3-2 1 16,-3 1-3-16,1 1-5 15,0 1-1-15,-2 0-2 0,1 1 0 16,0-2 0-16,0 0-1 16,0 2 1-16,1-3 1 15,0-1-1-15,-2 2 1 16,2-4-1-16,-1 3-1 15,-2 0-1-15,3-3-1 16,-1 3 0-16,0-2 0 16,0 0 0-16,0 2 0 15,3-4 0-15,-2 1 4 0,0-1 1 16,1-1-15-16,0 1 44 16,0 1 3-16,0-1 1 15,0 1 18-15,0-2-48 16,0 0-3-16,0 0-3 15,-1 0 0-15,2 0 0 16,-2 0 1-16,1 0 5 16,0 0 3-16,0 0 10 15,0 0 0-15,0 0-8 16,0 0-2-16,-1 0-12 16,1-2 0-16,0 1 1 15,0 0 0-15,-2-11 0 16,0 0 0-16,-8-28 0 15,8 28 0-15,2 3 1 16,2 1 1-16,-1 4 0 16,0 0 0-16,0 2-1 15,-1 1-2-15,0 1-10 0,0 0-3 16,0 0-2-16,-3 7 2 16,-5 17 8-16,-10 28 3 15,6-23 2-15,7-2 0 16,-2-3-1-16,2 2 1 15,4-8-1-15,0 0 0 16,4-8-4-16,0-4-2 16,5-5-3-16,0-2 2 15,7-5 5-15,-1-4 6 16,7-1-48-16,-1-2-50 0,-4 1 62 16</inkml:trace>
  <inkml:trace contextRef="#ctx0" brushRef="#br1" timeOffset="144260.26">7586 10462 192 0,'-2'-3'135'0,"-4"-3"-3"16,6 6-53-16,1 1-27 15,-5 2-36-15,4-3-10 16,-2 0 2-16,-2 2 20 15,-14 1 51-15,-23 41 13 16,20-25 2-16,-3 5-12 0,1 3-41 16,-4 0-13-16,12-1-16 15,2 1-8-15,8-8-7 16,2-2-1-16,7-7 7 16,5-5 9-16,6-4 22 15,6-4 8-15,5-11 7 16,-2-3-13-16,-6-8 36 15,-5-2-2-15,-2 5-3 16,-9 0 7-16,-4 7-31 16,-2 4 2-16,0 4-6 15,-2 3-6-15,1 3-31 16,-3 2-13-16,-4 1-8 16,3 1 2-16,4 1 4 15,3 1 2-15,4 1-19 16,2 2-43-16,4 0-186 15,2-1 172-15</inkml:trace>
  <inkml:trace contextRef="#ctx0" brushRef="#br1" timeOffset="148642.43">16790 13078 692 0,'3'-4'286'15,"-2"-3"-189"-15,-1-6-5 16,8-4-21-16,-4-7-6 16,10-2 23-16,3-4 7 15,-1-9 5-15,2-1-8 16,4-8-35-16,-1-3-15 0,7-5-24 16,2-5-7-16,-1 2-8 15,3 2 2-15,-2-1 0 16,-2 2-1-16,-2 3 1 15,-4 3 0-15,-2 5-1 16,1 5 1-16,-7 7-1 16,2 0-1-16,-3 4-3 15,-1 2 0-15,2 5 0 16,-3-2 0-16,-3 6 0 16,1 0 0-16,-3 0 0 15,-2 5 1-15,2 0-1 16,-2 6 1-16,-1 4 1 15,0 2-2-15,-2 1-6 16,-1-1-10-16,0 0-11 16,0 1-3-16,0 0 2 15,0 0 7-15,0 1 7 16,9 17 2-16,13 34 4 16,-15-24 1-16,-4 7 3 0,-1 5 1 15,5 10 2-15,-4 3 1 16,6 7 0-16,0 2 1 15,2 3 1-15,-2-5-1 16,2-2 1-16,1-3 1 16,-3-6 1-16,3 1 1 15,-1-4 2-15,-4-1 12 16,-1-6 18-16,0 1 2 16,-2-5 1-16,0-3-11 0,1-5-18 15,-1-3 0-15,0-11-1 16,0 3 0-16,1-6 2 15,0-6 0-15,-3 4 2 16,1-7 1-16,-3 1 2 16,0 3 1-16,0-5 4 15,0 0 1-15,0 0 2 16,0 0 0-16,-1-1-7 16,-1 0-5-16,2-1-10 15,0 1-4-15,0 0-46 16,0 0-35-16,0 0-127 15,0 0-113-15,0 0 203 16</inkml:trace>
  <inkml:trace contextRef="#ctx0" brushRef="#br1" timeOffset="149138.01">16970 12673 192 0,'-17'0'177'0,"2"-4"66"15,1 3-23-15,4 0-37 16,1-1-18-16,7 2-34 16,-1 0-13-16,3-1-50 15,0 1-23-15,0 0-30 16,0 0 0-16,19 2 26 15,34 6 22-15,-17-5 19 16,3-1 6-16,10 3-7 16,0-2-14-16,0 2-23 15,-5-1-14-15,-3-1-11 16,-1 0-4-16,-6-2-3 0,3 1-1 16,-10 0 0-1,-3-2 0-15,-5 1 2 0,-4-1 0 16,-6 1-36-16,-3 0-48 15,-6 7 46-15</inkml:trace>
  <inkml:trace contextRef="#ctx0" brushRef="#br1" timeOffset="167585.76">15812 2913 466 0,'11'-11'236'0,"5"6"-101"15,-3 0 7-15,1-4 12 16,-5 5 11-16,-4-5 12 16,-3 2 15-16,1 3-3 15,-6-1-26-15,-2-1-22 0,-6 0-51 16,-5 1-24-16,-13 5-31 15,-3 1-6-15,-9 7-2 16,2 6 2 0,-5 7-3-16,1 1-3 0,-1 9-7 15,-6-4-5-15,16 1-5 16,5 1-6-16,20-6-6 16,9 2-2-16,16-2-4 15,4-1 3-15,12-6 2 16,7-1 0-16,-6-12 4 15,6-3 2-15,-14-1 0 16,-3-5-10-16,-16 1 5 16,-8 0-1-16,-5 5-2 15,-7 6 10-15,-3 13-2 16,-14 0 2-16,-11 2 18 16,-9-3 9-16,3-1 16 15,5 3 4-15,13-2-10 16,6 2-10-16,18-5-23 15,6 0-7-15,17-8-11 16,-7-3 2-16,0 0 4 16,38 11 0-16,9-6 9 0,10-1-28 15,-18-11-81-15,-1-5-65 16,1-6-277-16,-4-3 287 16</inkml:trace>
  <inkml:trace contextRef="#ctx0" brushRef="#br1" timeOffset="167996.52">16371 2994 337 0,'21'-6'242'15,"-3"1"-14"-15,-2 0-19 16,-6 3 5-16,-8 1 28 16,-3 1-5-16,-8 5-32 15,-7-3-26-15,-13 6-89 16,-7 1-14-16,-12 3-26 16,-1 5-10-16,-6 0-8 15,2 1-3-15,5-1 4 16,2-2 0-16,13-5-6 15,5 0-8-15,16-2-20 0,5-1-9 16,9-1-7-16,5 2-1 16,6-2 4-16,6 4 4 15,12-2 5-15,-1-2 3 16,5 6 2-16,-4-4 0 16,3 4-18-16,-7-1-23 15,3 0-93-15,6 0-87 16,-5-5 135-16</inkml:trace>
  <inkml:trace contextRef="#ctx0" brushRef="#br1" timeOffset="168381.25">16876 3006 530 0,'2'-1'243'16,"-4"1"-100"-16,-4 2 76 15,-10 2 19-15,-9 5-26 16,-6 2-49-16,-10-1-76 16,1 2-18-16,-11 1-29 15,-7 2-10-15,-9 2 9 16,-3 0 12-16,9 4 21 15,5-4 4-15,24-4-24 16,9-2-20-16,15-5-33 16,8 0-11-16,11 4-7 0,5-2 1 15,9 1 8-15,9 1 4 16,10-6 4-16,5 1 2 16,4-4 1-16,-4 1 1 15,-5-2-33-15,-5-1-50 16,-3 2-205-16,-2-1 186 15</inkml:trace>
  <inkml:trace contextRef="#ctx0" brushRef="#br1" timeOffset="168959.66">16920 3137 1093 0,'64'13'419'0,"-64"-13"-303"16,2 0-40-16,3-5-4 15,-2-7-2-15,12-5 4 16,0-3-29-16,10-4-33 16,4-2-5-16,-4 1-4 15,2-1 0-15,-3 1-1 16,-6 5 1-16,-8 4 3 15,-1 5 17-15,-8 5 29 16,3 3 9-16,-8 2 1 0,4 1-17 16,-1 0-28-16,0 0-7 15,-4 27 1-15,-15 33 2 16,3-17 0-16,2 3-3 16,-1 6-5-16,2-3-1 15,4-2-1-15,-3-4 0 16,4-6-1-16,-1 3 1 15,1-7-2-15,1 1 1 16,5-8-1-16,0-5 0 0,-3-8-1 16,-2-5-4-16,-6-10-6 15,-2-1-1-15,-8-8 2 16,-1 1 4-16,0 3 12 16,-3-1 22-16,2 6 37 15,1 1 14-15,8 0 11 16,5 1-14-16,11 0-45 15,3 1-17-15,11-2-24 16,6 0-4-16,15-3 3 16,8-1 3-16,16 3 5 15,4 1-15-15,-3 2-70 16,-1 6 44-16,-18 7 7 16</inkml:trace>
  <inkml:trace contextRef="#ctx0" brushRef="#br1" timeOffset="-214593.98">15987 5530 170 0,'67'-38'96'0,"-67"34"-4"15,2-1-9-15,4 1 11 16,-3-1-2-16,3 3 9 16,1 2 7-16,-1-1-4 15,-4-3-1-15,-1-1-14 16,5 1-5-16,-5-2-3 16,1 2 0-16,4 4 3 15,-6-1 5-15,0 1 14 0,0 0-6 16,-1 0-13-16,-1 0-4 15,1 0-25-15,-13 7-3 16,-37 38-7-16,23-7-9 16,-11 18-11-16,-6 13-6 15,-4 18-8-15,-2 6-2 16,10-4-2-16,8-3 1 16,5-16 5-16,7-6 2 15,5-11 0-15,2-1-1 16,2-1-6-16,8-1 0 15,-4-6-3-15,-3-2-1 0,7-7-1 16,-6-6 0-16,5-8-1 16,6-4 1-16,1-8-1 15,2-3-1-15,0-5 3 16,0 5 17-16,-4-8 23 16,3-4 5-16,-5-5-1 15,-3-4-15-15,3-3-21 16,-2 0-2-16,4-9-1 15,0 0-1-15,0-7-3 16,2-3-2-16,-9-1-1 16,6 0-1-16,2 8-1 15,0 3 0-15,3 10 0 16,-2 5 0-16,-6 5 3 16,3 5-2-16,-3 5-5 15,4 5-2-15,-1 14-1 16,-6 5 2-16,-1 16 8 15,-8 3 3-15,-1 4 0 0,-1 0 1 16,4-7-2-16,7 3-1 16,1-15-1-16,8-1-1 15,5-12-1-15,-1-7 0 16,11-4 2-16,1-5-1 16,7-10 4-16,3-2 1 15,0-8 1-15,-3-4 0 16,1 0-3-16,-4-3-26 15,-5 3-91-15,3 4-15 0,-6 4 60 16</inkml:trace>
  <inkml:trace contextRef="#ctx0" brushRef="#br2" timeOffset="-203650.08">7472 10577 130 0,'30'-19'101'0,"-28"19"14"16,-2-1-11-16,0 1-20 16,0 0-9-16,0 0 16 0,-1-1 9 15,0 0 9-15,1 0-2 16,-1 0-35-16,1 1-19 15,0 0-29-15,-1 0-10 16,0 0-2-16,-1 0 4 16,1 0 12-16,0 0 8 15,0 0 11-15,-1 0-2 16,-11 1-7-16,-2 0-4 16,-26 2-11-16,25-3 0 15,1 0 4-15,0-1-2 0,-2 0-2 16,-3-1-1-16,3 1-5 15,-4-2-1-15,-1 3-2 16,3-2-1-16,0-1-4 16,-1 1-2-16,-5-4-3 15,1 2-1-15,-3-2 0 16,1 1-1-16,-1 1 0 16,-2-2-1-16,4 2 8 15,-5 0 3-15,-5 1 2 16,-7 0-1-16,-3 1-8 15,-2-2-1-15,-2 4-2 16,1-4 1-16,-2 1-1 16,2-2 1-16,-1-1 5 15,6 4 4-15,-1-5 2 16,-6 2 0-16,-2 1-4 16,-10-1-4-16,-3 4-2 15,1 1-2-15,0-1 0 16,1 0-1-16,5-2 1 0,5 0-1 15,-6-2 0-15,-2-2 1 16,-7 5 0-16,-3 1 1 16,-2-1 2-16,1 0 0 15,10-3-1-15,5 2 0 16,-2-2-2-16,-1 3 0 16,-10 2-1-16,-6-3 0 15,0 0 0-15,5 3 0 16,11 0-1-16,-9 0 1 15,-3 4 1-15,-9-4 3 0,-12 0 2 16,5 3 0-16,4 1-1 16,5 1-1-16,3-3-3 15,-2 1-1-15,-4 3 1 16,-1 2 0-16,-3-4 0 16,9 4-1-16,9-3 1 15,-4-2-1-15,0 6-1 16,-8-3 1-16,-8-3-1 15,2 5 1-15,12-5-1 16,6 0 1-16,4-1 0 16,5-2 0-16,-4 0 0 15,-3 1-1-15,4 2 1 16,0 0 0-16,10-1-1 16,2-2 0-16,6-1 0 15,4-2 0-15,4 1 0 16,1-1 0-16,3 2 0 0,-1 0-1 15,4-1 0-15,3 2 0 16,10 1 1-16,2 0 0 16,4 1-1-16,2-2 1 15,4 1-3-15,1-1-4 16,0-2-11-16,2 2-3 16,1 0 1-16,0 0 3 15,0 0 12-15,0 0 3 16,0 0 1-16,0 0 1 15,0 0 0-15,2 5 0 0,1 0 0 16,-2-2 0-16,0 1 0 16,0-2 1-16,0 0-1 15,1 4 1-15,1-2 0 16,-2-1 0-16,0 0 0 16,-1-1-1-16,0-1 0 15,1 2-2-15,0-1 1 16,1 3 0-16,-1-2 0 15,2 2 1-15,-1 0 0 16,0 1 0-16,0 0 0 16,-1 0 0-16,4 9 0 15,7 22 0-15,-9-20-1 16,1 0 0-16,-2 0 0 16,1 2 0-16,4 3 0 15,2 1 0-15,-4-1 0 16,4 4 0-16,-5-4 1 15,0 4 0-15,4-1-1 16,-4 5 0-16,7-3-1 0,-2-1 0 16,4 1-1-16,4 0 0 15,-7-5 1 1,-4-11 1-16,-1 1 0 0,15 36 0 16,2 4 1-16,-7-3 0 15,-6-11 0-15,6 2 0 16,-4-3 0-16,4 3 0 15,4-1 0-15,-5-1-1 0,8 2 1 16,2-1 0-16,-5 1 1 16,6 1-1-16,-3 0 0 15,2 2 0-15,0 2 0 16,3 3-1-16,-2 1 0 16,2-2-1-16,0-1 2 15,1-4-1-15,1 2 1 16,-6 0 0-16,3 1 1 15,0 2-1-15,-2 2 0 16,6-1 0-16,-1 2 0 16,-5-3 0-16,10-2-1 15,-1 2 0-15,3-6 0 16,7 0 1-16,0 0 0 16,4-3 0-16,5 2 1 15,0 5 0-15,-8 0 0 16,1 2 0-16,-10 1 0 0,2 2 1 15,-2-2 0-15,0-1 0 16,4-1 2-16,0-9 0 16,2-4-1-16,-1-2 1 15,-2-4 0-15,0 4 0 16,2 1 3-16,-7 0 3 16,-1 0 3-16,1 3-1 15,-11 0 0-15,2-1-4 16,-5 1-2-16,-6-2 0 15,-2-7-2-15,2 0 0 0,0-6 1 16,0-3 3-16,1-4 14 16,-4-5 4-16,-2 0 5 15,-1-2-1-15,-2-3-1 16,-3 0 2-16,-1 2-2 16,1-4 0-16,-2-1-3 15,0 0 1-15,0 0 8 16,0 0 2-16,-1-1 1 15,0 1-3-15,1 0-9 16,0 0-4-16,0 0-9 16,0 0-7-16,0 0-6 15,-1 0-2-15,-1 0 3 16,2 0-30-16,-1 0-121 16,0 0-117-16,0 0 153 15</inkml:trace>
  <inkml:trace contextRef="#ctx0" brushRef="#br2" timeOffset="-203342.16">4360 13380 324 0,'-6'-10'268'0,"-1"0"25"16,7 5-26-16,-4-1-15 15,6 4-82-15,-2 2-45 16,0 0-74-16,0 0-24 0,6 23 4 15,16 36 4-15,-2-20-1 16,2-2-4-16,-5-3-11 16,0-1 1-16,-11-9-10 15,-2 0 35-15,-2-3 54 16,-6-3 21-16,-7-9 31 31,6-5-27-31,1 1-43 0,-20 10-19 0,-7-9-27 16,0-6-11-16,9-5-20 15,0 1-27-15,-3 3-102 16,-2 3 86-16</inkml:trace>
  <inkml:trace contextRef="#ctx0" brushRef="#br2" timeOffset="-200358.99">5036 10285 412 0,'0'-16'160'0,"7"3"-100"15,2 7-56-15,-4 0-5 16,4 6 1-16,-8 2 35 16,-2-4 37-16,-1 3 71 15,1-1 31-15,0 0-9 16,0 0-30-16,-13 7-66 15,-8-4-30-15,-38 34-21 16,30-23-3-16,-1-1-5 0,-3-3-3 16,9 2-6-1,3 1-2-15,5 2-8 0,6 0-3 16,5 6-7-16,8 1 1 16,5 2 6-16,10 4 6 15,14 6 11-15,-2 0 17 16,14 3-118-16,-1 1-136 15,3-5 151-15</inkml:trace>
  <inkml:trace contextRef="#ctx0" brushRef="#br2" timeOffset="-150370.37">6211 12513 264 0,'-6'-18'169'0,"3"28"-7"16,0 2-21-16,-2-4-49 16,3-3-15-16,2 1-25 15,1 0-9-15,3 2-8 16,4 2-1-16,1-6 4 15,-1 1 0-15,1-5 9 16,0-6 0-16,5-6-6 16,2-2-3-16,-1-1-13 15,-3-2-5-15,-6 3-4 16,-3-6 0-16,-5 0 10 16,-1 2 8-16,-4 2 28 15,-1 8 12-15,-1 3 7 16,-3 2-7-16,0 2-35 15,1 3-14-15,-1 3-24 16,-2 4-4-16,0 6 0 0,-2 3 0 16,4 4 0-16,4 1 1 15,5-1 1-15,2-2-1 16,2-4-2-16,3-2-1 16,5-4-1-16,2-3 2 15,4-4 5-15,3-5 4 16,2-7 6-16,2-3 1 15,1-9-1-15,0 2 0 16,-3-8-3-16,-3 0-1 0,-8-2 0 16,-5 1 3-16,-11 6 4 15,-1 3 3-15,-5 9-2 16,-4-1-3-16,0 8-8 16,-7 5-2-16,3 10-2 15,0 4 0-15,1 4-3 16,4 2 0-16,-1 1-1 15,6 2 0-15,6 2-1 16,0-4 0-16,8-2-4 16,3-5 0-16,4-1 1 15,5-3 1-15,-1-9 7 16,6-3 1-16,0-10 5 16,2-2-1-16,5-4-1 15,-6-5-2-15,-7-4 0 16,-6-5 2-16,-8-1 4 15,-2 4 3-15,-7 4 8 0,-1 4 0 16,-2 7 16-16,-2 5 4 16,-4 6-3-16,0 2-2 15,2 6-23-15,3 5-12 16,2 4-11-16,1 2-3 16,3 1 1-16,3-2-30 15,4 3-95-15,4-2-64 16,6-3 112-16</inkml:trace>
  <inkml:trace contextRef="#ctx0" brushRef="#br2" timeOffset="-147898.67">6269 12403 58 0,'-28'67'87'16,"28"-66"24"-16,2-1 71 16,-2 0 28-16,0 0 4 15,0-1-17-15,-1 0-63 16,1 0-39-16,0 0-42 15,0 0-2-15,0-9-1 16,0-6 5-16,3-32 13 16,-2 27 2-16,4 1 1 15,-4-1-6-15,2-1-24 16,1-4-12-16,-2-4-15 16,2-2-2-16,1-2-3 15,0-1-1-15,1 0-4 16,-2 3 7-16,0 2 13 15,-3 4 3-15,-1 0 5 16,-1 1-4-16,-1 0-9 16,2 1 0-16,0-2 3 15,0-1 0-15,0 1-1 0,2-2-4 16,0-2-6-16,0 3-4 16,1-3-4-16,0 0 1 15,0 1-1-15,-1 1 0 16,0-1 0-16,1 5 3 15,-1 1 14-15,0 0 2 16,-2 1 4-16,1 4-2 16,-2-1-11-16,1 0-3 0,0 1-5 15,0-2-2-15,2 2-2 16,1 2-1-16,-1 2 0 16,2 2 0-16,-3-2 1 15,0 0 0-15,3 1 1 16,0-1 0-16,-3 0 0 15,3 0 0-15,-4-3-1 16,0 1 0-16,2-1 0 16,-2 2 0-16,0 0 1 15,1-1-1-15,0 2 1 16,-1-1-1-16,2 4 1 16,-1-1-2-16,1 1 0 15,0-1-1-15,-1 0-1 16,-1 1 2-16,2 1 1 15,-1 3 0-15,-1 4 1 16,2-1-2-16,-2 0 0 16,-1 3 0-16,1 0-1 0,0 0-2 15,0 1-2-15,0 0-2 16,0 0 1-16,-1-1 1 16,1 0 2-16,0 1 2 15,0 0 1-15,-1 0 0 16,0 0-1-16,0 0-1 15,1 0-5-15,0 0-2 16,0 0-3-16,0 0-1 16,0 0 2-16,-1 0 2 0,0 0 5 15,-2 6 2-15,-1 8 1 16,-3 1-1-16,-18 31 0 16,12-25-2-16,-2 2 2 15,3 4 0-15,-2 2 1 16,1 0 1-16,1 5-1 15,-5-2 0-15,0-2 1 16,0 2 0-16,-1-1 1 16,0 1 0-16,1-3 0 15,1-3-1-15,2 1 1 16,1-1 0-16,-3 3-1 16,5 2 0-16,1 4 1 15,-6 0-1-15,3 4 1 16,-2-1 0-16,-7-4 0 15,8 3 0-15,-1-5 2 16,0-4 0-16,5 5 0 16,-8-6 0-16,-1 0-2 15,1-2 1-15,-1-3-1 0,4 0 1 16,1-3 1-16,-1 1-2 16,-2 1 1-16,0 2-2 15,1 4 0-15,-7 1 1 16,1 7-1-16,-1 0 0 15,-3 2 1-15,4 3 0 16,-3-9 1-16,1-2 0 16,-2-2 0-16,6-1 0 0,-3-3 0 15,0 4-2-15,5-2 17 16,-4 1 0-16,6 7 2 16,6 0 1-16,-4-4-17 15,0 0-2-15,1-4 0 16,-5-1 1-16,0 3 2 15,1 0 0-15,-5 0 2 16,-3 0-1-16,1 2-1 16,-4 0-1-16,1-2-2 15,1-1 0-15,6-1 0 16,1-3-1-16,8-1 0 16,1-2 0-16,-1-6 0 15,2 0 0-15,2-8 1 16,3 2-1-16,0-3 0 15,2 0 1-15,2-3-1 16,0-1 1-16,0-1-1 16,0 0 2-16,0 1 1 15,0 0 1-15,0 0 0 0,0-1-2 16,0-1 1-16,0 1-3 16,0 0-6-16,0 0-1 15,1-8 0-15,5-15 1 16,13-34 2-16,-7 29 2 15,-1 0 1-15,-2 3 0 16,-3 5 1-16,-6 3 2 16,0 7 1-16,0 4 1 15,0 7 3-15,0 3-2 0,0-3-2 16,-2 6-1-16,-5 22 1 16,-17 39 0-16,7-28 1 15,1-3 1-15,4-7-4 16,3-3 1-16,5-7-1 15,0-2 0-15,4-7-1 16,4-2-3-16,0-7 0 16,1-4 2-16,2-6 1 15,2-5 3-15,7-4-1 16,1 0 1-16,-1-6-55 16,3 4-87-16,4-6 92 15</inkml:trace>
  <inkml:trace contextRef="#ctx0" brushRef="#br2" timeOffset="-146599.23">6313 11464 680 0,'-28'-43'281'0,"17"45"-156"16,2 3 20-16,4-5-12 15,1-2-2-15,3-1-37 16,1 2-28-16,0 0-24 16,0 0-8-16,1-9 8 0,4-6 15 15,8-30 10-15,-10 24-3 16,0-1 18-16,-3-1-7 16,0-3-19-16,0-1-4 15,-1-4-27 1,2 2-1-16,-1 1 6 0,-1 2 1 15,-5-1 2-15,-1 4-2 16,1 1-7-16,-1 1-2 16,3 5-8-16,-3-3-5 15,1 0-4-15,6 7 0 0,-2 1 0 16,-1 3 0-16,2 5 0 16,-5 0 3-16,6 3-1 15,-3-4-1-15,0 3-3 16,2 1-4-16,0 0-8 15,0 1-4-15,1 0-9 16,-1 0-2-16,0 0 3 16,-2 11 5-16,-11 17 11 15,-26 36 5-15,3-16 3 16,-2 15 0-16,2 10-1 16,-3 3 0-16,-2 6-2 15,1 4 1-15,-11 11 1 16,-2 8 0-16,-4 9 0 15,-3-6 0-15,3-12 1 16,1-8 1-16,4-6 0 16,4-1 0-16,4-1-1 15,9-3 0-15,-4-8-1 0,2-2 0 16,4-8-1 0,-3-2 0-16,7-3-1 0,2-4 1 15,5 1 1-15,0-3-1 16,2-5 1-16,2-4 1 15,4-11 0-15,2-3 1 16,8-10 1-16,-5-3 2 16,3-9 2-16,2 1-1 15,-2 0-1-15,3-3-2 16,0-1-5-16,2 0-2 16,1-1-5-16,1 0-2 0,0 0-3 15,1-4 0-15,9-23 1 16,12-31 2-16,-11 19-10 15,2-1 1-15,-3 7 2 16,-3 5 4-16,-3 14 15 16,-2 6 0-16,-2 9-3 15,-2 5-8-15,-6 16-8 16,-4 13 1-16,-6 16 4 16,-4 9 8-16,-3 3 6 15,6 0 0-15,4-9-1 16,-1-5 1-16,3-15 0 15,0-10 2-15,6-12 3 16,3-10 4-16,6-9-6 16,3-7-3-16,6-14-5 15,1-1-6-15,-1 2 4 16,1 3 1-16,-5 9-2 0,-3 4-2 16,3 2-9-16,0 8-4 15,3 2 2-15,6 6 1 16,4 2 75-16,7-3 395 15,14-6-323-15</inkml:trace>
  <inkml:trace contextRef="#ctx0" brushRef="#br2" timeOffset="-138728.72">6280 12520 227 0,'-7'-14'154'16,"0"0"0"-16,2 3-22 16,0 3-4-16,-2 2 0 15,0 2-11-15,-2 0-21 16,-3-4-7-16,1 8-24 15,-5-2-10-15,-1 6-14 16,-1 4-9-16,-2 4-16 16,3 5-7-16,2 7-6 15,1-2 1-15,5 5-1 16,0-1 1-16,9 0-1 16,2-2-1-16,8-4-1 15,3-2 1-15,5-5 1 16,6-2 2-16,0-9 11 15,3-3 7-15,2-11 9 0,-5-2 6 16,-1-8 1-16,-6-1 0 16,-9-3-4-16,-2-3 11 15,-9 2 1-15,-1 2 12 16,-6 6 11-16,-3 6-12 16,-3 4-9-16,-1 2-18 15,-3 2-23-15,0 3-5 16,-1 9-10-16,0 1-3 0,-1 7-2 15,1 4 0 1,3 2 3-16,3 2 1 0,6 0 1 16,5-2 0-16,4-3 0 15,3 0 0-15,13-2 1 16,-3-5 3-16,6-3 2 16,3-6 2-16,1-5 3 15,2-4 1-15,4-7 3 16,-2-6 1-16,-3-6 4 15,-2 0 2-15,-14-3 1 16,-1 3-1-16,-10 0 0 16,-3 1-2-16,-8 6-5 15,-4 5-2-15,-3 9-10 16,-1 5-4-16,-4 9-7 16,-3 4-1-16,0 7 2 15,1 4 1-15,3 6 4 16,8 7 1-16,6 1 1 0,3-1 1 15,9 0 1 1,0-10-1-16,6-3 1 16,9-4-1-16,5-10 4 0,4-3 2 15,5-11 4-15,-1-6 4 16,2-12 5-16,-2-5 0 16,-5-6 3-16,-6-2 0 15,-12-1-1-15,-4 2 0 16,-8 6-2-16,-4 4-3 15,-5 13-3-15,2 3-2 16,-4 7-7-16,-1 5-5 0,-4 10-4 16,-2 4-1-16,-3 8 3 15,0 2 2-15,9 1 3 16,3-4-2-16,9-3-1 16,10-5-1-16,5-4 1 15,6-7 3-15,12-8 4 16,4-9 3-16,7-13-15 15,2-5-11-15,-8-5-23 16,-4 3-5-16,-15 4 16 16,-4 2 11-16,-9 9 23 15,-4 4 4-15,-6 4 10 16,-6 9 1-16,-7 9-2 16,1 4 0-16,-2 7-8 15,2 2-3-15,8 1-2 16,-1-2-1-16,8 5-54 15,-2 1-84-15,11 5 92 0</inkml:trace>
  <inkml:trace contextRef="#ctx0" brushRef="#br2" timeOffset="-136560.2">6249 12689 97 0,'4'-96'84'0,"-8"86"34"16,-6 5-8-16,-5 5-6 16,-6 0 1-16,-6 15-20 15,-1 0-6-15,4 11-27 16,4 2-23-16,14-3-25 15,5-3-3-15,10-8 6 16,8-3 3-16,6-8 7 16,3-7 3-16,6-9-4 15,-1-6-3-15,-3-6-4 16,-2 3-1-16,-11 1 1 16,-5 4 17-16,-10 5 34 15,-3 3 10-15,-5 7-5 16,-5 4-19-16,-6 11-37 15,-6 2-9-15,3 3 0 16,-3 2 0-16,8-4 1 0,3 0 0 16,9-1-57-1,3-2-111-15,5-1 111 0</inkml:trace>
  <inkml:trace contextRef="#ctx0" brushRef="#br2" timeOffset="-134141.52">1321 1983 725 0,'-18'-3'311'0,"8"-9"-138"16,5 5-112-16,10-2-51 16,7 2-5-16,13-4-17 15,13-2-2-15,17 7 4 16,6-5 1-16,21 9 2 15,7 5 0-15,19-2 1 16,12 6 1-16,21 1 13 16,13-2 11-16,16 3 6 15,4-1 4-15,4-6-10 16,-6 1-10-16,-13-3 0 16,0 1-3-16,-17-4-2 15,-7-4 2-15,-16-7-2 16,-18-7 3-16,-30-6 2 15,-10-2 5-15,-30-3 15 16,-8-5 12-16,-23-4 8 16,-6-6-3-16,-17-12-18 0,-2-10-16 15,-3-17-13-15,-11-4-4 16,-4-3-1-16,-4 0 3 16,-7 16 2-16,4 0 0 15,5 2 1-15,3 11 1 16,3-6-1-16,4 7 0 15,6 9-3-15,-1 3 0 16,12 10-1-16,2 4-1 16,5 7-24-16,2 6-3 15,-7 2-3-15,-1 3-2 0,-4 7 24 16,-9-3 5-16,-10 6 15 16,-17 0 3-16,-20-5-2 15,-8 9-2-15,-7 5-10 16,-10 4-1-16,-13 10 2 15,-1-4 2-15,-6 9 0 16,9 2 1-16,8-3-1 16,6 3 0-16,13-6 0 15,6-3-1-15,23 7-1 16,13-5-2-16,16 3-6 16,8 1-6-16,6 7-12 15,8 6-5-15,5 16-4 16,-1 9-1-16,6 22 5 15,-5 8 6-15,-3 24 13 16,-4 7 6-16,-3 21 11 16,-1 6 4-16,-1-6 5 15,-3-4 4-15,-1-11 13 16,-2-5-13-16,-4-12-7 0</inkml:trace>
  <inkml:trace contextRef="#ctx0" brushRef="#br1" timeOffset="-108685.15">3815 12092 38 0,'-3'-49'24'0,"4"48"5"15,-3 1-1-15,-2 1-7 16,4-1-3-16,0 0-7 16,0 0 7-16,0 0 17 15,0 0 6-15,-1 0 16 16,1 0-3-16,0 0 4 15,0 0 3-15,-1 11-10 16,-2 1 8-16,-9 31-7 16,7-26-7-16,-3 2-9 15,4-1-12-15,-4 1 6 16,3 1 6-16,1-2 0 16,-6 1-2-16,6 0-19 0,-5-2-6 15,6 2-5-15,1 0-1 16,-1 0-1-16,1 0 0 15,-5-1-1-15,4 1 0 16,-2-2 0-16,2-1 1 16,1 0-1-16,2-2-1 15,0 0 2-15,0 0-1 16,1-5 0-16,-2-2 1 16,-3 0 0-16,4-1 0 15,0-1 2-15,0-1 2 16,2 1 52-16,-2-2 13 0,0-3 13 15,0 0 36-15,0 0-6 16,-2-1-6-16,1 0-6 16,0 0-37-16,0-1-40 15,0-2-6-15,-2-9-2 16,1 1-1-16,-9-32-3 16,6 29-2-16,2-3-5 15,-1-2-2-15,1 2-2 16,1 0 0-16,2 5-1 15,-3 2-1-15,1 6 0 16,1-3-3-16,0 5-4 16,2 2-6-16,-1 1-21 15,0 0-4-15,-1 0-2 16,1 0 6-16,-1 21 19 16,-2 29 5-16,3-26 3 0,0-5 1 15,4-4 2-15,3-2 0 16,-1-2 5-16,2 0 2 15,3-4 6-15,0 0 4 16,3-3 3-16,0 0 1 16,0-2-56-16,4 1-148 15,5 5 127-15</inkml:trace>
  <inkml:trace contextRef="#ctx0" brushRef="#br1" timeOffset="-82027.05">15130 2771 267 0,'0'-7'134'0,"5"7"-1"16,-5-1-29-16,2 0 17 16,-2 1 17-16,0 0 21 15,0 0 15-15,0 0-5 16,0 0 3-16,-2 0-48 15,1 0-28-15,-10 6-34 16,-12-1-26-16,-34 31-19 16,17-28-3-16,-19 6-5 15,1 5-3-15,-9 1-3 16,4 4-1-16,12-1 0 0,3 0-1 16,14 0 3-16,3-4-1 15,14-2-3-15,4 1-4 16,13-1-12-16,11 3-1 15,4-4 1-15,3 0 3 16,15-2 8-16,-2-2 3 16,10 2 4-16,5-2 2 15,-11 1-3-15,0-5-35 16,-5-2-146-16,-2-2-288 16,-10-6 298-16</inkml:trace>
  <inkml:trace contextRef="#ctx0" brushRef="#br1" timeOffset="-81623.2">14044 2877 1085 0,'-46'6'410'0,"-11"25"-261"16,-3 7-7-16,-1 16-8 0,12 5-25 15,30-2-82-15,18-6-28 16,32-11-21-16,14-8 3 15,21-12 16-15,4-9 8 16,7-13 14-16,-1-10 5 16,-12-21 3-16,-2-5 2 15,-13-12 7-15,-9-4 5 16,-17-1 3-16,-4 4 0 16,-25 8-6-16,-9 8-13 0,-21 13-33 15,-15 2-41-15,-19 16 29 16</inkml:trace>
  <inkml:trace contextRef="#ctx0" brushRef="#br1" timeOffset="-40951.72">17659 17270 775 0,'-6'-4'294'16,"3"4"-200"-16,0-3-11 15,4 2 45-15,-1 1-1 16,-1-1 7-16,0 0 2 16,-1 0-12-16,1-2-12 15,-9-22-38-15,-9-35-18 0,14 6-35 16,1-7-8-16,4-18-3 16,3-11 3-16,3-18 1 15,3-10 0-15,1-4 1 16,0 7-2-16,-4 13 9 15,-1 10 5-15,-2 9 1 16,1 2 1-16,-1 10-9 16,2 2-6-16,-2 10-6 15,-1 23-4 1,2 1-3-16,4-23-1 0,-2-3 0 16,3 11 0-16,-4 13 1 15,-3 2-1-15,0 10 2 16,0 2 0-16,-1 10 0 15,3 5 0-15,-4 7-15 16,-5 3-9-16,1 16-8 16,-8 11 1-16,-7 19 18 15,-2 12 12-15,-9 7 10 16,-4-1 2-16,2-3-3 16,1-9-1-16,6-15 0 15,9-9 2-15,7-20 13 0,3-7 10 16,6-17-4-16,4-14-7 15,9-16-15-15,3-12-12 16,12-10 0-16,0 0 3 16,2 1 1-16,1 3 0 15,-1 10 0-15,0 8 2 16,-3 17 4-16,-7 5 1 16,-3 14 0-16,-6 6-4 0,-3 12-8 15,4 9-2-15,-5 18 2 16,4 6 0-16,-1 11 6 15,-5 3 12-15,4 3-83 16,-5 3 251-16,15 12-151 16</inkml:trace>
  <inkml:trace contextRef="#ctx0" brushRef="#br1" timeOffset="-40103.76">19153 15699 1498 0,'0'1'4'16,"-3"7"-1"-16,0 5 24 16,-4 17 19-16,-1 9 16 15,-6 27 21-15,-3 15-5 16,-8 29-23-16,-3 12-9 16,-2 5-52-16,-6-1 57 15,9-10 8-15,1-3 1 16,9-9 34-16,8-7-68 0,-2-10-17 15,5-6-3-15,0-6 0 16,-1-5-1-16,4-15 3 16,0-11 4-16,-2-16 5 15,-3-10 12-15,6-17 15 16,-6-10-10-16,-4-29-12 16,0-16-12-16,-10-21-17 15,7-1 3-15,-2 12 32 16,2 11 21-16,4 26 22 15,-3 5 8-15,5 13-21 16,0 7-22-16,2 6-35 16,-1 10-10-16,2 14-9 15,4 8 2-15,3 11 11 16,7 0 2-16,4-2 2 16,6-2-1-16,8-11 0 15,3-2 0-15,3-10 2 0,0-8-3 16,5-11-92-16,2-8-56 15,17-10 89-15</inkml:trace>
  <inkml:trace contextRef="#ctx0" brushRef="#br1" timeOffset="-20271.99">15797 15690 268 0,'-37'91'163'16,"15"-36"3"-16,-6 4-19 15,-3 17-37-15,-5 8-19 16,-6 14-37-16,-3 3 10 16,-8 8 18-16,-6 1 7 0,-2 4 31 15,2 2-6-15,1-3-13 16,5-3-9-16,11-5-34 16,4-4-13-16,4-8-16 15,-7-3-7-15,-2-11-8 16,-5-4-3-16,7-3-3 15,2-7 0-15,3-3-1 16,2-1-1-16,2-7 1 16,2-6-1-16,2-7 1 15,2-7-1-15,11-12 1 16,-3-5-23-16,9-9-139 16,7-15-130-16,6-19 168 15</inkml:trace>
  <inkml:trace contextRef="#ctx0" brushRef="#br1" timeOffset="-18641.94">15700 16078 232 0,'65'9'157'0,"-60"-9"23"15,-2 0-10-15,-2-1-14 16,-1 1-4-16,-1 0-4 16,1-1 0-16,-2 1-16 15,1 0-13-15,1 0-34 16,-2 0-14-16,-1 0-6 16,-15 1-3-16,-27 2 3 15,25-4 0-15,-2 1-4 16,4-1-6-16,-3 0-18 15,0 1-11-15,4 1-17 16,4-1-4-16,-1 1-5 16,4-1 0-16,8 0-6 15,-4 0-2-15,6 0-28 0,0 0-36 16,0 0-95-16,0 0-58 16,0 0-160-16,0 0 234 15</inkml:trace>
  <inkml:trace contextRef="#ctx1" brushRef="#br1">15766 17924 0,'0'0'16,"0"0"0,0 0-1</inkml:trace>
  <inkml:trace contextRef="#ctx0" brushRef="#br1" timeOffset="-17170.55">15615 15950 608 0,'-3'-5'299'0,"-7"2"-78"15,-5 1-56-15,-6 2-21 16,-3 5-26-16,-9 3-39 16,1 1 0-16,2 2-8 15,2-1-10-15,8-1-20 16,5 2-15-16,6 0-30 15,7 3-10-15,4 1-7 16,7 2 0-16,11 2 11 16,5 1-9-16,10 6-72 15,5 0-67-15,-2 10 92 0</inkml:trace>
  <inkml:trace contextRef="#ctx0" brushRef="#br1" timeOffset="-16149.59">14636 17741 464 0,'-18'0'273'16,"7"0"-25"-16,3 0-29 15,5-1-44-15,3 1-20 16,-1-2-52-16,1 2-22 0,0 0-40 16,0 0-11-16,0 0 1 15,0 0 1-15,3 1-1 16,14 6-2-16,32 9-7 15,-25-11-3-15,11-3-7 16,5-1-3-16,5 0-2 16,-1-2 0-16,2-3 3 15,-4-1-25-15,1-4-108 16,-3 2-75-16,-15 1-301 16,0-1 310-16</inkml:trace>
  <inkml:trace contextRef="#ctx0" brushRef="#br1" timeOffset="-15904.34">15053 17717 519 0,'-37'-16'286'0,"28"15"-31"16,6 0-14-16,2-3-72 15,1 3-45-15,0 1-77 16,0 0-23-16,8 1 16 16,8 4 12-16,29 18 18 0,-33-9 6 15,-3 1-9-15,-2 2-8 16,-7-1-11-16,2 2-8 15,-8-1-5-15,0 1-1 16,-1-5-9-16,-11 1-5 16,-3 3-9-16,-3 0 1 15,-13 1-64-15,9-7-58 16,-4 0-224-16,3 1 206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17:05.3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6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17:39.960"/>
    </inkml:context>
  </inkml:definitions>
  <inkml:trace contextRef="#ctx0" brushRef="#br0">11906 4668 619 0,'-1'-17'234'0,"1"4"-174"16,-1 4-31-16,10 3-24 15,-1 0-3-15,-3-4-3 16,10 2-2-16,-11 0 1 0,5 5 0 16,0 4-6-16,-8 2 0 15,-1 12 4-15,-10 2 3 16,-10 18 9-16,-8 6 1 15,-5 19-4-15,-4 7 0 16,-13 14 0-16,-7 12 1 16,-16 18 0-16,-7 13 0 15,-9 17-3-15,2 9-2 16,-20 16 32-16,-6 8 23 0,-19 24 40 16,-9 8 12-1,-23 24-9-15,-9 12-14 0,-19 26-34 16,-23 18-8-16,-1 28-25 15,-14 11-5-15,-12 22-9 16,-3 11-2-16,-7 10-1 16,11 12 3-16,-27 18 0 15,-6 6 3-15,-7 15 37 16,-24 4 7-16,16 8 17 16,1 6 1-16,2 3-34 15,9-10-13-15,11-12-11 16,11-6-1-16,15-21-2 15,10-11 0-15,14-28-2 16,25-28-2-16,-1-37 8 16,18-16 10-16,21-36 0 15,4-22 0-15,35-38-13 16,11-17-29-16,15-33-73 16,5-12-66-16,19-26 92 0</inkml:trace>
  <inkml:trace contextRef="#ctx0" brushRef="#br1" timeOffset="3850.26">5625 5798 670 0,'-51'14'267'16,"78"10"-131"-16,12 20-141 15,8 3 1-15,11 18 3 16,11 8 1-16,8 11 1 16,5 12 0-16,13 13-1 15,5 4-3-15,17 16-1 0,6 14 0 16,9 23 3-1,12 10 1-15,7 36 1 16,7 12 1-16,18 35 0 0,-12 8-2 16,9 32 0-16,-2 16-1 15,1 19 22-15,6 24 9 16,6 16 38-16,3-8 12 16,8 25-22-16,-2 18 5 15,7 5-39-15,0-10-1 16,9 24-2-16,6-13-11 15,7-9 7-15,-5 7-9 0,-5-37 6 16,-2-11 2-16,-15-40-7 16,-8 6-24-16,-15-39-165 15,-17-23 129-15</inkml:trace>
  <inkml:trace contextRef="#ctx0" brushRef="#br1" timeOffset="8193.49">11501 15568 256 0,'-83'-12'197'0,"78"11"39"0,4 0-20 16,-2 1-32 0,3 0-18-16,0 0-34 0,0 0-19 15,0 0-21-15,0 0 2 16,0 0 10-16,1 2 6 15,8 15-14-15,35 30-15 16,-23-20-29-16,6 3-11 16,-1 8-16-16,-2 1-6 15,3 3-5-15,0 1-3 16,-3 1-2-16,2 0-1 0,-7-1 1 16,-4-4 0-16,-1-5 0 15,-2-2 0-15,-1-5-1 16,-2-2 1-16,-6-9-41 15,2-4-44-15,-2-7-148 16,-3-5-91-16,3-11 188 16</inkml:trace>
  <inkml:trace contextRef="#ctx0" brushRef="#br1" timeOffset="8489.15">11807 15699 601 0,'1'0'362'0,"-7"1"-43"16,-3 4-129 0,-3 3-26-16,-10 9-51 0,-1 4-20 15,-15 9-2-15,-5 2-2 16,-4 10-15-16,-5 4-11 15,3 3-32-15,0-1-13 16,6-2-13-16,8-3 6 16,8-8-51-16,9-4-46 15,8-16-153-15,6-6-171 16,11-18 259-16</inkml:trace>
  <inkml:trace contextRef="#ctx0" brushRef="#br1" timeOffset="8872.96">11705 15343 840 0,'-7'-2'394'0,"1"7"-182"16,0 3-42-16,-2 5-62 0,0 4-27 16,5-5-23-16,1-3-10 15,5-4-25-15,2-5 3 16,1-1 5-16,1-2 3 15,-3-9 2-15,2-2-10 16,-5-5-11-16,-1 2-2 16,-3 2-5-16,-2 4-3 0,1 5-24 15,-2-2-22-15,5 8-93 16,1 3-70-16,3 9 125 16</inkml:trace>
  <inkml:trace contextRef="#ctx0" brushRef="#br1" timeOffset="9287.82">12056 16017 996 0,'-58'-18'403'16,"59"15"-270"-16,9 1-17 16,5-1-38-16,3-1-7 15,11 1-10-15,0-1-7 16,1 0-24-16,1 0-13 0,-3 0-11 16,4 0 2-16,-2-1-65 15,-2-2-75-15,-8 2-225 16,-6-4 217-16</inkml:trace>
  <inkml:trace contextRef="#ctx0" brushRef="#br1" timeOffset="9486.17">12168 15780 933 0,'-18'-4'443'0,"7"2"-176"15,2 0-14-15,5-3-80 16,1 2-48-16,5 3-75 15,-2 0-25-15,0-1-25 16,0 0-3-16,17 1-2 16,37 2 0-16,-25 2-28 15,2 0-47-15,6-1-132 0,-2 0-110 16,4-1 193-16</inkml:trace>
  <inkml:trace contextRef="#ctx0" brushRef="#br1" timeOffset="9773.36">12562 15743 919 0,'17'9'375'15,"-40"15"-231"-15,3 4-1 0,-2 5-10 16,8 6-4 0,9-3-17-16,7-2-6 0,14-7-27 15,3-6-17-15,10-9-17 16,0-6-16-16,2-9-15 15,1-7-2-15,-3-13 1 16,-7-5 3-16,-8-7 8 16,-4-4 2-16,-17 2 1 15,-1 3-3-15,-14 6-16 16,-7 4-18-16,-6 9-68 16,-12 7-70-16,-4 8 91 15</inkml:trace>
  <inkml:trace contextRef="#ctx0" brushRef="#br0" timeOffset="12966.02">3037 17151 942 0,'-15'-18'412'0,"8"34"-131"15,5 3-267-15,6 7-24 16,9-1 4-16,11-7 2 16,6-6 4-16,13-11 8 15,5-8 3-15,6-11 3 16,-1-2-3-16,-1 1-4 16,-4 9-4-16,-5 18-3 15,-9 12 0-15,-14 23 5 16,-8 8 7-16,-20 22 8 15,-13 12 3-15,-20 18-2 16,-8 9-2-16,-15 3-6 16,-3-4-2-16,-3-23 3 15,-2-14 4-15,7-28 26 16,9-14 13-16,16-22 12 16,6-13-2-16,15-15-29 0,5-3-20 15,11-7-27-15,10-4-8 16,16-7-3-16,5-7 3 15,14-6 11-15,6-5 4 16,5-3 4-16,5 0-25 16,-5 0-126-16,-3 1-137 15,-5 7 169-15</inkml:trace>
  <inkml:trace contextRef="#ctx0" brushRef="#br0" timeOffset="13290.27">3331 16895 945 0,'-25'-1'417'0,"17"5"-140"16,-1 6-232-16,2-2-40 15,12 6-2-15,1-4-12 16,3-4 1-16,7-6 7 15,0-4 5-15,4-10 12 16,1-1 3-16,-4-5 3 16,-4-2 0-16,-10 3 8 15,-6-3 2-15,-9 14 24 32,8 3 11-32,-2 2-2 0,-15-10-4 0,-5 6-36 0,7 7-21 15,12 7-66-15,1 3-48 16,10 7-170-16,1 6 174 15</inkml:trace>
  <inkml:trace contextRef="#ctx0" brushRef="#br0" timeOffset="13620.23">3789 17563 1147 0,'-49'12'381'0,"56"-15"-334"16,9-1-54-16,6 1 6 16,4-2 17-16,6 0-8 15,-5-3-1-15,8 0 3 16,1 0 3-16,1-6-196 16,2 2 140-16</inkml:trace>
  <inkml:trace contextRef="#ctx0" brushRef="#br0" timeOffset="13823.15">3868 17285 1063 0,'-22'7'435'16,"17"-5"-199"-16,-1-2-140 16,6 0-42-16,0 0-19 15,0 0-58-15,0 0-10 16,9 0 9-16,17 0 10 0,39 2-7 15,-20 1-30-15,6-1-155 16,5-2-146-16,0-3 214 16</inkml:trace>
  <inkml:trace contextRef="#ctx0" brushRef="#br0" timeOffset="14111.08">4413 17181 957 0,'-1'0'348'0,"-8"29"-223"16,-30 64-74-16,25-36 49 16,-5 1 32-16,9-1 7 15,10-7 8-15,8-11-49 16,8-4-28-16,14-15-50 16,0-7-8-16,12-17-2 15,3-14 4-15,-6-16 9 16,-1-6 1-16,-10-7 5 0,-9 1 1 15,-12-2-1-15,-8 6-1 16,-14 6 1-16,-3 3-6 16,-14 13-23-16,-2 6-21 15,-8 14-63-15,-6 11-95 16,-17 13 118-16</inkml:trace>
  <inkml:trace contextRef="#ctx0" brushRef="#br2" timeOffset="31091.89">10288 14343 509 0,'-6'71'251'16,"12"-78"-91"-16,-6-8-24 16,0-5-3-16,3-2-12 15,-3-4-11-15,1-8-15 16,7 1-3-16,-2-6 7 15,-2-2 3-15,2-4-21 16,-4-5-14-16,1-7-23 16,2-1-4-16,-1-1 2 15,4 2-1-15,-2 1-7 16,3 3-9-16,-7 5-12 16,2 3-5-16,3 6-4 15,-2 1-1-15,5 3 0 16,-3 1-3-16,0 1 18 15,-4 2 4-15,-2 4 6 0,0 0 4 16,1 3-9-16,0 2-1 16,-1 3 2-16,1 3-1 15,0 4-4-15,-2 1-4 16,0 2-4-16,0 1-1 16,0 0-5-16,0 2-1 15,0 1 0-15,0 1 0 16,0-2-1-16,-1 2 0 15,1 2 0-15,-1 1-1 16,0 0 0-16,0 0-4 0,1 0 8 16,0-1 1-16,0 2-3 15,0 0 0-15,-1 0-10 16,0 0-3-16,-4 6 4 16,3 11 3-16,-43 34 2 15,29-27 2-15,2 0 3 16,-2-1 0-16,5-3 5 15,-1-2 0-15,2-3 1 16,0-3 1-16,7-6-1 16,3-1 3-16,-3-4 5 15,7-1 1-15,-4-1-4 16,0-1-4-16,2-13-7 16,8-35-2-16,-4 25 0 15,-3 0 0-15,4-1-2 16,1 1 0-16,-6-1-1 15,9 1-1-15,1 0 0 16,2 1-1-16,8 6 1 0,-4-2-1 16,-2 5 2-16,-1 4 0 15,-8 4 2-15,-2 7-1 16,1 2 0-16,-1 8-1 16,3 8 2-16,-2 7 2 15,-3 8 6-15,-1 0 0 16,1 3 0-16,0-2-2 15,1-3-3-15,3 0-2 0,0-4-1 16,2-4 0-16,3-3-7 16,-1-3-38-16,1 0 31 15</inkml:trace>
  <inkml:trace contextRef="#ctx0" brushRef="#br2" timeOffset="32738.35">6705 6245 94 0,'23'-109'37'15,"-30"92"-25"-15,-1 2-6 16,-1 1-3-16,-3 2 2 15,-1 3 11-15,0-1 3 16,-2 2 1-16,0 1 3 16,-3 0-5-16,7 5-2 0,0 1-3 15,6 2-6-15,3 1 23 16,-3-3 13-16,3 0 21 16,1 0 7-16,0-1-23 15,0 1-15-15,1 0-22 16,-2 0-7-16,2-2-3 15,-4-5 1-15,1 3 2 16,1-1 8-16,0 0 21 16,-3-3 13-16,2-1 36 15,-13-26 8-15,13 25 4 16,-6 2 1-16,8 0-5 16,-3-3 0-16,1 1 11 15,0-2 1-15,1 2 3 16,-3 2-3-16,3 0-14 15,3 4-5-15,-5-2-9 16,-1 3-6-16,3 4-14 16,-1-1-9-16,3 1-26 0,0 0-6 15,-3 15 3-15,1 13 5 16,-4 42 10-16,-4-24-1 16,1 17-5-16,0 10-2 15,-1 15-2-15,2 7-1 16,0-5 15-16,-4-8 0 15,6-11 4-15,3 0 6 16,-3-4-15-16,6 2-3 16,-2-2-8-16,-3-7-9 0,0-4-2 15,1-9-1-15,2-11-2 16,-2-4 0-16,3-9 1 31,-1-4-1-15,1-1 4-16,-1-6 2 0,-2-4 10 0,3-2 7 15,-1-6 12-15,-3 0 1 0,0-4-8 16,-3-6-8-16,-2-2-15 16,-2-7-4-16,-3-4-3 15,2-3 0-15,-3-4-2 16,1 2 1-16,-1 4-1 16,4 1 1-16,0 3 0 15,3 3-2-15,3 4 1 16,0 3-1-16,6 5 1 15,-2 5-1-15,1 6-11 16,1-6-5-16,-1 10 0 16,0 18 2-16,-3 45 11 0,4-29 3 15,0-2 3-15,1-3-1 16,0-6 0-16,3-2 0 16,2-10 0-16,-2-3 1 15,3-8-2-15,-3-8 1 16,8-3 1-16,0-7-1 15,7-9 1-15,0-4 0 16,-1-4 0-16,2-3 0 0,-2 3-1 16,0 2 3-16,-1-2-52 15,5 0-39-15,4 3-127 16,3-2 123-16</inkml:trace>
  <inkml:trace contextRef="#ctx0" brushRef="#br2" timeOffset="34282.82">10822 7164 154 0,'5'-3'134'15,"-3"3"23"-15,-1 0 52 16,-1 0 15-16,0 0 13 16,-1-1-9-16,0 0-61 15,0 1-22-15,-16 0-20 16,-28-1-3-16,16 0-9 16,-5-3 1-16,-10-2-22 15,-5 3-16-15,-8-3-25 16,-6 1-8-16,-4-1-9 15,0 0 0-15,4-1-5 16,1 5-8-16,1 2-8 0,-6 2-4 16,-1 2-5-16,2-4 0 15,11 0-2-15,8 0 0 16,9 2 0-16,10-2 1 16,12 3 6-16,6-4 2 15,4-3 3-15,4 1 1 16,1-3-5-16,0 1-2 15,7 4-5-15,-6 0-3 16,0 1-4-16,0-1-4 0,-2 0-23 16,2 0-23-16,0 0-60 15,0 0-23-15,2 0-54 16,8-5-25-16,-4 1 0 16,5 3 5-16,24-35 36 15,-28 29 42-15,3 1 55 16,-1 2 24-16,1-3 41 15,3 2 12-15,-3 0 5 16,1-4 2-16,1 0 6 16,1 0 10-16,2 0 35 15,-1 4 18-15,-5 2 40 16,0 0 15-16,-5 1 45 16,-2 2 0-16,-8 1-18 15,6 0-16-15,-6 0-62 16,-20 9-10-16,-31 17-17 15,24-7-10-15,-4-1-21 16,5 5-7-16,6 1-9 0,5 1 1 16,3-2 0-16,2-1-1 15,5-6-4-15,2-3-4 16,9-4-7-16,5-2-3 16,4 2-14-16,6-1-27 15,20 0-98-15,7 0-10 16,20 10 85-16</inkml:trace>
  <inkml:trace contextRef="#ctx1" brushRef="#br2">9918 17412 0</inkml:trace>
  <inkml:trace contextRef="#ctx0" brushRef="#br2" timeOffset="35287.64">5968 12726 503 0,'-6'0'297'0,"2"-1"-17"16,2 0-50-16,-2-1-63 15,4 1-35-15,0 1-55 0,0 0-16 16,0 0 0 0,3 0 8-16,18 0 26 0,29 1 6 15,-8 2-5-15,9-1-11 16,12-1-29-16,1 1-17 15,3-1-15-15,-2 0-3 16,-8-1-6-16,-4 2 0 16,-11-2-1-16,-2 0-2 15,0 0-2-15,-2-2 0 0,-6 0 0 16,-2 2 0-16,-11-3-2 16,-2 2 14-16,-7 1-66 15,-3-1-49-15,-5 1-129 16,0 0-105-16,-2 0 207 15</inkml:trace>
  <inkml:trace contextRef="#ctx0" brushRef="#br2" timeOffset="35565.08">6767 12708 670 0,'-1'-5'402'15,"0"4"-85"-15,1-3-160 16,0 1-26-16,1-2-47 15,23 1 11-15,36-28 22 16,-29 29-12-16,2 2-35 16,-1 1-14-16,-8 1-24 15,-5 3-7-15,-9 3 8 0,-6-1 9 16,-4 4 15-16,-1 0 8 16,-9 5 2-16,3 4-9 15,-14 5-21-15,-8 0-10 16,-9 5-19-16,-7 0 1 15,-3 1-54-15,3 4 6 16,8 1 18-16</inkml:trace>
  <inkml:trace contextRef="#ctx0" brushRef="#br2" timeOffset="98783.24">7316 7342 85 0,'2'-2'59'0,"-1"1"10"16,-1 0-3-16,0 0-10 16,0 0 1-16,0-1 1 15,0 1 1-15,0 0 3 16,0 0-5-16,0 1-17 16,0 0-11-16,0 0-15 15,0 0-3-15,0 0-5 16,-1 0 1-16,-1 13-1 15,0 2 6-15,-4 26 14 16,3-27 3-16,-4 4 6 16,3-2-5-16,0 1-9 15,2 4 4-15,-1-7 5 0,1 1 6 16,-2-1 10-16,0-2-3 16,0 5-9-16,0 1-8 15,2 0-16-15,-2-1-2 16,0 0 2-16,-1-1 7 15,-2 2 10-15,0 3 4 16,3-2-4-16,-4-1-7 16,2 2-10-16,-2-2-1 15,1 1 0-15,-1 1 2 0,1 3-1 16,4 2 1-16,-3 2 4 16,1 2 1-16,-3 1 5 15,-5 0-1-15,4 4 2 16,-2-1 0-16,-1-3-1 15,10 2-3-15,-3-1-5 16,-4-1-1-16,8 4 7 16,-6-2 3-16,-2 1 3 15,9 3 1-15,-8 0-10 16,-1 2-4-16,4 3-5 16,-2 1-2-16,4-2-2 15,3 5 1-15,-4-6-1 16,4 0 2-16,-4 0 8 15,2-6 2-15,-1 3 3 16,-1 0 0-16,2 0-8 16,-2 2-1-16,3 0-1 15,0 1-2-15,2 4-4 0,-5 2-2 16,6 3 0-16,-7-1-1 16,1-1 2-16,4 0 1 15,-11-9 0-15,11 4 1 16,-3-5-2-16,3-2 1 15,2 1-2-15,2 1 0 16,-1-2 1-16,-1 2 0 16,0 0 0-16,-5-1 1 15,5 5 7-15,-1-2 2 16,-2-2 4-16,2-2-1 0,0-3-7 16,0-1-1-16,7-1-3 15,-3-3 1-15,-1 2 11 16,-2-4 6-16,-2 1 4 15,4 2 1-15,2 2-12 16,0 0-6-16,-3-1-4 16,2-1-1-16,2 1 0 15,8-1-1-15,-1 1 1 16,-1-1-1-16,-7-1 0 16,3 0-1-16,3 3 1 15,3-1-1-15,2 0 0 16,-2-2 0-16,0-2-1 15,4-2 1-15,-2-1 0 16,2-1 1-16,1 2 0 16,-1-1 0-16,3 0 5 15,1-1 1-15,0-1 1 16,2 2 0-16,-3 0-5 0,1 0-2 16,0 0 0-16,-3 1-1 15,2 4 0-15,-3 0 0 16,4 4 0-16,2-5 1 15,-5-4 0-15,3-1 0 16,-5-3 2-16,1-3-2 16,0 1 0-16,0-1 0 15,2-3 1-15,0-1 0 0,1-1 0 16,-2 1 0-16,0-1-1 16,-1 1 0-16,0 2-1 15,4-5 0-15,0 4 0 16,-2 1 1-16,3-2-1 15,-4-2 0-15,2 1 1 16,3 1 0-16,-3-7 2 16,0 3 1-16,0-2 0 15,-4-2-1-15,-3 2 1 16,1-2-1-16,-3 0 2 16,-1-2 0-16,3 0-2 15,-1 1 1-15,1 1-3 16,2 2-1-16,-1-3 1 15,0 4-1-15,1-4 0 16,-5-1 1-16,3 1-1 16,0-1 0-16,0 0 1 15,4 1 0-15,-3 0 1 0,-1 1-2 16,3-3-1-16,-3-1 0 16,0-1 0-16,1 2 0 15,-6-1 2-15,2 5 0 16,-1-3 0-16,2 0 1 15,-3-1 1-15,3-4-1 16,-1 5 0-16,0 0 0 16,4-4 0-16,-2 2 1 15,-4-3 1-15,-1-1 0 16,-3 5 0-16,-2-3-1 0,0 2 0 16,2 1-2-16,-6 0-1 15,0 0 1-15,0 0 0 16,8-3 1-16,-2 1 2 15,3-2 0-15,-7 3-1 16,9-5-1-16,29-34-1 16,-30 27-1-16,1 1 1 15,-4 1-1-15,0 1 1 16,-1 3 0-16,3 1 1 16,-3-3 1-16,2 1 0 15,-1-3 1-15,-2 2 0 16,0 1-1-16,1-3 1 15,-3-1-2-15,4-2-1 16,-2 0 1-16,-2-1-2 16,4 1 0-16,-1 3 0 15,0-2 0-15,4-1-1 16,-2 3 0-16,-3-1 0 0,4 2 0 16,-2 1 0-16,0-3 0 15,2-1 1-15,-2 0 0 16,1 0-1-16,-1-2 1 15,3 4 0-15,-4-2 0 16,0 1 0-16,2 2 1 16,-4-4 1-16,3 4 1 15,-2-3 0-15,0 0 0 16,-1-2-1-16,2 0-1 0,2 0 0 16,0-3-2-16,0 6 0 15,0-5 1-15,0 2-1 16,0 4 0-16,-1-6 0 15,1 3 0-15,0-2 1 16,-2-3 0-16,1 2 0 16,-3-1-1-16,0-2 2 15,-1 1 0-15,0 1 1 16,1 1-1-16,-2-1 0 16,3 0-1-16,-2-1 0 15,-2-1 0-15,3 5 0 16,-2-4-1-16,1 1 0 15,2 0 0-15,-1-1 0 16,1 5 0-16,2-2-1 16,-1-1 1-16,1 3 0 15,0-4 0-15,-3 2 1 16,-1 1-1-16,0 2 1 0,0-2 0 16,2 2 0-16,-2 2 0 15,-1-6 0-15,0 1 0 16,0 2 0-16,-3-6-1 15,0 6 1-15,-4-2 1 16,3 1 2-16,-1 4 0 16,1-1 0-16,-4 1 1 15,0-3-3-15,0 1 0 16,1 0-1-16,1-3 0 0,-2 3 0 16,3 1-1-16,-4 1 1 15,1 1-1-15,0 0 0 16,-1 2 0-16,1 1 0 15,-2 0 0-15,2 4 0 16,-1-4 0-16,0 2-1 16,0 1-1-16,-2 0 0 15,4 0 1-15,-4-1 0 16,0 2 0-16,1 0 1 16,-1 0 0-16,-2 1 0 15,2-2 0-15,-5-2 1 16,3 0-1-16,-2-1 0 15,0 1-2-15,0 2-1 16,-1 2-2-16,0-1 0 16,-4-2-1-16,-1 1 1 15,0 1 0-15,0-3 2 16,4 9 2-16,0-4 1 16,1 1-1-16,1 1 0 0,-3-3-1 15,2 3 0-15,1-3 0 16,-3 1 0-16,2 0 2 15,-3-1 0-15,1 3 0 16,0-1 1-16,3 1-1 16,-5 0 0-16,1 0 0 15,4 2-1-15,-2-2-1 16,2 2-1-16,1-2 1 16,-4 0 0-16,-1 3 0 0,-2 2 2 15,0 0-1-15,-2 1 0 16,1-4 1-16,4-2-1 15,-2 2 1-15,1-2 0 16,1 0 0-16,2 3 2 16,-1-4-2-16,-3-2 2 15,2 3-1-15,3-2-1 16,-3 2 0-16,3 0 0 16,5 1-1-16,-9 0 0 15,6-1 0-15,7 1-2 16,-4 1 0-16,7 0-2 15,-4 3-1-15,-1-3-1 16,1 3 0-16,-2-1 0 16,3-1-1-16,1 6 1 15,-9-3 1-15,7 1 2 16,-3 1 1-16,2 0 1 16,1 0 0-16,0 2 0 0,-2 0 0 15,-1 2 0-15,-2 0-1 16,1 3-1-16,-1 0 1 15,4-2 0-15,-2 2 1 16,-1 2 0-16,4-3 0 16,0 3 0-16,4-2 0 15,-3-2 1-15,0-2 0 16,1 0 1-16,0-2 1 0,3 0-1 16,0 2 0-1,0 1 0-15,0 2-3 0,0 1-1 16,1-5-1-16,3 2 0 15,0 0 1-15,1-1 3 16,-3 0 1-16,0-1 0 16,-2-2 1-16,2 2 0 15,1 0-1-15,2 1 0 16,-2-3 0-16,0-2 0 16,1 2 0-16,-2 0 0 15,2 2 0-15,4 0 1 16,-5 2-1-16,2-2 1 15,1 1-1-15,-3-2 0 16,1-1 1-16,2-2-1 16,-1 0 1-16,1-1 1 15,3 0 0-15,-3-2 1 16,0 0-1-16,-3-1-1 16,-3-1 0-16,7 3-1 0,-3-2 0 15,1 2 0-15,1 1 0 16,-2-2 2-16,-2-1 0 15,3-1 1-15,-5-1 1 16,0 0 1-16,0 0-1 16,0 0 0-16,0 0-1 15,0 0-1-15,0 0 0 16,3 0-1-16,-3 0 1 16,4 0 0-16,-4 0 0 0,0 0 0 15,7 0 0-15,-7 0 0 16,6 0 0-16,-3 0 0 15,-1 0 0-15,0 0 0 16,-2 0 0-16,1 0-2 16,-1 0 0-16,0 0-1 15,1 0 0-15,-1 0 1 16,1 0 0-16,2 0 0 16,-1 0 1-16,5 0-1 15,-5 0 1-15,0 0-1 16,-1 0 1-16,0 0-1 15,1 0-1-15,5 0 1 16,-4 0-1-16,1 0 1 16,1 0 0-16,-2 0 1 15,1 1-1-15,-4-1 0 16,0 0-1-16,0 0-32 16,0 0-22-16,3 0-56 0,0 0-37 15,4 2-109-15,-7-2-116 31,0 0 240-31</inkml:trace>
  <inkml:trace contextRef="#ctx0" brushRef="#br2" timeOffset="99204.19">8242 9897 346 0,'-14'-28'154'0,"5"28"-52"15,3 3 12-15,3-2 10 16,-6-2-1-16,4 1-19 15,5-2-16-15,-1 2-40 16,1 0-13-16,0 0-23 16,0 0-6-16,0 0 3 15,7 4 3-15,2 0 14 16,0 3 9-16,25 22 14 16,-29-22 7-16,-1 2 6 0,-4-3 5 15,0 0 15-15,-4-1 4 16,-6 1-10-16,-1-1-10 15,-5 3-27-15,3 1-14 16,-3-3 11-16,5 3-61 16,11 5 24-16</inkml:trace>
  <inkml:trace contextRef="#ctx0" brushRef="#br2" timeOffset="107737.96">7194 8145 109 0,'1'-12'97'0,"-1"4"20"15,-1 3-23-15,-2 0-45 16,4 7-18-16,-1-2-24 16,0 0-6-16,-1 0-1 15,1 0 1-15,-3 10 8 16,-3 1 1-16,-15 33-1 16,17-28-3-16,0 0-4 15,2 1 0-15,-6-1 10 16,1 2 4-16,1 5 4 15,-2-1 1-15,-1 7-11 16,3-1-3-16,-8 3-4 16,0 0-1-16,5-1-1 15,2 1-1-15,6-8-16 0,2-5-51 16,0-12 46-16</inkml:trace>
  <inkml:trace contextRef="#ctx0" brushRef="#br2" timeOffset="108125.24">7258 7790 58 0,'2'-3'46'0,"-2"0"-3"15,0 2-12-15,0 1-10 16,0 0-14-16,0 0-6 15,0 0-3-15,0-1-5 16,0 0 1-16,0 0 3 16,0 0 3-16,0 0 4 0,0 0 1 15,0 0-1-15,0-1 1 16,0-3-10-16,-1-5-27 16,-1 5 22-16</inkml:trace>
  <inkml:trace contextRef="#ctx0" brushRef="#br2" timeOffset="109372">7205 7691 180 0,'-37'-51'104'0,"38"52"-23"0,1 0-40 16,0 1-5-16,-2-2 10 15,0 0 15-15,2 13 16 16,1 9-7-16,2 34-2 15,-6-25-2-15,0 4-2 16,-2 3 0-16,-3 10-11 16,2 6-9-16,1 10-15 15,-3-1-8-15,-4-5-9 16,2-2-2-16,-1-12-1 16,4 1 2-16,3-9 8 15,-1-6 5-15,3-5 6 16,-1-7 1-16,3-5-4 15,1-4-5-15,-3-6 22 16,1-2 26-16,-1-3 13 16,-1 1-1-16,0 0-28 15,-1-8-31-15,1-17-18 0,0-30-1 16,2 28 0-16,-1-3-1 16,0 1-2-16,-5 2 1 15,0-7-2-15,-5 2 2 16,6-8-9-16,6-1-1 15,0-5-2-15,8-1-2 16,0 6 9-16,-3 4 1 16,3 8 1-16,-2 7-1 15,1 6-1-15,0 2-3 0,-3 9-6 16,-2 1-5 0,-1 9-5-16,-3 3-2 0,0 13 6 15,0 6 6-15,-6 19 7 16,-1 11 3-16,-2 17 2 15,0 4 0-15,1 2 1 16,-2 1 0-16,3-3 0 16,2 0-1-16,-3-2 1 15,5-2 2-15,-1-5 5 16,0-3 2-16,4-5 1 16,-2 0 0-16,2-1-4 15,0 1-1-15,-3 1 0 16,1-7-1-16,-5-4-1 15,7-2 0-15,3-8-1 16,-6-2 0-16,3-10 0 16,-3-3 0-16,-5-9 0 15,8-1 2-15,-2-11 2 16,-1 1 4-16,3-5 13 16,-1-1 3-16,1-1-6 0,0 1-4 15,0 0-15-15,1-13-2 16,-1-7 0-16,0-31 0 15,-4 22 0-15,4-1 0 16,0-4 0-16,-2-1 0 16,1 5 2-16,1-2 1 15,1 6 0-15,7 9-1 16,-8 2-4-16,0 7-1 16,0 3-4-16,0 2-3 0,0 6-13 15,0-2-3-15,0 0-1 16,0 7 5-16,0 21 13 15,-3 39 4-15,6-20 4 16,-2 1 0-16,10 0 1 16,-9-1 0-16,1-4 0 15,-1 3 0-15,-4-1 0 16,6 0 0-16,1-1 2 16,-3-5 0-16,-4-4 0 15,2-2 0-15,-2-7 0 16,2-5 0-16,2-9 2 15,-4-5 4-15,8-5 15 16,-6-2 5-16,1-9-7 16,-3-6-6-16,-9-15-21 15,7-5-6-15,-1-13 4 16,0-6-5-16,-2-6 1 16,-3 0 3-16,3 7 2 0,0 7 9 15,7 20 4-15,-5 7 0 16,-2 12-6-16,3 6-14 15,-5 8-17-15,4 11 0 16,7 17 4-16,-8 5 14 16,5 17 13-16,-2 5 2 15,3 9 0-15,0 5 0 16,0 2-61-16,3-2-120 0,-3-8 119 16</inkml:trace>
  <inkml:trace contextRef="#ctx0" brushRef="#br1" timeOffset="133894.17">15974 6109 888 0,'10'0'274'16,"-6"0"-303"-16,2 0-6 0,19 27 6 16,11 12 17-16,4 19 4 15,-8 0 1-15,22 17 2 16,-9 3 3-16,21 15 3 0,5 11 1 16,6 17 1-16,8 12 2 15,-3 20 3-15,2 10 3 16,1 13 10-16,4 10 9 15,10 17 4-15,8 1 3 16,3 21-4-16,3 2-9 16,9 14-8-16,8 8-6 15,5 7-7-15,6 11-1 16,1 8 2-16,-4 1 0 0,3 13 0 16,-2 2 0-16,-5 5-4 15,2 6 1-15,-18-9 0 16,-8-2-17-16,-13-8 66 15,-10-7 24-15,-3-5 34 16,-5-7 30-16,-8-10-51 16,-6-8-19-16,-10-20-32 15,-1-4-12-15,1-31-15 16,-2-7 0-16,1-25-2 16,-3-17 0-16,-5-23-20 15,-2-14-57-15,-7-22 47 16</inkml:trace>
  <inkml:trace contextRef="#ctx0" brushRef="#br0" timeOffset="137361.25">20118 6158 123 0,'14'-12'30'0</inkml:trace>
  <inkml:trace contextRef="#ctx0" brushRef="#br0" timeOffset="137599.59">20055 6450 260 0,'-51'95'180'0,"-9"21"10"16,-8 10-16-16,-15 29-32 16,-21 3-18-16,-9 44-29 15,-14 15-13-15,-25 31-32 16,-3 25-13-16,-24 6-19 16,-14-4-4-16,-7 27-6 15,-15 11 1-15,-12 6-2 0,-3 16-2 16,-10-20 24-16,15-9 8 15,-6-10 7-15,21-10 1 16,23-21-20-16,1-5-9 16,35-20 20-16,8-6-67 15,5-10 30-15</inkml:trace>
  <inkml:trace contextRef="#ctx0" brushRef="#br2" timeOffset="143333.07">19038 7417 728 0,'-16'-4'321'16,"0"-1"-182"-16,0 3 21 16,6-2-12-16,-1 1-20 0,3 2-12 15,7 0-29-15,4 1-47 16,4 5-8-16,10 1-6 16,8 1 13-16,15 1 28 15,6-1 3-15,16 1-1 16,2 1-3-16,8 4-10 15,-11-5-10-15,8 0-11 16,-2-2-4-16,-3-6-14 16,11 2-1-16,-10-4-5 15,-2-1-2-15,-9-4 2 16,-6 1-1-16,-19-1 0 16,-6 0 0-16,-12 0 0 15,-1-1 2-15,-5 3 0 16,1-2-9-16,-6 0-45 15,0-2-28-15,1 0-68 16,-6-1-38-16,7-9-54 16,-5 2-10-16,-3 6-12 15,4 1 26-15,-3 11 92 16,10-1 37-16,-2-3 79 0,3 0 22 16,-1 0 10-16,0 0 6 15,4 1 20-15,0 0 9 16,5 6 29-16,-3 2 4 15,8-4 29-15,1 10 13 16,9 3 7-16,6 3 4 16,2 13-39-16,1-10-25 15,-5 2-10-15,-5-2-8 0,-6-2 25 16,-7 1 11-16,-9-11-10 16,-5 0 10-16,-12-2-8 15,-6-1-6-15,-15 5-14 16,-9 1-17-16,-11 7-28 15,-9-4-7-15,7 2-10 16,2 4-29-16,9-3-100 16,8 3-92-16,3 6 130 15</inkml:trace>
  <inkml:trace contextRef="#ctx0" brushRef="#br2" timeOffset="144386.98">17186 11579 397 0,'8'-4'235'0,"-10"4"9"0,1-3-103 15,4 2 47-15,-3 1-7 16,0-1-3-16,-2 1-1 15,1 0-42-15,-9-1-7 16,-20-4-4-16,-32-4-10 16,16 3-15-16,-4 0-16 0,-12 1-29 15,1 1-13-15,2-1-18 16,0 3-4-16,9 1-4 16,-2 0 0-16,-6-2-4 15,4-1-2-15,-3 1-3 16,3 1-1-16,8 0-4 15,3 1 0-15,16 1 0 16,7 0-1-16,8 3 0 16,7-1-3-16,1-2-15 15,2-1-22-15,0 0-68 16,1 0-43-16,0 1-90 16,1 0-24-16,0 0-77 15,0 0 204-15</inkml:trace>
  <inkml:trace contextRef="#ctx0" brushRef="#br2" timeOffset="144669.94">16393 11312 452 0,'5'-5'293'16,"-5"5"-6"-16,0 1-74 15,-2-1-48-15,1 0-20 16,-13 2-4-16,-16 18 9 16,-44 29-40-16,33-26-14 0,2 1-45 15,4-2-16-15,5-1-22 16,4-2-5-16,9-5-6 16,6 0-2-16,9 1-6 15,7 0-13-15,12 2-72 16,10 3-79-16,19 2 105 15</inkml:trace>
  <inkml:trace contextRef="#ctx0" brushRef="#br2" timeOffset="153944.9">18130 9729 140 0,'25'5'113'0,"-24"-3"29"16,-1-7-9-16,2 5-7 16,-2-1-4-16,0 0-21 15,0 0-9-15,0 0-28 16,0 0-11-16,0 0-12 16,0 0-7-16,0 0-3 15,0 1 3-15,0 0 7 16,0 0 5-16,0 0 0 15,0 0-7-15,2 1-7 16,9 4-5-16,1 2-9 16,28 23-2-16,-30-26 0 15,-1-5 1-15,5 0 1 16,-4-2 0-16,-3-1 1 16,2-4 1-16,-9-2 1 15,1 2 1-15,2 1-1 16,-5 1-4-16,1 1 0 15,-3-2-2-15,-2 1-2 0,-1 2-2 16,1 3-7-16,2 1-2 16,-4 1 0-16,0 3 1 15,2 3 4-15,1-2-1 16,1 3 0-16,3-1-2 16,0-1-1-16,1-1 0 15,0 3-2-15,4-2 0 16,-4-4 0-16,4 4 1 15,2-5 5-15,4-1 2 0,4 1 3 16,-3-7 1-16,-1-2 2 16,-4-2 1-16,0 2 3 15,-2 0-1-15,-4 2-1 16,1 0-3-16,-11 2-6 16,1 1 3-16,-5 4 4 15,-3 4 3-15,5 5 14 16,-1 1-1-16,2-2-3 15,1 1-3-15,6-3-15 16,-1 1-4-16,6-4-5 16,5 2 0-16,3-2 4 15,1-4 2-15,4 1 4 16,-8-8 2-16,3 3 1 16,-2-4 0-16,-5 3-5 15,3 5-2-15,-5 0-6 16,0 0-1-16,-1 0 1 0,0 0 4 15,0 0 4-15,0 0 2 16,0 0-1-16,0 0-3 16,0 0-7-16,-1 0-7 15,2 0-5-15,-2 0-1 16,1 0 3-16,1 0 2 16,-2 0 3-16,2 3 2 15,0-1 3-15,0-2 2 16,2 0 2-16,13 7 1 0,20-2 0 15,-28-13 2 1,-5-6-3-16,-3 1-1 0,1 5-2 16,-3-2-2-16,-3 6-6 15,-7 0-2-15,0 6-3 16,-3 5 0-16,0-1 3 16,6 5 2-16,0-2-1 15,5 1 1-15,5 0 0 16,0 0-1-16,3-2 4 15,2 0 1-15,3-3 7 16,-1-2 493-16,-6-4-371 16</inkml:trace>
  <inkml:trace contextRef="#ctx0" brushRef="#br2" timeOffset="161835.12">18632 11685 276 0,'30'77'188'16,"-26"-83"-20"-16,2-3-18 15,-2-4 4-15,3-3 8 16,-2-4 11-16,2-6 12 16,-1 0-4-16,0-6-33 15,0 2-18-15,0-3-38 16,1-1-16-16,1 2-12 0,1-9-1 16,0-3-5-16,0-4-2 15,0-10-14-15,2 3-11 16,0 0-16-16,0 7-6 15,0 8-4-15,-5 5 3 16,-3 8 4-16,-1 6 0 16,-2 3 0-16,0 4-2 15,2 2-5-15,-2 3-1 16,0 2-3-16,1 4 0 16,-1 2-3-16,0 0-2 0,0 1-5 15,0 0-4-15,0 0-7 16,-1 0 0-16,-1 0 3 15,2 0 4-15,-2 0 8 16,-3 9 2-16,-2 1 3 16,-7-1 0-16,-30 29 0 15,33-26 1-15,-5-1-1 16,2-3 0-16,6 0 0 16,-2-4 2-16,6-1 4 15,2-3 5-15,2-4 2 16,0 3-1-16,0 0-3 15,3-4-5-15,1-17-3 16,41-30-1-16,-24 28 0 16,1 1-2-16,-2 1-2 15,-1 4 0-15,0 1 0 16,-2 4 0-16,-3 9 2 16,0-3 0-16,-8 7 1 0,2 2 0 15,-6 4-3-15,4 6 2 16,-2 0-2-16,-6 3 1 15,3 4 3-15,-4-3-1 16,-2 3 27-16,5 2-49 16,-4-3-125-16,5 4 112 15</inkml:trace>
  <inkml:trace contextRef="#ctx0" brushRef="#br2" timeOffset="171300.2">18242 9805 187 0,'-1'-1'121'0,"1"0"0"15,0-1-10-15,0 1-22 16,0 0-6-16,0 0-12 16,0 0-8-16,1 0-14 0,8-4-11 15,10-4-15-15,29-11 0 16,-26 11-2-16,7 2 4 16,2-2 10-16,6 0-1 15,3-2 0-15,2 2-4 16,-2 3-10-16,3-4-3 15,1 5-6-15,0-5-3 16,-3 0-1-16,1 2 0 16,-8-2 1-16,-2 4-1 15,-5-2 1-15,-4-3 0 0,0 2 2 16,2 1 1-16,-3-2-1 16,-2 0 0-16,-2 2-2 15,-3-2-1-15,-2 4-2 16,-2 1 1-16,-3 0 1 15,-3 2 0-15,-3 0 2 16,2 0 16-16,-3 0 10 16,-1 2 1-16,0 0 2 15,0 0-15-15,-1-1-6 16,1 1 2-16,-1 0-1 16,-1 0-3-16,1 0-9 15,0 0-5-15,-14 0-5 16,-34 1 0-16,26 0 3 15,-2 0 1-15,6 0 0 16,0 2 2-16,6 2 0 16,0 0 0-16,6-2 2 15,4-1 2-15,-3-2 3 0,5 0 4 16,1 0 6-16,-1 0-3 16,1 0-7-16,0-1-7 15,3 0-9-15,24-8 0 16,30-9 3-16,-15 10 1 15,0 5 1-15,-3-2 0 16,1 6 1-16,-7-1-2 16,-7 2 0-16,-5 2-3 15,-11 2-3-15,0 1 4 16,-10 5 8-16,-5 1 8 0,-7 6 10 16,-5-1-1-16,-7 4-4 15,-1 1-2-15,-5 1 0 16,1 0-14-16,2-1-180 15,5-2 135-15</inkml:trace>
  <inkml:trace contextRef="#ctx0" brushRef="#br2" timeOffset="175245.74">22018 8425 685 0,'73'-35'236'0,"-48"23"-219"16,-4-4-8-16,16-9-6 0,9-3-2 15,17-15-2-15,16-1-2 16,1-11 2-16,-6-9 1 15,-7-6 4-15,-6-8 0 16,-6-7-6-16,-5-3-4 16,-2 1 1-16,-8-4 1 15,-17-3 27-15,-7-2 7 16,-14 5 77-16,-6 7 41 0,-16 15 14 16,0 10 0-16,-8 5-80 15,2 5-46-15,10 0-40 16,9-2-16-16,19-1-39 15,13-1-17-15,15-8-6 16,5-1 11-16,11-8 30 16,3-8 3-16,8-5-24 15,-7-9-8-15,-8-5 6 16,-3 1 16-16,-17-3 41 16,-3 2 22-16,-14-10 54 15,-10-3 27-15,-8-5 36 16,-5 0-8-16,2 0-50 15,-2-3-27-15,1-4-41 16,4 0-6-16,-2-11-5 16,4-2-13-16,2-9-65 15,-1-3-48-15,0-12-125 16,-1-4-4-16,-4 8 130 16,-5-8 80-16,-3 16 206 0,-3 10 45 15,-10 8-27-15,2 6-21 16,-9 7-75-16,-9-3-30 15,-6 4-55-15,-11 5-23 16,-22 7-22-16,-4 8 0 16,-6 6 10-16,-6 7-7 15,10 34-32 1,45 24-34-16,0 1-137 16,-142-68 160-16</inkml:trace>
  <inkml:trace contextRef="#ctx0" brushRef="#br2" timeOffset="175578.67">21575 2058 198 0,'-146'-33'164'16,"-1"1"19"-16,-12 10-51 15,0 1-35-15,-5 0-26 16,5 1-27-16,4-2-15 16,-2 0-14-16,14-2-37 15,-7-3-8-15,-11 1-27 16,0 1 5-16,-3 5 19 16,-3 8 12-16,0 10 48 15,10 3 14-15,-8 12 22 16,-9 6 5-16,20 12-17 15,-4 9-11-15,8 10-23 16,17 7-9-16,14 8-9 16,4 5-2-16,12 5-5 15,6 3-9-15,-15 18-9 16,-2-1 1-16,12 9 7 0,0-2 10 16,25-5 10-16,8 0 0 15,13 3-2-15,7 3-1 16,22-4-1-16,9-4-1 15,18 1 2-15,7-4 0 16,2 15-26-16,2 1-60 16,-2 0 59-16</inkml:trace>
  <inkml:trace contextRef="#ctx0" brushRef="#br2" timeOffset="175930.38">16933 4455 252 0,'-44'115'206'15,"-1"3"13"-15,3-4-72 16,-3 0-37-16,16-3-51 15,6 0-17-15,9-6-26 16,11-3-9-16,9-14-7 16,7-2 0-16,16-6-3 15,0-1-14-15,8-7-82 16,-3-4-22-16,-8-9 0 16,-6-5 16-16,-13-1 103 15,-7 1 44-15,-11 6 34 16,-4 1 11-16,-4 16-14 15,1 2-21-15,7 0-31 16,8 3-13-16,6-12-6 16,5 0-1-16,3-4 0 15,-1-3 0-15,1-4 1 16,1-4 0-16,-1-12-1 0,3-7-1 16,4-10-3-16,3-7 0 15,2-8-8-15,7-2-18 16,7-5-51-16,3 6-55 15,7 6 81-15</inkml:trace>
  <inkml:trace contextRef="#ctx0" brushRef="#br2" timeOffset="190861.77">6236 3069 618 0,'0'12'267'16,"-1"-4"-140"-16,1 2-46 16,0-7 4-16,0-2 19 0,2-4 11 15,-2 2 15-15,5-10 3 16,2-19-32-16,40-52-20 15,-20 25-26-15,2-4-14 16,2-10-18-16,5-1-6 16,-4-14-4-16,6-3 1 15,-1-4 0-15,-1-4-1 16,0 10-4-16,-4 4 1 16,-2 10 0-16,2 7-1 15,-5 9-3-15,-3 8-2 0,-5 11-2 16,-3 3-1-16,-2 10-1 15,-1 4 0-15,-2 7-2 16,-1 5-2-16,-4 5-11 16,2 2-6-16,-1 5-6 15,-1 8-1-15,1 5 9 16,-1 4 7-16,-2 13 9 16,0 5 1-16,-4 10 3 15,0 4 5-15,0 8 7 16,0 2 3-16,2 2 4 15,3 3-5-15,4-1 1 16,0-3 4-16,2 0 4 16,0-3 5-16,0-6-2 15,0-2-7-15,0-9-6 16,-4-2-5-16,2-3-3 16,-1-2 0-16,-4 2-1 15,5 0 1-15,2-1 0 0,-2-2 1 16,-2-5 0-16,-1-2 1 15,-1-8 2-15,-5-4 2 16,2-7 1-16,0-3-15 16,-2-6-47-16,-2-4-38 15,3-9-160-15,-2-3-95 16,1-4 210-16</inkml:trace>
  <inkml:trace contextRef="#ctx0" brushRef="#br2" timeOffset="191107.03">6594 2583 907 0,'-33'-5'358'0,"14"-2"-200"15,4 3-30-15,13 3-35 16,-2 1-21-16,12 1-57 15,6 3-12-15,9-2 3 16,9 4 16-16,12-1 2 16,6 1 0-16,10 5-3 15,3 1 1-15,2 2-136 16,-1 2 91-16</inkml:trace>
  <inkml:trace contextRef="#ctx0" brushRef="#br2" timeOffset="192195.31">9029 2021 505 0,'43'-75'215'0,"-26"74"-75"15,3 3-68-15,5 6-18 0,-1-1-3 16,0 4 1-16,-2 2 18 15,-1 3 43-15,-4 3 18 16,-8 4-10-16,-4 4-11 16,-6 4-22-16,-3 6-17 15,-3 1-18-15,0-1-9 16,-3 5-19-16,0-5-7 16,3 2-10-16,3-1-4 0,8-9-2 15,-4-4 1-15,0-2 1 16,0-2 2-16,3-6-1 15,0-4-41-15,6-9-105 16,2-10-152-16,6-13 175 16</inkml:trace>
  <inkml:trace contextRef="#ctx0" brushRef="#br2" timeOffset="192374.56">9261 2214 934 0,'-24'6'419'15,"0"2"-203"-15,-7 11-107 16,-3 4-36-16,-3 4-43 16,2 6-18-16,-1 3-10 15,4-3-1-15,-1 3-1 16,9-2-25-16,7-4-138 16,7-5 116-16</inkml:trace>
  <inkml:trace contextRef="#ctx0" brushRef="#br2" timeOffset="192611.29">9458 2393 915 0,'-17'18'362'0,"-5"6"-265"15,-5 4-25 1,0 0-26-16,0 3-30 0,9 2-20 16,2-3-56-16,6 1-315 15,5-5 264-15</inkml:trace>
  <inkml:trace contextRef="#ctx0" brushRef="#br2" timeOffset="193681.88">10078 2517 529 0,'61'33'246'16,"-79"-13"-92"-16,-3 2-26 16,0 4-45-16,-4-1-13 15,2 5-37-15,-1-3-8 16,4-4-18-16,4-2-4 0,3-7-81 15,6-3-150-15,6-3 151 16</inkml:trace>
  <inkml:trace contextRef="#ctx0" brushRef="#br2" timeOffset="194070.11">10633 1981 633 0,'30'-2'274'0,"-7"2"-109"15,4 0-85-15,-9 7-26 16,-2 7-2-16,-8 6-2 15,-1 4 11-15,-4 9 36 0,2 2 0 16,-7 0-12-16,-5 4 2 16,-1-1-21-16,-8 1 2 15,4 1-2-15,0 0-15 16,-2-1-16-16,-2-9-13 16,4 1-16-16,5-3-1 15,3-3-2-15,4 0-2 16,2-11-1-16,-1-4 17 0,7-6-93 15,0-2-61-15,9-11 89 16</inkml:trace>
  <inkml:trace contextRef="#ctx0" brushRef="#br2" timeOffset="194237.36">10715 2314 921 0,'-14'0'415'0,"-9"13"-164"15,-2 7-177-15,-4 8-57 16,-2-1-9-16,2 6-6 16,2 0-2-16,8-2-3 15,5-1-1-15,6-5-72 16,7-5-121-16,8-10 130 16</inkml:trace>
  <inkml:trace contextRef="#ctx0" brushRef="#br2" timeOffset="194515.87">10851 2419 933 0,'5'-9'404'16,"-1"5"-206"-16,3 3-58 15,-8 1-64-15,3 5 3 16,-8 7 15-16,6 4 12 0,-10 7-5 15,-3-1-12-15,5 4-46 16,-6-2-16-16,10-3-19 16,3 0-5-16,5-1-3 15,0-1-5-15,7-2 2 16,1-5-1-16,7 0-24 16,4 4 35-16,7 2-11 15</inkml:trace>
  <inkml:trace contextRef="#ctx0" brushRef="#br2" timeOffset="198639.76">5570 4052 1024 0,'-19'-2'479'0,"7"1"-178"16,2 0-119-16,13 1-101 16,2 2-33-16,10 1-43 15,6 2 1-15,12 1 10 0,3 0 0 16,3 2-7-16,1 0-1 16,0-1-14-16,3-1-93 15,1 2 72-15</inkml:trace>
  <inkml:trace contextRef="#ctx0" brushRef="#br2" timeOffset="199119.73">6354 4312 1377 0,'5'1'463'16,"1"-5"-388"-16,13-9-66 16,6-10 10-16,6-18 18 15,3-6-26-15,2-16 12 16,-4-9 0-16,5 0 0 16,2-1 5-16,0-1-20 15,8 4-2-15,-9-1-2 16,1 3-1-16,-2 6-1 15,-3 5 0-15,0 15 0 16,-2 5 6-16,-12 13 10 16,-4 10 2-16,-5 4 3 15,-6 7-3-15,-1 11-1 0,-4 4 5 16,-8 20 7-16,5 8 10 16,-9 19 7-16,4 10-1 15,0 11-8-15,-4 2-7 16,6-8-15-16,5 2-5 15,0-13-3-15,3 2-4 16,5-2-2-16,1-5 0 16,1-7 9-16,1-10-39 15,-3-10-102-15,-2-7-99 0,-12-13 123 16</inkml:trace>
  <inkml:trace contextRef="#ctx0" brushRef="#br2" timeOffset="199288.33">6677 4112 1067 0,'-18'-13'561'15,"5"-2"-76"-15,12 3-330 16,2-2-44-16,13 1-53 16,10-2-30-16,13-1-24 15,8 1-2-15,12 5-3 16,4 2-31-16,4 10 24 15</inkml:trace>
  <inkml:trace contextRef="#ctx0" brushRef="#br2" timeOffset="199975.9">8938 3863 1245 0,'-9'-5'508'0,"3"3"-331"16,6 2-116-16,0 0-43 15,0 0-42-15,0 0-7 16,10 0 14-16,18 1 9 16,34 6 7-16,-20-2 9 0,6-4-147 15,-3-1 107-15</inkml:trace>
  <inkml:trace contextRef="#ctx0" brushRef="#br2" timeOffset="200318.24">9431 3629 824 0,'11'-12'313'0,"12"-5"-198"16,5 5-31-16,3 5 16 16,2 5 1-16,-3 9-22 15,-7 2-1-15,-3 12 12 16,-5 2 1-16,-10 8 15 15,-4 5 3-15,-9 2-24 16,-6 1-5-16,-8-3-9 16,1 3-7-16,3-5-12 0,2 1-7 15,4-1-22-15,4-3-9 16,4-1-9-16,3-4-3 16,1-5-4-16,4-3-4 15,6-9-4-15,-1-2-12 16,7-6-53-16,-2-5-46 15,4-12-159-15,5-3-136 16,-4-11 261-16</inkml:trace>
  <inkml:trace contextRef="#ctx0" brushRef="#br2" timeOffset="200460.36">9657 3885 565 0,'-16'-4'409'16,"0"4"10"-16,-8 5-153 15,0 6-52-15,-3 7-81 16,-5-2-34-16,0 6-50 15,1 0-18-15,1 2-27 16,4 0 1-16,8-4-115 16,4 0-99-16,12-2 132 15</inkml:trace>
  <inkml:trace contextRef="#ctx0" brushRef="#br2" timeOffset="200625.8">9734 3979 872 0,'0'1'444'0,"-13"11"-81"15,-2 8-249-15,-3 11-51 16,-8 4-33-16,4 4-14 0,-2-2-61 16,8 0 33-16</inkml:trace>
  <inkml:trace contextRef="#ctx0" brushRef="#br2" timeOffset="201254.29">10901 3766 1191 0,'-4'2'442'0,"17"-1"-363"15,-1-3-31-15,13-5-62 16,4 1 7-16,2-4-5 16,-2 1-55-16,9 0 49 0</inkml:trace>
  <inkml:trace contextRef="#ctx0" brushRef="#br2" timeOffset="201552.76">11378 3506 764 0,'22'-11'343'15,"-3"4"-202"-15,13 6 7 16,-4 4-15-16,-2 11-32 15,-2 1-8-15,-12 6 18 16,-1 3 6-16,-11 5 10 16,-6 5-6-16,-7 7-38 15,-4-1-17-15,0-1-38 16,4-4-13-16,6-4-11 16,5-4-3-16,4-7-4 15,6-6-3-15,3-5 0 16,6-5-14-16,3-5-74 15,1-5-90-15,8-12 112 16</inkml:trace>
  <inkml:trace contextRef="#ctx0" brushRef="#br2" timeOffset="201702.09">11580 3764 1187 0,'-83'6'468'0,"49"16"-315"16,0 2-87-16,5 6-37 15,0-4-19-15,10 4-8 16,6 2-45-16,-1-5-66 16,8-5 72-16</inkml:trace>
  <inkml:trace contextRef="#ctx0" brushRef="#br2" timeOffset="201969.59">11705 3787 998 0,'19'-9'466'0,"-10"8"-217"15,-6 2-23-15,-3 9-72 16,-3 3-25-16,-11 8-21 16,0 2-20-16,-4 6-37 15,1 1-13-15,10-4-23 16,2-3-11-16,10-5-10 15,5-4-2-15,7-1-2 16,8-1 0-16,11-4 4 16,-4-3 13-16,8-1-18 15,1 1 11-15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32:32.65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2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32:33.746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 10148 968 0,'14'1'330'0,"19"-2"-299"16,11-2-38-16,16-4 7 15,6-3 1-15,15-2 2 16,10-1-1-16,10-4 0 16,8 1-1-16,20 0 2 15,3 1-1-15,17 0 0 16,11 3-1-16,15-2 0 16,6 1-1-16,19 0 0 15,-1 1-1-15,32-2-1 16,9-5 1-16,27 6 1 15,-5-4 0-15,32-1 1 16,15-1-1-16,8-3 0 0,30-2 1 16,-5 2 0-16,6-4 0 15,12-2 2-15,3 3-5 16,12-1 2-16,7 3 0 16,16-2-2-16,8 4 3 15,8-5 0-15,11 2 1 16,9 1 3-16,6 4-3 15,3 0-2-15,-28 6-2 16,15 4-4-16,-7-2 2 16,2 8 4-16,20 1 0 0,-29-1 19 15,0 3 0-15,-15 0 2 16,-3 0 0-16,-10 5-14 16,-13 0 0-16,-14 1-1 15,-13-1-2-15,-29 0 0 16,-24-4 0-16,-39 0 0 15,-21 1 1-15,-51-7-131 16,-14 1 96-16</inkml:trace>
  <inkml:trace contextRef="#ctx0" brushRef="#br0" timeOffset="796.28">5478 5409 1203 0,'-3'17'410'16,"2"1"-359"-16,3 14-75 0,9 17 17 16,-1 11 3-16,2 3 3 0,4 9 0 15,-3 14 0 1,5 6 0-16,-2 13-1 0,-4 9 1 16,2 27 0-16,0 12-1 15,-8 24 1-15,1 12 0 16,-6 13 0-16,2 13 1 15,0 20 0-15,0 9 0 16,4 20 1-16,2 9 0 16,4 12 3-16,-1 8-1 15,3 8-1-15,-1 0 1 0,0 9-6 16,-8-9 24-16,-6-4 25 16,-4-2 11-16,-9 1 29 15,0 2-17-15,2-2-16 16,-1-2-12-16,1-19-21 15,0-11-7-15,3-19-8 16,1-16 0-16,3-31-3 16,0-15 0-16,2-34-1 15,2-16-1-15,0-23-43 16,0-16-75-16,-3-38 78 16</inkml:trace>
  <inkml:trace contextRef="#ctx1" brushRef="#br0">8200 10149 0</inkml:trace>
  <inkml:trace contextRef="#ctx0" brushRef="#br0" timeOffset="1616.76">3615 5328 89 0,'39'-14'68'0,"12"-11"16"16,4-4 11-16,-3-1 8 15,-4 2 19-15,-7 5 8 16,-2 9-6-16,-5 14-14 15,-7 8-6-15,-11 15 2 16,-4 8 1-16,-14 19-22 16,-8 10-16-16,-15 21-33 15,-6 18-12-15,-9 18-10 16,-4 7-3-16,-6 2-5 16,-4-7 19-16,-5-18 36 15,4-12 16-15,4-22 22 16,13-12-14-16,11-25-29 15,3-15-10-15,9-21-25 16,0-9-9-16,10-11-9 16,2-2-5-16,8-4 1 0,6-1 1 15,3-6 1-15,4 2 1 16,13 0 0-16,5 2 0 16,13 3-3-16,1-1-1 15,-3 8 0-15,-6 1-4 16,-7 6-83-16,-2 5-42 15,-1 3-138-15,-1 1-160 16,1-6 287-16</inkml:trace>
  <inkml:trace contextRef="#ctx0" brushRef="#br0" timeOffset="2035.84">3868 4619 796 0,'-27'6'404'0,"6"16"-4"16,6 11-344-16,2 14-24 16,-1-3-5-16,12 0-26 15,4-11-5-15,10-14-1 0,10-7 2 16,0-13 9 0,2-7 6-16,-4-20 9 0,2-4 14 15,-5-8 46-15,-13-3 21 16,-4 5 35-16,-6 3 1 15,-6 9-21-15,1 9-20 16,-7 12-48-16,-4 6-20 16,2 16-28-16,-1 6-40 0,7 13-122 15,1 8 115 1</inkml:trace>
  <inkml:trace contextRef="#ctx0" brushRef="#br0" timeOffset="3152.63">19234 9392 1339 0,'-12'8'452'0,"-2"8"-437"15,0 13-12-15,2 8 2 16,4 3-4-16,3 4 2 0,6 0 0 16,11-8 0-16,0-3 0 15,10-11-3-15,7-7-2 16,12-7 0-16,2-8 1 15,2-5 2-15,1 0 3 16,-8 2 1-16,1 5-3 16,-9 12 0-16,-7 6-2 15,-14 10 4-15,-10 7 5 16,-21 10 6-16,-10 4 3 0,-18 17-2 16,-14 4 2-16,-21 11 30 15,-15 1 1-15,-11-8 19 16,7-2 1-16,12-21-23 15,8-7 5-15,21-23-5 16,5-13 2-16,22-23-13 16,17-14-18-16,22-17-20 15,11-3-11-15,23 0-3 16,9 1 7-16,11 3 5 16,14-1 2-16,18 4 3 15,8 4 0-15,24 7 0 16,-3 7 1-16,4 9 5 15,1 3 3-15,1 13 1 16,5 8 1-16,-11 14-5 16,-1 5-3-16,-8 14-1 15,-3 5-1-15</inkml:trace>
  <inkml:trace contextRef="#ctx0" brushRef="#br1" timeOffset="25304.38">7382 9734 360 0,'58'-80'255'15,"-67"70"17"-15,2 7-136 16,-4-2-8-16,-6 3-58 15,3 5-18-15,-10 5-9 16,3 9 2-16,3 8 1 16,2 1-1-16,6 7-14 15,5-7-14-15,5 0-10 16,0-5-4-16,9-6 3 16,4 1 9-16,6-8 32 0,4-3 8 15,3-6 6 1,3-8-5-16,2-7-23 0,1-5-6 15,-6-7-7-15,-1 0 0 16,-13-6 2-16,-2 4 1 16,-6 3-2-16,-6 2 17 15,-4 6 5-15,-6 5 1 16,-5 6-4-16,-4 7-24 16,-7 10-19-16,-5 8-5 0,0 13-2 15,-3 3 3-15,11 4 5 16,7-3 0-16,9-7 1 15,9 0-3-15,9-9 1 16,4-2 2-16,13-6 3 16,5-4 5-16,4-9 6 15,4-7 2-15,-7-8 2 16,0-3-1-16,-13-5-4 16,-7 0-3-16,-8-3-7 15,-4-2-2-15,-5 6 0 16,-2 2-2-16,-6 12 4 15,-7 3 0-15,-4 11-1 16,-1 8-1-16,-2 11-1 16,3 6-2-16,5 3-1 15,4-2 1-15,11-2 0 16,7 3 1-16,10-3-1 0,7 5-61 16,10 1 48-16</inkml:trace>
  <inkml:trace contextRef="#ctx0" brushRef="#br1" timeOffset="27963.41">7516 9750 116 0,'-14'-11'90'0,"6"12"4"16,-4-10 29-16,5 6 13 15,6 8 20-15,-6-10-6 16,9 11-20-16,-4-6-26 16,2 0-60-16,0 0-17 15,0 0-30-15,0 0-5 16,0 0 23-16,18 5 24 16,39 12 38-16,-21-14 14 15,16-3 32-15,14 0-6 16,20 0-24-16,12-3-8 0,8-5-39 15,9-2-13-15,15-8-12 16,6 0 22-16,8-3 9 16,6-1-2-16,-6 4-1 15,-1 0-31-15,-10 3 29 16,-6 0 2-16,-7 4 1 16,-7 2 3-16,-5 1-43 15,-11 0-2-15,-15-3 0 16,-4 0-1-16,-8-1-1 15,-2 0-2-15,-10 5 0 16,-8-1-1-16,-20 6 0 16,-8 0 0-16,-14 1 0 15,-2-1 2-15,-6 2 6 16,0 0 3-16,0 0 4 16,-2 0-1-16,1-1-7 15,0 0-3-15,0 0-4 16,0 0-1-16,1 1-2 0,-2-1-11 15,1 1-40-15,0 0-24 16,-1 0-57-16,1 0-23 16,0 0-41-16,0 0-24 15,0 0-49-15,1-1-45 16,0 0-28-16,0 0 40 16,0-2 107-16,4-6 80 15,0-1 113-15,-2-1 16 0,5-26 59 16,-11 28 39-16,-5 0 74 15,-1 0 25-15,-5 2 0 16,0 2-21-16,5 4-42 16,-1-1-12-16,9 2-44 15,-4 0-20-15,9 3-32 16,-3-3-12-16,1 0 15 16,28 9 9-16,35 34 0 15,-25-28-6-15,0 0-27 16,4 1-8-16,-10 1-3 15,3 1-23-15,-3-2 72 16,-11-2 2-16,-7-4-7 16,-7-1 39-16,-10-1-50 15,-2 0 17-15,-11 6 19 16,-11-1-15-16,-11 4-20 16,-9 2-18-16,-16 4 14 15,-7 6-44-15,-36 16-106 0,-10 6 88 16</inkml:trace>
  <inkml:trace contextRef="#ctx0" brushRef="#br1" timeOffset="76879.97">7775 4630 339 0,'-53'-87'141'15,"53"85"-91"-15,0-3-34 16,2 1-10-16,-2 4-15 16,0-1 2-16,0 1 6 15,0 0 6-15,0 0 25 16,0 0 11-16,0 0 7 16,0 0 0-16,0 0-17 15,0 0-8-15,3 2-10 16,0 5-3-16,-2 4 0 15,4-1 3-15,29 30 13 0,-25-27 5 16,0 1 3 0,1 1-3-16,1 0-11 0,2 1-2 15,1 2 3-15,0 0 2 16,4 1-3-16,1 3-2 16,2 2-11-16,2 2-2 15,1 0-3-15,-2-1-1 16,4-1 27-16,-3-1 8 15,3 0 17-15,-2 1 5 16,-4 1-21-16,6 4-8 0,1 2-15 16,0-1-4-16,6 2-5 15,-3-1-1-15,3 4-1 16,2 1-1-16,-3 2 0 16,0 0-1-16,2 2 1 15,-2-5-1-15,5 3 0 16,-3 2 0-16,-2-3 0 15,1 4 1-15,-4 1-1 16,2 1 1-16,-2 5-1 16,-4 1 0-16,1 3 1 15,1-1-4-15,2 0 28 16,4-3 3-16,-2-1 2 16,-2-4 3-16,0 0-27 15,3 2-3-15,1 0-2 16,0 4 1-16,0 1-2 15,-1 1 0-15,3 1-1 16,-3 0 0-16,-2 1 1 16,-2-3 0-16,3 0 1 0,-6-4 1 15,5-2 1-15,0 3 0 16,-1 3 1-16,4-1-2 16,1 5 0-16,-3-4-1 15,-1 0 0-15,1 3 0 16,-4-5 1-16,3 1-1 15,-1-1 0-15,-3 0-1 16,4 1 0-16,-5-2-1 0,3 2 0 16,0 2 0-16,-3 0 0 15,0-1 0-15,0-1 0 16,1-2 0-16,0-4 1 16,-2 3-1-16,2-2 1 15,-4 1 0-15,1 1 0 16,3-1 0-16,-5 3-1 15,5-2 0-15,-4 1 0 16,2-1 0-16,1-2 1 16,-4 0-1-16,1 1 1 15,-2-1 1-15,4 0-1 16,-2 0 1-16,-4 0-1 16,-1 1 1-16,0 2-1 15,-5 1 1-15,1 2-2 16,4-2 1-16,-2 0-1 15,6-2 0-15,2-3 4 16,-3 1 25-16,0 4 7 0,1 0 0 16,1 4-2-16,1 1-25 15,2 3-4-15,2 3-2 16,-3-1 0-16,4 1 0 16,-1-2-3-16,2-1 2 15,2 3-2-15,1 3 0 16,-1 6 31-16,-1 3 1 15,-2 5 2-15,3 2 1 16,7-4-28-16,5 4-1 0,8 4-2 16,0 3 1-16,0 9 2 15,4 1 6-15,4-1 3 16,5 5 1-16,2 5-2 16,3 1-6-16,0 9-4 15,1-4 0-15,11 9-1 16,5 5-2-16,6 8 0 15,-4 0 0-15,0 4-1 16,1 1 0-16,1 3 1 16,7 6-1-16,-6 5 0 15,1 3 0-15,-9 2 2 16,3 1 11-16,0 5 30 16,0-5 1-16,-4 1 0 15,0-7-12-15,-10 0-24 16,0-6 2-16,1-4 2 15,-3-8 2-15,5-5-2 16,-3-2-2-16,-11-9-2 16,-2 4-1-16,-11-16-2 0,2-4 2 15,-5-5-1-15,-2-8 0 16,0-13-1-16,-8-6 0 16,-7-9-2-16,-8-3 1 15,-7-5 0-15,-1 3 0 16,-10-3 1-16,-2 1 0 15,-2-6 3-15,-6-6-16 16,2-7-72-16,2-2-65 16,0-6 82-16</inkml:trace>
  <inkml:trace contextRef="#ctx0" brushRef="#br1" timeOffset="86296.33">7416 5479 609 0,'-31'-30'291'16,"23"30"-113"-16,6-1-124 16,2 2-22-16,1-3-32 15,-1 2-2-15,0 0 3 16,4 1-16-16,7 1 11 16</inkml:trace>
  <inkml:trace contextRef="#ctx0" brushRef="#br1" timeOffset="86471.23">7533 5755 923 0,'11'17'312'0,"-2"1"-302"15,3 4-2-15,6-1-74 16,2-2-157-16,5 2 150 0</inkml:trace>
  <inkml:trace contextRef="#ctx0" brushRef="#br1" timeOffset="86591.16">7768 6032 316 0,'7'18'197'0,"0"2"-31"16,0-2-77-16,4 0-33 15,0 0-35-15,3 0-5 0,0-2-11 16</inkml:trace>
  <inkml:trace contextRef="#ctx0" brushRef="#br1" timeOffset="86731.24">7924 6406 1157 0,'1'10'412'15,"3"3"-344"-15,6-1-59 16,3 0 20-16,5-7-163 15,2 0-271-15,1 1 273 16</inkml:trace>
  <inkml:trace contextRef="#ctx0" brushRef="#br1" timeOffset="86842.77">8053 6526 600 0,'66'107'230'0,"-55"-91"-170"16,1 1 2-16,2-2-48 15</inkml:trace>
  <inkml:trace contextRef="#ctx0" brushRef="#br1" timeOffset="86983.45">8340 7032 750 0,'8'20'351'0,"2"-3"-67"16,7 4-259-16,4-3 1 15,7 1-134-15,3 2 84 16</inkml:trace>
  <inkml:trace contextRef="#ctx0" brushRef="#br1" timeOffset="87109.46">8643 7529 773 0,'13'21'314'16,"-6"-1"-172"-16,9 3-115 15,5-2 19-15,3 3-34 16</inkml:trace>
  <inkml:trace contextRef="#ctx0" brushRef="#br1" timeOffset="87237.59">8898 8042 677 0,'12'26'256'0,"8"-3"-203"0,2-2-11 15,8-1-86 1,4-2 34-16</inkml:trace>
  <inkml:trace contextRef="#ctx0" brushRef="#br1" timeOffset="87365.3">9208 8493 696 0,'9'28'291'16,"3"1"-143"-16,3-2-102 15,9-3 10-15,5-1-86 0,4-3 29 16</inkml:trace>
  <inkml:trace contextRef="#ctx0" brushRef="#br1" timeOffset="87505.49">9607 8939 665 0,'14'18'236'0,"3"9"-197"15,-3-1-28-15,8-1-165 16,2 2 117-16</inkml:trace>
  <inkml:trace contextRef="#ctx0" brushRef="#br1" timeOffset="87619.68">9915 9440 500 0,'11'18'183'0,"9"2"-138"16,-2 7-30-16,2 0-11 0</inkml:trace>
  <inkml:trace contextRef="#ctx0" brushRef="#br1" timeOffset="87748.02">10089 9968 433 0,'9'28'241'0,"1"1"-15"15,5-1-176-15,5 1-15 16,5-1-142-16,-3 0 82 16</inkml:trace>
  <inkml:trace contextRef="#ctx0" brushRef="#br1" timeOffset="87888.16">10364 10467 644 0,'15'31'286'0,"1"1"-149"0,9 2-82 15,6-2-3-15,-1 0-236 16,7-1 145-16</inkml:trace>
  <inkml:trace contextRef="#ctx0" brushRef="#br1" timeOffset="87977.61">10747 10957 618 0,'13'39'260'0,"2"3"-167"16,4 0-21-16,7 2-34 15,2 1-111-15,4-1 59 16</inkml:trace>
  <inkml:trace contextRef="#ctx0" brushRef="#br1" timeOffset="88131.57">11098 11835 750 0,'13'45'358'15,"-1"-10"-56"-15,6 3-276 16,7 3 9-16,7-3-63 0,10 3 28 16</inkml:trace>
  <inkml:trace contextRef="#ctx0" brushRef="#br1" timeOffset="88265.48">11576 12693 657 0,'19'35'227'0,"5"7"-206"16,4-2-3-16,3 0-14 15</inkml:trace>
  <inkml:trace contextRef="#ctx0" brushRef="#br1" timeOffset="88404.51">12072 13424 683 0,'24'36'236'0,"3"1"-207"0,6-1-84 15,-1-7 44-15</inkml:trace>
  <inkml:trace contextRef="#ctx0" brushRef="#br1" timeOffset="88568.08">12570 14108 815 0,'20'24'278'0,"5"5"-265"16,4 1 6-16,5 1-257 16,5 1 182-16</inkml:trace>
  <inkml:trace contextRef="#ctx0" brushRef="#br1" timeOffset="88713.46">13043 14781 593 0,'18'35'217'0,"5"3"-167"16,0 0-35-16,6 1-86 15,3-3 55-15</inkml:trace>
  <inkml:trace contextRef="#ctx0" brushRef="#br1" timeOffset="88837.4">13448 15454 519 0,'11'33'267'16,"-3"6"-45"-16,-1 3-157 15,-2-1-55-15,11 0 13 16,-1-3-16-16</inkml:trace>
  <inkml:trace contextRef="#ctx0" brushRef="#br1" timeOffset="88983.75">13859 16080 928 0,'22'39'371'0,"1"4"-254"15,1-3-30-15,1-4-38 16,3-1-20-16,0 1-40 15,3-2-66-15,0 3 53 16</inkml:trace>
  <inkml:trace contextRef="#ctx0" brushRef="#br1" timeOffset="90967.65">10679 9817 284 0,'73'-7'199'0,"-74"4"20"15,-9-4 3-15,12 7-32 16,0 4-22-16,1-3-32 16,-3-1-17-16,0 0-18 15,0 0-5-15,0 0-17 16,0 0 2-16,0 0-3 15,0 0-6-15,-1 0 9 16,-1 0-4-16,1 0-1 16,-3 1 2-16,-26 2-6 0,-28 2-4 15,18-5-7 1,-1 0-6-16,-3 3-12 0,-2-5-9 16,5 4-14-16,0 0-8 15,11-1-8-15,5 3-2 16,5-4-1-16,6 0 0 15,3 3 0-15,0-3 0 16,8 5 0-16,-6-4-1 16,0-1 1-16,3 0 0 15,-2-2 0-15,7 4 1 0,0-2-1 16,3 4 0-16,-2-4 1 16,-1 0-22-16,1 0-61 15,0 0-38-15,0 0-106 16,0 0-67-16,0 0 189 15</inkml:trace>
  <inkml:trace contextRef="#ctx0" brushRef="#br1" timeOffset="91240.48">10383 9759 751 0,'54'-32'360'15,"-63"29"-110"-15,-3 3-135 16,-6 0 40-16,-7 4-15 16,-3 1 6-16,2 4-35 15,4 0-22-15,2 8-15 0,1 0-11 16,1-3-25-16,0 4-9 16,6-5-19-16,-4-5-6 15,12 1-5-15,-1 1-2 16,10 5-1-16,13 1 0 15,5-1 15-15,6 5-37 16,13 3 23-16</inkml:trace>
  <inkml:trace contextRef="#ctx0" brushRef="#br1" timeOffset="93040.18">7008 5904 899 0,'-1'-47'383'0,"-2"43"-172"16,-7-4-129-16,11 7-35 16,6 0-37-16,-4 0-201 15,-3 1 135-15</inkml:trace>
  <inkml:trace contextRef="#ctx0" brushRef="#br1" timeOffset="93158.12">7130 6049 742 0,'12'17'270'0,"4"1"-221"15,5 2 2-15,8 3-40 16</inkml:trace>
  <inkml:trace contextRef="#ctx0" brushRef="#br1" timeOffset="93323.98">7539 6849 970 0,'8'32'348'0,"9"9"-468"16,0-1 96-16</inkml:trace>
  <inkml:trace contextRef="#ctx0" brushRef="#br1" timeOffset="93421.08">7800 7487 375 0,'20'45'134'0,"6"1"-108"16,3-3 10-16,5 1-26 16</inkml:trace>
  <inkml:trace contextRef="#ctx0" brushRef="#br1" timeOffset="93551.18">8257 8264 504 0,'31'49'240'15,"4"0"-83"-15,3 2-102 16,7 2-14-16,4 0-245 16,2 4 157-16</inkml:trace>
  <inkml:trace contextRef="#ctx0" brushRef="#br1" timeOffset="93679.53">8964 9221 751 0,'21'48'276'0,"5"6"-208"16,4 2-46-16,1 0-9 16,1 10-6-16</inkml:trace>
  <inkml:trace contextRef="#ctx0" brushRef="#br1" timeOffset="93812.31">9439 10367 661 0,'20'74'286'0,"7"-16"-113"16,6 12-136-16,7 3 14 16,2 2-76-16,11 8 29 15</inkml:trace>
  <inkml:trace contextRef="#ctx0" brushRef="#br1" timeOffset="93933.32">10171 11649 580 0,'40'82'223'16,"-3"-1"-140"-16,6 5-62 16,5-9-118-16,8 3 77 15</inkml:trace>
  <inkml:trace contextRef="#ctx0" brushRef="#br1" timeOffset="94070.16">10889 13074 757 0,'30'73'284'16,"4"-2"-210"-16,10 5-42 16,6-4-35-16,6 1-124 15,3 2 92-15</inkml:trace>
  <inkml:trace contextRef="#ctx0" brushRef="#br1" timeOffset="94376.04">11771 14397 868 0,'42'68'314'0,"-11"10"-254"16,6 0-32-16,3-8 8 15,8 4-59-15,11-3-129 16,-1 10-29-16,2 10-51 15,-5-3 57-15,-2 4 160 16,-3-7 48-16,-6 0 85 16,-5 9 24-16,-3 8 1 15,-4-3-1-15,8 0-37 16,1-9-19-16,12-12-29 16,3 6-23-16,3-7-18 15,2-1-4-15,-1-2-5 0,-5-6-2 16,-10-3-3-16,-1 0 0 15,-1-2 2-15,-1 5 4 16,10 5-363-16,1-2 268 16</inkml:trace>
  <inkml:trace contextRef="#ctx0" brushRef="#br1" timeOffset="95293.45">9864 9890 277 0,'0'-2'176'0,"2"2"-13"16,0-1-6-16,-2 0-1 15,0 0-6-15,0 1-13 0,0 0-24 16,0 0-6-16,0 0-11 15,0 0 14-15,0 0 27 16,-1 0-8-16,0 0-16 16,-15 4-20-16,-40 11-33 15,25-11 1-15,-4-3 10 16,2 3-9-16,-7-2-20 16,-3 2-11-16,3 4-19 15,1-4-5-15,11-1-1 16,7 0-1-16,11-3-5 15,6 1-8-15,8 4-9 16,5-2-2-16,9-2 18 16,8 2-27-16,5-3-64 15,4-1-58-15,-3-2-270 16,-7-1 273-16</inkml:trace>
  <inkml:trace contextRef="#ctx0" brushRef="#br1" timeOffset="95470.48">9668 9896 1048 0,'-9'-45'435'16,"-19"48"-232"-16,-5 3-83 15,4-1 11-15,2 2-23 16,6-1-36-16,10 2-20 16,5 4-40-16,5 0-13 0,7 2-7 15,2 6 1-15,15 4-55 16,5 6-86-16,11 7 97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1392,'-85'0'1726,"86"0"-1380,0 0 0,0 0 1,0 1-1,-1-1 0,1 0 0,0 1 0,0-1 1,0 1-1,-1-1 0,1 1 0,0-1 1,-1 1-1,1-1 0,0 1 0,-1 0 0,1-1 1,-1 1-1,1 0 0,-1 0 0,1-1 0,-1 1 1,1 0-347,4 7-781,2 1 783,1 0 0,-1-1 0,2 0 1,5 4-3,4 3 2,43 47 46,-49-47-24,1-1-1,1-1 1,0 0-1,1-1 1,1-1 0,-1 0-1,12 5-23,54 29 1222,-80-44-1205,0-1 0,-1 0 0,1 1 0,0-1 0,-1 1 0,1-1 0,0 1 0,-1-1-1,1 1 1,0-1 0,-1 1 0,1 0 0,-1-1 0,1 1 0,-1 0 0,0-1 0,1 1 0,-1 0 0,0 0 0,1-1 0,-1 2-17,0-2 106,0 1-1,0-1 0,0 1 1,0-1-1,0 1 1,0-1-1,-1 1 1,1-1-1,0 1 0,0-1 1,0 1-1,-1-1 1,1 1-1,0-1 1,0 1-1,-1-1 0,1 0 1,0 1-1,-1-1 1,1 1-1,-1-1 1,1 0-1,-1 1 0,1-1 1,0 0-1,-1 0 1,1 1-1,-1-1 1,1 0-1,-1 0 0,1 0 1,-1 0-1,0 1-105,-20 6 414,0 2-1,-10 6-413,12-5 131,-1-2 0,1 0 1,-13 3-132,18-7 60,0 2 0,1 0 1,0 0-1,0 1 1,0 1-1,1 0 1,0 1-1,1 0 1,-5 5-61,6-6-108,1-1 0,-1 0-1,-1-1 1,1 0 0,-1-1 0,0 0 0,-9 3 108,-23 6-6882,30-8 5043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34:34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7658 4948 554 0,'73'20'224'16,"-73"13"-158"-16,-10 9-23 16,-1 8-4-16,-10 0-2 15,-3 5 21-15,-4-1 59 16,-4-2 26-16,-2-1 18 15,-6-8-15-15,-7-5-51 0,-3-2-23 16,-9-12-32-16,0 1-5 16,-2-5 13-16,0-9 12 15,9-10 5-15,3-7-3 16,9-13-28-16,7-1-19 16,10-9-24-16,8-6-11 15,11-11-12-15,1-5 4 16,10-13 8-16,1 0 6 0,10-3 12 15,4 1 0-15,0 3-1 16,12 6-2-16,5 5-3 16,5 3 0-16,11 11-1 15,-5 0 0-15,2 18 1 16,-3 8-2-16,-1 14 0 16,-6 9-1-16,0 12 2 15,-8 9 2-15,-6 19 4 16,-1 12 2-16,-14 15 2 15,-1 12 2-15,-11 10 1 16,-10 2 1-16,-9 5-3 16,-4 5 20-16,-16 3 23 15,-2 6 15-15,-20 0 21 16,-8 7-19-16,-11 4-21 16,-9-5-14-16,14 2-17 15,-2-8-2-15,0-12-3 16,2 0-1-16,-10-13-6 0,5-8-25 15,10-18-99 1,10-12-80-16,13-25 120 0</inkml:trace>
  <inkml:trace contextRef="#ctx0" brushRef="#br0" timeOffset="655.84">8981 5080 944 0,'-22'-9'377'0,"-5"9"-269"15,-3 4-20-15,1 15-60 16,-6 7-14-16,0 14-5 16,3 7 2-16,4 2 4 15,11-2 2-15,13-9-6 16,8-7-4-16,17-10-7 15,-4-6 0-15,14-9 7 0,1-5 7 16,5-16 7-16,1-6 2 16,-3-10-5-16,-5-1 20 15,-14 1 20-15,-3-2 9 16,-12 4 22-16,-5 0-9 16,-4 11-3-16,-7 6-10 15,-6 7-25-15,-4 5-19 16,-3 2-32-16,1 7-8 15,1 6-48-15,2 5-28 16,1 11-110-16,6 3-170 0,5 10 247 16</inkml:trace>
  <inkml:trace contextRef="#ctx0" brushRef="#br0" timeOffset="1137.27">8823 6329 578 0,'-20'5'356'0,"-28"29"10"15,23-16-261-15,-3 8-19 16,11 13-48-16,-5 2-5 16,2 8 7-16,2-5-1 15,11 1-12-15,-2-5-12 16,18-5-21-16,4-6-4 15,3-11-1-15,9-6 4 16,-2-18 13-16,8-8 5 0,1-16 11 16,1-3 15-16,-8-14 20 15,-6-2 7-15,-7-1 19 16,-8-3 5-16,-7 12 18 16,-5 6 5-16,-7 9-17 15,-6 5-21-15,-7 8-50 16,2 4-19-16,-2 8-44 15,0 2-44-15,12 7-85 16,-6-3-55-16,11 3-234 16,7 0 296-16</inkml:trace>
  <inkml:trace contextRef="#ctx0" brushRef="#br0" timeOffset="1853.83">10387 5038 383 0,'-27'-5'187'0,"14"5"-54"15,2 0-66-15,2 0-14 16,9 3-4-16,0-4 10 15,0 0 26-15,0 1 36 0,0-1 2 16,0 0-3-16,12 0-20 16,15 1-43-16,31 5-13 15,-15-3-13-15,5 3-1 16,8-3 11-16,6 2 8 16,1-2 11-16,0 1 5 15,0-3-4-15,4 0-2 16,7 1-21-16,2 0-7 15,2 3-10-15,-5-1-5 16,-10 2-4-16,-5-1-2 16,-21-4 0-16,-5 1-2 0,-8-1 0 15,-4 0-1-15,0 0 1 16,-6 0 0-16,-8 1-8 16,-2-2-22-16,-5 2-74 15,0-1-52-15,-1 0-136 16,-2 0-117-16,-23 5 257 15</inkml:trace>
  <inkml:trace contextRef="#ctx0" brushRef="#br0" timeOffset="2455.85">10593 5023 475 0,'0'-1'211'0,"0"0"-97"15,1 6-17-15,-1-5-16 16,-1 2 13-16,-1 18 9 16,-8 36 4-16,0-25 4 15,-7 11-3-15,-4 5-12 16,-6 7-26-16,-4 1-12 15,-4-4-16-15,0 1-8 0,-2-4-8 16,4-3-4 0,3 2-4-16,6-4-4 0,9-6-3 15,-6-8-1-15,7-8-2 16,2-4-2-16,2-8-9 16,12 2-8-16,9-2-5 15,0-1-2-15,8-1 4 16,0-2 5-16,10 2 4 15,0 1 2-15,16 2 2 16,5 1 0-16,5 2 1 16,4 5 0-16,0 0 1 15,-2 7 0-15,-12 2 1 16,-6 2 0-16,-16 3 3 16,-7-2 3-16,-12 7 14 15,-4-1 9-15,-11 3 14 16,-11 3 5-16,-13 1-3 15,-13 2 0-15,-14 1 4 0,-7-4 5 16,-10-3 3-16,-3-5-3 16,1-5-13-16,0-1-11 15,-3 0-16-15,-3 0-6 16,1-6-10-16,12-2-5 16,24-4-58-16,12-2-71 15,23 3 86-15</inkml:trace>
  <inkml:trace contextRef="#ctx0" brushRef="#br0" timeOffset="3120.68">12466 5531 538 0,'-13'-24'258'0,"-5"3"-97"0,5 4-5 15,-6-2 1-15,-3 1-14 16,4 7 3-16,-5 3 4 16,-11 5-43-16,1 6-18 15,-10 10-52-15,-5 7-23 16,-3 13-20-16,-3 9-2 15,-11 11 2-15,12 6 4 16,-2 14 9-16,-2 3 8 16,7 8 10-16,-5-4-1 0,7-1-7 15,10-1-5 1,18-2-12-16,7 3-2 0,18-5-6 16,10-3 0-16,19-8-3 15,15-4 1-15,13-12 3 16,10-5 2-16,17-18 5 15,2-12 3-15,20-24 5 16,3-16-1-16,-7-24 2 16,0-10 0-16,-10-19 4 15,-3-21 2-15,-8-20 2 16,-12-7 0-16,-18 3 6 16,-15 20 24-16,-22 20 40 15,-12 16 22-15,-24 15 6 16,-11 4-26-16,-27 13-78 15,-10 4-70-15,-27 16-526 16,-6 11 411-16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245 165 1336,'0'0'698,"0"0"-105,0 0-89,0 0-69,0 0-29,0 0-25,0 0-2,0 0 13,0 0 23,0 0 45,0 0 41,0 0 50,0 0 16,0 0-2,0 0-18,0 0-38,0 0-29,0 0-46,0 0-7,0 0 35,-5-13 3072,3 12-3429,0-1 0,0 1-1,0 0 1,0-1-1,0 1 1,0 0 0,0 0-1,0 1 1,0-1 0,0 0-1,0 1 1,-1-1-1,-1 1-104,-38-1 225,-3 4-163,40-3-58,0 1 0,1 0 0,-1 0 0,0 0 0,1 1 0,0 0 0,-1 0 0,1 0 0,0 0 0,0 1 0,0-1 0,0 1 0,0 0 0,1 0 0,-1 1 0,1-1 0,0 1 0,0-1 0,0 1 0,1 0 0,-2 2-4,-3 7-9,6-11 4,0 1 0,-1-1 0,1 0-1,-1 1 1,0-1 0,0 0 0,-1 2 5,-9 10-93,11-14 87,1 1 0,0-1 0,0 1-1,-1-1 1,1 1 0,0 0 0,0-1 0,-1 1 0,1-1 0,0 1 0,0 0 0,0-1 0,0 1 0,0-1 0,0 1 0,0 0 0,0-1 0,0 1 0,1 0 0,-1-1 0,0 1 0,0-1 0,0 1 0,1-1 0,-1 1 0,0 0 0,1-1 6,1 3-18,-1-1 10,0-1 0,0 0 0,0 0 1,-1 0-1,1 0 0,0 1 0,-1-1 0,1 0 0,-1 1 1,1-1-1,-1 0 0,0 1 0,1 0 8,-1 1-9,1 0 1,1 0-1,-1 0 1,0 0-1,1 0 0,-1 0 1,1-1-1,0 1 0,0-1 1,0 1-1,0-1 0,1 0 1,-1 1-1,1-1 1,0 0 8,2 2-6,1 0 0,-1-1 0,0 1 1,1-2-1,0 1 0,0 0 1,3 0 5,-3-2 21,1 0 0,-1 0-1,0-1 1,1 1 0,-1-1-21,-5 0 6,1-1 5,0 1 0,-1-1 0,1 1-1,0-1 1,-1 1 0,1-1-1,-1 0 1,1 0 0,-1 0 0,1 0-1,-1 0 1,0 0 0,1 0 0,-1 0-1,0-1 1,0 1-11,17-22 122,-12 12-64,-1-1 0,-1 1 1,0-1-1,0 1 0,-1-1 1,-1 0-1,0-1 0,-1 1 1,0 0-1,-1 0 0,0-10-58,-1 16 31,0 0 0,0 0 0,0 0 0,-1 0 0,0 0 0,0 1 0,-1-1 0,1 1 0,-1-1 0,0 1 0,-1 0 0,1 0 0,-1 0 0,0 1 0,0-1 0,-2 0-31,4 4 12,0-1-1,0 1 1,0 0 0,0 0-1,0 0 1,-1 0-1,1 0 1,-1 1-1,1-1 1,0 1-1,-1-1 1,1 1 0,-1 0-1,1 0 1,-1 0-1,1 0 1,-1 1-1,-1 0-11,-8-1 0,10 0-6,1 1 0,-1-1 0,1 0 0,-1 0-1,1 1 1,-1-1 0,1 1 0,-1-1 0,1 1-1,0 0 1,-1 0 0,1-1 0,0 1 0,0 0-1,-1 0 1,1 0 0,0 1 6,-17 22-124,11-13 76,5-7 36,0 0 1,0 0-1,1 0 1,-1 1-1,1-1 1,0 0-1,0 1 0,1-1 1,-1 1-1,1 0 1,0-1-1,0 1 1,1 1 11,-2 10-19,2-11 11,-1 0 1,1 0-1,-1 0 1,1 1-1,1-2 1,-1 1-1,1 0 0,0 0 1,0 0-1,0-1 1,1 1-1,-1-1 1,1 1-1,0-1 1,1 0-1,-1-1 1,1 1 7,-1 0-4,1 0 1,0 0-1,1-1 0,-1 0 1,1 0-1,-1 0 1,1 0-1,0-1 0,0 0 1,0 0-1,0 0 1,0 0-1,1-1 0,-1 0 1,1 0-1,0 0 4,3-1 4,-1 0-1,1 0 0,-1 0 0,1-1 0,0-1 1,4 0-4,-9 0 9,0 1 1,0-1-1,-1 0 1,1 1 0,0-2-1,-1 1 1,1 0-1,-1-1 1,0 1-1,0-1 1,0 0-1,0 0 1,0 0 0,1-4-10,4-3 33,-1-1 0,0 0 0,-1-1 0,-1 1 1,1-1-1,2-13-33,-7 21 20,1 0 1,-1-1-1,-1 1 0,1 0 1,-1-1-1,1 1 1,-2-1-1,1 1 0,0-1 1,-1 1-1,1-1 1,-1 1-1,-1 0 0,1-1 1,-1 1-1,1 0 1,-1 0-1,0 0 1,0 0-1,-1 0 0,1 1 1,-2-2-21,-1 0 23,0 1 0,0 0 0,0 0 1,0 0-1,-1 0 0,1 1 0,-1 0 0,0 0 1,0 1-1,0 0 0,0 0 0,0 0 0,-1 0 1,1 1-1,-1 0 0,1 1 0,0 0 0,-1 0 1,1 0-1,-1 0 0,1 1 0,-1 0 1,1 1-1,0-1 0,-1 1-23,0 1-13,1 0 0,-1 1 0,0-1 0,1 1 0,0 0 0,-4 3 13,8-4-10,-1-1 0,0 1-1,1 0 1,-1 0 0,1 0 0,0 0 0,0 1-1,0-1 1,0 0 0,1 1 0,-1-1-1,1 1 1,0 1 10,-3 9-28,1 0 0,1 1 0,0-1-1,1 0 1,0 1 0,1-1 0,1 0 0,1 6 28,-1-16-4,0 1 0,0-1-1,0-1 1,1 1 0,0 0 0,-1 0 0,2-1 0,-1 1 0,0-1-1,1 1 1,-1-1 0,1 0 0,0 0 0,0 0 0,0 0 0,0-1-1,1 1 1,-1-1 0,1 0 0,-1 0 0,1 0 0,0 0 0,0-1-1,0 0 1,0 1 4,5 0-4,0 0-1,1 0 0,0 0 0,-1-1 1,1-1-1,0 0 0,-1 0 1,1-1-1,-1 0 0,5-1 5,-7 0 1,-1 0-1,1 0 1,-1-1-1,0 0 1,0 0 0,0 0-1,0-1 1,-1 0-1,1 0 1,2-2-1,2-4 14,-1 1 0,0-1 0,0-1-1,6-8-13,-10 11 13,-1 0-1,0-1 1,0 1-1,-1-1 1,0 1-1,0-1 1,1-7-13,-1-4 61,0-1 1,0-19-62,-3 38 11,0-1 0,0 0 0,0 0 0,0 0 0,-1 1 0,1-1 0,-1 0 0,0 0 1,0 1-1,0-1 0,0 1 0,0-1 0,0 1 0,-1-1 0,1 1 0,-1 0 0,0-1 0,0 1-11,-1-1 14,0 1 0,0-1 1,-1 1-1,1 0 0,0 0 1,-1 0-1,0 0 0,1 1 0,-1-1 1,0 1-1,-3-1-14,-2 1-6,0-1-1,0 1 1,-1 1 0,1-1 0,0 2 0,0-1-1,-1 1 1,1 1 0,0 0 0,-4 1 6,10-2-10,0 0 0,1 0 0,-1 1 1,1-1-1,-1 1 0,1-1 1,0 1-1,-1 0 0,1 0 1,0 0-1,0 0 0,0 0 1,-1 2 9,0 1-18,0 0 1,0 0 0,1 1 0,-1-1 0,1 0 0,-1 5 17,-1 6-39,1 0 0,1 0 0,0 0 0,1 10 39,2-18-5,-1 1-1,2 0 1,-1-1-1,1 0 0,1 1 1,-1-1-1,1 0 0,1 0 1,-1 0-1,2-1 0,-1 1 1,1-1-1,0 0 0,0-1 1,1 1-1,0-1 0,0 0 1,0 0-1,1-1 0,0 1 1,0-2 5,-4-2-1,0 0-1,0-1 1,0 0 0,0 0 0,0 0 0,0 0-1,0 0 1,1 0 0,-1-1 0,0 0 0,0 1-1,1-1 1,-1-1 0,0 1 0,1 0 0,-1-1-1,0 0 1,0 1 0,0-1 0,0 0 0,1-1-1,-1 1 1,-1-1 0,3 0 1,-1-1 9,-1 1-1,0-1 1,0 1 0,0-1 0,-1 0 0,1 0-1,-1 0 1,1-1 0,-1 1 0,0 0-1,0-1 1,-1 0 0,1 1 0,-1-1 0,0 0-1,1 0 1,-2 0 0,1 1 0,0-1-1,-1-2-8,0-1 24,0 0 0,0-1 0,-1 1 0,0 0 0,-1-1 0,0 1 0,0 0 0,0 0 0,-1 0 0,0 1 0,0-1 0,-1-1-24,-2-2 30,0 1 0,-1 0 0,0 0 1,-1 0-1,1 1 0,-2 0 0,-4-4-30,9 9 5,0 0-1,0 0 1,-1 1-1,1 0 1,0-1-1,-5 0-4,8 2-2,-1 1-1,1-1 1,-1 1 0,1 0-1,-1-1 1,0 1 0,1 0-1,-1 0 1,0 0 0,1 0-1,-1 0 1,1 0-1,-1 1 1,0-1 0,1 0-1,-1 1 1,1 0 0,-1-1-1,1 1 1,-1 0 0,0 0 2,-6 7-23,0 0 0,0 0 0,1 1 0,1 0 0,0 0 0,0 1 0,1-1 0,0 1 0,0 1 0,1-1 0,0 1 0,0 3 23,3-6-26,-1 1 1,1-1-1,1 1 1,0-1 0,0 1-1,0-1 1,1 1-1,1-1 1,-1 1 0,1-1-1,1 0 1,-1 0-1,1 0 1,1 0 0,0 0-1,0-1 1,0 0-1,1 1 1,0-2-1,0 1 1,6 5 25,-10-11-86,-1-1-1,1 1 1,-1 0 0,1-1 0,-1 1-1,1-1 1,0 1 0,-1-1-1,1 1 1,0-1 0,0 1 0,-1-1-1,1 0 1,0 0 0,0 1-1,-1-1 1,1 0 0,0 0-1,0 0 1,0 0 0,0 0 0,-1 0-1,1 0 1,1 0 86,-1 0-1700,-1 0-185,0-2 822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73 641 1144,'-14'29'258,"-17"29"918,29-51-587,2-7-502,-1 1 0,1-1-1,0 0 1,0 1-1,0-1 1,0 0-1,0 1 1,0-1 0,-1 0-1,1 1 1,0-1-1,0 0 1,0 0 0,-1 1-1,1-1 1,0 0-1,0 0 1,-1 0-1,1 1 1,0-1 0,-1 0-1,1 0 1,0 0-1,-1 0 1,1 0-1,0 1 1,-1-1 0,1 0-1,0 0 1,-1 0-1,1 0 1,0 0 0,-1 0-1,1 0 1,0 0-1,-1 0 1,1 0-1,0-1 1,-1 1-87,-5 5 1751,6-5-1644,0 0 0,0 1 0,-1-1-1,1 0 1,0 1 0,0-1 0,-1 0 0,1 1 0,0-1 0,-1 0-1,1 0 1,-1 1 0,1-1 0,0 0 0,-1 0 0,1 0 0,0 1 0,-1-1-1,1 0 1,-1 0 0,1 0 0,-1 0 0,1 0-107,-1 0 433,1 0 1,0 0-33,0 0-47,0 0-93,0 0-57,0 0-51,6-12 845,6-5-866,-2 0 0,0-1 0,0-2-132,-6 11 55,-1-1 0,0 0-1,0 1 1,-1-1 0,0 0 0,0-6-55,-1 7 20,1-1 1,0 1 0,0 1-1,1-1 1,0-1-21,8-13 29,-7 14-15,0 1-1,-1-1 1,0 0 0,0-1 0,-1 1-14,6-37 70,-5 24 1,1-1 1,5-15-72,-6 27 14,-1 0 1,0 0-1,-1 0 1,0 0-1,-1-7-14,2-28 40,0 38-30,1 0 0,-1 0-1,1 1 1,1-1 0,-1 1 0,1-1-1,1 1 1,3-4-10,-2 2 17,-1 0-1,0 0 1,0 0 0,-1-1-1,0 0-16,-3-31 63,-1 41-63,0 0 0,0 0 0,0 0 1,0-1-1,0 1 0,0 0 0,0 0 0,1 0 0,-1-1 1,0 1-1,0 0 0,0 0 0,0 0 0,0 0 0,0-1 0,1 1 1,-1 0-1,0 0 0,0 0 0,0 0 0,0 0 0,1-1 1,-1 1-1,0 0 0,0 0 0,0 0 0,1 0 0,-1 0 1,0 0-1,0 0 0,3-2 3,-2 0-8,0 0 0,-1 0 0,1 0 0,-1 0 0,1 0 0,-1 0 0,0 0 0,0 0 0,0 0 0,0-1 0,0 1 0,-1 0 5,1-8-153,0 10 97,0 0 9,0 0 15,0 0 11,0 0-7,5 11-60,35 81 24,-29-66 54,-1 0 0,5 21 10,-7-23-7,0 0 0,3 5 7,7 14 14,-3 1 0,-1 1-1,-3 0 1,0 10-14,-6-38 2,0 1-1,3 3-1,-2-5 12,-1 1 0,2 12-12,-5-12 37,0 0 1,-1 9-38,3 27 26,-3-50 51,-1-3-4894,0 0 3925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1288,'-89'-19'712,"88"19"-666,0-1-1,0 1 1,0 0-1,-1-1 1,1 1-1,0 0 1,0 0-1,-1 0 1,1 0-1,0 0 1,0 0-1,0 0 1,-1 0-1,1 0 0,0 1 1,0-1-1,0 1 1,-1-1-1,1 1-45,1-1 62,0 0 0,0 0-1,0 0 1,0 0-1,0 0 1,0 0 0,0 0-1,0 0 1,0 0-1,0 0 1,0 0 0,0 0-1,0 0 1,1 0-1,-1 0 1,0 0 0,0 0-1,0 0 1,0 0 0,0 0-1,0 0 1,0 0-1,0 0 1,0 0 0,0 0-1,0 0 1,0 0-1,0 0 1,0 0 0,0 0-1,0 0 1,0 1-1,0-1 1,0 0 0,0 0-1,0 0 1,0 0-1,0 0 1,0 0 0,0 0-1,0 0 1,0 0 0,0 0-1,0 0 1,0 0-1,0 0 1,0 0 0,0 0-1,0 1 1,0-1-1,0 0 1,0 0 0,0 0-1,0 0 1,0 0-1,0 0 1,0 0-62,0 0 535,0 0-63,0 0-93,0 0-65,0 0-58,0 0 6,0 0 30,0 0-12,0 0-28,0 0-53,2 0-177,0 1 0,0-1 1,0 1-1,-1 0 1,1 0-1,0 0 0,0 0 1,-1 0-1,1 0 0,0 1-22,8 4 47,46 17 418,-52-21-452,18 7 187,0-1 1,1-1-1,6 1-200,-7-5 40,31 9 44,-53-12-68,0 0 0,0 0 3,0 0 10,0 0 6,0 0 24,0 0 74,0 0 110,0 0 110,0 0 47,0 0-16,0 0-89,0 0-100,0 0-62,-79-5 950,53 3-1044,-9 0 90,-1 2 0,1 2 0,0 1-129,35-3 1,0 0 1,0 0 0,-1 0 0,1 0 0,0 0-1,0 0 1,0 0 0,0 0 0,0 0 0,0 0 0,-1 0-1,1 0 1,0 0 0,0 0 0,0 0 0,0 0-1,0 0 1,-1 0 0,1 0 0,0 0 0,0 0 0,0 0-1,0 0 1,0 0 0,0 0 0,0 1 0,-1-1-1,1 0 1,0 0 0,0 0 0,0 0 0,0 0 0,0 0-1,0 0 1,0 1 0,0-1 0,0 0 0,0 0 0,0 0-1,0 0 1,0 0 0,0 1 0,0-1 0,0 0-1,0 0 1,0 0 0,0 0 0,0 0 0,0 1 0,0-1-1,0 0 1,0 0 0,0 0 0,0 0 0,0 0-1,0 0 1,0 1 0,0-1 0,0 0 0,0 0 0,1 0-1,-1 0 1,0 0 0,0 0 0,0 0 0,0 0-2,1 2-58,-6-4-111,29 5-259,-4-1 426,-3 0-2,39 3-10,-9-3-64,0 2 1,0 2 77,-24-2-1891,0 1 0,17 7 1891,-27-9-1060,-2-1 473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147 195 848,'1'0'233,"-1"0"0,0 0-1,0 0 1,1 0 0,-1-1 0,0 1-1,0 0 1,0 0 0,1 0 0,-1 0-1,0 0 1,0 0 0,0 0 0,1 0-1,-1-1 1,0 1 0,0 0 0,0 0-1,0 0 1,1 0 0,-1-1 0,0 1-1,0 0 1,0 0 0,0 0 0,0-1-1,0 1 1,0 0 0,0 0 0,0-1-1,1 1 1,-1 0-233,-1-11 3013,1 10-2957,0 0 0,-1 0 0,1 1 0,0-1-1,-1 0 1,1 0 0,-1 0 0,1 0 0,-1 0 0,1 1 0,-1-1 0,1 0 0,-1 0-1,0 1 1,1-1 0,-1 0 0,0 1 0,0-1 0,0 1 0,1-1 0,-1 1 0,-1-1-56,-2 1 0,-1 0 1,0 0-1,0 0 1,0 0 0,0 1-1,0 0 1,1 0-1,-1 0 1,0 1-1,1-1 1,-1 1 0,1 0-1,0 1 1,-2 0-1,1 2-5,1 0 1,0 0 0,0 0 0,1 1 0,-1-1-1,1 2 5,2-5-3,0 0 0,0 0-1,0 0 1,1 0-1,-1 0 1,1 0 0,0 0-1,-1 0 1,1 0 0,0 0-1,0 0 1,0 0-1,0 0 1,1 0 0,-1 0-1,1 0 1,-1 0 0,1 0-1,-1 0 1,2 1 3,0-1 2,-1 1 1,1-1-1,0 1 0,0-1 1,0 0-1,1 0 0,-1 0 1,0 0-1,1 0 0,-1-1 1,1 1-1,1 0-2,5 2 33,1 0 0,-1-1-1,1 0 1,-1-1 0,1 0 0,8 1-33,-16-3 16,0 0 0,0 0 0,0 0-1,0 0 1,0-1 0,0 1 0,0 0 0,0-1 0,0 1 0,0-1 0,0 0 0,0 0 0,0 0 0,-1 0 0,1 0 0,0 0 0,-1 0 0,1-1 0,0 1-16,2-4 86,0 0 0,0 0 0,0 0 0,-1 0 0,1-2-86,5-6 243,-7 10-165,0 1 1,0-1-1,0 1 0,-1-1 1,1 0-1,-1 0 0,0 1 1,0-1-1,0 0 0,0 0 1,0 0-1,-1 0 0,1-1 1,-1 1-1,0 0 1,0 0-1,0 0 0,0 0 1,0 0-1,-1-2-78,0-2 109,-1 0-1,1 0 1,-1 0 0,-1 0 0,1 1-1,-1-1 1,-1 1 0,1-1-1,-3-2-108,4 6 19,-1 0 0,0 0-1,0-1 1,0 2-1,0-1 1,-1 0 0,1 1-1,-1-1 1,0 1-1,0 0 1,0 1 0,0-1-1,0 0 1,0 1 0,-3-1-19,-2 1-9,0 0 0,-1 0 1,1 1-1,0 0 1,0 0-1,-1 1 0,1 1 1,0-1-1,-4 2 9,11-2-13,0 0 0,0 0 0,0 0 0,0 0 0,0 0 0,0 1-1,0-1 1,1 1 0,-1-1 0,0 1 0,1 0 0,-1-1 0,1 1 0,0 0 0,0 0-1,-1 0 1,1 0 0,0 0 0,1 0 0,-1 0 0,0 1 0,1-1 0,-1 1 13,-1 3-32,1-1-1,0 0 1,1 1 0,-1-1 0,1 1 0,0-1 0,0 1 0,1-1-1,0 2 33,1 2-20,1 0-1,0-1 0,0 0 1,1 0-1,0 0 0,0 0 1,1-1-1,0 1 0,1-1 1,5 6 20,-7-10-3,0 0 0,1 0 0,-1-1 0,1 1 1,-1-1-1,1 0 0,0-1 0,-1 1 0,1-1 0,0 0 1,0 0-1,0 0 0,0-1 0,1 1 0,-1-1 1,2-1 2,-3 1 6,0 0 0,1 0 0,-1-1 0,0 0 0,1 0 0,-1 0 0,0 0 0,0-1 0,0 0 0,0 1 0,0-2 0,0 1 0,-1 0 0,1-1 0,-1 1 1,1-1-1,-1 0 0,2-3-6,2-5 48,-1 1-1,0-1 1,2-7-48,7-14 127,-8 21-52,9-19 133,-15 28-184,0 0 0,0-1 0,-1 1 1,1 0-1,-1 0 0,0 0 0,1-1 1,-1 1-1,0 0 0,0-1 0,-1 1 1,1 0-1,-1-2-24,-2-4 88,0 0 1,-1 0-1,-1 0 0,1 0 1,-1 0-1,-1 1 1,-4-5-89,7 9 12,1 0 0,-1 1 0,0 0 1,-1-1-1,1 1 0,0 1 0,-1-1 1,1 0-1,-1 1 0,1 0 0,-1-1 1,0 2-1,0-1 0,1 0 0,-1 1 1,-3-1-13,2 1-7,0 0 1,1 0-1,-1 0 1,0 1-1,0 0 1,0 0 0,0 0-1,1 0 1,-1 1-1,0 0 1,1 0-1,-3 2 7,-26 14-67,22-13 16,0 1-1,1 1 1,-2 1 51,8-5-15,0 0 0,1 0 0,0 0 0,0 1 0,0 0 0,0-1 0,0 1-1,1 0 1,-1 0 0,1 2 15,-1 0-14,1-1 0,0 1-1,0 0 1,1 0 0,-1 0 0,1 0-1,1 0 1,-1 0 0,1 0 0,0 0-1,1 0 1,0 5 14,0-7-12,-1 0-1,2 0 1,-1-1-1,0 1 1,1 0-1,-1 0 1,1-1-1,0 1 1,1-1-1,-1 0 1,0 1-1,1-1 1,0 0 0,0 0-1,0-1 1,0 1-1,0-1 1,0 1-1,2 0 13,1 0-6,0 0-1,0-1 1,0 0 0,0 0-1,0 0 1,0 0-1,0-1 1,1 0 0,-1-1-1,0 1 1,4-1 6,-6 0 3,0-1 1,0 1-1,0-1 0,0 1 1,0-1-1,0 0 1,0-1-1,0 1 0,-1-1 1,1 0-1,-1 0 1,1 0-1,-1 0 0,0 0 1,1-1-1,-1 1 0,0-1 1,1-2-4,6-6 15,-4 4 1,-1 0 0,1-1 0,-1 0 0,1-2-16,-4 7 12,-1 0 0,0-1 1,0 1-1,0 0 0,0-1 0,0 1 1,-1-1-1,1 1 0,-1-1 1,0 0-1,0 1 0,0-1 1,-1 0-13,1-1 20,-1-1 1,-1 1-1,1 0 0,-1-1 1,1 1-1,-1 0 1,-1 0-1,1 0 1,-1 1-1,0-1 1,0 0-1,0 1 1,-1 0-1,1 0 1,-1 0-1,0 0 1,0 1-1,-1-1 1,1 1-1,-1 0 1,1 1-1,-1-1 1,0 1-1,0 0 0,0 0 1,0 0-1,-1 0 1,1 1-1,0 0 1,-1 1-1,1-1 1,-1 1-1,1 0 1,-5 0-21,1 2-13,-1 0 1,1 1-1,0 0 1,0 1 0,-2 1 12,8-4-13,2 0 6,0-1 0,0 1 0,-1 0 1,1 0-1,0 0 0,0-1 0,1 1 0,-1 0 0,0 0 0,0 0 0,0 0 0,1 1 1,-1-1-1,0 0 0,1 0 0,-1 1 7,-3 5-39,1-3 25,1 0 0,-1 0 0,1 0-1,0 0 1,0 1 0,0-1 0,0 1 0,1-1 0,0 1 0,0 0 0,0 0 0,1-1 0,-1 1 0,1 0 0,0 0 0,1 0 0,-1 0 0,1-1 0,0 1 0,0 0-1,0-1 1,1 1 0,0-1 0,0 1 0,0-1 0,0 0 0,1 0 0,-1 0 0,1 0 0,0 0 0,0 0 0,1-1 0,-1 1 0,1-1 0,0 0 0,0 0 0,0 0 14,1-1-2,-1 1 0,1-1 0,0 0 0,-1 0 0,1-1 0,0 1 0,0-1 0,0 0 0,0 0 0,0-1 1,0 1-1,0-1 0,1-1 0,-1 1 0,0-1 0,0 1 0,0-1 0,2-1 2,-1 0 8,0 0 0,0 0 0,0-1-1,-1 1 1,1-1 0,-1 0 0,0-1 0,0 1-1,0-1 1,0 0 0,-1-1 0,1 1-1,-1-1 1,3-4-8,-5 5 13,0 0-1,-1-1 0,1 1 0,-1 0 1,0-1-1,-1 1 0,1-1 0,-1 1 1,0-1-1,0 1 0,0-1 0,0 1 1,-1-2-13,0-23 103,1 25-88,0 0 0,0 0 1,0-1-1,-1 1 0,0 0 0,0 0 1,0-1-1,0 1 0,-1 0 0,1 0 1,-1 0-1,0 1 0,0-1 0,-1 0 1,1 1-1,-1-1 0,0 1 1,0 0-1,0 0 0,0 0 0,0 0 1,-1 1-1,-2-2-15,2 1 4,1 1 0,-1 0 1,0 0-1,0 0 0,-1 0 1,1 1-1,0 0 0,0 0 0,-1 0 1,1 0-1,-1 1 0,1-1 1,0 1-1,-1 0 0,1 0 1,-1 1-1,1 0 0,-1-1 0,1 2 1,0-1-1,0 0 0,-4 2-4,6-1-9,0-1 0,0 1 0,0 0 0,0 0 0,0-1-1,0 1 1,1 1 0,-1-1 0,1 0 0,0 0-1,-1 0 1,1 2 9,-2 2-20,1-1 0,0 1 0,0-1 0,0 5 20,1-5-11,0-1 1,1 1-1,-1-1 1,1 1 0,1 0-1,-1-1 1,0 1-1,1-1 1,0 1 0,0-1-1,1 1 1,-1-1-1,1 0 1,0 0-1,0 1 1,0-1 0,2 1 10,4 6-709,1-1-1,0 1 1,1-2 0,0 0 0,2 1 709,-11-9-54,12 9-2197,1-2 941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2296,'73'-70'1389,"-58"56"311,-17 16-1462,2-1-149,1-2 162,-1 1-76,-1 0 0,1 0 0,0 0 0,0 0 0,-1 1-1,1-1 1,0 0 0,0 0 0,-1 0 0,1 0 0,0 0 0,-1 0 0,1 0 0,0 0 0,0 0 0,-1 0 0,1 0 0,0 0 0,0 0 0,-1 0 0,1-1 0,0 1 0,-1 0 0,1 0 0,0 0-175,0 0 47,-1 0 1,1 0-1,0-1 0,0 1 1,-1 0-1,1 0 0,0 0 1,0 0-1,-1 0 0,1 0 1,0 0-1,0 0 0,-1 0 1,1 0-1,0 0 0,0 0 0,-1 0 1,1 0-1,0 0 0,0 0 1,-1 0-1,1 0 0,0 1 1,0-1-1,-1 0 0,1 0 1,0 0-1,0 0 0,-1 0 1,1 1-1,0-1 0,0 0 1,0 0-1,0 0 0,-1 1 0,1-1 1,0 0-1,0 0 0,0 1 1,0-1-1,0 0 0,0 0 1,0 1-1,-1-1 0,1 0 1,0 0-1,0 1 0,0-1 1,0 0-1,0 1 0,0-1 1,0 0-1,1 0 0,-1 1 1,0-1-1,0 0 0,0 0 0,0 1-47,-2 42 532,2-26-436,-1-1 0,-1 0-1,-3 12-95,-5 46 460,7-47-123,-1 0 0,-4 12-337,-9 46 285,11-51-215,-1 1 0,-5 10-70,5-23 47,2 0-1,1 1 1,0 12-47,-8 36 198,4-16 144,8-55-327,0 1-8,0-1 0,0 1 1,0 0-1,0-1 0,0 1 1,-1-1-1,1 1 0,0-1 0,0 1 1,0-1-1,-1 0 0,1 1 1,0-1-1,-1 1 0,1-1 1,0 1-1,-1-1 0,1 0 0,0 1 1,-1-1-1,1 0 0,-1 1 1,1-1-1,0 0 0,-1 0 1,1 1-1,-1-1 0,1 0 1,-1 0-1,1 0-7,-1 0 45,1 0-1,0 0 11,0 0 10,0 0 14,0 0 5,0 0-8,0 0-3,0 0-21,0 1-53,0-1 0,0 1 0,0-1 0,0 0 0,1 1 0,-1-1 0,0 1-1,0-1 1,0 1 0,0-1 0,1 1 0,-1-1 0,0 0 0,0 1 0,1-1 0,-1 0-1,0 1 1,0-1 0,1 0 0,-1 1 0,1-1 0,-1 0 0,0 0 0,1 1 0,-1-1 0,0 0-1,1 0 1,-1 0 0,1 1 0,-1-1 0,1 0 0,-1 0 0,1 0 0,-1 0 0,0 0-1,1 0 1,-1 0 0,1 0 0,-1 0 0,1 0 0,-1 0 1,3 0-6,0 0 0,0 1-1,0 0 1,0 0 0,0 0 0,0 0 0,0 0 0,0 1 6,44 26 0,-44-27 1,0 1-1,0-1 1,1 0 0,-1-1 0,0 1 0,1 0 0,-1-1 0,0 0 0,1 0 0,-1 0 0,0 0 0,1-1 0,-1 1 0,0-1-1,1 0 1,-1 1 0,0-2 0,0 1 0,0 0 0,0-1 0,2 0-1,3-2 3,-1 2 5,-1-1 0,1 0-1,-1 0 1,1-1 0,-1 0 0,0 0-1,0 0 1,-1-1 0,1 0-1,-1 0 1,0 0 0,-1-1 0,1 1-1,-1-1 1,0 0 0,0-1 0,-1 1-1,0-1 1,1-2-8,0-1 17,1 0 0,1 1 0,2-4-17,-3 5 25,1-1-1,-2 1 1,1-1 0,-1 0 0,0-2-25,5-12 69,-7 18-51,0 0 0,0 0 0,0 0 0,-1 0 0,1-1-1,-1 1 1,-1 0 0,1 0 0,-1-1 0,0-1-18,-4-26 118,2 11 18,-1 0 0,-1 0 1,-7-20-137,8 34 25,-1 1 1,0-1-1,0 1 1,-1 0-1,0 0 1,0 1-1,-1-1 1,1 1 0,-1 0-1,-1 1 1,1 0-1,-2-1-25,3 3 6,1 1 1,0 1-1,-1-1 0,0 1 0,1-1 0,-3 1-6,-18-6 11,11 2-4,0 0-1,0 1 0,-1 0-6,10 3-14,0 0 0,0 0 0,0 1 0,0 0-1,0 0 1,0 0 0,0 1 0,0-1 0,0 1 0,-4 2 14,8-3-50,1 0-11,0 0-4,0 1 41,0-1 0,0 1 0,0 0 0,0-1 0,1 1 0,-1-1 0,0 1 0,1 0 0,-1-1 0,0 1 0,1-1 1,-1 1-1,0-1 0,1 1 0,0 0 24,7 4-8,0 0 0,0 0 0,1-1 0,0 0 0,0 0 8,3 2 0,-8-4 0,-1 0 0,1 0 0,0 0 0,0-1 0,0 1 0,1-1 0,-1 0 0,0 0 0,0 0 0,1-1 0,-1 0 0,0 0 0,1 0 0,-1 0 0,2-1 0,3 0 8,0 0 1,0-1-1,0 0 1,0-1 0,0 0-1,-1 0 1,1-1-1,-1 0 1,0-1-1,0 0 1,-1 0-1,6-5-8,2-2 25,-11 8-13,0 1-1,1-1 1,-1 0 0,-1 0 0,1 0 0,0-1 0,-1 1 0,0-1-1,0 0 1,-1 0 0,2-4-12,-1 4 44,-1-1-1,1 0 0,0 1 1,0-1-1,0 1 1,1 0-1,3-3-43,-6 6 26,0 0-1,0 0 0,0-1 0,0 1 1,-1 0-1,1 0 0,0-1 1,-1 1-1,0 0 0,1-1 1,-1 1-1,0 0 0,0-1 0,-1 1 1,1 0-1,0-1 0,-1 1 1,0-2-26,-1-3 49,0-1 1,0 1 0,0 0 0,-1 0-1,-3-5-49,2 4 41,-1 1 0,1 0 0,-1 0 0,-1 0 0,1 1 0,-1-1 0,0 1 0,-1 1 0,1-1 0,-1 1 0,0 0 0,0 1-1,-3-2-40,-8-2 37,1 0-1,-2 1 0,1 1 0,0 1 0,-1 0 0,-11 0-36,19 4-3,-1 0 0,1 0 0,-1 1 0,0 1 0,1 0 0,-1 0 0,1 1 0,-1 1 0,1 0 0,0 0 1,-4 3 2,-3 2-64,7-4-37,0 0-1,0 2 0,-3 1 102,12-5-138,0 0-1,0 0 0,0 0 0,1 0 1,-1 0-1,0 0 0,1 0 0,-1 0 1,1 1 138,-2 7-5110,3-10 3677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215 199 400,'-10'1'3055,"-6"-2"7830,5-7-10641,8 7-231,1 1 0,-1-1-1,1 1 1,-1-1-1,1 1 1,-1 0-1,0 0 1,1 0-1,-1 0 1,-2 1-13,-2-1 13,5 0-39,-1 0 0,0 0 0,0 1 0,0-1 0,0 0 0,0 1 0,-1 0 26,3 0-14,0-1 0,0 1 0,0 0 0,0-1-1,0 1 1,0 0 0,0 0 0,0 0 0,0 0 0,0 0 0,0 0 0,0 0-1,1 0 1,-1 0 0,1 1 0,-1-1 14,0 0-8,1 0-1,-1-1 1,1 1 0,0-1-1,-1 1 1,1 0-1,0-1 1,0 1 0,-1 0-1,1 0 1,0-1-1,0 1 1,0 0 0,0-1-1,0 1 1,0 0 0,0 0-1,0-1 1,0 1-1,0 0 1,1-1 0,-1 1-1,0 0 1,0-1-1,1 1 1,-1 0 0,0-1-1,1 1 1,-1 0 0,1 0 8,1 0-2,0 0 0,0 1 1,1-1-1,-1 0 0,0 0 1,1 0-1,-1-1 1,2 1 1,20 8 3,26 15 21,-48-23-20,1 0 1,-1-1 0,1 1 0,-1-1-1,1 0 1,-1 1 0,1-1-1,-1 0 1,1-1 0,-1 1 0,0 0-1,1-1 1,-1 1 0,1-1-1,-1 0 1,2-1-5,8-1 37,-3 0-1,-1 1 1,1-1 0,-1-1 0,0 1-1,0-2 1,0 1 0,-1-1-1,4-3-36,11-9 77,-1-1 0,1-3-77,4-4 23,-22 21-12,1-1 0,-1-1 0,0 1-1,0 0 1,0-1 0,-1 0-1,2-4-10,-3 7 30,-1-1 1,1 1-1,-1-1 0,0 0 0,0 1 0,0-1 1,-1 0-1,1 0 0,-1 0 0,0 1 0,0-1 1,0 0-1,0 0 0,-1-1-30,0 3 31,0 0 1,0-1-1,-1 1 1,1 0-1,0 0 0,-1 0 1,1 0-1,-1 1 1,0-1-1,0 0 0,1 1 1,-1-1-1,0 1 1,0-1-1,-1 1 0,1 0 1,0 0-1,0 0 1,0 0-1,-1 0 0,1 1 1,-1-1-1,1 1-31,-6-2 44,1 1-1,-1 0 1,1 0-1,-1 1 1,1 0-1,-1 0 1,0 1-44,-8 1 46,0 1-1,0 0 1,1 1 0,-1 1 0,1 1-1,-6 2-45,13-4-11,1 0 0,0 0 0,0 0 0,0 1 0,0 0 0,1 0 0,0 1 0,0 0 0,0 0 0,1 0 0,0 1 0,0-1-1,-1 4 12,2-2-10,-1 0-30,0 1 0,1-1-1,1 1 1,-3 8 40,5-14-15,0 0 0,1-1 0,-1 1 0,1 0 0,0 0 0,0-1 0,0 1 0,0 0 0,1 0 0,-1-1 0,1 1 0,-1 0 0,1-1 0,0 1 0,0 0 0,0-1 0,1 1 0,-1-1 0,1 1 15,0 0-7,0 0 0,-1-1 0,1 1 0,1 0 0,-1-1-1,0 0 1,1 1 0,-1-1 0,1 0 0,-1-1-1,1 1 1,0 0 0,0-1 0,0 1 0,0-1 0,0 0-1,0 0 1,0 0 0,1 0 0,-1-1 0,0 1 7,3-1-1,6 0 7,0 0 1,0-1 0,-1 0-1,1-1 1,0-1-7,-8 3 13,-1-2-1,1 1 1,-1 0 0,1-1 0,-1 0-1,0 1 1,0-1 0,1-1 0,-1 1-1,-1 0 1,1-1 0,0 1-1,-1-1 1,1 0 0,-1 0 0,0 0-1,0 0 1,1-2-13,-2 3 25,0 0 1,0 0-1,0 0 1,0 0-1,-1 0 0,1 0 1,-1 0-1,1-1 0,-1 1 1,0 0-1,0 0 0,0 0 1,0-1-1,0 1 1,0 0-1,-1 0 0,1 0 1,-1 0-1,0 0 0,1-1 1,-1 1-1,0 0 0,0 1 1,0-1-1,-1 0 1,1 0-1,0 0 0,-1 1 1,1-1-1,-2-1-25,-5-4 114,0 1 1,-1-1-1,0 1 0,0 0 0,-9-3-114,12 5 22,-1 1-1,0 1 1,0-1 0,0 1-1,0 0 1,0 1-1,0-1 1,-1 1-1,1 1 1,-1 0-1,1 0 1,-4 0-22,6 1-10,1-1-1,-1 1 1,1 0-1,-1 1 1,1-1 0,0 1-1,0-1 1,-1 1-1,1 0 1,0 1 0,1-1-1,-1 1 1,0 0-1,1 0 1,-1 0 0,1 0-1,0 1 1,0-1-1,0 1 1,-1 3 10,1-3-36,1 0 0,1 0 1,-1 0-1,0 0 0,1 0 0,0 0 0,0 0 0,0 1 36,1-4-5,0 0 0,0 0 0,0 0 0,0 0-1,0 0 1,0 1 0,0-1 0,0 0 0,0 0-1,1 0 1,-1 0 0,0 0 0,1 0-1,-1 0 1,1 0 0,-1 0 0,1 0 0,-1 0-1,1 0 1,0 0 0,0 0 0,-1 0 0,1 0-1,0-1 1,0 1 0,0 0 0,0-1-1,0 1 1,0-1 0,0 1 0,0-1 0,0 1 5,4 1-2,0 0 0,-1-1 0,1 1 0,0-1 1,0 0-1,0-1 0,0 1 0,0-1 0,0 0 1,0 0-1,0 0 0,0-1 0,0 0 0,0 0 1,0 0-1,0-1 0,-1 1 0,1-1 0,0 0 1,-1 0-1,1-1 0,-1 0 0,1 0 2,2-2 21,-1 0 0,1-1 0,-1 0 0,0 0 0,5-7-21,-10 12 12,0 0 0,0 0 0,0-1 1,0 1-1,-1 0 0,1-1 0,0 1 0,-1-1 0,1 1 0,-1 0 0,1-1 0,-1 1 0,0-1 0,0 0 0,0 1 0,0-1 0,0 1 0,0-1 0,0 1 0,0-1 0,0 1 0,-1-1 0,1 1 0,-1-1 1,1 1-1,-1-1 0,0 1 0,1 0 0,-1-1 0,0 1 0,0 0 0,0 0 0,0 0 0,0-1 0,0 1 0,-1 0-12,-14-14 125,9 8-58,-1 0 0,0 0 0,0 1 0,-5-3-67,9 7 9,1 1 0,-1-1 0,0 0 0,0 1 0,1 0 0,-1 0 0,0 0 0,0 1 0,0-1 0,0 1 0,0 0 0,0 0 0,-3 1-9,3-1-19,-1 1 1,1 0 0,0 0 0,-1 0 0,1 1 0,0-1 0,0 1 0,0 0-1,0 0 1,1 1 0,-1-1 0,1 1 0,-1-1 0,1 1 0,0 0 0,0 1-1,0-1 1,0 0 0,1 1 0,-1 0 0,1 0 0,-1 1 18,3-4-10,-1 1 0,1-1-1,0 1 1,-1-1 0,1 1 0,0-1 0,0 1 0,0-1 0,0 1 0,0-1 0,1 0-1,-1 1 1,0-1 0,1 1 0,-1-1 0,1 1 0,-1-1 0,1 0 0,0 0 0,-1 1-1,1-1 1,0 0 0,0 0 0,0 0 0,0 0 0,0 0 0,0 0 0,1 1 10,1 1-16,0 0 1,1 0 0,-1 0-1,1 0 1,0 0 0,0-1 0,0 1-1,3 0 16,-4-2 0,0-1-1,0 1 0,0-1 1,-1 0-1,1 0 0,0 0 0,0-1 1,0 1-1,-1 0 0,3-2 1,27-7 14,-25 6-10,-1 0 1,0 0-1,0-1 0,-1 1 1,1-1-1,-1 0 1,0-1-1,0 0 0,1-1-4,-2 3 20,-1-1-1,0 0 0,0 0 1,-1 0-1,1 0 0,-1 0 1,1 0-1,-1-1 0,-1 1 1,1-1-1,-1 1 0,0-1 1,1-1-20,-2 5 12,0 0 0,-1 0 0,1 0 0,0 0 0,0 0 0,0 0 0,-1 1-1,1-1 1,0 0 0,-1 0 0,1 0 0,-1 0 0,1 1 0,-1-1 0,0 0 0,1 0 0,-1 1 0,0-1 0,0 0-12,-17-12 137,12 8-92,2 3-36,0-1 0,-1 1 1,1 0-1,-1 0 0,0 0 0,1 0 0,-1 1 1,0 0-1,0 0 0,0 0 0,0 1 0,0-1 0,0 1 1,0 0-1,0 1 0,0-1 0,0 1 0,0 0 1,0 1-10,-2-1-20,0 2 1,1-1 0,0 1 0,-1 0 0,1 0 0,0 0-1,1 1 1,-1 0 0,1 0 0,-1 1 0,1-1 0,0 1-1,-2 4 20,4-5-17,0-1 0,1 1 0,-1 0 0,1 0 0,0 0 0,0 0 0,1 0-1,-1 1 1,1-1 0,0 0 0,0 1 0,0-1 0,1 1 0,-1-1 0,1 1 0,0-1-1,1 1 1,-1-1 0,1 1 0,0-1 0,0 1 0,0-1 0,0 0 0,1 1-1,0-1 1,0 0 0,0 0 0,0 0 0,1-1 0,0 1 0,-1 0 0,1-1-1,1 0 1,-1 1 0,0-2 0,1 1 0,1 1 17,2 0-10,0-1-1,0 0 1,1 0 0,-1 0-1,1-1 1,0 0 0,-1-1 0,1 0-1,0 0 1,0 0 0,0-1-1,0 0 1,7-2 10,-5 1 2,-1 0 0,1-2 0,0 1-1,-1-1 1,0 0 0,0-1 0,0 0 0,0 0 0,-1-1 0,1 0 0,-1-1-2,-4 3 1,-1 0 1,0 0 0,0-1 0,0 1 0,0-1-1,0 1 1,-1-1 0,0 0-2,0 2 15,-1 0 0,0-1 0,0 1 0,0 0 0,0-1 0,0 1 0,-1-1 1,1 1-1,-1-1 0,0 1 0,0-1 0,1 1 0,-1-1 0,-1-1-15,1 2 18,-1 0 0,0 1-1,0-1 1,1 1 0,-1 0 0,0-1 0,0 1-1,0 0 1,0-1 0,-1 1 0,1 0-1,0 0 1,0 0 0,-1 0 0,0 0-18,-25-15 130,20 12-90,3 2-33,-1 1 0,1-1 0,0 1-1,0 0 1,-1 0 0,1 0-1,-1 0 1,1 1 0,-1 0-1,1 0 1,-1 0 0,1 1 0,-1-1-1,1 1 1,0 0 0,-1 0-1,1 1 1,0-1 0,0 1-1,0 0 1,0 0 0,0 0 0,-2 2-7,2-2-18,0 1 1,0 0 0,1 0 0,-1 0-1,0 1 1,1-1 0,0 1 0,0 0-1,0 0 1,1 0 0,-1 0 0,1 1-1,0-1 1,0 0 0,0 1 0,1 0-1,-1-1 1,1 1 0,0 0 0,1 0-1,-1 3 18,1-6-16,0 0 0,1 0 0,-1 0 0,1 0-1,-1 0 1,1 0 0,0 0 0,0 0 0,0-1-1,0 1 1,0 0 0,0 0 0,0-1-1,0 1 1,1-1 0,-1 1 0,1-1 0,-1 0-1,3 2 17,4 2-367,0 1-1,0-1 0,8 2 368,-2 1-1198,11 8-3606,-15-10 3145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 1864,'34'-35'1201,"-28"26"560,-11 7-479,1 0 1096,-14-9 2152,17 9-4417,-1 1-1,0 0 1,1-1 0,-1 1 0,0 0-1,0 0 1,1 1 0,-1-1-1,0 0 1,0 1 0,0-1-1,0 1 1,0-1 0,0 1-1,0 0 1,0 0 0,0 0-1,-2 0-112,-8 0 150,4-1-75,1 1 0,0 0 0,0 1-1,0-1 1,0 2 0,-1-1 0,-3 2-75,-13 4 75,-35 8 241,52-14-307,0 1 0,0 0 0,0 0 1,0 0-1,0 1 0,1 1 0,-1-1 1,1 1-1,0 0 0,0 0 0,0 1 0,-4 3-9,5-4 3,0 0-1,0 0 0,0-1 0,0 1 0,-2 0-2,2-2 10,0 1 1,1-1-1,-1 1 1,1 1 0,0-1-1,0 1 1,0-1-1,0 1 1,0 1-11,-38 56 117,34-50-131,2 1 0,0-1-1,0 1 1,1 0 0,0 1-1,1-1 1,0 2 14,3-9-19,0-4 13,1 1-1,0-1 1,0 1-1,0 0 0,0-1 1,0 1-1,0-1 1,0 1-1,0 0 0,0-1 1,1 1-1,0 1 7,1 12-25,-2-12 24,-1-1-1,1 1 0,-1 0 0,0-1 0,0 1 0,0 0 0,0-1 1,0 1-1,-1-1 2,1 0 1,0 0 0,0 0 0,0 0 0,0 0 0,1-1 0,-1 1 0,0 0 0,1 0 0,0 0 0,-1 1 0,1-1 0,0 0 0,0 0 0,0 0-1,0 0 1,1 0 0,-1 1-1,11 24 12,-9-24-10,0 1-1,0 0 1,0 0-1,-1 0 1,0 0-1,0 0 1,0 1-1,0 1-1,2 8-3,-3-12 1,1 0 1,-1 0-1,1 0 1,-1 0-1,0 0 1,0 0-1,0 1 1,0-1-1,0 2 2,-1-2-4,1 0 0,0 1-1,-1-1 1,1 0 0,0 0-1,1 1 1,-1-1 0,0 0-1,1 1 1,-1-1 0,1 0-1,0 0 1,-1 1 0,1-1 0,0 0-1,1 0 1,-1 0 0,0 0-1,0 0 1,1-1 0,-1 1-1,1 0 1,0-1 0,0 1 4,6 5-15,1-1 0,0 0 0,0 0 1,1-1-1,0 0 15,25 15 26,-30-17 1,0 0 0,1 0 0,-1 0 0,1-1 0,0 0 0,0 0 0,0-1 0,0 0 0,0 0 0,4 0-27,14 1 51,-1-2 0,6-1-51,22 0 14,-7 2 277,-25-1-7617,-19 0 6062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1504,'-28'-11'4387,"6"12"2017,25 8-6345,-1-3-47,1 1-1,1 0 1,-1-1-1,1 0 1,0 0-1,0 0 1,2 1-12,53 69 24,-51-65-10,0-1 0,0-1 0,1 1 0,8 5-14,-14-13 933,-3-3-226,-4-7 151,-10-11-498,-23-23-163,24 28-50,1 0 1,-2-4-148,3 6 332,0 0 0,-10-8-332,-10-11 280,24 23-239,4 4-28,-1 0 0,1 0 1,-1 1-1,0-1 0,1 1 0,-1 0 1,-1 0-1,1 1 0,-3-2-13,6 3-40,1 1-89,0 0-31,0 0 14,0 0 32,0 0 67,3 14-11,-2-11 53,0 1-1,0-1 0,1 0 1,0 1-1,-1-1 0,1 0 0,1 0 1,-1 0-1,0 0 0,2 1 6,-4-4 0,13 15-11,-2-1-11,-1 0 0,7 12 22,-10-15-11,-2-1-9,2-1 0,-1 1-1,2-1 21,6 7-26,-3-3 19,0-1 0,0-1 0,2 0 0,0 1 7,-11-11 3,1 1 1,-1 0-1,0 1 0,0-1 1,0 0-1,-1 0 1,1 1-1,0-1 0,-1 1-3,0-2 8,-1-1 0,0 0 0,0 0 0,0 0 6,0 0 22,0 0 12,0 0 6,-12-21 204,8 12-245,-4-7 5,0 0 0,-2 1 0,1 0 0,-10-10-18,-7-3 17,21 24-16,1 0 1,0 0 0,1 0-1,-1 0 1,0-1 0,-2-4-2,-3-7 7,6 10-7,-1 0 0,1-1 0,0 1 0,1 0 0,-1-3 0,3 8-7,0 1 0,0 0 1,0 0-1,0 0 1,0 0-1,0 0 1,0 0-1,0 0 1,0-1-1,0 1 1,0 0-1,0 0 1,0 0-1,0 0 1,0 0-1,0 0 0,0 0 1,0 0-1,0-1 1,0 1-1,-1 0 1,1 0-1,0 0 1,0 0-1,0 0 1,0 0-1,0 0 1,0 0-1,0 0 1,0 0-1,0 0 0,0 0 1,0-1-1,-1 1 1,1 0-1,0 0 1,0 0-1,0 0 1,0 0-1,0 0 1,0 0-1,0 0 1,-1 0-1,1 0 0,0 0 1,0 0-1,0 0 1,0 0-1,0 0 1,0 0-1,0 0 1,0 0-1,-1 0 7,3 9-110,10 12 103,1 0-1,6 7 8,-11-18-1,-1 1 8,1-1-1,0-1 0,1 0 0,0 0 0,0-1 0,4 2-6,20 19 17,-21-14-6,-10-12-8,0-1 1,0 1-1,1 0 0,-1-1 1,1 1-1,0-1 0,0 0-3,5 4 10,-8-6-9,1 1 0,-1-1 1,1 1-1,-1-1 0,1 0 0,-1 1 1,1-1-1,-1 0 0,1 1 0,0-1 1,-1 0-1,1 0 0,0 0 0,-1 0 1,1 1-1,0-1 0,-1 0-1,1 0 9,-1 0 2,0 0 10,-4-6-706,-3-2-5032,5 2 4854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1968,'11'-33'1354,"-11"33"-1260,0 0 1,-1 0-1,1-1 0,0 1 0,0 0 1,0 0-1,0 0 0,0 0 0,0-1 1,0 1-1,-1 0 0,1 0 1,0 0-1,0 0 0,0 0 0,0 0 1,0 0-1,-1 0 0,1-1 0,0 1 1,0 0-1,0 0 0,-1 0 0,1 0 1,0 0-1,0 0 0,0 0 1,0 0-1,-1 0 0,1 0 0,0 0 1,0 0-1,0 0 0,-1 0 0,1 0 1,0 0-1,0 1 0,0-1 1,0 0-1,-1 0 0,1 0 0,0 0-94,-1 0 243,0 0 0,1 1-1,-1-1 1,0 0 0,0 1-1,1-1 1,-1 0-1,0 1 1,0-1 0,1 1-1,-1-1 1,0 1 0,1 0-1,-1-1 1,1 1-243,-29 41 923,-18 23-708,31-46-158,8-9-37,0 0-1,0 0 0,1 1 0,-1 3-19,5-9 7,0 0 0,0-1 0,-1 1 0,0-1-1,0 0 1,0 0 0,0 0 0,-1-1 0,-4 4-7,5-4 9,-1 0 0,1 0 1,0 1-1,0 0 0,0 0 1,1 0-1,-1 0 0,1 0 1,-2 5-10,1-1 23,-9 14 79,11-14 93,2-8-186,0 0 0,0 0 0,0 1 0,0-1 0,0 0-1,-1 0 1,1 0 0,0 1 0,0-1 0,0 0 0,0 0 0,0 0 0,0 1 0,0-1-1,0 0 1,0 0 0,-1 0 0,1 0 0,0 1 0,0-1 0,0 0 0,0 0 0,-1 0-1,1 0 1,0 0 0,0 1 0,0-1 0,-1 0 0,1 0 0,0 0 0,0 0 0,0 0 0,-1 0-1,1 0 1,0 0 0,0 0 0,0 0 0,-1 0 0,1 0 0,0 0 0,0 0 0,-1 0-1,1 0 1,0 0 0,0 0 0,0 0 0,-1 0 0,1 0 0,0-1-9,0 1 10,0 0-1,0 0 1,0 0 0,-1 0 0,1-1-1,0 1 1,0 0 0,0 0 0,0 0-1,0 0 1,0-1 0,0 1 0,0 0 0,0 0-1,0 0 1,0 0 0,0-1 0,0 1-1,0 0 1,0 0 0,0 0 0,0-1-1,0 1 1,0 0 0,0 0 0,0 0-1,0 0 1,1-1 0,-1 1 0,0 0 0,0 0-1,0 0 1,0 0 0,0 0 0,0 0-1,1-1 1,-1 1 0,0 0 0,0 0-10,5-8 256,-4 8-262,0-2 44,1 1 1,0-1 0,-1 1 0,1 0 0,0-1 0,0 1 0,0 0-1,2 0-38,0-1 40,1 0-1,-1-1 0,0 1 1,0-1-1,-1 0 0,2-1-39,62-50 343,-36 20 28,-20 20-171,-10 13-189,-1 0 1,1 0-1,-1 0 0,1 0 0,0 0 1,-1 0-1,1 0 0,0 0 0,0 0 1,-1 0-1,1 1 0,0-1 0,0 0 1,0 1-1,0-1 0,0 0 1,0 1-1,0 0 0,0-1 0,0 1 1,0-1-1,1 1 0,-1 0 0,0 0 1,0 0-1,0 0 0,0 0 1,0 0-1,1 0 0,-1 0 0,0 0-11,5 0-4,-6-3 316,0 3-299,0 0 1,-1 0-1,1-1 1,-1 1 0,1 0-1,-1 0 1,1 0 0,-1-1-1,1 1 1,-1 0-1,1 0 1,0 0 0,-1 0-1,1 0 1,-1 0 0,1 0-1,-1 0 1,1 0-1,-1 0 1,1 0 0,-1 0-1,1 1 1,-1-1 0,1 0-1,-1 0 1,1 1-14,-9 3-5,1 0 0,-1 1 0,1 1-1,0-1 1,1 2 0,0-1 0,-7 7 5,0 0-4,-4 5-29,0 0 0,1 1 0,-9 13 33,10-11-95,-18 16 95,25-26-34,-1 0 0,-5 9 34,-10 13-66,25-33 62,-1 1 0,1-1 0,0 1 0,-1-1 0,1 1 0,-1-1 1,1 1-1,-1-1 0,1 1 0,-1-1 0,1 0 0,-1 1 0,1-1 0,-1 0 0,1 1 1,-1-1-1,0 0 0,1 0 0,-1 0 0,0 1 0,1-1 0,-1 0 0,1 0 1,-1 0-1,0 0 0,1 0 0,-1 0 0,0 0 0,1-1 0,-1 1 0,0 0 0,1 0 1,-1 0-1,0-1 4,1 1-62,0 0 1,0 0 13,1-2 50,0 1 0,0 0 0,0-1 0,0 1-1,0 0 1,0 0 0,1 0 0,-1-1 0,0 1 0,1 1 0,-1-1 0,1 0 0,-1 0-1,2 0-1,11-8 37,2-5-17,13-12 46,23-27-66,-43 45 11,-1-2 0,-1 1 0,1-1 0,-2 0 0,6-10-11,-6 10 6,0 1-1,1 0 1,0 0 0,0 1-1,1 0 1,0 0 0,4-3-6,12-11 19,-20 18-11,-1 0 1,1 0 0,-1-1-1,0 1 1,0-1 0,0 0-1,0 0 1,-1 0 0,0 0-1,0 0 1,0-1 0,0-3-9,-2 8 3,0 0-1,0 1 1,0-1 0,1 0 0,-1 1 0,0-1 0,1 0 0,-1 1-1,0-1 1,1 1 0,-1-1 0,1 0 0,-1 1 0,0-1 0,1 1-3,3-5 45,-4 5-40,1-1 1,-1 1-1,0 0 0,0 0 1,0-1-1,0 1 0,0 0 1,0 0-1,0-1 1,0 1-1,0 0 0,0 0 1,0-1-1,0 1 1,0 0-1,0 0 0,0-1 1,-1 1-1,1 0 1,0 0-1,0-1 0,0 1 1,0 0-1,0 0 1,0 0-1,-1-1 0,1 1 1,0 0-1,0 0 0,0 0 1,-1-1-1,1 1 1,0 0-1,0 0 0,0 0 1,-1 0-1,1 0 1,0 0-1,0 0 0,-1 0 1,1-1-1,0 1 1,0 0-1,-1 0 0,1 0 1,0 0-1,-1 0 1,1 0-1,0 0 0,0 1 1,-1-1-1,1 0 0,0 0 1,0 0-1,-1 0 1,1 0-1,0 0 0,0 0 1,0 0-1,-1 1 1,1-1-1,0 0 0,0 0 1,0 0-1,-1 1 1,1-1-1,0 0 0,0 0 1,0 0-1,0 1-5,-45 39-21,-17 13-1,52-44 7,1 0-1,0 1 0,0 0 0,1 1 0,0 0 16,-7 9-46,-5 1-48,16-18 61,0 1 0,1 0 0,-1 0-1,1 0 1,-2 2 33,-2 6-75,6-9 49,-1 0 1,0 1-1,0-1 0,0-1 1,0 1-1,0 0 0,-1 0 1,1-1-1,-1 0 1,0 1-1,0-1 0,-2 1 26,1-1-34,3-1 24,0-1-1,0 0 0,0 1 1,0 0-1,0-1 1,0 1-1,0-1 0,0 1 1,0 0-1,1 0 1,-1-1-1,0 1 0,0 1 11,-2 0-99,1-6-25,2 3 130,0 0 1,0 1 0,0-1 0,0 1 0,0-1 0,0 0 0,1 1 0,-1-1-1,0 1 1,0-1 0,0 1 0,1-1 0,-1 0 0,0 1 0,1-1 0,-1 1-1,0-1 1,1 1 0,-1 0 0,1-1 0,-1 1 0,0-1 0,1 1 0,0 0-7,3-3 33,0 1 0,0-1 0,0 0 0,0 0 0,0 0 1,0 0-1,-1-1 0,3-3-33,81-79 560,-43 41-319,-24 23-125,1 2-1,1 0 1,9-5-116,-31 25-24,13-11 346,-13 11-370,1 0-1,-1-1 1,0 1-1,0 0 0,1 0 1,-1 0-1,0-1 0,0 1 1,0 0-1,1 0 0,-1 0 1,0-1-1,0 1 0,0 0 1,0 0-1,1-1 0,-1 1 1,0 0-1,0-1 0,0 1 1,0 0-1,0 0 0,0-1 1,0 1-1,0 0 1,0-1-1,0 1 0,0 0 1,0-1-1,0 1 0,0 0 1,0 0-1,0-1 0,0 1 1,0 0-1,0-1 0,-1 1 1,1 0-1,0 0 0,0-1 1,0 1-1,0 0 0,-1 0 1,1-1-1,0 1 0,0 0 1,-1 0 48,-2-1-5427,1 0 3690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2345,'-4'-68'1337,"3"67"-1240,1 1 0,0-1 0,0 1 0,0-1 0,0 1 0,0-1 0,0 0 0,0 1 0,0-1 0,0 1-1,0-1 1,0 1 0,0-1 0,0 0 0,1 1 0,-1-1 0,0 1 0,0-1 0,1 1 0,-1-1 0,0 1 0,0-1 0,1 1 0,-1-1 0,1 1 0,-1 0 0,0-1-1,1 1 1,-1 0 0,1-1 0,-1 1 0,1 0 0,-1-1-97,-1 0 1077,0 1-1037,2 0 4,-1 0 1,0 0-1,0 0 0,0 0 1,0 0-1,0 0 0,0 1 1,0-1-1,0 0 1,0 0-1,0 0 0,0 0 1,0 1-1,0-1 1,0 0-1,0 0 0,0 0 1,0 0-1,0 0 1,0 1-1,0-1 0,0 0 1,0 0-1,0 0 1,0 0-1,0 0 0,0 0 1,-1 1-1,1-1 1,0 0-1,0 0 0,0 0 1,0 0-1,0 0 1,0 0-1,0 0 0,-1 1 1,1-1-1,0 0 1,0 0-1,0 0 0,0 0 1,0 0-1,-1 0 1,1 0-1,0 0 0,0 0 1,0 0-1,0 0 1,0 0-1,-1 0 0,1 0 1,0 0-1,0 0 0,0 0 1,0 0-1,0 0 1,-1 0-1,1 0 0,0 0 1,0 0-1,0-1 1,0 1-1,0 0-44,7 16-277,-5-11 528,45 112 380,-30-84-333,2 0 0,7 8-298,19 33 460,153 256 611,-184-305-969,-1 0 1,8 23-103,6 13 326,-26-61-319,-1 1-1,0-1 1,0 0 0,0 0 0,0 0 0,0 1 0,0-1 0,0 0-1,0 0 1,0 0 0,0 1 0,1-1 0,-1 0 0,0 0 0,0 0 0,0 1-1,0-1 1,0 0 0,-1 0 0,1 0 0,0 1 0,0-1 0,0 0-1,0 0 1,0 0 0,0 1 0,0-1 0,0 0 0,0 0 0,0 0-1,-1 0 1,1 1 0,0-1 0,0 0 0,0 0 0,0 0 0,0 0 0,-1 0-1,1 0 1,0 1 0,0-1 0,0 0 0,-1 0 0,1 0 0,0 0-1,0 0 1,0 0 0,-1 0 0,1 0 0,0 0 0,0 0 0,0 0-1,-1 0 1,1 0 0,0 0-7,-5-3-4570,3 2 3583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2513,'-82'-35'1617,"67"26"-267,15 9-1334,0 0-1,-1 0 0,1 0 0,0 0 1,0 0-1,0 0 0,0 0 1,0 0-1,0 0 0,0 0 0,0-1 1,0 1-1,0 0 0,0 0 0,0 0 1,0 0-1,0 0 0,0 0 0,0 0 1,0 0-1,0 0 0,0 0 0,0 0 1,0 0-1,0 0 0,0 0 0,0-1 1,0 1-1,0 0 0,0 0 0,0 0 1,0 0-1,0 0 0,0 0 1,0 0-1,0 0 0,0 0 0,0 0 1,0 0-1,0 0 0,0 0 0,0 0 1,0-1-1,0 1 0,0 0 0,0 0 1,0 0-1,0 0 0,1 0 0,-1 0 1,0 0-1,0 0 0,0 0 0,0 0 1,0 0-1,0 0 0,0 0 1,0 0-1,0 0 0,0 0 0,0 0 1,0 0-1,0 0-15,4 0 1138,-10 1 744,6-1-1451,0 0-98,0 0-22,1 9 282,2 1-456,1 0-1,0 0 1,0 0-1,3 4-136,-3-6 80,0-1-1,0 1 1,-1 0 0,-1 0-1,1 0 1,-1 0 0,-1 1-1,1 2-79,-1-3 127,1 1 1,0-1-1,0 0 0,1 0 0,0 0 0,0 0 1,1 0-1,0-1 0,0 0 0,1 1 0,0-1-127,15 31 143,-4-5-106,41 62 42,-27-53-43,-9-13 32,-13-23-66,-8-6 11,0 1-1,0-1 1,0 0-1,0 0 1,0 0-1,0 0 1,1 0-1,-1 0 1,0 0-1,0 0 1,0 0-1,0 0 1,0 0-1,0 0 1,1 0-1,-1 0 0,0 1 1,0-1-1,0 0 1,0 0-1,0 0 1,1 0-1,-1-1 1,0 1-1,0 0 1,0 0-1,0 0 1,0 0-1,0 0 1,1 0-1,-1 0 1,0 0-1,0 0 1,0 0-1,0 0 1,0 0-1,0 0 0,0 0 1,1-1-1,-1 1 1,0 0-1,0 0 1,0 0-1,0 0 1,0 0-1,0 0 1,0 0-1,0-1 1,0 1-1,0 0 1,0 0-1,0 0 1,0 0-1,0 0 1,0 0-1,0-1 0,0 1-12,0 0 310,0 0 3,-9-12 814,-14-25-888,1 3 40,-17-21-279,32 46 24,2 2-11,0 1 0,0-1 0,0 0 0,0 0 1,1-1-1,1 1 0,-1-1 0,1 0 0,0 1 1,0-5-14,0-2 22,0 0 0,-6-11-22,1-3 36,7 25-13,0 0-1,-1-1 1,1 1 0,-1 0 0,0 0 0,0 0-1,0 0 1,0 0 0,0 1 0,-1-1 0,1 1-1,-3-2-22,-1-3 249,5 7-230,1 0-51,0 0-23,0 0-7,0 0 4,5 9 6,8 13 43,1-1 0,3 4 9,-1-3 1,-12-17 2,-1 1 0,0 0 1,0 0-1,2 5-3,2 5 10,1-2 8,0 1 0,-2 0 0,1 1 0,2 13-18,-7-25 2,-1 0-1,1 0 1,0 0 0,0 0 0,0 0 0,3 3-2,9 18 5,-5-11-4022,-8-13 3342,-1 0 1,1 0-1,0 1 0,0-1 1,0 0-1,-1 1 0,1-1 1,-1 0-1,1 1 0,-1 0 675,0-3-1383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2713,'0'-2'755,"0"-1"1,0 1-1,0 0 1,-1 0 0,1 0-1,0 0 1,-1 0-1,0 0 1,1 0 0,-1 0-1,0 0 1,-1-1-756,1 3 88,0 0 1,0 0-1,0 0 0,0 0 1,0 0-1,0 0 1,0 0-1,0 0 0,1 1 1,-1-1-1,0 0 1,0 1-1,0-1 0,0 1 1,0-1-1,0 1 1,0-1-1,1 1 0,-1-1 1,0 1-1,0 0 1,1-1-1,-1 2-88,-1 0 105,-7 5-94,1 0 0,1 0 1,0 1-1,0 1 0,-2 2-11,2-1 5,-1 0 0,0-1 0,-1 0 0,-7 6-5,-8 8-42,2 0 0,1 2 1,1 0-1,0 4 42,10-17-43,-1 0 0,0-1 0,-5 3 43,5-3-3,-1 0 0,-9 13 3,21-24-1,0 1 0,0-1 0,-1 0 0,1 1 0,0-1 0,0 0 0,0 1 0,-1-1 0,1 0 0,0 1 0,0-1 0,0 0 0,0 1 0,0-1 0,0 0 0,0 1 0,0-1 0,0 1 0,0-1 0,0 0 0,0 1 0,0-1 0,0 1 1,0-1 12,0 0-1,0-1 1,0 1-1,0 0 1,0 0-1,0 0 1,0 0-1,0 0 1,0 0-1,0 0 1,0 0-1,0 0 1,0 0-1,0 0 1,0 0-1,0 0 1,0 0-1,0-1 1,0 1-1,0 0 1,0 0-1,0 0 1,0 0-1,0 0 1,0 0-1,0 0 1,0 0-1,0 0 1,0 0-1,0 0 1,0 0-1,0 0 1,0 0-1,0 0 1,1 0-1,-1 0 1,0 0-1,0-1 1,0 1-1,0 0 1,0 0-1,0 0 1,0 0-1,0 0 1,0 0 0,0 0-1,0 0 1,0 0-1,0 0 1,0 0-1,1 0 1,-1 0-1,0 0 1,0 0-1,0 0 1,0 0-1,0 0 1,0 0-1,0 1 1,0-1-1,0 0 1,0 0-1,0 0 1,0 0-12,6-5 472,83-43 87,-84 45-513,0-1 0,1 0 1,-1 0-1,0 0 1,-1-1-1,1 0 0,-1 0 1,0 0-1,2-4-46,-2 4 42,0-1-1,1 1 1,-1 0-1,1 0 1,2-1-42,17-12 121,-15 11-49,0 1 1,0-1 0,-1 0 0,0-1 0,-1 0 0,7-8-73,-14 14 52,1 0 0,-1 0 0,1 0 0,-1 0 0,0 0 0,0 0 0,0 0 0,0 0 0,-1 0 0,1 0-52,0-4-242,-1 6 107,1 0 123,0 0 0,-1 0 0,1-1 0,0 1 0,0 0 0,-1 0-1,1 0 1,0 0 0,-1 0 0,1 0 0,0 0 0,-1 1 0,1-1 0,0 0 0,0 0 0,-1 0 0,1 0 0,0 0 0,-1 0 0,1 0-1,0 1 1,0-1 0,-1 0 0,1 0 0,0 0 0,0 1 0,0-1 0,-1 0 0,1 1 12,-33 42-112,15-24 92,9-9 5,0 1 1,0 0 0,1 0-1,-4 8 15,3-4-40,0-1-1,-1 0 1,0-1-1,-1 0 1,0-1-1,-1 0 1,-1-1-1,-8 7 41,18-16-42,1 0 0,-1 0 0,1 0 0,0 1 0,0-1 0,0 1 0,0-1 0,0 1 0,1 0 0,-2 2 42,-4 9-445,5-13 320,1 0 0,-1 0 1,1 0-1,0 0 0,-1 0 0,0 0 1,1-1-1,-1 1 0,0 0 0,-1 0 125,3-1-170,-1 0 0,0 1 0,1-1-1,-1 0 1,0 0 0,1 0 0,-1 1-1,0-1 1,0 0 0,1 0 0,-1 0-1,0 0 1,0 0 0,1 0 0,-1 0-1,0 0 1,1-1 0,-1 1 0,0 0-1,0 0 1,1-1 0,-1 1 0,0 0-1,1-1 1,-1 1 170,1-1-776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1784,'65'-75'1014,"-52"60"-54,-12 15-813,-1 0-1,1 0 0,-1 0 1,1 0-1,-1 0 1,1 1-1,-1-1 0,0 0 1,1 0-1,-1 0 1,1 1-1,-1-1 0,1 0 1,-1 0-1,0 1 1,1-1-1,-1 0 0,0 1 1,1-1-1,-1 0 1,0 1-1,1-1 1,-1 1-1,0-1 0,0 0 1,0 1-1,1-1 1,-1 1-1,0-1-146,3 17 3706,-2-9-4228,1 3 753,0 0-1,1 0 1,1 0 0,-1 0 0,2 0-231,15 43 774,-4-6-366,2 0-1,6 6-407,-18-44 21,-1 0 0,1 0 0,1 0 0,0-1 0,0 0-1,1 0 1,0-1 0,1 0 0,2 3-21,9 4-348,0-1 0,0-1 0,21 10 348,-27-15-1611,-2 2 685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14:23.0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23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16:10.327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7475 10544 200 0,'36'-56'133'15,"-31"54"-1"-15,-6-4-25 16,-1 3-34-16,2 2-9 0,0 0 7 15,0 0 10-15,0 0 16 16,0 0 6-16,0 0-1 16,0-1-6-16,0 1-10 15,0 0-7-15,0 0-13 16,0 0-4-16,0 0 9 16,0 0 3-16,0 0 3 15,0 0-1-15,0 0-22 16,0 0-11-16,-1-1-16 15,0 1-5-15,0 0-4 16,0 1-2-16,-1 0-5 16,1 0-5-16,-3 2-5 15,2 9-2-15,-6-1-4 16,-15 31 0-16,26-31-2 16,4 1-1-16,0-5 2 15,6 0 2-15,-6-3 4 16,1-2 4-16,5-1 5 0,-4-7 2 15,7-5 2-15,-9-2-1 16,-1-2 0-16,2 1 1 16,-6 2 0-16,-1 0 1 15,-2 2 8-15,-6 1 12 16,1 5 6-16,-1 4-2 16,1 3-13-16,-4-1-13 15,-5 6-12-15,-2 3 0 0,-7 0 0 16,3 7-1-16,-4 4-2 15,0 1 0 1,6 4 1-16,2-3 2 0,5 1 2 16,5-3-1-16,5-5-2 15,2 3-5-15,7-7-3 16,0 0 0-16,9-3 2 16,-3-5 2-16,6-4 5 15,-1-7 2-15,3-6 3 16,2-3 1-16,-6-6-1 15,7-1 0-15,-10-1 1 16,1 0 0-16,-10 2 1 16,2 3 3-16,-10 3 2 15,-2 2 3-15,4 5 3 16,-11-1 3-16,2 8-6 16,-3 3-4-16,-2 5-8 15,0 7-6-15,-1 3-3 0,0 4 0 16,-1 4-1-1,5-5 1-15,4 6 0 0,6-1 0 16,6-6-1-16,3 2-1 16,6-8 0-16,1-5 1 15,-1-3 3-15,4-3 2 16,0-5 3-16,-6-6 1 16,0-7-2-16,-2-2-2 15,-3-5 0-15,-3 0 1 16,-3-2 3-16,-6 3 3 15,0 9 5-15,0 3 4 0,-1 7 7 16,6 2 1-16,-3 4-4 16,-4 3-6-16,-3 8-10 15,-5 5-2-15,4 1 1 16,-1 1 1-16,7-2 0 16,4-4 0-16,2-3-4 15,1-4-3-15,6-6-3 16,-3-1 1-16,6-7 5 15,7-5 2-15,2-5 1 16,0-5 0-16,-1-2-15 16,-2 1-2-16,-8 3 0 15,-2 7 2-15,-10 4 17 16,-1 5 2-16,-1 4-2 16,-6 1-4-16,4 11-8 15,-8 5 0-15,-2 4 2 16,5 4 1-16,-1-2 0 15,9 0-2-15,5-3 6 0,0-1-56 16,11-2-178-16,1-6 165 16</inkml:trace>
  <inkml:trace contextRef="#ctx0" brushRef="#br0" timeOffset="6183.69">6522 2798 175 0,'0'0'145'0,"0"0"48"16,0 0-20-16,0 0-35 15,0 0-15-15,0 0-33 16,0 0-14-16,0 0-20 15,0 0-6-15,0 0 0 16,0 0 10-16,0-1 22 16,0 0 12-16,0-4 16 15,-1-11-1-15,-8-27 0 16,-3 19-7-16,-12-4-26 16,4-5-15-16,-5-9-34 15,1-2-12-15,1-6-11 16,3 4-1-16,-1 4 9 15,0 3 6-15,2 5 10 16,-2 2 6-16,2 4-1 16,1 6-5-16,3 3-8 15,-1 1-6-15,-2-3-9 0,-1-1-2 16,3-2-2-16,-1-1 0 16,1 3-1-16,4 0 0 15,-1 6 0-15,5 3 0 16,-1 1 0-16,2 1-1 15,3 1 1-15,-6 2 0 16,6 2-1-16,0 0 0 16,-3-2 0-16,7 5 0 15,-2-4 1-15,-1 3-1 16,2 3 0-16,-5-4-2 16,6 5-1-16,-1 0-1 0,0 0-2 15,1 0-2-15,0 0-6 16,0 0-2-16,0 0-2 15,0 0 3-15,0 0 5 16,2 16 3-16,9 34 3 16,-7-26 1-16,2 7 3 15,1-2 0-15,-4 1 1 16,3-3 0-16,-5-5 1 16,2-1-1-16,4-1 1 15,-3-7-1-15,3-2 2 16,-2-4-1-16,-3-3 2 15,-2-1 2-15,0-4 8 16,-1 0 2-16,0 0 1 16,1 0-1-16,-3-9-8 15,0-10-3-15,-8-28-2 16,4 26-1-16,4-2-1 16,-3 1 1-16,1-2-1 0,2 3 0 15,-2 4 0-15,1-1 0 16,4 4 0-16,0 3 0 15,-3 2 0-15,4 5-2 16,-1 1 0-16,-1 0-2 16,1 3-6-16,-1 1-5 15,0 0-2-15,1 0 0 16,0 0 6-16,0 0 5 0,3 7 3 16,11 5 0-16,25 27 2 15,-21-26 0-15,-1-3 1 16,0-2 0-16,0 3 0 15,-1-2 0-15,-1-1 1 16,-2 2 0-16,-3-4 0 16,-3-1 0-16,-7-2 1 15,1-4 0-15,-1 1 1 16,0-1 0-16,0 1 3 16,0 0 1-16,0 0 2 15,-1 0 2-15,0 0-2 16,0 0-1-16,0 0-5 15,-1 0-2-15,-1 1-1 16,-22 10-3-16,-29 17 1 16,24-12 1-16,1-2 0 15,3 3 0-15,3-3 1 16,5-2 0-16,8-4 0 0,6-1 1 16,4-1-8-16,0-6-7 15,8-1-6-15,-4-5-2 16,9-3-12-16,3 1 0 15,1-3-17-15,5 2-5 16,-3-4 7-16,1 2 4 16,-1-2-16-16,0-1-25 15,-4 0-28-15,1 2-15 16,-7 0-17-16,-5 1 2 0,-4 5-64 16,0 6-113-16,-2 1 214 15</inkml:trace>
  <inkml:trace contextRef="#ctx0" brushRef="#br0" timeOffset="11256.6">7274 2768 266 0,'-29'28'172'0,"28"-32"2"16,-1 4-8-16,2-2-37 15,0 1-22-15,0 0-25 16,0 0-9-16,0 0-11 16,0 0-7-16,3-2-21 15,7-1-7-15,-2-12-3 16,29-28 4-16,-19 27 7 16,-1-2 2-16,8-2-3 15,3-8-3-15,-1 0-5 16,1-2-2-16,4 4-1 15,-6-2-3-15,3 6-5 16,-8-2-3-16,-6-4-3 16,5 1-1-16,-4-2-2 15,3 1-1-15,0 4-1 16,0 0-1-16,-5 3 0 16,3 3-1-16,-3 4-1 15,0 2 0-15,-4 1 0 0,0 1 0 16,1 0 0-16,0 2 0 15,0-2-1-15,3 1 1 16,-3 1-1-16,-1-3 0 16,-1 4 1-16,-3-2-1 15,-2 0 0-15,-1 7 2 16,0 2 0-16,0-3 1 16,-3 4 0-16,0-1 1 15,0 0 2-15,0 0-1 0,0 0 8 16,0 0 8-1,0 0 4-15,0 0 0 0,0 0-9 16,-2-1-10-16,1 1-7 16,0 0-2-16,-2 0 1 15,-16 2 0-15,-30 15 2 16,27-5-1-16,-2 2 1 16,-7-1 1-16,9 1 0 15,-3-3 1-15,7-2-1 16,9-1 1-16,-3 0-1 15,5-4 0-15,-1-2 0 16,-2-1 0-16,7-1-3 16,-1 0-2-16,3 0-6 15,1 0-1-15,0 0 3 16,0-1 1-16,12-1 6 16,9-5 1-16,32-16 0 15,-23 10 0-15,4-1 0 16,-4-1 1-16,-1 2 0 0,-3 2-1 15,-4 2 1-15,-8 2 0 16,-2 1 1-16,-2-2-1 16,-8 5 0-16,5-1-1 15,-5 5-4-15,0 6-2 16,0-2-2-16,-2-4 0 16,0 0 3-16,0 12 2 15,-1 7 2-15,-1 29 1 16,-1-28 0-16,-3-3 1 0,2 2 2 15,0-1-1-15,1-2 0 16,1 6 0-16,1 0-1 16,-4-4 1-16,4-3 2 15,-3-6 2-15,1-5 4 16,2 1 3-16,-2-3 6 16,2-2 3-16,0 0 1 15,0-1 0-15,0 0-5 16,-13-3 6-16,-1-3 0 15,-27-10 0-15,26 8-2 16,1 2-9-16,3 1-6 16,-5-4-1-16,6 3-4 15,-2 0 0-15,6 2-1 16,-1 0-1-16,5 5 0 16,-3-1-4-16,8 1-15 15,-2 0-8-15,0 0-5 16,0 0 1-16,0 0 16 15,0 0 7-15,12 4 5 0,0 5 3 16,25 24 0-16,-23-21 2 16,-6-8 1-16,0 0 0 15,-1-2 3-15,-4-3 0 16,1 1-1-16,1 0 1 16,-5-1 5-16,0-1 2 15,0 1 6-15,0 0 0 16,-1 0-7-16,0 0-3 0,-1 0-5 15,-2-7-2-15,1 1-1 16,-6 1 0-16,2 0 0 16,-32-25 0-16,31 22 0 15,4 5 0-15,-1 1-1 16,3-5-2-16,4 8-6 16,-5-6-8-16,3 6-9 15,0 0 0-15,0 0 6 16,0 0 8-16,5 5 11 15,8 0 31-15,26 29-109 16,-26-27-56-16,1-3-271 16,0 4 228-16</inkml:trace>
  <inkml:trace contextRef="#ctx0" brushRef="#br0" timeOffset="54582.12">6276 12557 346 0,'-7'-14'169'16,"-5"-3"-77"-16,0 10 40 16,1-5 18-16,-1 6 11 15,1 4 6-15,-4-3-9 16,-4 3-5-16,1 3-21 16,-3 3-17-16,1 6-41 15,-1 2-20-15,0 6-31 16,6 0-13-16,2 3-10 15,4 2-1-15,9-3-1 0,0 2 1 16,8-8-1-16,6-1 1 16,4-4 6-16,5-5 5 15,6-5 10-15,-2-6 3 16,0-9 2-16,3-2-1 16,-3-6-3-16,-2-2 0 15,-3 0 0-15,-10-1 1 16,-9 3 3-16,-3 1 2 15,-8 2 13-15,-4 2 2 16,-6 4-3-16,-2 2-1 0,-2 7-19 16,-1 5-6-16,-3 3-12 15,2 7-6-15,0 3-9 16,-1 4 0-16,6 5-1 16,1-1 2-16,7 8 5 15,5-2 1-15,6 0 1 16,0 0 1-16,8-3-1 15,-1-1 1-15,12-5 3 16,3-4 1-16,8-10 5 16,4-4 4-16,-2-10 2 15,1-4 1-15,-4-6 0 16,-1 0-1-16,-6-2 1 16,-2 5 4-16,-8-4-2 15,-5-2 1-15,-7-3 1 16,-6-1-3-16,-5 5 1 15,-3 3-3-15,-4 9-6 0,-3 2-4 16,-1 9-11-16,-2 6-4 16,-3 8-4-16,1 8 2 15,0 5 5-15,4 4 1 16,6-1 3 0,3-1 1-16,12-2 1 0,1-6 1 15,9-1 0-15,6 2 1 16,6-11 4-16,4 1 1 15,5-9 5-15,-1-10 2 16,0-7 3-16,0-1 1 0,-7-7 2 16,-1 0 1-1,-6-1 0-15,-6-4 0 0,-8-2-3 16,-5 2-1-16,-7 4-4 16,-1 4-2-16,-6 8-5 15,1 1-5-15,-6 10-10 16,1 7-4-16,-4 13-1 15,-3 6 3-15,0 7 5 16,-2-2 3-16,10 3 3 16,8 2-3-16,12-6 2 15,6 2 2-15,12-8 2 16,3-7 3-16,7-9 2 16,-1-5 0-16,7-13-6 15,0-6-9-15,-3-8-16 16,-1-5-4-16,-11-5-6 15,-4-2 2-15,-10 0 15 16,-6 3 5-16,-5 9 24 16,-4 6 12-16,-7 6 12 0,1 7-3 15,-7 5-15-15,-4 7-9 16,1 11-13-16,-3 4-1 16,7 3 2-16,1 2 2 15,5 7-2-15,3 2-27 16,9 17 26-16</inkml:trace>
  <inkml:trace contextRef="#ctx0" brushRef="#br0" timeOffset="59642.06">6265 12688 171 0,'-29'-27'106'0,"32"23"6"0,-7 1 3 16,4 2-1-16,0 0-8 15,-1 1-17-15,0 0-12 16,1 0-8-16,0-1-6 15,0 0-12-15,0 0-7 16,0-1-22-16,0 1-6 16,0 0-8-16,0 0-5 15,2 0-5-15,3 1-2 16,2 0 0-16,2 0 1 0,0 0 3 16,1 1 6-16,28 4 13 15,-28-4 6-15,2 0 10 16,-3 0 0-16,2-1-8 15,-1-3-6-15,0 3-14 16,2 2-2-16,-2 0-5 16,4 3 0-16,0-2-9 15,3 0 60-15,-3-2 10 16,-1 0 2-16,-3 1 12 16,-2-1-59-16,4-1-5 15,0 0 1-15,1-1 1 16,-1 1-1-16,-5 0-5 15,-2 0-2-15,3 0-5 16,-5-1 0-16,4 0-2 16,0 2 1-16,-3 2 0 15,1-1 1-15,3 0 59 16,3-1 4-16,2 0 5 16,2-1 1-16,1 0-56 15,-4-2-4-15,4 1-3 0,-2 0-1 16,-2-1-3-16,-1 1 1 15,-4 0-3-15,2 2 0 16,-2 2 0-16,-3-1-2 16,3 1 1-16,-3-3 1 15,4 1 0-15,2-1 2 16,0 0 0-16,-1 1 1 16,3 0 0-16,-5 0 0 15,1-1 2-15,-2 0 0 0,-1-1 1 16,-1 1 0-16,0-1-1 15,-4 1-1-15,0 0 1 16,0 0-16-16,0 0-80 16,0 0-72-16,0 0-268 15,0 0 270-15</inkml:trace>
  <inkml:trace contextRef="#ctx0" brushRef="#br0" timeOffset="60029.82">6811 12636 136 0,'-13'-41'145'0,"13"36"62"16,-1 1 2-16,2 2-44 0,-1 1-26 15,0 0-55-15,0 0-27 16,0 0-24-16,0-1 9 15,13 2-2-15,6 2 0 16,33 6 33-16,-25-1-9 16,-1 2-5-16,2-2-1 15,-7 0-42-15,-4 2-11 16,0-1-4-16,-11-2-1 16,0-1 13-16,-3-1 13 15,-7 0 37-15,-5 3 12 0,-6 0-4 16,-5 3-9-16,-2 3-33 15,-5-1-10-15,-1 1-6 16,0 1-3-16,-2-2 1 16,5-1 3-16,-3-3-68 15,1 7-64-15,2-2 74 16</inkml:trace>
  <inkml:trace contextRef="#ctx0" brushRef="#br0" timeOffset="65205.5">7502 12743 66 0,'0'1'52'16,"1"1"5"-16,-1-1-12 15,0-1-18-15,1 2-7 16,-1-2-5-16,0 2 1 15,0 1 16-15,0-2 8 0,0 1 13 16,0-2-2-16,0 1-22 16,0 3-10-16,0 0-17 15,0-1-2-15,2 2 0 16,-2 1 0-16,0-1 0 16,-2 1 0-16,1-3 1 15,1 0 1-15,0 1-1 16,0-1 1-16,0 1-1 15,0-2 0-15,-1-1 0 16,1 1 0-16,-1-1-1 16,0 1 1-16,0 0 0 15,-1-2-1-15,1 4 0 16,0-3 0-16,0 2 0 16,1 1 0-16,0-3 0 15,0 0 0-15,0 2 7 16,-1-3 14-16,1 1 10 15,0-1 1-15,0 0-6 16,0 1-14-16,0-1-12 0,0 0-2 16,0 1-2-16,-1-1-1 15,1 0-2-15,-2 0-2 16,2 0-25-16,0 0-9 16,0 0-59-16,-1 2-31 15,-1-1 12-15,1 0 5 16,0 2 81-16</inkml:trace>
  <inkml:trace contextRef="#ctx0" brushRef="#br0" timeOffset="66669.98">6182 13925 331 0,'-30'80'194'15,"26"-78"-58"-15,4-2 20 16,0 2-11-16,0-2-7 16,0 0 2-16,0-2-5 15,0 1-5-15,0 0-23 16,0 0-12-16,0-12-23 16,-1-11-5-16,2-36-13 15,-1 25-11-15,4-5-16 16,-1 0-8-16,3 3-9 15,-1 0-3-15,0 5 0 0,-2 1 2 16,1 1 10-16,1 0 5 16,-2 0 1-16,2 0-2 15,-2 2-5-15,0 4 1 16,1 3 5-16,-2 4 3 16,1 1 1-16,-1 3-3 15,1 2-4-15,-1 2-2 16,-2 6-1-16,0 1-1 15,0 1 7-15,0 1-1 16,-2 0-5-16,2 0-2 0,-1 0-14 16,-1 0-3-16,1 0-3 15,0 0-1-15,-9 12 2 16,-31 34 1-16,21-25 2 16,6 4 0-16,-2-9 3 15,4 1-1-15,2-9 1 16,3-3-1-16,6-4 1 15,1-1 1-15,1 0-1 16,-1-1 1-16,0 0 0 16,0-1-1-16,4-22-1 15,41-29-1-15,-28 26 0 16,2 2 0-16,-3 2 0 16,-2 2-1-16,2 2 0 15,-2 1-2-15,-7 5-1 16,2 5-2-16,-4 4-4 15,-2 4-4-15,5 4 0 0,-2 3 2 16,-2 6 6-16,0 6 5 16,-2 3 3-16,-1 1 3 15,-1 1-1-15,0-2 10 16,0-1-64-16,1 1-65 16,0-6 75-16</inkml:trace>
  <inkml:trace contextRef="#ctx0" brushRef="#br0" timeOffset="68223.32">6914 13463 185 0,'-1'-1'146'0,"1"-1"36"16,-4-1-12-16,3 2-26 15,-1-1-13-15,1 1-19 16,1 0-7-16,0 0-12 16,0-13-6-16,0-8-1 0,0-29 3 15,0 21 0-15,1 2 1 16,1-5-14-16,0 1-14 16,0-2-1-16,-1 7-7 15,1 1-11-15,-2 2 0 16,3 7-23-16,0-6-4 15,-2 4-8-15,2 2-2 16,1-1-2-16,-1-2-2 0,-3 2 6 16,4 1 5-16,-1 2 5 15,4 5 4-15,-4 0-5 16,-2-2-3-16,-1 5 4 16,-4 0 2-16,2 5 2 15,0 1-3-15,1 2-14 16,0-1-8-16,0 0-8 15,0 0 0-15,-12 12 5 16,-30 38 6-16,31-31 1 16,-1 0 3-16,6-10 0 15,1-2 2-15,2-5 2 16,0-1 2-16,4 4 2 16,0-5-2-16,0-1-7 15,0-1-4-15,8-12-5 16,28-37 2-1,-20 28 2-15,1 0 1 16,-4 2 0 0,2 6-1-16,-1 5-1 0,-5 2-2 0,-1 5 0 0,-2 1-2 15,-4 3-3-15,1 2 0 16,-3-3 3-16,0 0 2 16,0 8 5-16,3 10 2 15,4 33 1-15,-3-23 27 16,-9-4-108-16,-1-2-77 15,13-2 103-15</inkml:trace>
  <inkml:trace contextRef="#ctx0" brushRef="#br0" timeOffset="73180.72">4194 3229 825 0,'-29'-16'286'16,"11"5"-257"-16,4-1-26 15,7-1-8-15,6 4-1 16,1-9 2-16,0 1 13 16,0 6 45-16,0 2 21 15,-2 4 37-15,1 4-18 16,4 5-46-16,-3-4-18 16,1 14-38-16,6 15 13 0,19 58 16 15,-7-32 1 1,-1 2 12-16,5 5-7 0,2-1-2 15,-2-1-3-15,4-3-10 16,0-4 0-16,-11-6-2 16,-3-3 0-16,-5-3-1 15,1-2 0-15,1-2-32 16,6 0-32-16,-9-13-63 16,-4-7-54-16,0-11 106 15</inkml:trace>
  <inkml:trace contextRef="#ctx0" brushRef="#br0" timeOffset="73400.31">4437 3213 962 0,'-16'5'369'0,"-1"5"-247"15,-2 10-96-15,-9 7-4 16,-2 12-7-16,-2 5 1 15,-2 11 0-15,-1-3 0 16,6-1-6-16,6-6-4 16,6-13 4-16,7-6-55 15,3-19-258-15,6-10 217 16</inkml:trace>
  <inkml:trace contextRef="#ctx0" brushRef="#br0" timeOffset="73675.07">4362 2981 1157 0,'-12'-4'417'0,"3"11"-369"16,-6 6-26-16,1 5-22 16,10 2-15-16,1-2 2 15,7-2 1-15,3-7 6 16,-7-5 6-16,5-4 11 15,1-4 5-15,-1-9 2 16,3-1 0-16,-5-2 0 16,-3 0-2-16,1 7-12 15,-1 0-14-15,-3 9-53 16,-2 3-41-16,3 9-123 16,5 6-150-16,11 2 242 0</inkml:trace>
  <inkml:trace contextRef="#ctx0" brushRef="#br0" timeOffset="74063.35">4619 3291 1085 0,'42'58'359'0,"-34"-53"-356"16,9 4-8-16,12 0 35 15,4 3 15-15,8 1 22 16,5-1 0-16,-9 1-17 16,-3-2-13-16,-14 0 13 15,-5 1 10-15,-8-1 43 16,0 0 25-16,-12 2-1 15,-6 0-6-15,-9 3-41 16,-5 4-26-16,-4 1-37 16,-8 2-6-16,3-1-9 15,-2-1-2-15,10-3-7 16,6-2-18-16,12-1-108 16,4-5-72-16,14-5-178 15,9-5 220-15</inkml:trace>
  <inkml:trace contextRef="#ctx0" brushRef="#br0" timeOffset="74332.62">5160 3489 1224 0,'-20'29'435'0,"2"16"-371"15,1 0 12-15,8 2 33 16,6-5-19-16,12-15-25 15,5-5-15-15,9-15-33 16,0-7 0-16,0-14 2 16,3-3 5-16,-5-12 8 15,-2-2 0-15,-10-10-1 16,-7 4-5-16,-11-1-29 16,-5 4-12-16,-15 14-49 15,6 0-49-15,-5 18-185 16,-5 10 193-16</inkml:trace>
  <inkml:trace contextRef="#ctx0" brushRef="#br0" timeOffset="74983.46">4306 4400 1070 0,'-4'-43'385'15,"4"56"-311"-15,1 4-68 16,-1 0 10-16,10 0-1 16,2-4-2-16,-2-7 4 15,13 0-5-15,-5-6-6 16,5-2 0-16,7 3 0 16,-3 1-2-16,-2 7-1 15,-2 7 0-15,-12 6 16 0,-6 5 18 16,-12 9 28-1,-8 7 6-15,-15 11-10 0,-4 2-16 16,-1 6-19-16,-6-6-2 16,-1-13 9-16,0-6 13 15,3-20 14-15,9-3 4 16,15-9-5-16,6-6-19 16,9-7-37-16,0-7-16 15,13-9-17-15,1-6 3 16,11-11 15-16,1-1-7 0,0-8-122 15,-4 12-162 1,-11 20 190-16</inkml:trace>
  <inkml:trace contextRef="#ctx0" brushRef="#br0" timeOffset="75165.75">4534 4227 1216 0,'-4'0'493'0,"-1"0"-290"15,0 0-64-15,-2 3-56 16,0-1-25-16,-3 2-55 16,6 2-10-16,4 1 12 15,0 3-63-15,9 9-195 16,4-1 183-16</inkml:trace>
  <inkml:trace contextRef="#ctx0" brushRef="#br0" timeOffset="75529.67">4810 4414 1205 0,'27'12'429'0,"-27"-12"-349"16,0 3-81-16,9-3-3 15,2 4 8-15,9 3 20 16,6 1 8-16,0 2-3 16,3-1-1-16,0 0-13 15,0 2-2-15,-5 0 0 16,-7 1 13-16,-10-1 50 16,-5 2 26-16,-9 1 32 15,-10 1-6-15,-6 5-43 16,-5-2-24-16,-5-2-37 15,9-1-8-15,4-4-13 16,-1-2-5-16,13 3 13 16,-1-4-59-16,8 6-95 15,7-1-78-15,6-1-240 16,6-1 293-16</inkml:trace>
  <inkml:trace contextRef="#ctx0" brushRef="#br0" timeOffset="75783.78">5337 4614 883 0,'-15'34'412'0,"0"4"-181"16,8 2-32-16,5-7-16 16,9-10-64-16,7-8-44 15,9-8-52-15,4-7-2 16,1-18 3-16,-1-8 4 0,-2-16 0 15,-8-5-2-15,-4 0-1 16,-3 6 1-16,-12 8-5 16,0 9-17-16,-13 14-39 15,-11 7-39-15,-13 21 41 16</inkml:trace>
  <inkml:trace contextRef="#ctx0" brushRef="#br0" timeOffset="79912.45">15683 7433 709 0,'-130'-22'245'0,"88"30"-221"0,-6 3-18 16,-6 4-4-16,2 3 0 15,5-6 0-15,12-3 1 16,18-4 6-16,10-6 1 16,22-5-2-16,14 0-1 15,29-11-6-15,16-1 0 16,20-4 10-16,14-1 6 15,3 2 16-15,0 1 7 16,-9 4 7-16,-16 3 0 0,-27 5-4 16,-23 3-6-16,-29 2 26 15,-18 3-4-15,-35 6-10 16,-20 4-1-16,-42 9-44 16,-13 4-1-16,-23 0 0 15,-4 5 1-15,8-4 4 16,10-3 5-16,34-4 6 15,24-7 1-15,43-7 6 16,19-2-6-16,29-8-8 16,20-6-1-16,42-6-13 15,12-2 1-15,24-1 1 16,8 0 1-16,-16 3 3 16,-6-1-2-16,-18 5 1 15,-18-1 0-15,-24 6 3 16,-18 4 6-16,-30 5 1 15,-12 2-2-15,-38 8-2 16,-13 4-8-16,-32 8-1 0,-14 3 0 16,-24 6 0-16,-3 3 1 15,22 1-1-15,11 1 0 16,48-11 0-16,21-2-4 16,27-8-3-16,20-4 1 15,35-5-1-15,18-5 4 16,35-11 3-16,12-7 0 15,20-5 1-15,-5-1 0 16,-5 1 2-16,-8 0-1 0,-22 3 0 16,-11 3 1-16,-32 7 3 15,-22 1 11-15,-30 7-1 16,-21 2-1-16,-37 7-6 31,33-4-9-31,-1 1 0 0,-109 17 0 0,-51 8 1 16,-3 2-1-16,72-4 0 15,4-2 0-15,53-3 0 16,19-7-1-16,30-6-6 16,19-6 1-16,37-6 0 15,15-6 0-15,30-5 6 16,16-5 0-16,13-3 0 16,7 1 2-16,-2 1-2 15,-11 1 1-15,-15 4 0 16,-15 0 0-16,-23 7 1 15,-12 1 1-15,-30 5 3 16,-16 2-1-16,-34 5-2 0,-16 4 0 16,-33 6-3-16,-15 4 0 15,-26 7 0-15,-9 1 1 16,7 1-2-16,9 1 0 16,39-7 0-16,19-1 0 15,33-7-6-15,19-6 0 16,31-7 1-16,21-3-1 15,32-10 7-15,23-4-1 0,32-9 0 16,10-4 0-16,2 3 1 16,-3 0 0-16,-17 5 1 15,-9 3 0-15,-23 6-1 16,-18 6 1-16,-35 3-3 16,-16 3-2-16,-37 3 1 15,-17 3-1-15,-46 9 4 16,-22 2 0-16,-25 7 0 15,-15 1 1-15,-3 0 0 16,14 3-1-16,25-6 0 16,27-4 1-16,48-9 4 15,14-7-7-15,33-5-12 16,21-10-18-16,39-8-15 16,19-9 6-16,27-2 11 15,-4-1 18-15,-5 3 11 16,-4 6 0-16,-30 4 1 15,-11 6 1-15,-35 6 3 16,-23 6 4-16,-33 7 0 16,-17 7-1-16,-29 11-3 15,-11 3-2-15,-36 9 44 0,-17 3-17 16,-26 6-10-16</inkml:trace>
  <inkml:trace contextRef="#ctx0" brushRef="#br0" timeOffset="81232.99">15472 6464 773 0,'2'-1'281'0,"-2"6"-218"16,-2 12-53-16,-8 14-23 15,-1 15 14-15,-16 27 9 16,-7 9 0-16,-8 24-1 16,-6 7 0-16,3 0-1 15,1-8 0-15,9-15-2 0,7-9 30 16,10-20 19-16,2-12 4 16,10-20 6-16,0-13-31 15,6-14-7-15,0-5-5 16,8-22-17-16,3-14-12 15,10-25-29-15,8-10-3 16,1-13 4-16,2-6 10 16,0 0 20-16,-7 2 4 15,0 13 20-15,-2 7 5 0,6 13 5 16,0 4-3-16,7 5-2 16,4 4-2-16,4 3-5 15,7 5 1-15,4 3-4 16,4 5-3-16,3 4 1 15,1 4-2-15,2 10-6 16,-3 4-2-16,-11 7-2 16,-5 1 0-16,-11 6-2 15,-8-1 1-15,-6 3-3 16,-7 1 0-16,-2 2 1 16,-4 1 1-16,-2 7 2 15,-3-1 0-15,-1 7 1 16,3 6 1-16,-10 7-1 15,1 10 1-15,-10 21 0 16,4 14 0-16,-3 23 3 16,-1 9 0-16,9-1 0 15,0-2 1-15,5-10-1 0,0-9-2 16,-5-10-1-16,-9-10-1 16,-5-23 1-16,-7-8 2 15,-5-13 5-15,1-9 1 16,-3-6 2-16,0 2-1 15,1-4 0-15,4 2-4 16,7 9-4-16</inkml:trace>
  <inkml:trace contextRef="#ctx0" brushRef="#br0" timeOffset="91675.81">6173 12701 135 0,'-6'-1'93'16,"1"-1"2"-16,1 1 0 0,-1-1 16 16,4 0 17-16,0 2 10 15,-1-1-3-15,1 0-7 16,0 0-28-16,0 0-22 16,0 0-51-16,0 0-18 15,1 1-4-15,0 0 6 16,1 0 17-16,20 1 6 15,33 3 2-15,-28 0 0 16,4 1-6-16,0-2 0 0,-2 1 2 16,0-1 1-16,-5-1-3 15,2-1-2-15,-1 3 21 16,-2-3 8-16,1 1 3 16,-1-2 1-16,2-2-32 15,1-2-11-15,1-1-2 16,0 2-2-16,1-1-2 15,-1 2-2-15,-2 0-3 16,1 0-1-16,-4 1 0 16,2 0 1-16,3 1 1 15,-5-3 0-15,-2 2 2 16,-3-1 0-16,-2 1 0 16,1 1-1-16,-1-2-1 15,3 1-2-15,-2 0 1 16,-1-3-2-16,2 2 0 15,0 1 0-15,-7-1-1 16,1 2 1-16,-4-2 0 0,-3-1 34 16,1 2 5-16,-2 0-1 15,-2 0-1-15,0 0-36 16,0 1-6-16,0 0 0 16,0 0 0-16,5 0 1 15,-2 0 0-15,7 0 2 16,-2 0-1-16,-2 0 0 15,1 0 1-15,-2 0-1 16,-2 0-1-16,-3 0 0 0,2 0-1 16,-2 0 1-16,0 0 1 15,0 0 1-15,0 0 0 16,0 0-1-16,0 0-2 16,0 0 0-16,1 0 0 15,5 0-1-15,-6 0 1 16,2 0 2-16,3 0 1 15,-5 0 3-15,2 0 5 16,1 0 2-16,-3 0 2 16,0 0-3-16,0 0-5 15,0 0 9-15,0 0-50 16,0 0-37-16,0 0-130 16,0 0-81-16,3 0 173 15</inkml:trace>
  <inkml:trace contextRef="#ctx0" brushRef="#br0" timeOffset="93327.46">6949 12715 96 0,'-73'-27'88'15,"70"26"34"-15,-1 1-3 0,2 0-5 16,1-1-7-16,1 0-35 16,0 0-17-16,0-1-36 15,0 2-12-15,0 0 0 16,8 0 9-16,5 2 36 15,5 0 7-15,32 5 2 16,-26-7-5-16,1 0-20 16,0 0 1-16,-6 0 7 15,1 3 2-15,-1-1-10 16,-2 0-7-16,0-2-12 16,-5-2-4-16,-2 1-3 15,2-1 0-15,-2 0 2 16,-3 2 0-16,-1-1 40 15,-3 0 11-15,-3 1 31 16,0 0 6-16,0-1-37 16,-2 0-14-16,1 0-35 0,1 0-10 15,-2 0-6-15,1 1-2 16,-1 0 2-16,-3 0 0 16,2 0 5-16,0 0-29 15,0 0-107-15,2 0-127 16,0 0 152-16</inkml:trace>
  <inkml:trace contextRef="#ctx0" brushRef="#br0" timeOffset="104815.23">7098 12710 75 0,'-2'0'33'15,"0"0"-10"-15,1 0-23 16,0 0-1-16,0 0 3 16,0 0 31-16,0 0 57 15,0 0 23-15,0 0 22 0,0 0-21 16,-1 0-46-16,2 0-21 15,-2 0-20-15,1 0-2 16,0 0 17-16,0 0 8 16,1 0 5-16,0 0-2 15,0 0-18-15,0 0-6 16,0-1 13-16,0 0 4 16,5-2 2-16,0 0 1 15,4-1-15-15,-5-1-7 16,4 1-8-16,-1 0-6 15,-2-1-7-15,1 2-3 0,-1 0-2 16,-1 1-1-16,-1-1 0 16,3 1 0-16,-3 0 0 15,1 0 1-15,4 0 0 16,-2-1 0-16,-2 1 2 16,3-1 0-16,-4 2 3 15,2-2 2-15,-1 0 16 16,-2 1 10-16,3-1 2 15,-2 0-3-15,2-2-16 16,0 0-11-16,1-1-4 16,0 1 0-16,1 0 0 15,0 1-1-15,1 0 1 16,-2-1 0-16,1 1 0 16,-4-1-1-16,4 1 0 15,0 0-1-15,-4 2 1 16,1-2 0-16,0 1 1 0,1-2 0 15,1 0 1-15,0 1 0 16,1-2 0-16,-3 4 1 16,2-3 1-16,2-2-1 15,-2 3 1-15,-1-2-2 16,0 0 0-16,1 1-2 16,-1 1 0-16,0 1 1 15,1 0-1-15,-2 0 0 16,1-1-1-16,1 2 1 15,0-3-1-15,2 3 0 0,0-4 0 16,2 3 1-16,-4-1-1 16,32-29 1-16,-30 29 0 15,0-4 0-15,0 0-1 16,-2 4 1-16,0-2-1 16,-4 1 1-16,1-1 1 15,1 0 0-15,2 0 1 16,-3 2 0-16,1 0 0 15,-4-4 22-15,1 0 22 16,5 1 1-16,3-1 2 16,-1 3-22-16,-4-2-23 15,4 4-1-15,-5-3-2 16,-1 2-1-16,-1-1-1 16,2-1 0-16,-3 0-1 15,6 3 1-15,2 0 1 16,-6-2 0-16,3 1 0 0,-5 0 0 15,0-2 0-15,2 2 0 16,5 1 0-16,-2-2 0 16,1 0-1-16,-4 0 1 15,-2-1 0-15,0 1 0 16,5 2 0-16,0-2-1 16,3-2 0-16,2-1 0 15,-5 3-1-15,1 0 0 0,0 1-1 16,-1 1 1-16,1 1 1 15,0-4 0-15,-3 2 1 16,2-1 0-16,0 0 0 16,0 1 1-16,4-1-2 15,-3 1 0-15,-2-2 0 16,2 1 1-16,-2 0-1 16,-1 0 0-16,4 2 1 15,-4-2-1-15,1 1 1 16,4 0-1-16,-3-1 0 15,2-1 0-15,1 1 0 16,-3 0 0-16,3-3 1 16,-1 4 0-16,-1-4 0 15,1 1 0-15,0 1-1 16,-1-3 0-16,-1 4 0 16,0-2 0-16,3 4 0 15,-4-4 0-15,2 1 0 16,2 1 0-16,-5 2 0 0,4 1 0 15,-3-1 0-15,2-2-1 16,3-3 0-16,-1 3 0 16,0 1 0-16,-1 0 0 15,1 2 1-15,-1-2 0 16,-2 0 1-16,2 0 0 16,-3 0 1-16,1 0-1 15,0 0 0-15,1 2-1 16,-2-3 0-16,2 4-2 0,-1-1 0 15,1-2 1-15,2 4 0 16,-1-8 1-16,0 3 0 16,1 0 0-16,-2-3 1 15,-1 5 0-15,5 2 0 16,-3-2-1-16,1 2 0 16,-4-7 1-16,-4 3 0 15,4-3 0-15,-2 5 0 16,2 4-1-16,3-1 0 15,-4 0 0-15,1-6 0 16,0 0 0-16,-1 0 1 16,0 0-1-16,1 0 0 15,-2 1 0-15,2-2 0 16,0 1 0-16,5 2 0 16,-1 3 0-16,-1-2 0 15,0 0 0-15,-2-3 0 16,-5 0 1-16,1-3 0 0,0 2 0 15,6 0 0-15,-3-2 0 16,6 1-1-16,-4 1 0 16,-3-1 0-16,-1 0 0 15,4 3 0-15,-3-2-1 16,1 4-1-16,2 1-1 16,2 0 1-16,2-3 0 15,-1 1 2-15,1-3 0 16,-1-2 1-16,0 2 1 15,5-3-1-15,-1 1 0 0,-2 2-1 16,-1-1 0-16,-4 2 1 16,2 0-1-16,-3-1 1 15,-1 3 0-15,3-2-1 16,-3 3 0-16,2 0 0 16,-1 0 0-16,1-2 1 15,-2-1-1-15,4-1 0 16,1 2 0-16,-1-2 1 15,-3 2-1-15,2 0 0 16,0 0 0-16,-2 0 0 16,1 1 0-16,-3-2 1 15,-2 1-1-15,4 1 0 16,-2-2 0-16,4 2 0 16,2-2 0-16,-4 2 0 15,2-1 0-15,-4 0 1 16,4 2-1-16,0-1 0 0,-2 0-1 15,4 0 0 1,-3 0 1-16,0-1-1 0,2 3 1 16,0 0-1-1,-1-5 0-15,-1 4 0 0,3-3 1 16,0 1-1-16,2 4 1 16,1-2 0-16,-4-1 0 15,3 4 0-15,-5-5 0 16,-2 1 0-16,6 1 0 15,-5-4 0-15,4 6 0 16,-1-4 0-16,-5 2 0 0,2-1 0 16,3 1 0-16,-6 1 1 15,8-4 1-15,-5 0 0 16,1 4 0-16,4-4-1 16,-8 3 0-16,8 2-1 15,-10-5 0-15,1 2-1 16,2 2 1-16,-3 1-1 15,0-1 1-15,0 1 0 16,0 0 0-16,0 0 1 16,0 0 0-16,0 0-1 15,1-2 0-15,2-2-1 16,-2 2 1-16,10 1-1 16,-3-4 1-16,-4 2-1 15,-2 2 0-15,0 0 1 16,0-1-1-16,4-2 1 15,0 1 0-15,1-1-1 16,3 0 1-16,-3 0-1 0,28-12 1 16,-25 14-1-16,-3-3 0 15,-2 3 0-15,2 0 0 16,-3-1 1-16,4 3 0 16,-1-1 0-16,2-2 1 15,-2-1 0-15,-1 0 0 16,2-1-1-16,1 2 1 15,-1 1-1-15,0-2 0 16,-1 4-1-16,0-3 1 16,1 0-1-16,-2 2 1 0,1-3 0 15,2 3 0-15,2-3 0 16,1 0 0-16,2-1 1 16,-3-1-1-16,-1 0 1 15,-4 2 0-15,0 0-1 16,-2 1 1-16,3 2-1 15,-2-2 0-15,-2 1 0 16,5 0-1-16,-3 1-1 16,4-1 0-16,-1 3-1 15,-1-2 1-15,2 2 0 16,-1 0 0-16,-1-1 1 16,0 0 1-16,2-1 0 15,-4 1 1-15,4 0-1 16,-4 1 0-16,0-2 0 15,-1 1 0-15,-1-1 0 0,-3 1 0 16,0 0 0-16,0 0-1 16,0 0-1-16,0 0 0 15,0 0 1-15,4 0-1 16,10-1 2-16,-1 1-1 16,22 0-2-16,-22 0 1 15,-9 0-3-15,-1-1 2 16,2 2 0-16,-5 0 1 15,0 0 2-15,0 0 1 16,0-1 1-16,5 0 2 0,6 0-2 16,-7-1 0-16,4 1-2 15,1-1 1-15,-5 1-1 16,5-1 0-16,-7 1-1 16,2 0 0-16,-2 0 0 15,1 0 0-15,6-2 1 16,-2 2 0-16,2 0 0 15,-3 0 0-15,4 0-1 16,-2 0 0-16,3 0 0 16,27 0 1-16,-30-1 0 15,-1 0 1-15,-2-1 1 16,2 0-1-16,-4 1 0 16,5 1-1-16,-1-1 0 15,-1 1 0-15,2 1 0 16,-1-1-1-16,-3 0 1 15,2 1 0-15,-2-1 0 16,1 1 0-16,0 0 0 0,-1 0 1 16,-4 0 1-16,0-1 0 15,0 0 0-15,0 0-1 16,0 0-1-16,0 0-2 16,0 0 0-16,5-1 1 15,1 0-1-15,2 1 2 16,-3 0 0-16,0 0 1 15,-1 0 1-15,-1 0 1 16,1 0 2-16,-3 0 0 0,0 1 0 16,-1 0-1-16,0 0-4 15,1 0-2-15,-1 0-6 16,0 0 0-16,0 0-31 16,0 0-28-16,0 0-124 15,0 1 120-15</inkml:trace>
  <inkml:trace contextRef="#ctx1" brushRef="#br0">9760 13586 0,'0'0'15,"0"0"1,0 0-1,0 0 1,0 0 0,0 0-1,0 0 1,0 0 0,0 0-1,0 0 1,0 0-1,0 0 1,0 0 0,0 0-1,0 0 1,0 0-16</inkml:trace>
  <inkml:trace contextRef="#ctx0" brushRef="#br0" timeOffset="108840.56">9558 11119 786 0,'-28'46'346'15,"27"-57"-180"-15,3 3-84 16,6 1-40-16,3 2-36 15,5 2-17-15,-1 2 4 16,11 2 12-16,2 2 12 0,2 2 34 16,4-1-1-16,-2 2 6 15,11-2 1-15,8-4-22 16,5-1-1-16,14-6-9 16,1-2-6-16,6 5-10 15,-2-2-1-15,-2 3 2 16,-10 0 48-16,2 2 4 15,-2-1-1-15,6 3-5 16,5 2-50-16,-6 0-4 16,-1 5 0-16,-4-4-1 15,-4 2 1-15,1-1 1 16,-2-5-1-16,-1 0 3 16,-1 0 0-16,-4-1 1 15,-1 1 0-15,-3-1-26 16,-2 1 60-16,-1 0 4 15,-6-1 0-15,3 1 25 16,-2-2-60-16,2 1-5 16,-5 0 0-16,-5 1-2 15,-3 0 1-15,-5 2 0 0,-3-2-1 16,-5-1 3 0,-5 1 1-16,-6-1 7 0,-1 1 6 15,-7 0 5-15,3-1-2 16,-1-1-10-16,0 1-8 15,0 0-7-15,0 1-2 16,0 0 1-16,0 0 2 16,0 0 1-16,1 0 1 15,0 0 0-15,0 0 5 0,0 0-63 16,0 0-29-16,0 0-42 16,0 0-39-1,0 0-12-15,0 0-29 0,6 4-163 16,5-1 235-16</inkml:trace>
  <inkml:trace contextRef="#ctx0" brushRef="#br0" timeOffset="109318.7">11449 11025 716 0,'-32'-16'335'0,"10"9"-151"15,4-1-74-15,3 2-36 16,6 3-22-16,4-1 15 0,-1 1 16 16,3 3 10-1,0 0-15-15,3 0-47 0,0 0-21 16,0 0-28-16,0 0-2 15,0 0 37-15,10 5 9 16,10-2 24-16,32 35 19 16,-18-28-21-16,4 0-3 15,3-2-16-15,5 1-17 0,2 0-4 16,-1-1-1-16,0 3-3 16,-9-1 0-16,-4 1-3 15,-5 2-1-15,-13 1 2 16,-2-2 1-16,-12-1 2 15,-2-2 1-15,-11 0 37 16,-3 3 6-16,-19 2 8 16,-10 4 1-16,-18 1-34 15,-8 1-7-15,5 2-7 16,0-1-1-16,12 0 0 16,5-2 2-16,1 2-18 15,-7 1-47-15,-14 7 37 16</inkml:trace>
  <inkml:trace contextRef="#ctx0" brushRef="#br1" timeOffset="4884.04">10310 12653 391 0,'27'-31'230'15,"-35"30"-40"-15,0 2-54 16,-3-1-11-16,3 1-3 16,0 2-3-16,0 0-13 15,0 3-10-15,-1 1-21 16,4 2-8-16,1 1-21 0,1-2-12 15,-2 1-17-15,5-1-1 16,3-4 5-16,1 3 5 16,6-4 1-16,0-1-2 15,10-4-6-15,2-2-2 16,4-7-2-16,-2-1-2 16,-6-3 0-16,-4-2 0 15,-8 0-1-15,-1 3 0 16,-11-2-2-16,-6 5-2 0,-6 2 0 15,-5 3-1-15,-2 8 0 16,3 1 2-16,-4 8 0 16,3 1 6-16,0 4 10 15,1 4 2-15,11-2-3 16,4 2-7-16,7-1-12 16,7-3-1-16,12-3 5 15,-2-5 4-15,10-8 2 16,2 0 1-16,-3-10-2 15,10-2-2-15,-10-4-1 16,-5-2 0-16,-9 0 0 16,-5-1 0-16,-8 5 1 15,-8-4 0-15,-6 7-5 16,-6 2 2-16,-7 2 3 16,3 7 6-16,6 3 6 15,-1 4-3-15,3 5-7 16,7-1-6-16,-1 0-8 0,4 0-2 15,3 0 0-15,1 2 12 16,7 0-71-16,6 1-53 16,20 3 75-16</inkml:trace>
  <inkml:trace contextRef="#ctx0" brushRef="#br1" timeOffset="8265.57">10268 12723 161 0,'7'-4'111'0,"-6"-3"19"0,2 0 10 16,2 4 23-16,-4-2 10 16,2 3 23-16,-3 0-1 15,0 1-18-15,-2 0-15 16,1 0-43-16,0 0-19 15,-1 0-32-15,1 0-9 16,-19-2-14-16,-27 1-8 0,22 5-10 16,-11-2 10-1,-4-2 11-15,-3-2 3 0,2 2-3 16,-4-2-16-16,1 2-17 16,0-2-6-16,3 1-4 15,3-1-1-15,4 3-2 16,-3 1 0-16,3 2 0 15,-2-3-1-15,-7 0 1 16,3 0 0-16,-4 0-1 16,5 0 1-16,3-3 0 15,2 1 0-15,3 1-1 16,-3-1-1-16,4 3 0 16,2 0 0-16,-3-1 0 15,3 2 0-15,2-1 0 16,1-1 1-16,7-1 1 15,-2 0-1-15,2 0-1 16,0 1 0-16,1 2 0 16,1 2 0-16,1-1 0 15,-4-2 0-15,-7 2 1 0,3-1 0 16,-5 0 0-16,0 0-1 16,-2 0 0-16,-3 0 0 15,-5 0-1-15,1 2 1 16,-1 0-1-16,5 0 1 15,5 1 0-15,2-2 0 16,14 1 18-16,-1 0-28 16,5 1-189-16,-1 0-210 0,4 0 240 15</inkml:trace>
  <inkml:trace contextRef="#ctx0" brushRef="#br1" timeOffset="10249.86">9076 12739 417 0,'1'0'103'0,"1"3"-212"15,-1 0 42-15,-1-3 33 16,-1 0 97-16,0 0 88 16,0 0 69-16,0 0-12 0,0 0-54 15,1 0-30-15,-7 0-47 32,-5 0-10-32,-4-1-15 0,-27-5-3 15,19 2 11-15,2 0 2 0,-3 1 5 16,-2 0-3-16,1 3-26 15,-2-2 3-15,-1 0 11 16,-6-2-2-16,2 1 0 16,1 0-9-16,5-2-26 15,5 2 10-15,-1 0 6 16,5 0 0-16,-4 0 0 16,-4-1-13-16,4 1-11 15,-5-2-2-15,2 1 1 16,3 4 9-16,-2-2 9 15,2 1-2-15,1 2 0 16,-5 1-10-16,0-1-10 16,4 1 1-16,0-1-2 0,1-1 1 15,6 1 0-15,2 2-1 16,0-3 1-16,4 2 0 16,-1-2 1-16,0-1 1 15,-4 1-9-15,5-2 26 16,-1 0 7-16,-4 0 0 15,4 2 10-15,1 0-27 16,-5 0-8-16,8 0-1 16,-1-2 0-16,-1 0-1 0,4-1 3 15,2 2-1 1,-3-2 1-16,4 2 0 0,0 0-1 16,0 0 0-16,0 1-1 15,0 0-1-15,0 0-1 16,0 0 1-16,-1 0-1 15,2 0 0-15,-2 0 1 16,1-1-21-16,0 1 38 16,0 0 1-16,-1 0 1 15,-7 0 20-15,1 0-35 16,2 0 0-16,2 0 1 16,2 0 0-16,0 0-1 15,-3-1-2-15,0 0 0 16,-2 0-1-16,-2 0-1 15,4-1-1-15,-7 1 0 16,-1 0 0-16,-28 0 0 0,25 2 0 16,2-2 0-1,3 1 0-15,-2 0 0 0,2-1 1 16,-1 1 0-16,2 0 0 16,0 0-1-16,-3 1 0 15,2 2 0-15,-3-3-1 16,-2 3 0-16,6-2 1 31,6-1-1-31,0 1 1 0,-13 1 0 0,0-1 2 16,6 0-1-16,5-1 0 15,2-1 1-15,-1 1-2 0,2 0 1 16,2 0-1-16,0 0 0 16,0 0 0-16,1-1 0 15,-1 0 1-15,-1 0-1 16,1 0 2-16,0 0-1 15,0 1 0-15,0 0-1 16,-5-1 0-16,0-1 0 16,-2 1 1-16,1 0-1 15,3 0 1-15,-3 0 0 16,4 0 1-16,2 0 0 16,-1 0-1-16,-1 0 2 15,-1 0 0-15,3 0 0 16,-1-1-1-16,-1 1 1 15,1 0-1-15,-1-1-1 16,0-2 1-16,-1-2-1 16,1 0-1-16,-2-1 0 0,3 3 0 15,1-1 0-15,0 3 0 16,0 0 0-16,-2-5 0 16,2 3 0-16,1-2 0 15,0 4-1-15,0-4 1 16,0-1 0-16,0 2 1 15,0-3 1-15,0 5-1 16,0-6-1-16,0 1 0 16,0 3 0-16,1-3 0 15,-1 6 0-15,2-2 0 0,0-5 1 16,0 3 0-16,0-2 1 16,0-1 0-16,1 2 0 15,-2 1 0-15,1-3-1 16,-1 0-1-16,1 0 0 15,-1 0 0-15,8-29 1 16,-6 28 0-16,-3 0 1 16,5 1-1-16,-2 0 1 15,-3-1-1-15,-3-1 0 16,-1 1 0-16,4 1-1 16,0 1 1-16,4 1-1 15,-4 1 0-15,0-2-1 16,0-1-2-16,3 2 0 15,3-2 1-15,0 2 2 16,3 2 2-16,-8-5 2 16,0 2 0-16,2-3 3 15,-1 0 1-15,4 4 0 0,-4-1 1 16,4 3-3-16,-4 1-4 16,0 1-2-16,0 1 0 15,-2 1 0 1,0 0 0-16,0 0 2 0,0-1 1 15,0 1 1-15,0 0 0 16,0 0-1-16,0 0 0 16,0 0-2-16,0 0-1 15,0 0 0-15,-1 0 0 16,1 0 0-16,0 1 0 0,0 0 1 16,0 0 0-16,0 0 0 15,0 0 0-15,0 0 0 16,0 0-1-16,0-2-18 15,0 1-20-15,0 0-44 16,0 0-53-16,0 0 85 16</inkml:trace>
  <inkml:trace contextRef="#ctx0" brushRef="#br1" timeOffset="13469.88">7721 12240 161 0,'-77'26'146'16,"80"-26"12"-16,-5-1 4 16,4-1-8-16,-2 1-29 15,-2 0-13-15,2 0-32 16,0 0-14-16,0 0-21 15,0 0-9-15,0-1-17 16,0 1-4-16,7-4 2 16,2-3 8-16,-2 3 13 15,26-29 2-15,-28 27-4 16,2 2-10-16,2-2-10 0,-1 1-3 16,0 1-2-1,0-1-1-15,-2 0 0 0,1 1 9 16,-1-1 7-16,-3 0 3 15,2 0-1-15,1 1-4 16,-3-3-2-16,4 4-3 16,-3-4 0-16,1 1-3 15,1 2-8-15,-4-2 0 16,4 5 3-16,2-1 5 0,-4 1 10 16,2-4 2-16,-1 0-5 15,-1-2-5-15,1-1-9 16,1 2-2-16,2 1-2 15,0 2-2-15,-1-3-2 16,0 4 1-16,-3 0-1 16,1-1 1-16,0 3 2 15,-1-4 2-15,1 1 2 16,2 3 1-16,0-3-4 16,1-2-1-16,2 2-3 15,0-2 1-15,1-1-1 16,0 5 0-16,-1-6 1 15,-3 4 0-15,-1-1 2 16,1 0 0-16,-2 3 1 16,1-4 0-16,0 0-1 15,2 1-1-15,-1-1-1 16,2-1-1-16,-1 2 0 16,0-1 0-16,1 1 8 0,-1 0 13 15,-4 0 4-15,3-2 3 16,-3 1-6-16,5 0-13 15,-1 0-3-15,0-1-2 16,-2-1-3-16,-7 2-1 16,6 0 0-16,0 3 0 15,1 0 1-15,-1-2 1 16,-2-1 1-16,-1-1-1 0,0 0 0 16,5 0-2-16,2 0 0 15,-3 0 0-15,4-1-1 16,-2-1 0-16,1 1 0 15,-1-1 0-15,3 1 2 16,-4 2-1-16,2-3 1 16,2 2 0-16,-7 0 0 15,0-3-1-15,-1 3-1 16,4 0 0-16,1 1-1 16,4 1 1-16,-6-1-1 15,1 3 1-15,-3-3 0 16,4 3 0-16,1-2 0 15,-1-2 1-15,2 0-1 16,0 1 0-16,1-2 0 16,0 2 0-16,-3-2 0 15,3-1 0-15,1 5 0 16,1-2 0-16,1 2-1 16,-1 0 1-16,-5-2 0 15,-2 3 0-15,-2 1 1 16,15-9 0-16,-1 0 0 0,0 3-1 15,-8 3 0-15,-1-1 0 16,0 3-1-16,-1-2 1 16,2 1-1-16,-1 1 0 15,-1-2 0-15,2 0 0 16,2 1 1-16,1 1 0 0,0-2 1 16,-3 1-1-16,0-3 0 15,-1-1-1-15,4 6 1 16,2-2-1-16,-3 0 1 15,-2 1 0-15,1-3 1 16,-3 0 0-16,3 2-1 16,1-2 1-16,1 0 0 15,-2 0-1-15,2 1 0 16,1 1 0-16,-8-2 1 16,9 1-1-16,-3 0 0 15,-2 1 0-15,6 4 0 16,-6-8 0-16,1 6 1 15,-4-8 0-15,0 4 0 16,0 3 1-16,-2-2-1 16,-1 4 0-16,1-3-1 15,5 0 0-15,-3 1-1 16,1-2 0-16,4 1 1 0,-6 2-1 16,6-3 1-1,1 2 0-15,-2-4-1 0,0 3 0 16,2 0 0-16,-1-1 1 15,1 4 0-15,1-3-1 16,-2-2 1-16,1 2 0 16,2 0 0-16,-5-1 0 15,5 5 0-15,-5-4-1 16,0-1 1-16,4 4-1 16,-5-2 0-16,4 2 1 0,-3 0 0 15,0-3 0-15,-3 0 0 16,0 3 0-16,-2-4 0 15,5 2-1-15,4 3 1 16,-4-1-1-16,8 2 0 16,-8-1 0-16,2-1 0 15,5 0 1-15,1-1 0 16,6-1 0-16,0 1 0 16,-2-4 0-16,-2 4 0 15,-1 0 0-15,-5-2 0 16,-3 3 0-16,1-1 1 15,0 1-1-15,0 0 0 16,3 1 0-16,-5-1-1 16,0 0 1-16,5 1-1 15,1 0 1-15,2 1 0 16,-4-1 0-16,1-1 0 16,1 1 0-16,0 0 1 15,1 1-1-15,-3-1 0 0,-2-1 0 16,-2-2 0-16,2 1-1 15,1 2 1-15,-6 2-1 16,7 0 0-16,-2 1 0 16,-4-2-1-16,5 2 1 15,4 2 0-15,-5-3 0 16,13 1 0-16,-1 1 1 16,-4-2 0-16,3-1 1 15,0 1 0-15,0-1 0 0,2-3 0 16,-1 1-1-16,-2-1 1 15,2 1-1-15,0 1 0 16,-1 0 0-16,0 0 0 16,-1 2 0-16,-2 1-1 15,7 2 1-15,-4-1-1 16,3-1 1-16,0-1 0 16,-4-1 0-16,-1-1 0 15,-3-1 0-15,1 1 1 16,5-1-1-16,6 1 0 15,-2 0 0-15,2 1 0 16,-5 0 0-16,-4-1 1 16,-1 0-1-16,1 0 0 15,1 0 1-15,2-2 11 16,1 1 8-16,0 1 4 16,-3-1 0-16,4 2-11 15,-1-1-5-15,-4 1 4 0,2 1 2 16,-3 1 0-16,2-2-1 15,-2 2-8-15,0-2 0 16,-2 1-1-16,-1 3 0 16,-1-3 3-16,1 1 6 15,2 1 3-15,0-1 1 16,2 1-2-16,-1-2-5 16,5-2-4-16,-3 0-1 15,-2 0 0-15,0-2 0 0,-3 2-1 16,0 0 1-16,2 0-3 15,-1-1 0-15,1-2-1 16,-1 2 0-16,1 1 0 16,-1 2 0-16,-4 0 0 15,1 0 1-15,-3 0 0 16,-3-2 0-16,1-1 1 16,-1-1 0-16,2 1-37 15,-2 0-49-15,-3-2-167 16,1-1-205-16,0 0 285 15</inkml:trace>
  <inkml:trace contextRef="#ctx0" brushRef="#br1" timeOffset="13720.15">11285 11255 766 0,'-26'-40'333'15,"30"36"-175"-15,7-1-110 0,-1 2 9 16,8 3-3-16,-2 3 15 15,0 7 31-15,-1 3-10 16,-6 1-14-16,2-1-11 16,-5 0-30-16,0-3-5 15,-4 3 10-15,-5-3 11 16,-14-4 13-16,0 2-1 16,-4-7-22-16,0 3-17 15,6 1-16-15,-2 1 8 16,-6 3-93-16,-6 0-17 0,-7 4 54 15</inkml:trace>
  <inkml:trace contextRef="#ctx0" brushRef="#br1" timeOffset="18225.66">9389 12688 665 0,'87'-64'267'16,"-80"55"-170"-16,2-2-51 16,2 2 18-16,-3-1-1 15,0-1 34-15,-5 5 29 16,-4-4 25-16,0 4 0 15,-9 3-30-15,-5 1-27 0,-11 12-46 16,-10 2-8-16,-17 11 2 16,-4 2 8-16,3 7-5 15,0-1-8-15,14 2-20 16,6 1-10-16,7-1-7 16,10-3-4-16,11-3-5 15,11-1 2-15,16-2 6 16,8 0-22-16,11-3 299 15,11 3-211-15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245 165 1336,'0'0'698,"0"0"-105,0 0-89,0 0-69,0 0-29,0 0-25,0 0-2,0 0 13,0 0 23,0 0 45,0 0 41,0 0 50,0 0 16,0 0-2,0 0-18,0 0-38,0 0-29,0 0-46,0 0-7,0 0 35,-5-13 3072,3 12-3429,0-1 0,0 1-1,0 0 1,0-1-1,0 1 1,0 0 0,0 0-1,0 1 1,0-1 0,0 0-1,0 1 1,-1-1-1,-1 1-104,-38-1 225,-3 4-163,40-3-58,0 1 0,1 0 0,-1 0 0,0 0 0,1 1 0,0 0 0,-1 0 0,1 0 0,0 0 0,0 1 0,0-1 0,0 1 0,0 0 0,1 0 0,-1 1 0,1-1 0,0 1 0,0-1 0,0 1 0,1 0 0,-2 2-4,-3 7-9,6-11 4,0 1 0,-1-1 0,1 0-1,-1 1 1,0-1 0,0 0 0,-1 2 5,-9 10-93,11-14 87,1 1 0,0-1 0,0 1-1,-1-1 1,1 1 0,0 0 0,0-1 0,-1 1 0,1-1 0,0 1 0,0 0 0,0-1 0,0 1 0,0-1 0,0 1 0,0 0 0,0-1 0,0 1 0,1 0 0,-1-1 0,0 1 0,0-1 0,0 1 0,1-1 0,-1 1 0,0 0 0,1-1 6,1 3-18,-1-1 10,0-1 0,0 0 0,0 0 1,-1 0-1,1 0 0,0 1 0,-1-1 0,1 0 0,-1 1 1,1-1-1,-1 0 0,0 1 0,1 0 8,-1 1-9,1 0 1,1 0-1,-1 0 1,0 0-1,1 0 0,-1 0 1,1-1-1,0 1 0,0-1 1,0 1-1,0-1 0,1 0 1,-1 1-1,1-1 1,0 0 8,2 2-6,1 0 0,-1-1 0,0 1 1,1-2-1,0 1 0,0 0 1,3 0 5,-3-2 21,1 0 0,-1 0-1,0-1 1,1 1 0,-1-1-21,-5 0 6,1-1 5,0 1 0,-1-1 0,1 1-1,0-1 1,-1 1 0,1-1-1,-1 0 1,1 0 0,-1 0 0,1 0-1,-1 0 1,0 0 0,1 0 0,-1 0-1,0-1 1,0 1-11,17-22 122,-12 12-64,-1-1 0,-1 1 1,0-1-1,0 1 0,-1-1 1,-1 0-1,0-1 0,-1 1 1,0 0-1,-1 0 0,0-10-58,-1 16 31,0 0 0,0 0 0,0 0 0,-1 0 0,0 0 0,0 1 0,-1-1 0,1 1 0,-1-1 0,0 1 0,-1 0 0,1 0 0,-1 0 0,0 1 0,0-1 0,-2 0-31,4 4 12,0-1-1,0 1 1,0 0 0,0 0-1,0 0 1,-1 0-1,1 0 1,-1 1-1,1-1 1,0 1-1,-1-1 1,1 1 0,-1 0-1,1 0 1,-1 0-1,1 0 1,-1 1-1,-1 0-11,-8-1 0,10 0-6,1 1 0,-1-1 0,1 0 0,-1 0-1,1 1 1,-1-1 0,1 1 0,-1-1 0,1 1-1,0 0 1,-1 0 0,1-1 0,0 1 0,0 0-1,-1 0 1,1 0 0,0 1 6,-17 22-124,11-13 76,5-7 36,0 0 1,0 0-1,1 0 1,-1 1-1,1-1 1,0 0-1,0 1 0,1-1 1,-1 1-1,1 0 1,0-1-1,0 1 1,1 1 11,-2 10-19,2-11 11,-1 0 1,1 0-1,-1 0 1,1 1-1,1-2 1,-1 1-1,1 0 0,0 0 1,0 0-1,0-1 1,1 1-1,-1-1 1,1 1-1,0-1 1,1 0-1,-1-1 1,1 1 7,-1 0-4,1 0 1,0 0-1,1-1 0,-1 0 1,1 0-1,-1 0 1,1 0-1,0-1 0,0 0 1,0 0-1,0 0 1,0 0-1,1-1 0,-1 0 1,1 0-1,0 0 4,3-1 4,-1 0-1,1 0 0,-1 0 0,1-1 0,0-1 1,4 0-4,-9 0 9,0 1 1,0-1-1,-1 0 1,1 1 0,0-2-1,-1 1 1,1 0-1,-1-1 1,0 1-1,0-1 1,0 0-1,0 0 1,0 0 0,1-4-10,4-3 33,-1-1 0,0 0 0,-1-1 0,-1 1 1,1-1-1,2-13-33,-7 21 20,1 0 1,-1-1-1,-1 1 0,1 0 1,-1-1-1,1 1 1,-2-1-1,1 1 0,0-1 1,-1 1-1,1-1 1,-1 1-1,-1 0 0,1-1 1,-1 1-1,1 0 1,-1 0-1,0 0 1,0 0-1,-1 0 0,1 1 1,-2-2-21,-1 0 23,0 1 0,0 0 0,0 0 1,0 0-1,-1 0 0,1 1 0,-1 0 0,0 0 1,0 1-1,0 0 0,0 0 0,0 0 0,-1 0 1,1 1-1,-1 0 0,1 1 0,0 0 0,-1 0 1,1 0-1,-1 0 0,1 1 0,-1 0 1,1 1-1,0-1 0,-1 1-23,0 1-13,1 0 0,-1 1 0,0-1 0,1 1 0,0 0 0,-4 3 13,8-4-10,-1-1 0,0 1-1,1 0 1,-1 0 0,1 0 0,0 0 0,0 1-1,0-1 1,0 0 0,1 1 0,-1-1-1,1 1 1,0 1 10,-3 9-28,1 0 0,1 1 0,0-1-1,1 0 1,0 1 0,1-1 0,1 0 0,1 6 28,-1-16-4,0 1 0,0-1-1,0-1 1,1 1 0,0 0 0,-1 0 0,2-1 0,-1 1 0,0-1-1,1 1 1,-1-1 0,1 0 0,0 0 0,0 0 0,0 0 0,0-1-1,1 1 1,-1-1 0,1 0 0,-1 0 0,1 0 0,0 0 0,0-1-1,0 0 1,0 1 4,5 0-4,0 0-1,1 0 0,0 0 0,-1-1 1,1-1-1,0 0 0,-1 0 1,1-1-1,-1 0 0,5-1 5,-7 0 1,-1 0-1,1 0 1,-1-1-1,0 0 1,0 0 0,0 0-1,0-1 1,-1 0-1,1 0 1,2-2-1,2-4 14,-1 1 0,0-1 0,0-1-1,6-8-13,-10 11 13,-1 0-1,0-1 1,0 1-1,-1-1 1,0 1-1,0-1 1,1-7-13,-1-4 61,0-1 1,0-19-62,-3 38 11,0-1 0,0 0 0,0 0 0,0 0 0,-1 1 0,1-1 0,-1 0 0,0 0 1,0 1-1,0-1 0,0 1 0,0-1 0,0 1 0,-1-1 0,1 1 0,-1 0 0,0-1 0,0 1-11,-1-1 14,0 1 0,0-1 1,-1 1-1,1 0 0,0 0 1,-1 0-1,0 0 0,1 1 0,-1-1 1,0 1-1,-3-1-14,-2 1-6,0-1-1,0 1 1,-1 1 0,1-1 0,0 2 0,0-1-1,-1 1 1,1 1 0,0 0 0,-4 1 6,10-2-10,0 0 0,1 0 0,-1 1 1,1-1-1,-1 1 0,1-1 1,0 1-1,-1 0 0,1 0 1,0 0-1,0 0 0,0 0 1,-1 2 9,0 1-18,0 0 1,0 0 0,1 1 0,-1-1 0,1 0 0,-1 5 17,-1 6-39,1 0 0,1 0 0,0 0 0,1 10 39,2-18-5,-1 1-1,2 0 1,-1-1-1,1 0 0,1 1 1,-1-1-1,1 0 0,1 0 1,-1 0-1,2-1 0,-1 1 1,1-1-1,0 0 0,0-1 1,1 1-1,0-1 0,0 0 1,0 0-1,1-1 0,0 1 1,0-2 5,-4-2-1,0 0-1,0-1 1,0 0 0,0 0 0,0 0 0,0 0-1,0 0 1,1 0 0,-1-1 0,0 0 0,0 1-1,1-1 1,-1-1 0,0 1 0,1 0 0,-1-1-1,0 0 1,0 1 0,0-1 0,0 0 0,1-1-1,-1 1 1,-1-1 0,3 0 1,-1-1 9,-1 1-1,0-1 1,0 1 0,0-1 0,-1 0 0,1 0-1,-1 0 1,1-1 0,-1 1 0,0 0-1,0-1 1,-1 0 0,1 1 0,-1-1 0,0 0-1,1 0 1,-2 0 0,1 1 0,0-1-1,-1-2-8,0-1 24,0 0 0,0-1 0,-1 1 0,0 0 0,-1-1 0,0 1 0,0 0 0,0 0 0,-1 0 0,0 1 0,0-1 0,-1-1-24,-2-2 30,0 1 0,-1 0 0,0 0 1,-1 0-1,1 1 0,-2 0 0,-4-4-30,9 9 5,0 0-1,0 0 1,-1 1-1,1 0 1,0-1-1,-5 0-4,8 2-2,-1 1-1,1-1 1,-1 1 0,1 0-1,-1-1 1,0 1 0,1 0-1,-1 0 1,0 0 0,1 0-1,-1 0 1,1 0-1,-1 1 1,0-1 0,1 0-1,-1 1 1,1 0 0,-1-1-1,1 1 1,-1 0 0,0 0 2,-6 7-23,0 0 0,0 0 0,1 1 0,1 0 0,0 0 0,0 1 0,1-1 0,0 1 0,0 1 0,1-1 0,0 1 0,0 3 23,3-6-26,-1 1 1,1-1-1,1 1 1,0-1 0,0 1-1,0-1 1,1 1-1,1-1 1,-1 1 0,1-1-1,1 0 1,-1 0-1,1 0 1,1 0 0,0 0-1,0-1 1,0 0-1,1 1 1,0-2-1,0 1 1,6 5 25,-10-11-86,-1-1-1,1 1 1,-1 0 0,1-1 0,-1 1-1,1-1 1,0 1 0,-1-1-1,1 1 1,0-1 0,0 1 0,-1-1-1,1 0 1,0 0 0,0 1-1,-1-1 1,1 0 0,0 0-1,0 0 1,0 0 0,0 0 0,-1 0-1,1 0 1,1 0 86,-1 0-1700,-1 0-185,0-2 822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73 641 1144,'-14'29'258,"-17"29"918,29-51-587,2-7-502,-1 1 0,1-1-1,0 0 1,0 1-1,0-1 1,0 0-1,0 1 1,0-1 0,-1 0-1,1 1 1,0-1-1,0 0 1,0 0 0,-1 1-1,1-1 1,0 0-1,0 0 1,-1 0-1,1 1 1,0-1 0,-1 0-1,1 0 1,0 0-1,-1 0 1,1 0-1,0 1 1,-1-1 0,1 0-1,0 0 1,-1 0-1,1 0 1,0 0 0,-1 0-1,1 0 1,0 0-1,-1 0 1,1 0-1,0-1 1,-1 1-87,-5 5 1751,6-5-1644,0 0 0,0 1 0,-1-1-1,1 0 1,0 1 0,0-1 0,-1 0 0,1 1 0,0-1 0,-1 0-1,1 0 1,-1 1 0,1-1 0,0 0 0,-1 0 0,1 0 0,0 1 0,-1-1-1,1 0 1,-1 0 0,1 0 0,-1 0 0,1 0-107,-1 0 433,1 0 1,0 0-33,0 0-47,0 0-93,0 0-57,0 0-51,6-12 845,6-5-866,-2 0 0,0-1 0,0-2-132,-6 11 55,-1-1 0,0 0-1,0 1 1,-1-1 0,0 0 0,0-6-55,-1 7 20,1-1 1,0 1 0,0 1-1,1-1 1,0-1-21,8-13 29,-7 14-15,0 1-1,-1-1 1,0 0 0,0-1 0,-1 1-14,6-37 70,-5 24 1,1-1 1,5-15-72,-6 27 14,-1 0 1,0 0-1,-1 0 1,0 0-1,-1-7-14,2-28 40,0 38-30,1 0 0,-1 0-1,1 1 1,1-1 0,-1 1 0,1-1-1,1 1 1,3-4-10,-2 2 17,-1 0-1,0 0 1,0 0 0,-1-1-1,0 0-16,-3-31 63,-1 41-63,0 0 0,0 0 0,0 0 1,0-1-1,0 1 0,0 0 0,0 0 0,1 0 0,-1-1 1,0 1-1,0 0 0,0 0 0,0 0 0,0 0 0,0-1 0,1 1 1,-1 0-1,0 0 0,0 0 0,0 0 0,0 0 0,1-1 1,-1 1-1,0 0 0,0 0 0,0 0 0,1 0 0,-1 0 1,0 0-1,0 0 0,3-2 3,-2 0-8,0 0 0,-1 0 0,1 0 0,-1 0 0,1 0 0,-1 0 0,0 0 0,0 0 0,0 0 0,0-1 0,0 1 0,-1 0 5,1-8-153,0 10 97,0 0 9,0 0 15,0 0 11,0 0-7,5 11-60,35 81 24,-29-66 54,-1 0 0,5 21 10,-7-23-7,0 0 0,3 5 7,7 14 14,-3 1 0,-1 1-1,-3 0 1,0 10-14,-6-38 2,0 1-1,3 3-1,-2-5 12,-1 1 0,2 12-12,-5-12 37,0 0 1,-1 9-38,3 27 26,-3-50 51,-1-3-4894,0 0 3925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1288,'-89'-19'712,"88"19"-666,0-1-1,0 1 1,0 0-1,-1-1 1,1 1-1,0 0 1,0 0-1,-1 0 1,1 0-1,0 0 1,0 0-1,0 0 1,-1 0-1,1 0 0,0 1 1,0-1-1,0 1 1,-1-1-1,1 1-45,1-1 62,0 0 0,0 0-1,0 0 1,0 0-1,0 0 1,0 0 0,0 0-1,0 0 1,0 0-1,0 0 1,0 0 0,0 0-1,0 0 1,1 0-1,-1 0 1,0 0 0,0 0-1,0 0 1,0 0 0,0 0-1,0 0 1,0 0-1,0 0 1,0 0 0,0 0-1,0 0 1,0 0-1,0 0 1,0 0 0,0 0-1,0 0 1,0 1-1,0-1 1,0 0 0,0 0-1,0 0 1,0 0-1,0 0 1,0 0 0,0 0-1,0 0 1,0 0 0,0 0-1,0 0 1,0 0-1,0 0 1,0 0 0,0 0-1,0 1 1,0-1-1,0 0 1,0 0 0,0 0-1,0 0 1,0 0-1,0 0 1,0 0-62,0 0 535,0 0-63,0 0-93,0 0-65,0 0-58,0 0 6,0 0 30,0 0-12,0 0-28,0 0-53,2 0-177,0 1 0,0-1 1,0 1-1,-1 0 1,1 0-1,0 0 0,0 0 1,-1 0-1,1 0 0,0 1-22,8 4 47,46 17 418,-52-21-452,18 7 187,0-1 1,1-1-1,6 1-200,-7-5 40,31 9 44,-53-12-68,0 0 0,0 0 3,0 0 10,0 0 6,0 0 24,0 0 74,0 0 110,0 0 110,0 0 47,0 0-16,0 0-89,0 0-100,0 0-62,-79-5 950,53 3-1044,-9 0 90,-1 2 0,1 2 0,0 1-129,35-3 1,0 0 1,0 0 0,-1 0 0,1 0 0,0 0-1,0 0 1,0 0 0,0 0 0,0 0 0,0 0 0,-1 0-1,1 0 1,0 0 0,0 0 0,0 0 0,0 0-1,0 0 1,-1 0 0,1 0 0,0 0 0,0 0 0,0 0-1,0 0 1,0 0 0,0 0 0,0 1 0,-1-1-1,1 0 1,0 0 0,0 0 0,0 0 0,0 0 0,0 0-1,0 0 1,0 1 0,0-1 0,0 0 0,0 0 0,0 0-1,0 0 1,0 0 0,0 1 0,0-1 0,0 0-1,0 0 1,0 0 0,0 0 0,0 0 0,0 1 0,0-1-1,0 0 1,0 0 0,0 0 0,0 0 0,0 0-1,0 0 1,0 1 0,0-1 0,0 0 0,0 0 0,1 0-1,-1 0 1,0 0 0,0 0 0,0 0 0,0 0-2,1 2-58,-6-4-111,29 5-259,-4-1 426,-3 0-2,39 3-10,-9-3-64,0 2 1,0 2 77,-24-2-1891,0 1 0,17 7 1891,-27-9-1060,-2-1 473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147 195 848,'1'0'233,"-1"0"0,0 0-1,0 0 1,1 0 0,-1-1 0,0 1-1,0 0 1,0 0 0,1 0 0,-1 0-1,0 0 1,0 0 0,0 0 0,1 0-1,-1-1 1,0 1 0,0 0 0,0 0-1,0 0 1,1 0 0,-1-1 0,0 1-1,0 0 1,0 0 0,0 0 0,0-1-1,0 1 1,0 0 0,0 0 0,0-1-1,1 1 1,-1 0-233,-1-11 3013,1 10-2957,0 0 0,-1 0 0,1 1 0,0-1-1,-1 0 1,1 0 0,-1 0 0,1 0 0,-1 0 0,1 1 0,-1-1 0,1 0 0,-1 0-1,0 1 1,1-1 0,-1 0 0,0 1 0,0-1 0,0 1 0,1-1 0,-1 1 0,-1-1-56,-2 1 0,-1 0 1,0 0-1,0 0 1,0 0 0,0 1-1,0 0 1,1 0-1,-1 0 1,0 1-1,1-1 1,-1 1 0,1 0-1,0 1 1,-2 0-1,1 2-5,1 0 1,0 0 0,0 0 0,1 1 0,-1-1-1,1 2 5,2-5-3,0 0 0,0 0-1,0 0 1,1 0-1,-1 0 1,1 0 0,0 0-1,-1 0 1,1 0 0,0 0-1,0 0 1,0 0-1,0 0 1,1 0 0,-1 0-1,1 0 1,-1 0 0,1 0-1,-1 0 1,2 1 3,0-1 2,-1 1 1,1-1-1,0 1 0,0-1 1,0 0-1,1 0 0,-1 0 1,0 0-1,1 0 0,-1-1 1,1 1-1,1 0-2,5 2 33,1 0 0,-1-1-1,1 0 1,-1-1 0,1 0 0,8 1-33,-16-3 16,0 0 0,0 0 0,0 0-1,0 0 1,0-1 0,0 1 0,0 0 0,0-1 0,0 1 0,0-1 0,0 0 0,0 0 0,0 0 0,-1 0 0,1 0 0,0 0 0,-1 0 0,1-1 0,0 1-16,2-4 86,0 0 0,0 0 0,0 0 0,-1 0 0,1-2-86,5-6 243,-7 10-165,0 1 1,0-1-1,0 1 0,-1-1 1,1 0-1,-1 0 0,0 1 1,0-1-1,0 0 0,0 0 1,0 0-1,-1 0 0,1-1 1,-1 1-1,0 0 1,0 0-1,0 0 0,0 0 1,0 0-1,-1-2-78,0-2 109,-1 0-1,1 0 1,-1 0 0,-1 0 0,1 1-1,-1-1 1,-1 1 0,1-1-1,-3-2-108,4 6 19,-1 0 0,0 0-1,0-1 1,0 2-1,0-1 1,-1 0 0,1 1-1,-1-1 1,0 1-1,0 0 1,0 1 0,0-1-1,0 0 1,0 1 0,-3-1-19,-2 1-9,0 0 0,-1 0 1,1 1-1,0 0 1,0 0-1,-1 1 0,1 1 1,0-1-1,-4 2 9,11-2-13,0 0 0,0 0 0,0 0 0,0 0 0,0 0 0,0 1-1,0-1 1,1 1 0,-1-1 0,0 1 0,1 0 0,-1-1 0,1 1 0,0 0 0,0 0-1,-1 0 1,1 0 0,0 0 0,1 0 0,-1 0 0,0 1 0,1-1 0,-1 1 13,-1 3-32,1-1-1,0 0 1,1 1 0,-1-1 0,1 1 0,0-1 0,0 1 0,1-1-1,0 2 33,1 2-20,1 0-1,0-1 0,0 0 1,1 0-1,0 0 0,0 0 1,1-1-1,0 1 0,1-1 1,5 6 20,-7-10-3,0 0 0,1 0 0,-1-1 0,1 1 1,-1-1-1,1 0 0,0-1 0,-1 1 0,1-1 0,0 0 1,0 0-1,0 0 0,0-1 0,1 1 0,-1-1 1,2-1 2,-3 1 6,0 0 0,1 0 0,-1-1 0,0 0 0,1 0 0,-1 0 0,0 0 0,0-1 0,0 0 0,0 1 0,0-2 0,0 1 0,-1 0 0,1-1 0,-1 1 1,1-1-1,-1 0 0,2-3-6,2-5 48,-1 1-1,0-1 1,2-7-48,7-14 127,-8 21-52,9-19 133,-15 28-184,0 0 0,0-1 0,-1 1 1,1 0-1,-1 0 0,0 0 0,1-1 1,-1 1-1,0 0 0,0-1 0,-1 1 1,1 0-1,-1-2-24,-2-4 88,0 0 1,-1 0-1,-1 0 0,1 0 1,-1 0-1,-1 1 1,-4-5-89,7 9 12,1 0 0,-1 1 0,0 0 1,-1-1-1,1 1 0,0 1 0,-1-1 1,1 0-1,-1 1 0,1 0 0,-1-1 1,0 2-1,0-1 0,1 0 0,-1 1 1,-3-1-13,2 1-7,0 0 1,1 0-1,-1 0 1,0 1-1,0 0 1,0 0 0,0 0-1,1 0 1,-1 1-1,0 0 1,1 0-1,-3 2 7,-26 14-67,22-13 16,0 1-1,1 1 1,-2 1 51,8-5-15,0 0 0,1 0 0,0 0 0,0 1 0,0 0 0,0-1 0,0 1-1,1 0 1,-1 0 0,1 2 15,-1 0-14,1-1 0,0 1-1,0 0 1,1 0 0,-1 0 0,1 0-1,1 0 1,-1 0 0,1 0 0,0 0-1,1 0 1,0 5 14,0-7-12,-1 0-1,2 0 1,-1-1-1,0 1 1,1 0-1,-1 0 1,1-1-1,0 1 1,1-1-1,-1 0 1,0 1-1,1-1 1,0 0 0,0 0-1,0-1 1,0 1-1,0-1 1,0 1-1,2 0 13,1 0-6,0 0-1,0-1 1,0 0 0,0 0-1,0 0 1,0 0-1,0-1 1,1 0 0,-1-1-1,0 1 1,4-1 6,-6 0 3,0-1 1,0 1-1,0-1 0,0 1 1,0-1-1,0 0 1,0-1-1,0 1 0,-1-1 1,1 0-1,-1 0 1,1 0-1,-1 0 0,0 0 1,1-1-1,-1 1 0,0-1 1,1-2-4,6-6 15,-4 4 1,-1 0 0,1-1 0,-1 0 0,1-2-16,-4 7 12,-1 0 0,0-1 1,0 1-1,0 0 0,0-1 0,0 1 1,-1-1-1,1 1 0,-1-1 1,0 0-1,0 1 0,0-1 1,-1 0-13,1-1 20,-1-1 1,-1 1-1,1 0 0,-1-1 1,1 1-1,-1 0 1,-1 0-1,1 0 1,-1 1-1,0-1 1,0 0-1,0 1 1,-1 0-1,1 0 1,-1 0-1,0 0 1,0 1-1,-1-1 1,1 1-1,-1 0 1,1 1-1,-1-1 1,0 1-1,0 0 0,0 0 1,0 0-1,-1 0 1,1 1-1,0 0 1,-1 1-1,1-1 1,-1 1-1,1 0 1,-5 0-21,1 2-13,-1 0 1,1 1-1,0 0 1,0 1 0,-2 1 12,8-4-13,2 0 6,0-1 0,0 1 0,-1 0 1,1 0-1,0 0 0,0-1 0,1 1 0,-1 0 0,0 0 0,0 0 0,0 0 0,1 1 1,-1-1-1,0 0 0,1 0 0,-1 1 7,-3 5-39,1-3 25,1 0 0,-1 0 0,1 0-1,0 0 1,0 1 0,0-1 0,0 1 0,1-1 0,0 1 0,0 0 0,0 0 0,1-1 0,-1 1 0,1 0 0,0 0 0,1 0 0,-1 0 0,1-1 0,0 1 0,0 0-1,0-1 1,1 1 0,0-1 0,0 1 0,0-1 0,0 0 0,1 0 0,-1 0 0,1 0 0,0 0 0,0 0 0,1-1 0,-1 1 0,1-1 0,0 0 0,0 0 0,0 0 14,1-1-2,-1 1 0,1-1 0,0 0 0,-1 0 0,1-1 0,0 1 0,0-1 0,0 0 0,0 0 0,0-1 1,0 1-1,0-1 0,1-1 0,-1 1 0,0-1 0,0 1 0,0-1 0,2-1 2,-1 0 8,0 0 0,0 0 0,0-1-1,-1 1 1,1-1 0,-1 0 0,0-1 0,0 1-1,0-1 1,0 0 0,-1-1 0,1 1-1,-1-1 1,3-4-8,-5 5 13,0 0-1,-1-1 0,1 1 0,-1 0 1,0-1-1,-1 1 0,1-1 0,-1 1 1,0-1-1,0 1 0,0-1 0,0 1 1,-1-2-13,0-23 103,1 25-88,0 0 0,0 0 1,0-1-1,-1 1 0,0 0 0,0 0 1,0-1-1,0 1 0,-1 0 0,1 0 1,-1 0-1,0 1 0,0-1 0,-1 0 1,1 1-1,-1-1 0,0 1 1,0 0-1,0 0 0,0 0 0,0 0 1,-1 1-1,-2-2-15,2 1 4,1 1 0,-1 0 1,0 0-1,0 0 0,-1 0 1,1 1-1,0 0 0,0 0 0,-1 0 1,1 0-1,-1 1 0,1-1 1,0 1-1,-1 0 0,1 0 1,-1 1-1,1 0 0,-1-1 0,1 2 1,0-1-1,0 0 0,-4 2-4,6-1-9,0-1 0,0 1 0,0 0 0,0 0 0,0-1-1,0 1 1,1 1 0,-1-1 0,1 0 0,0 0-1,-1 0 1,1 2 9,-2 2-20,1-1 0,0 1 0,0-1 0,0 5 20,1-5-11,0-1 1,1 1-1,-1-1 1,1 1 0,1 0-1,-1-1 1,0 1-1,1-1 1,0 1 0,0-1-1,1 1 1,-1-1-1,1 0 1,0 0-1,0 1 1,0-1 0,2 1 10,4 6-709,1-1-1,0 1 1,1-2 0,0 0 0,2 1 709,-11-9-54,12 9-2197,1-2 941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2296,'73'-70'1389,"-58"56"311,-17 16-1462,2-1-149,1-2 162,-1 1-76,-1 0 0,1 0 0,0 0 0,0 0 0,-1 1-1,1-1 1,0 0 0,0 0 0,-1 0 0,1 0 0,0 0 0,-1 0 0,1 0 0,0 0 0,0 0 0,-1 0 0,1 0 0,0 0 0,0 0 0,-1 0 0,1-1 0,0 1 0,-1 0 0,1 0 0,0 0-175,0 0 47,-1 0 1,1 0-1,0-1 0,0 1 1,-1 0-1,1 0 0,0 0 1,0 0-1,-1 0 0,1 0 1,0 0-1,0 0 0,-1 0 1,1 0-1,0 0 0,0 0 0,-1 0 1,1 0-1,0 0 0,0 0 1,-1 0-1,1 0 0,0 1 1,0-1-1,-1 0 0,1 0 1,0 0-1,0 0 0,-1 0 1,1 1-1,0-1 0,0 0 1,0 0-1,0 0 0,-1 1 0,1-1 1,0 0-1,0 0 0,0 1 1,0-1-1,0 0 0,0 0 1,0 1-1,-1-1 0,1 0 1,0 0-1,0 1 0,0-1 1,0 0-1,0 1 0,0-1 1,0 0-1,1 0 0,-1 1 1,0-1-1,0 0 0,0 0 0,0 1-47,-2 42 532,2-26-436,-1-1 0,-1 0-1,-3 12-95,-5 46 460,7-47-123,-1 0 0,-4 12-337,-9 46 285,11-51-215,-1 1 0,-5 10-70,5-23 47,2 0-1,1 1 1,0 12-47,-8 36 198,4-16 144,8-55-327,0 1-8,0-1 0,0 1 1,0 0-1,0-1 0,0 1 1,-1-1-1,1 1 0,0-1 0,0 1 1,0-1-1,-1 0 0,1 1 1,0-1-1,-1 1 0,1-1 1,0 1-1,-1-1 0,1 0 0,0 1 1,-1-1-1,1 0 0,-1 1 1,1-1-1,0 0 0,-1 0 1,1 1-1,-1-1 0,1 0 1,-1 0-1,1 0-7,-1 0 45,1 0-1,0 0 11,0 0 10,0 0 14,0 0 5,0 0-8,0 0-3,0 0-21,0 1-53,0-1 0,0 1 0,0-1 0,0 0 0,1 1 0,-1-1 0,0 1-1,0-1 1,0 1 0,0-1 0,1 1 0,-1-1 0,0 0 0,0 1 0,1-1 0,-1 0-1,0 1 1,0-1 0,1 0 0,-1 1 0,1-1 0,-1 0 0,0 0 0,1 1 0,-1-1 0,0 0-1,1 0 1,-1 0 0,1 1 0,-1-1 0,1 0 0,-1 0 0,1 0 0,-1 0 0,0 0-1,1 0 1,-1 0 0,1 0 0,-1 0 0,1 0 0,-1 0 1,3 0-6,0 0 0,0 1-1,0 0 1,0 0 0,0 0 0,0 0 0,0 0 0,0 1 6,44 26 0,-44-27 1,0 1-1,0-1 1,1 0 0,-1-1 0,0 1 0,1 0 0,-1-1 0,0 0 0,1 0 0,-1 0 0,0 0 0,1-1 0,-1 1 0,0-1-1,1 0 1,-1 1 0,0-2 0,0 1 0,0 0 0,0-1 0,2 0-1,3-2 3,-1 2 5,-1-1 0,1 0-1,-1 0 1,1-1 0,-1 0 0,0 0-1,0 0 1,-1-1 0,1 0-1,-1 0 1,0 0 0,-1-1 0,1 1-1,-1-1 1,0 0 0,0-1 0,-1 1-1,0-1 1,1-2-8,0-1 17,1 0 0,1 1 0,2-4-17,-3 5 25,1-1-1,-2 1 1,1-1 0,-1 0 0,0-2-25,5-12 69,-7 18-51,0 0 0,0 0 0,0 0 0,-1 0 0,1-1-1,-1 1 1,-1 0 0,1 0 0,-1-1 0,0-1-18,-4-26 118,2 11 18,-1 0 0,-1 0 1,-7-20-137,8 34 25,-1 1 1,0-1-1,0 1 1,-1 0-1,0 0 1,0 1-1,-1-1 1,1 1 0,-1 0-1,-1 1 1,1 0-1,-2-1-25,3 3 6,1 1 1,0 1-1,-1-1 0,0 1 0,1-1 0,-3 1-6,-18-6 11,11 2-4,0 0-1,0 1 0,-1 0-6,10 3-14,0 0 0,0 0 0,0 1 0,0 0-1,0 0 1,0 0 0,0 1 0,0-1 0,0 1 0,-4 2 14,8-3-50,1 0-11,0 0-4,0 1 41,0-1 0,0 1 0,0 0 0,0-1 0,1 1 0,-1-1 0,0 1 0,1 0 0,-1-1 0,0 1 0,1-1 1,-1 1-1,0-1 0,1 1 0,0 0 24,7 4-8,0 0 0,0 0 0,1-1 0,0 0 0,0 0 8,3 2 0,-8-4 0,-1 0 0,1 0 0,0 0 0,0-1 0,0 1 0,1-1 0,-1 0 0,0 0 0,0 0 0,1-1 0,-1 0 0,0 0 0,1 0 0,-1 0 0,2-1 0,3 0 8,0 0 1,0-1-1,0 0 1,0-1 0,0 0-1,-1 0 1,1-1-1,-1 0 1,0-1-1,0 0 1,-1 0-1,6-5-8,2-2 25,-11 8-13,0 1-1,1-1 1,-1 0 0,-1 0 0,1 0 0,0-1 0,-1 1 0,0-1-1,0 0 1,-1 0 0,2-4-12,-1 4 44,-1-1-1,1 0 0,0 1 1,0-1-1,0 1 1,1 0-1,3-3-43,-6 6 26,0 0-1,0 0 0,0-1 0,0 1 1,-1 0-1,1 0 0,0-1 1,-1 1-1,0 0 0,1-1 1,-1 1-1,0 0 0,0-1 0,-1 1 1,1 0-1,0-1 0,-1 1 1,0-2-26,-1-3 49,0-1 1,0 1 0,0 0 0,-1 0-1,-3-5-49,2 4 41,-1 1 0,1 0 0,-1 0 0,-1 0 0,1 1 0,-1-1 0,0 1 0,-1 1 0,1-1 0,-1 1 0,0 0 0,0 1-1,-3-2-40,-8-2 37,1 0-1,-2 1 0,1 1 0,0 1 0,-1 0 0,-11 0-36,19 4-3,-1 0 0,1 0 0,-1 1 0,0 1 0,1 0 0,-1 0 0,1 1 0,-1 1 0,1 0 0,0 0 1,-4 3 2,-3 2-64,7-4-37,0 0-1,0 2 0,-3 1 102,12-5-138,0 0-1,0 0 0,0 0 0,1 0 1,-1 0-1,0 0 0,1 0 0,-1 0 1,1 1 138,-2 7-5110,3-10 3677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215 199 400,'-10'1'3055,"-6"-2"7830,5-7-10641,8 7-231,1 1 0,-1-1-1,1 1 1,-1-1-1,1 1 1,-1 0-1,0 0 1,1 0-1,-1 0 1,-2 1-13,-2-1 13,5 0-39,-1 0 0,0 0 0,0 1 0,0-1 0,0 0 0,0 1 0,-1 0 26,3 0-14,0-1 0,0 1 0,0 0 0,0-1-1,0 1 1,0 0 0,0 0 0,0 0 0,0 0 0,0 0 0,0 0 0,0 0-1,1 0 1,-1 0 0,1 1 0,-1-1 14,0 0-8,1 0-1,-1-1 1,1 1 0,0-1-1,-1 1 1,1 0-1,0-1 1,0 1 0,-1 0-1,1 0 1,0-1-1,0 1 1,0 0 0,0-1-1,0 1 1,0 0 0,0 0-1,0-1 1,0 1-1,0 0 1,1-1 0,-1 1-1,0 0 1,0-1-1,1 1 1,-1 0 0,0-1-1,1 1 1,-1 0 0,1 0 8,1 0-2,0 0 0,0 1 1,1-1-1,-1 0 0,0 0 1,1 0-1,-1-1 1,2 1 1,20 8 3,26 15 21,-48-23-20,1 0 1,-1-1 0,1 1 0,-1-1-1,1 0 1,-1 1 0,1-1-1,-1 0 1,1-1 0,-1 1 0,0 0-1,1-1 1,-1 1 0,1-1-1,-1 0 1,2-1-5,8-1 37,-3 0-1,-1 1 1,1-1 0,-1-1 0,0 1-1,0-2 1,0 1 0,-1-1-1,4-3-36,11-9 77,-1-1 0,1-3-77,4-4 23,-22 21-12,1-1 0,-1-1 0,0 1-1,0 0 1,0-1 0,-1 0-1,2-4-10,-3 7 30,-1-1 1,1 1-1,-1-1 0,0 0 0,0 1 0,0-1 1,-1 0-1,1 0 0,-1 0 0,0 1 0,0-1 1,0 0-1,0 0 0,-1-1-30,0 3 31,0 0 1,0-1-1,-1 1 1,1 0-1,0 0 0,-1 0 1,1 0-1,-1 1 1,0-1-1,0 0 0,1 1 1,-1-1-1,0 1 1,0-1-1,-1 1 0,1 0 1,0 0-1,0 0 1,0 0-1,-1 0 0,1 1 1,-1-1-1,1 1-31,-6-2 44,1 1-1,-1 0 1,1 0-1,-1 1 1,1 0-1,-1 0 1,0 1-44,-8 1 46,0 1-1,0 0 1,1 1 0,-1 1 0,1 1-1,-6 2-45,13-4-11,1 0 0,0 0 0,0 0 0,0 1 0,0 0 0,1 0 0,0 1 0,0 0 0,0 0 0,1 0 0,0 1 0,0-1-1,-1 4 12,2-2-10,-1 0-30,0 1 0,1-1-1,1 1 1,-3 8 40,5-14-15,0 0 0,1-1 0,-1 1 0,1 0 0,0 0 0,0-1 0,0 1 0,0 0 0,1 0 0,-1-1 0,1 1 0,-1 0 0,1-1 0,0 1 0,0 0 0,0-1 0,1 1 0,-1-1 0,1 1 15,0 0-7,0 0 0,-1-1 0,1 1 0,1 0 0,-1-1-1,0 0 1,1 1 0,-1-1 0,1 0 0,-1-1-1,1 1 1,0 0 0,0-1 0,0 1 0,0-1 0,0 0-1,0 0 1,0 0 0,1 0 0,-1-1 0,0 1 7,3-1-1,6 0 7,0 0 1,0-1 0,-1 0-1,1-1 1,0-1-7,-8 3 13,-1-2-1,1 1 1,-1 0 0,1-1 0,-1 0-1,0 1 1,0-1 0,1-1 0,-1 1-1,-1 0 1,1-1 0,0 1-1,-1-1 1,1 0 0,-1 0 0,0 0-1,0 0 1,1-2-13,-2 3 25,0 0 1,0 0-1,0 0 1,0 0-1,-1 0 0,1 0 1,-1 0-1,1-1 0,-1 1 1,0 0-1,0 0 0,0 0 1,0-1-1,0 1 1,0 0-1,-1 0 0,1 0 1,-1 0-1,0 0 0,1-1 1,-1 1-1,0 0 0,0 1 1,0-1-1,-1 0 1,1 0-1,0 0 0,-1 1 1,1-1-1,-2-1-25,-5-4 114,0 1 1,-1-1-1,0 1 0,0 0 0,-9-3-114,12 5 22,-1 1-1,0 1 1,0-1 0,0 1-1,0 0 1,0 1-1,0-1 1,-1 1-1,1 1 1,-1 0-1,1 0 1,-4 0-22,6 1-10,1-1-1,-1 1 1,1 0-1,-1 1 1,1-1 0,0 1-1,0-1 1,-1 1-1,1 0 1,0 1 0,1-1-1,-1 1 1,0 0-1,1 0 1,-1 0 0,1 0-1,0 1 1,0-1-1,0 1 1,-1 3 10,1-3-36,1 0 0,1 0 1,-1 0-1,0 0 0,1 0 0,0 0 0,0 0 0,0 1 36,1-4-5,0 0 0,0 0 0,0 0 0,0 0-1,0 0 1,0 1 0,0-1 0,0 0 0,0 0-1,1 0 1,-1 0 0,0 0 0,1 0-1,-1 0 1,1 0 0,-1 0 0,1 0 0,-1 0-1,1 0 1,0 0 0,0 0 0,-1 0 0,1 0-1,0-1 1,0 1 0,0 0 0,0-1-1,0 1 1,0-1 0,0 1 0,0-1 0,0 1 5,4 1-2,0 0 0,-1-1 0,1 1 0,0-1 1,0 0-1,0-1 0,0 1 0,0-1 0,0 0 1,0 0-1,0 0 0,0-1 0,0 0 0,0 0 1,0 0-1,0-1 0,-1 1 0,1-1 0,0 0 1,-1 0-1,1-1 0,-1 0 0,1 0 2,2-2 21,-1 0 0,1-1 0,-1 0 0,0 0 0,5-7-21,-10 12 12,0 0 0,0 0 0,0-1 1,0 1-1,-1 0 0,1-1 0,0 1 0,-1-1 0,1 1 0,-1 0 0,1-1 0,-1 1 0,0-1 0,0 0 0,0 1 0,0-1 0,0 1 0,0-1 0,0 1 0,0-1 0,0 1 0,-1-1 0,1 1 0,-1-1 1,1 1-1,-1-1 0,0 1 0,1 0 0,-1-1 0,0 1 0,0 0 0,0 0 0,0 0 0,0-1 0,0 1 0,-1 0-12,-14-14 125,9 8-58,-1 0 0,0 0 0,0 1 0,-5-3-67,9 7 9,1 1 0,-1-1 0,0 0 0,0 1 0,1 0 0,-1 0 0,0 0 0,0 1 0,0-1 0,0 1 0,0 0 0,0 0 0,-3 1-9,3-1-19,-1 1 1,1 0 0,0 0 0,-1 0 0,1 1 0,0-1 0,0 1 0,0 0-1,0 0 1,1 1 0,-1-1 0,1 1 0,-1-1 0,1 1 0,0 0 0,0 1-1,0-1 1,0 0 0,1 1 0,-1 0 0,1 0 0,-1 1 18,3-4-10,-1 1 0,1-1-1,0 1 1,-1-1 0,1 1 0,0-1 0,0 1 0,0-1 0,0 1 0,0-1 0,1 0-1,-1 1 1,0-1 0,1 1 0,-1-1 0,1 1 0,-1-1 0,1 0 0,0 0 0,-1 1-1,1-1 1,0 0 0,0 0 0,0 0 0,0 0 0,0 0 0,0 0 0,1 1 10,1 1-16,0 0 1,1 0 0,-1 0-1,1 0 1,0 0 0,0-1 0,0 1-1,3 0 16,-4-2 0,0-1-1,0 1 0,0-1 1,-1 0-1,1 0 0,0 0 0,0-1 1,0 1-1,-1 0 0,3-2 1,27-7 14,-25 6-10,-1 0 1,0 0-1,0-1 0,-1 1 1,1-1-1,-1 0 1,0-1-1,0 0 0,1-1-4,-2 3 20,-1-1-1,0 0 0,0 0 1,-1 0-1,1 0 0,-1 0 1,1 0-1,-1-1 0,-1 1 1,1-1-1,-1 1 0,0-1 1,1-1-20,-2 5 12,0 0 0,-1 0 0,1 0 0,0 0 0,0 0 0,0 0 0,-1 1-1,1-1 1,0 0 0,-1 0 0,1 0 0,-1 0 0,1 1 0,-1-1 0,0 0 0,1 0 0,-1 1 0,0-1 0,0 0-12,-17-12 137,12 8-92,2 3-36,0-1 0,-1 1 1,1 0-1,-1 0 0,0 0 0,1 0 0,-1 1 1,0 0-1,0 0 0,0 0 0,0 1 0,0-1 0,0 1 1,0 0-1,0 1 0,0-1 0,0 1 0,0 0 1,0 1-10,-2-1-20,0 2 1,1-1 0,0 1 0,-1 0 0,1 0 0,0 0-1,1 1 1,-1 0 0,1 0 0,-1 1 0,1-1 0,0 1-1,-2 4 20,4-5-17,0-1 0,1 1 0,-1 0 0,1 0 0,0 0 0,0 0 0,1 0-1,-1 1 1,1-1 0,0 0 0,0 1 0,0-1 0,1 1 0,-1-1 0,1 1 0,0-1-1,1 1 1,-1-1 0,1 1 0,0-1 0,0 1 0,0-1 0,0 0 0,1 1-1,0-1 1,0 0 0,0 0 0,0 0 0,1-1 0,0 1 0,-1 0 0,1-1-1,1 0 1,-1 1 0,0-2 0,1 1 0,1 1 17,2 0-10,0-1-1,0 0 1,1 0 0,-1 0-1,1-1 1,0 0 0,-1-1 0,1 0-1,0 0 1,0 0 0,0-1-1,0 0 1,7-2 10,-5 1 2,-1 0 0,1-2 0,0 1-1,-1-1 1,0 0 0,0-1 0,0 0 0,0 0 0,-1-1 0,1 0 0,-1-1-2,-4 3 1,-1 0 1,0 0 0,0-1 0,0 1 0,0-1-1,0 1 1,-1-1 0,0 0-2,0 2 15,-1 0 0,0-1 0,0 1 0,0 0 0,0-1 0,0 1 0,-1-1 1,1 1-1,-1-1 0,0 1 0,0-1 0,1 1 0,-1-1 0,-1-1-15,1 2 18,-1 0 0,0 1-1,0-1 1,1 1 0,-1 0 0,0-1 0,0 1-1,0 0 1,0-1 0,-1 1 0,1 0-1,0 0 1,0 0 0,-1 0 0,0 0-18,-25-15 130,20 12-90,3 2-33,-1 1 0,1-1 0,0 1-1,0 0 1,-1 0 0,1 0-1,-1 0 1,1 1 0,-1 0-1,1 0 1,-1 0 0,1 1 0,-1-1-1,1 1 1,0 0 0,-1 0-1,1 1 1,0-1 0,0 1-1,0 0 1,0 0 0,0 0 0,-2 2-7,2-2-18,0 1 1,0 0 0,1 0 0,-1 0-1,0 1 1,1-1 0,0 1 0,0 0-1,0 0 1,1 0 0,-1 0 0,1 1-1,0-1 1,0 0 0,0 1 0,1 0-1,-1-1 1,1 1 0,0 0 0,1 0-1,-1 3 18,1-6-16,0 0 0,1 0 0,-1 0 0,1 0-1,-1 0 1,1 0 0,0 0 0,0 0 0,0-1-1,0 1 1,0 0 0,0 0 0,0-1-1,0 1 1,1-1 0,-1 1 0,1-1 0,-1 0-1,3 2 17,4 2-367,0 1-1,0-1 0,8 2 368,-2 1-1198,11 8-3606,-15-10 3145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73 4689,'11'-68'1628,"-10"68"-1616,-1 0 0,0 0 0,0 0 0,0 0 0,0 0 0,0 0 0,0-1 0,0 1 0,0 0 0,0 0 0,0 0 0,0 0 0,0 0 0,0-1 0,0 1 1,0 0-1,0 0 0,0 0 0,0 0 0,0 0 0,0 0 0,0-1 0,0 1 0,0 0 0,0 0 0,-1 0 0,1 0 0,0 0 0,0 0 0,0 0 0,0 0 0,0-1 0,0 1 0,0 0 0,0 0 0,0 0 0,-1 0 0,1 0 0,0 0 0,0 0 0,0 0 0,0 0 0,0 0 0,0 0 0,-1 0 0,1 0 0,0 0 0,0 0 0,0 0 0,0 0 0,0 0 0,0 0 0,-1 0 0,1 0 0,0 0 0,0 0 0,0 0 0,0 0 0,0 0 0,0 0 0,-1 0 0,1 0 0,0 0 0,0 0-12,-11 11 567,-9 15 409,-32 51 1618,12-16 1072,-25 25-3666,-71 76 1232,124-146-1210,1 1 0,1 1 0,1 0-1,-3 7-21,-10 20 29,13-30-17,-1 0 1,0-1 0,-1 1-13,-11 14 14,14-18-20,-1 0 0,0-1 1,0 0-1,-1 0 0,-1 0 6,6-6-276,0-1 0,0 1 0,0-1 0,0 0 0,-1 0 0,1 0-1,-1-1 1,0 0 0,0 0 0,0 0 0,0-1 0,-1 0 276,-5-2-1769,0-6 777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 1864,'34'-35'1201,"-28"26"560,-11 7-479,1 0 1096,-14-9 2152,17 9-4417,-1 1-1,0 0 1,1-1 0,-1 1 0,0 0-1,0 0 1,1 1 0,-1-1-1,0 0 1,0 1 0,0-1-1,0 1 1,0-1 0,0 1-1,0 0 1,0 0 0,0 0-1,-2 0-112,-8 0 150,4-1-75,1 1 0,0 0 0,0 1-1,0-1 1,0 2 0,-1-1 0,-3 2-75,-13 4 75,-35 8 241,52-14-307,0 1 0,0 0 0,0 0 1,0 0-1,0 1 0,1 1 0,-1-1 1,1 1-1,0 0 0,0 0 0,0 1 0,-4 3-9,5-4 3,0 0-1,0 0 0,0-1 0,0 1 0,-2 0-2,2-2 10,0 1 1,1-1-1,-1 1 1,1 1 0,0-1-1,0 1 1,0-1-1,0 1 1,0 1-11,-38 56 117,34-50-131,2 1 0,0-1-1,0 1 1,1 0 0,0 1-1,1-1 1,0 2 14,3-9-19,0-4 13,1 1-1,0-1 1,0 1-1,0 0 0,0-1 1,0 1-1,0-1 1,0 1-1,0 0 0,0-1 1,1 1-1,0 1 7,1 12-25,-2-12 24,-1-1-1,1 1 0,-1 0 0,0-1 0,0 1 0,0 0 0,0-1 1,0 1-1,-1-1 2,1 0 1,0 0 0,0 0 0,0 0 0,0 0 0,1-1 0,-1 1 0,0 0 0,1 0 0,0 0 0,-1 1 0,1-1 0,0 0 0,0 0 0,0 0-1,0 0 1,1 0 0,-1 1-1,11 24 12,-9-24-10,0 1-1,0 0 1,0 0-1,-1 0 1,0 0-1,0 0 1,0 1-1,0 1-1,2 8-3,-3-12 1,1 0 1,-1 0-1,1 0 1,-1 0-1,0 0 1,0 0-1,0 1 1,0-1-1,0 2 2,-1-2-4,1 0 0,0 1-1,-1-1 1,1 0 0,0 0-1,1 1 1,-1-1 0,0 0-1,1 1 1,-1-1 0,1 0-1,0 0 1,-1 1 0,1-1 0,0 0-1,1 0 1,-1 0 0,0 0-1,0 0 1,1-1 0,-1 1-1,1 0 1,0-1 0,0 1 4,6 5-15,1-1 0,0 0 0,0 0 1,1-1-1,0 0 15,25 15 26,-30-17 1,0 0 0,1 0 0,-1 0 0,1-1 0,0 0 0,0 0 0,0-1 0,0 0 0,0 0 0,4 0-27,14 1 51,-1-2 0,6-1-51,22 0 14,-7 2 277,-25-1-7617,-19 0 6062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1504,'-28'-11'4387,"6"12"2017,25 8-6345,-1-3-47,1 1-1,1 0 1,-1-1-1,1 0 1,0 0-1,0 0 1,2 1-12,53 69 24,-51-65-10,0-1 0,0-1 0,1 1 0,8 5-14,-14-13 933,-3-3-226,-4-7 151,-10-11-498,-23-23-163,24 28-50,1 0 1,-2-4-148,3 6 332,0 0 0,-10-8-332,-10-11 280,24 23-239,4 4-28,-1 0 0,1 0 1,-1 1-1,0-1 0,1 1 0,-1 0 1,-1 0-1,1 1 0,-3-2-13,6 3-40,1 1-89,0 0-31,0 0 14,0 0 32,0 0 67,3 14-11,-2-11 53,0 1-1,0-1 0,1 0 1,0 1-1,-1-1 0,1 0 0,1 0 1,-1 0-1,0 0 0,2 1 6,-4-4 0,13 15-11,-2-1-11,-1 0 0,7 12 22,-10-15-11,-2-1-9,2-1 0,-1 1-1,2-1 21,6 7-26,-3-3 19,0-1 0,0-1 0,2 0 0,0 1 7,-11-11 3,1 1 1,-1 0-1,0 1 0,0-1 1,0 0-1,-1 0 1,1 1-1,0-1 0,-1 1-3,0-2 8,-1-1 0,0 0 0,0 0 0,0 0 6,0 0 22,0 0 12,0 0 6,-12-21 204,8 12-245,-4-7 5,0 0 0,-2 1 0,1 0 0,-10-10-18,-7-3 17,21 24-16,1 0 1,0 0 0,1 0-1,-1 0 1,0-1 0,-2-4-2,-3-7 7,6 10-7,-1 0 0,1-1 0,0 1 0,1 0 0,-1-3 0,3 8-7,0 1 0,0 0 1,0 0-1,0 0 1,0 0-1,0 0 1,0 0-1,0 0 1,0-1-1,0 1 1,0 0-1,0 0 1,0 0-1,0 0 1,0 0-1,0 0 0,0 0 1,0 0-1,0-1 1,0 1-1,-1 0 1,1 0-1,0 0 1,0 0-1,0 0 1,0 0-1,0 0 1,0 0-1,0 0 1,0 0-1,0 0 0,0 0 1,0-1-1,-1 1 1,1 0-1,0 0 1,0 0-1,0 0 1,0 0-1,0 0 1,0 0-1,0 0 1,-1 0-1,1 0 0,0 0 1,0 0-1,0 0 1,0 0-1,0 0 1,0 0-1,0 0 1,0 0-1,-1 0 7,3 9-110,10 12 103,1 0-1,6 7 8,-11-18-1,-1 1 8,1-1-1,0-1 0,1 0 0,0 0 0,0-1 0,4 2-6,20 19 17,-21-14-6,-10-12-8,0-1 1,0 1-1,1 0 0,-1-1 1,1 1-1,0-1 0,0 0-3,5 4 10,-8-6-9,1 1 0,-1-1 1,1 1-1,-1-1 0,1 0 0,-1 1 1,1-1-1,-1 0 0,1 1 0,0-1 1,-1 0-1,1 0 0,0 0 0,-1 0 1,1 1-1,0-1 0,-1 0-1,1 0 9,-1 0 2,0 0 10,-4-6-706,-3-2-5032,5 2 4854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1968,'11'-33'1354,"-11"33"-1260,0 0 1,-1 0-1,1-1 0,0 1 0,0 0 1,0 0-1,0 0 0,0 0 0,0-1 1,0 1-1,-1 0 0,1 0 1,0 0-1,0 0 0,0 0 0,0 0 1,0 0-1,-1 0 0,1-1 0,0 1 1,0 0-1,0 0 0,-1 0 0,1 0 1,0 0-1,0 0 0,0 0 1,0 0-1,-1 0 0,1 0 0,0 0 1,0 0-1,0 0 0,-1 0 0,1 0 1,0 0-1,0 1 0,0-1 1,0 0-1,-1 0 0,1 0 0,0 0-94,-1 0 243,0 0 0,1 1-1,-1-1 1,0 0 0,0 1-1,1-1 1,-1 0-1,0 1 1,0-1 0,1 1-1,-1-1 1,0 1 0,1 0-1,-1-1 1,1 1-243,-29 41 923,-18 23-708,31-46-158,8-9-37,0 0-1,0 0 0,1 1 0,-1 3-19,5-9 7,0 0 0,0-1 0,-1 1 0,0-1-1,0 0 1,0 0 0,0 0 0,-1-1 0,-4 4-7,5-4 9,-1 0 0,1 0 1,0 1-1,0 0 0,0 0 1,1 0-1,-1 0 0,1 0 1,-2 5-10,1-1 23,-9 14 79,11-14 93,2-8-186,0 0 0,0 0 0,0 1 0,0-1 0,0 0-1,-1 0 1,1 0 0,0 1 0,0-1 0,0 0 0,0 0 0,0 0 0,0 1 0,0-1-1,0 0 1,0 0 0,-1 0 0,1 0 0,0 1 0,0-1 0,0 0 0,0 0 0,-1 0-1,1 0 1,0 0 0,0 1 0,0-1 0,-1 0 0,1 0 0,0 0 0,0 0 0,0 0 0,-1 0-1,1 0 1,0 0 0,0 0 0,0 0 0,-1 0 0,1 0 0,0 0 0,0 0 0,-1 0-1,1 0 1,0 0 0,0 0 0,0 0 0,-1 0 0,1 0 0,0-1-9,0 1 10,0 0-1,0 0 1,0 0 0,-1 0 0,1-1-1,0 1 1,0 0 0,0 0 0,0 0-1,0 0 1,0-1 0,0 1 0,0 0 0,0 0-1,0 0 1,0 0 0,0-1 0,0 1-1,0 0 1,0 0 0,0 0 0,0-1-1,0 1 1,0 0 0,0 0 0,0 0-1,0 0 1,1-1 0,-1 1 0,0 0 0,0 0-1,0 0 1,0 0 0,0 0 0,0 0-1,1-1 1,-1 1 0,0 0 0,0 0-10,5-8 256,-4 8-262,0-2 44,1 1 1,0-1 0,-1 1 0,1 0 0,0-1 0,0 1 0,0 0-1,2 0-38,0-1 40,1 0-1,-1-1 0,0 1 1,0-1-1,-1 0 0,2-1-39,62-50 343,-36 20 28,-20 20-171,-10 13-189,-1 0 1,1 0-1,-1 0 0,1 0 0,0 0 1,-1 0-1,1 0 0,0 0 0,0 0 1,-1 0-1,1 1 0,0-1 0,0 0 1,0 1-1,0-1 0,0 0 1,0 1-1,0 0 0,0-1 0,0 1 1,0-1-1,1 1 0,-1 0 0,0 0 1,0 0-1,0 0 0,0 0 1,0 0-1,1 0 0,-1 0 0,0 0-11,5 0-4,-6-3 316,0 3-299,0 0 1,-1 0-1,1-1 1,-1 1 0,1 0-1,-1 0 1,1 0 0,-1-1-1,1 1 1,-1 0-1,1 0 1,0 0 0,-1 0-1,1 0 1,-1 0 0,1 0-1,-1 0 1,1 0-1,-1 0 1,1 0 0,-1 0-1,1 1 1,-1-1 0,1 0-1,-1 0 1,1 1-14,-9 3-5,1 0 0,-1 1 0,1 1-1,0-1 1,1 2 0,0-1 0,-7 7 5,0 0-4,-4 5-29,0 0 0,1 1 0,-9 13 33,10-11-95,-18 16 95,25-26-34,-1 0 0,-5 9 34,-10 13-66,25-33 62,-1 1 0,1-1 0,0 1 0,-1-1 0,1 1 0,-1-1 1,1 1-1,-1-1 0,1 1 0,-1-1 0,1 0 0,-1 1 0,1-1 0,-1 0 0,1 1 1,-1-1-1,0 0 0,1 0 0,-1 0 0,0 1 0,1-1 0,-1 0 0,1 0 1,-1 0-1,0 0 0,1 0 0,-1 0 0,0 0 0,1-1 0,-1 1 0,0 0 0,1 0 1,-1 0-1,0-1 4,1 1-62,0 0 1,0 0 13,1-2 50,0 1 0,0 0 0,0-1 0,0 1-1,0 0 1,0 0 0,1 0 0,-1-1 0,0 1 0,1 1 0,-1-1 0,1 0 0,-1 0-1,2 0-1,11-8 37,2-5-17,13-12 46,23-27-66,-43 45 11,-1-2 0,-1 1 0,1-1 0,-2 0 0,6-10-11,-6 10 6,0 1-1,1 0 1,0 0 0,0 1-1,1 0 1,0 0 0,4-3-6,12-11 19,-20 18-11,-1 0 1,1 0 0,-1-1-1,0 1 1,0-1 0,0 0-1,0 0 1,-1 0 0,0 0-1,0 0 1,0-1 0,0-3-9,-2 8 3,0 0-1,0 1 1,0-1 0,1 0 0,-1 1 0,0-1 0,1 0 0,-1 1-1,0-1 1,1 1 0,-1-1 0,1 0 0,-1 1 0,0-1 0,1 1-3,3-5 45,-4 5-40,1-1 1,-1 1-1,0 0 0,0 0 1,0-1-1,0 1 0,0 0 1,0 0-1,0-1 1,0 1-1,0 0 0,0 0 1,0-1-1,0 1 1,0 0-1,0 0 0,0-1 1,-1 1-1,1 0 1,0 0-1,0-1 0,0 1 1,0 0-1,0 0 1,0 0-1,-1-1 0,1 1 1,0 0-1,0 0 0,0 0 1,-1-1-1,1 1 1,0 0-1,0 0 0,0 0 1,-1 0-1,1 0 1,0 0-1,0 0 0,-1 0 1,1-1-1,0 1 1,0 0-1,-1 0 0,1 0 1,0 0-1,-1 0 1,1 0-1,0 0 0,0 1 1,-1-1-1,1 0 0,0 0 1,0 0-1,-1 0 1,1 0-1,0 0 0,0 0 1,0 0-1,-1 1 1,1-1-1,0 0 0,0 0 1,0 0-1,-1 1 1,1-1-1,0 0 0,0 0 1,0 0-1,0 1-5,-45 39-21,-17 13-1,52-44 7,1 0-1,0 1 0,0 0 0,1 1 0,0 0 16,-7 9-46,-5 1-48,16-18 61,0 1 0,1 0 0,-1 0-1,1 0 1,-2 2 33,-2 6-75,6-9 49,-1 0 1,0 1-1,0-1 0,0-1 1,0 1-1,0 0 0,-1 0 1,1-1-1,-1 0 1,0 1-1,0-1 0,-2 1 26,1-1-34,3-1 24,0-1-1,0 0 0,0 1 1,0 0-1,0-1 1,0 1-1,0-1 0,0 1 1,0 0-1,1 0 1,-1-1-1,0 1 0,0 1 11,-2 0-99,1-6-25,2 3 130,0 0 1,0 1 0,0-1 0,0 1 0,0-1 0,0 0 0,1 1 0,-1-1-1,0 1 1,0-1 0,0 1 0,1-1 0,-1 0 0,0 1 0,1-1 0,-1 1-1,0-1 1,1 1 0,-1 0 0,1-1 0,-1 1 0,0-1 0,1 1 0,0 0-7,3-3 33,0 1 0,0-1 0,0 0 0,0 0 0,0 0 1,0 0-1,-1-1 0,3-3-33,81-79 560,-43 41-319,-24 23-125,1 2-1,1 0 1,9-5-116,-31 25-24,13-11 346,-13 11-370,1 0-1,-1-1 1,0 1-1,0 0 0,1 0 1,-1 0-1,0-1 0,0 1 1,0 0-1,1 0 0,-1 0 1,0-1-1,0 1 0,0 0 1,0 0-1,1-1 0,-1 1 1,0 0-1,0-1 0,0 1 1,0 0-1,0 0 0,0-1 1,0 1-1,0 0 1,0-1-1,0 1 0,0 0 1,0-1-1,0 1 0,0 0 1,0 0-1,0-1 0,0 1 1,0 0-1,0-1 0,-1 1 1,1 0-1,0 0 0,0-1 1,0 1-1,0 0 0,-1 0 1,1-1-1,0 1 0,0 0 1,-1 0 48,-2-1-5427,1 0 3690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2513,'-82'-35'1617,"67"26"-267,15 9-1334,0 0-1,-1 0 0,1 0 0,0 0 1,0 0-1,0 0 0,0 0 1,0 0-1,0 0 0,0 0 0,0-1 1,0 1-1,0 0 0,0 0 0,0 0 1,0 0-1,0 0 0,0 0 0,0 0 1,0 0-1,0 0 0,0 0 0,0 0 1,0 0-1,0 0 0,0 0 0,0-1 1,0 1-1,0 0 0,0 0 0,0 0 1,0 0-1,0 0 0,0 0 1,0 0-1,0 0 0,0 0 0,0 0 1,0 0-1,0 0 0,0 0 0,0 0 1,0-1-1,0 1 0,0 0 0,0 0 1,0 0-1,0 0 0,1 0 0,-1 0 1,0 0-1,0 0 0,0 0 0,0 0 1,0 0-1,0 0 0,0 0 1,0 0-1,0 0 0,0 0 0,0 0 1,0 0-1,0 0-15,4 0 1138,-10 1 744,6-1-1451,0 0-98,0 0-22,1 9 282,2 1-456,1 0-1,0 0 1,0 0-1,3 4-136,-3-6 80,0-1-1,0 1 1,-1 0 0,-1 0-1,1 0 1,-1 0 0,-1 1-1,1 2-79,-1-3 127,1 1 1,0-1-1,0 0 0,1 0 0,0 0 0,0 0 1,1 0-1,0-1 0,0 0 0,1 1 0,0-1-127,15 31 143,-4-5-106,41 62 42,-27-53-43,-9-13 32,-13-23-66,-8-6 11,0 1-1,0-1 1,0 0-1,0 0 1,0 0-1,0 0 1,1 0-1,-1 0 1,0 0-1,0 0 1,0 0-1,0 0 1,0 0-1,0 0 1,1 0-1,-1 0 0,0 1 1,0-1-1,0 0 1,0 0-1,0 0 1,1 0-1,-1-1 1,0 1-1,0 0 1,0 0-1,0 0 1,0 0-1,0 0 1,1 0-1,-1 0 1,0 0-1,0 0 1,0 0-1,0 0 1,0 0-1,0 0 0,0 0 1,1-1-1,-1 1 1,0 0-1,0 0 1,0 0-1,0 0 1,0 0-1,0 0 1,0 0-1,0-1 1,0 1-1,0 0 1,0 0-1,0 0 1,0 0-1,0 0 1,0 0-1,0-1 0,0 1-12,0 0 310,0 0 3,-9-12 814,-14-25-888,1 3 40,-17-21-279,32 46 24,2 2-11,0 1 0,0-1 0,0 0 0,0 0 1,1-1-1,1 1 0,-1-1 0,1 0 0,0 1 1,0-5-14,0-2 22,0 0 0,-6-11-22,1-3 36,7 25-13,0 0-1,-1-1 1,1 1 0,-1 0 0,0 0 0,0 0-1,0 0 1,0 0 0,0 1 0,-1-1 0,1 1-1,-3-2-22,-1-3 249,5 7-230,1 0-51,0 0-23,0 0-7,0 0 4,5 9 6,8 13 43,1-1 0,3 4 9,-1-3 1,-12-17 2,-1 1 0,0 0 1,0 0-1,2 5-3,2 5 10,1-2 8,0 1 0,-2 0 0,1 1 0,2 13-18,-7-25 2,-1 0-1,1 0 1,0 0 0,0 0 0,0 0 0,3 3-2,9 18 5,-5-11-4022,-8-13 3342,-1 0 1,1 0-1,0 1 0,0-1 1,0 0-1,-1 1 0,1-1 1,-1 0-1,1 1 0,-1 0 675,0-3-1383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2713,'0'-2'755,"0"-1"1,0 1-1,0 0 1,-1 0 0,1 0-1,0 0 1,-1 0-1,0 0 1,1 0 0,-1 0-1,0 0 1,-1-1-756,1 3 88,0 0 1,0 0-1,0 0 0,0 0 1,0 0-1,0 0 1,0 0-1,0 0 0,1 1 1,-1-1-1,0 0 1,0 1-1,0-1 0,0 1 1,0-1-1,0 1 1,0-1-1,1 1 0,-1-1 1,0 1-1,0 0 1,1-1-1,-1 2-88,-1 0 105,-7 5-94,1 0 0,1 0 1,0 1-1,0 1 0,-2 2-11,2-1 5,-1 0 0,0-1 0,-1 0 0,-7 6-5,-8 8-42,2 0 0,1 2 1,1 0-1,0 4 42,10-17-43,-1 0 0,0-1 0,-5 3 43,5-3-3,-1 0 0,-9 13 3,21-24-1,0 1 0,0-1 0,-1 0 0,1 1 0,0-1 0,0 0 0,0 1 0,-1-1 0,1 0 0,0 1 0,0-1 0,0 0 0,0 1 0,0-1 0,0 0 0,0 1 0,0-1 0,0 1 0,0-1 0,0 0 0,0 1 0,0-1 0,0 1 1,0-1 12,0 0-1,0-1 1,0 1-1,0 0 1,0 0-1,0 0 1,0 0-1,0 0 1,0 0-1,0 0 1,0 0-1,0 0 1,0 0-1,0 0 1,0 0-1,0 0 1,0 0-1,0-1 1,0 1-1,0 0 1,0 0-1,0 0 1,0 0-1,0 0 1,0 0-1,0 0 1,0 0-1,0 0 1,0 0-1,0 0 1,0 0-1,0 0 1,0 0-1,0 0 1,1 0-1,-1 0 1,0 0-1,0-1 1,0 1-1,0 0 1,0 0-1,0 0 1,0 0-1,0 0 1,0 0 0,0 0-1,0 0 1,0 0-1,0 0 1,0 0-1,1 0 1,-1 0-1,0 0 1,0 0-1,0 0 1,0 0-1,0 0 1,0 0-1,0 1 1,0-1-1,0 0 1,0 0-1,0 0 1,0 0-12,6-5 472,83-43 87,-84 45-513,0-1 0,1 0 1,-1 0-1,0 0 1,-1-1-1,1 0 0,-1 0 1,0 0-1,2-4-46,-2 4 42,0-1-1,1 1 1,-1 0-1,1 0 1,2-1-42,17-12 121,-15 11-49,0 1 1,0-1 0,-1 0 0,0-1 0,-1 0 0,7-8-73,-14 14 52,1 0 0,-1 0 0,1 0 0,-1 0 0,0 0 0,0 0 0,0 0 0,0 0 0,-1 0 0,1 0-52,0-4-242,-1 6 107,1 0 123,0 0 0,-1 0 0,1-1 0,0 1 0,0 0 0,-1 0-1,1 0 1,0 0 0,-1 0 0,1 0 0,0 0 0,-1 1 0,1-1 0,0 0 0,0 0 0,-1 0 0,1 0 0,0 0 0,-1 0 0,1 0-1,0 1 1,0-1 0,-1 0 0,1 0 0,0 0 0,0 1 0,0-1 0,-1 0 0,1 1 12,-33 42-112,15-24 92,9-9 5,0 1 1,0 0 0,1 0-1,-4 8 15,3-4-40,0-1-1,-1 0 1,0-1-1,-1 0 1,0-1-1,-1 0 1,-1-1-1,-8 7 41,18-16-42,1 0 0,-1 0 0,1 0 0,0 1 0,0-1 0,0 1 0,0-1 0,0 1 0,1 0 0,-2 2 42,-4 9-445,5-13 320,1 0 0,-1 0 1,1 0-1,0 0 0,-1 0 0,0 0 1,1-1-1,-1 1 0,0 0 0,-1 0 125,3-1-170,-1 0 0,0 1 0,1-1-1,-1 0 1,0 0 0,1 0 0,-1 1-1,0-1 1,0 0 0,1 0 0,-1 0-1,0 0 1,0 0 0,1 0 0,-1 0-1,0 0 1,1-1 0,-1 1 0,0 0-1,0 0 1,1-1 0,-1 1 0,0 0-1,1-1 1,-1 1 170,1-1-776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1784,'65'-75'1014,"-52"60"-54,-12 15-813,-1 0-1,1 0 0,-1 0 1,1 0-1,-1 0 1,1 1-1,-1-1 0,0 0 1,1 0-1,-1 0 1,1 1-1,-1-1 0,1 0 1,-1 0-1,0 1 1,1-1-1,-1 0 0,0 1 1,1-1-1,-1 0 1,0 1-1,1-1 1,-1 1-1,0-1 0,0 0 1,0 1-1,1-1 1,-1 1-1,0-1-146,3 17 3706,-2-9-4228,1 3 753,0 0-1,1 0 1,1 0 0,-1 0 0,2 0-231,15 43 774,-4-6-366,2 0-1,6 6-407,-18-44 21,-1 0 0,1 0 0,1 0 0,0-1 0,0 0-1,1 0 1,0-1 0,1 0 0,2 3-21,9 4-348,0-1 0,0-1 0,21 10 348,-27-15-1611,-2 2 685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24:56.10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53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30:40.091"/>
    </inkml:context>
  </inkml:definitions>
  <inkml:trace contextRef="#ctx0" brushRef="#br0">2907 923 809 0,'-36'-78'353'0,"32"78"-186"15,2 4-68-15,8 5-1 16,0 7-2-16,8 12 32 0,4 7 24 15,2 7-26-15,2 1-20 16,-3 5-51-16,6 0-21 16,0 2-18-16,-1 4-5 15,4-7 0-15,-5-3 0 16,-2-5 0-16,4-7-12 16,-4-9-63-16,-4-6-55 15,0-20-169-15,-3-13-143 16,-5-21 270-16</inkml:trace>
  <inkml:trace contextRef="#ctx0" brushRef="#br0" timeOffset="179.45">3221 934 827 0,'-8'-21'440'0,"0"17"-127"16,-3 6-45-16,-9 17-111 16,-2 9-58-16,-13 9-55 15,-7 7-9-15,2 11-12 16,-1 0-1-16,7 4-11 15,7 1-3-15,3-11-52 16,5 1-55-16,8-11-315 16,6-5 272-16</inkml:trace>
  <inkml:trace contextRef="#ctx0" brushRef="#br0" timeOffset="2019.3">15566 10372 669 0,'-48'-3'243'0,"14"-1"-205"15,16 9-25-15,8-4 0 16,26 5 4-16,12 4 11 16,32-2 32-16,20 1 16 15,39-3 13-15,21 4-3 16,29-4-12-16,17-2-12 15,22-4-16-15,9-1 1 0,35-2-8 16,-7-4-1-16,42-3-10 16,7-2-11-16,-1-6-9 15,13-4-2-15,-38-5-1 16,-15-2-14-16,-35-6-25 16,-25-4-10-16,-30-5-4 15,-23-8 12-15,-36-11 26 16,-11-4 10-16,-42-13 9 15,-14-6 3-15,-22-6-3 16,-16-10-3-16,-26-8-16 16,-15 1-18-16,-37-5-17 15,-21 1 3-15,-13-1 16 16,-20 2 20-16,-20 8 19 16,-3 7 0-16,-37 11-6 15,-9 8-19-15,-17 15-120 16,-25 7-88-16,-6 27-71 15,-28 14 18-15,-22 31 183 16,6 20 143-16,-30 30 173 0,33 14 37 16,5 30-20-16,15 17-50 15,22 30-94-15,7 15-40 16,43 23-47-16,22 5-10 16,70-7-11-16,46-8-11 15,93-32-6-15,46-16 0 16,88-23-64-16,31-16 66 0</inkml:trace>
  <inkml:trace contextRef="#ctx0" brushRef="#br0" timeOffset="3170.82">3221 507 1011 0,'-57'-30'415'0,"40"35"-259"16,2 10-88-16,3 3-20 0,8 6-37 15,5-1-1-15,13-10 9 16,2-2 0-16,6-5 9 16,1-7-3-16,-3-13 7 15,-3 1 16-15,-7-10 40 16,-1-6 10-16,-10 8 19 16,-1-2 1-16,-8 8-27 15,-1 12-19-15,1 5-41 16,1 3-19-16,0 12-26 15,2 3-37-15,3-2-124 16,1 8-108-16,12 1 164 16</inkml:trace>
  <inkml:trace contextRef="#ctx0" brushRef="#br0" timeOffset="9409.82">5171 947 903 0,'-36'28'358'0,"-5"4"-211"16,7 9-20-16,7 4 3 0,6 1-19 15,16 1-18-15,9-7-4 16,16-8-27-16,8-7 1 16,12-14-34-16,5-6-4 15,6-13-8-15,0-9 0 16,-7-10 2-16,-7-3 0 0,-16-9 0 16,-6 2 1-1,-12 1-6-15,-8 0-7 0,-8 8-18 16,-8 6-11-16,-12 8-38 15,-2 5-53-15,-5 8 74 16</inkml:trace>
  <inkml:trace contextRef="#ctx0" brushRef="#br0" timeOffset="10530.24">3063 1963 871 0,'-15'21'378'16,"-27"36"-224"-16,40-24-28 0,-3 1-50 15,4-1-17-15,6-7-4 16,-9-5 8-16,21-7-9 15,3-3-9-15,11-9-15 16,7 3-8-16,1-6-11 16,-3-4-3-16,-1 10-3 15,-9-1-1-15,-7 8 5 16,-2 7 7-16,-17 10 12 16,0 11 2-16,-16 13 0 15,-6 7-6-15,-15 7-9 16,-7 2-2-16,-6-4-2 15,0-6 0-15,6-16 1 16,-1-14-10-16,14-13 40 16,2-11 4-16,12-7-7 15,10-4 4-15,7-10-48 16,7 1-10-16,14-11 2 16,4-3 4-16,10-5 5 15,1-9 2-15,6-1-40 0,0-2-33 16,-3-2-100-16,-2 3-66 15,-6-1-148-15,-3 0 233 16</inkml:trace>
  <inkml:trace contextRef="#ctx0" brushRef="#br0" timeOffset="10802.67">3369 1853 1005 0,'-12'0'482'0,"-4"4"-213"0,-1 15-138 15,-3 3-37-15,5 6-46 16,8 1-8-16,6-7-8 16,9-6-12-16,1-8-20 15,0-8 0-15,7-8 10 16,-5-10 5-16,9-9 1 16,-8 0-1-16,-6-1-1 15,1 6 0-15,-10 9-2 16,2 2-3-16,-3 8-16 15,-5 5-9-15,0 7-46 16,-3 10-58-16,5 2-210 16,5 2 213-16</inkml:trace>
  <inkml:trace contextRef="#ctx0" brushRef="#br0" timeOffset="11346.83">4338 2189 633 0,'5'-4'284'0,"-4"1"-103"16,0 3 9-16,-2-1-16 15,0 0-20-15,-1 1-38 16,-12 0-10-1,8 0-11-15,-56 2-1 0,-3 10-22 16,-8-3-4-16,-5 9-19 16,27-3-5-16,3 1-13 15,7 4-2-15,10-5-3 16,8 5-4-16,14-7-14 16,2-3-8-16,9 1-16 0,8-2-3 15,9 4 3-15,8-2 5 16,10-1 10-16,4 0 2 15,2-3 1-15,3 3 1 16,-4 0 1-16,-3 2 0 16,-7 0 7-16,-6 2-17 15,-9 0-77-15,-2-4-69 16,-6 3-307-16,0-5 295 16</inkml:trace>
  <inkml:trace contextRef="#ctx0" brushRef="#br0" timeOffset="11726.59">4837 2292 1124 0,'-24'26'457'0,"0"15"-295"16,0 4 20-16,14-1-42 16,9-2-35-16,20-11-41 15,7-6-24-15,13-15-19 0,-1-6-2 16,1-14-7-16,7-9 0 15,-4-14-1-15,-1-6 3 16,-10-4 1-16,-11-1 1 16,-10 1 3-16,-6 5-8 15,-12 4-19-15,-8 10-24 16,-10 12-78-16,-9 7-111 16,-6 21 143-16</inkml:trace>
  <inkml:trace contextRef="#ctx0" brushRef="#br0" timeOffset="18699.3">3981 861 1035 0,'-41'-47'420'0,"31"44"-270"15,2 1-25-15,3-1-4 16,-4-3-11-16,3 4 6 16,4 0 1-16,2 3-31 15,0-1-26-15,0 0-44 16,0 0-12-16,0 0-6 16,11 6 2-16,16 8 0 15,33 27 3-15,-19-24 0 16,2-2 2-16,6 1 0 15,1 0-1-15,2-4-1 16,-3 2-1-16,-4 1 0 16,3-2 0-16,-4 1 1 15,-1-3-1-15,-4 1 0 0,-9-2 13 16,-11 0 31-16,-8-2 21 16,-13-1 35-16,-8 2-3 15,-15 3-13-15,-11 3-13 16,-12 7-16-16,0 0-2 15,-8 4-8-15,5-1-10 16,-1 1-17-16,-3 2-9 16,7-3-32-16,10 1-30 15,21 1 33-15</inkml:trace>
  <inkml:trace contextRef="#ctx0" brushRef="#br0" timeOffset="26257.3">11083 12190 268 0,'26'-43'189'16,"-28"40"10"-16,-1-5-86 15,3 1 1-15,-2 2-2 16,2 1 12-16,1 3 18 16,-1 1-3-16,0 0-1 15,0 0-17-15,0 0-45 16,0 0-18-16,0 0-33 0,-1 0-3 15,0 14 14-15,-2 7 10 16,-7 31 14-16,5-20 3 16,1 3-1-16,-1 3-5 15,3 3-11-15,-4-1-6 16,-2 3-17-16,-1-1-4 16,-1 1-9-16,3 0 3 15,-1-1 17-15,1-2 2 16,2-3-1-16,3 0-4 15,-1-6-16-15,0-1-1 0,2-3-1 16,-4-3 1-16,5-4-3 16,-1-1-2-16,1-5 0 15,0-1 0-15,0-1-1 16,0 0 1-16,0-3-1 16,-2-2-1-16,0-3 0 15,0-2 0-15,0 5 0 16,2-2 0-16,0 2 0 15,0-3 2-15,0-3 0 16,-3 0 1-16,3-2 0 16,-2 1 0-16,1 0-1 15,-1 0 0-15,1 0 0 16,0 0 6-16,0 0 6 16,0-1 2-16,0 0 3 15,-5-2-5-15,-5 1-7 16,2-12-2-16,-30-29-4 15,31 25-1-15,3 4 0 0,-4-2-1 16,3 3 3-16,4 1 0 16,-6-2 0-16,5 3 1 15,1 2-2-15,-2 0-2 16,4 6 0-16,0-1-1 16,-1 1 0-16,1 2 2 15,0-1 2-15,0 2-2 16,0 0-3-16,-1 0-3 15,1 0-1-15,-2 0 0 0,-1 13 4 16,0 10 0-16,0 26 0 16,3-22 1-16,0 2 3 15,-1-1 0-15,1 5 2 16,0-5-1-16,1 1 0 16,-1-3 0-16,6-3-4 15,-1-5 7-15,-3-3 1 16,7-1 1-16,-3-6 6 15,5-2-6-15,7-8 3 16,-4-6 1-16,9-7-2 16,-2-4-1-16,0-4-4 15,0 0-2-15,-7 0 4 16,-2 2-2-16,-3 1-7 16,-4 1-9-16,-1 3-36 15,0 2-28-15,-4 4-58 16,0 1-20-16,0 6 91 15</inkml:trace>
  <inkml:trace contextRef="#ctx0" brushRef="#br0" timeOffset="28143.95">3531 12322 380 0,'18'69'220'0,"-18"-63"-23"16,3-5-19-16,-1 2-29 16,-2-3-10-16,0 0-2 15,0-1 0-15,0 0-19 16,4-4-12-16,8-9-32 16,26-38-12-16,-27 20-5 15,2-1 5-15,-6-4 1 16,2-3-3-16,-1 0-9 15,0 1-11-15,1 1-12 0,-3 2-6 16,2 4-7-16,-3-3-5 16,2-1-5-16,0 0-1 15,0 0 0-15,-2 3 2 16,-2 4 5-16,4 4 5 16,-4 4 6-16,1 1-2 15,-3 2-4-15,0 3-4 16,0 4-5-16,-1 3 0 0,4 4-3 15,-6 1 0-15,4 0-2 16,-4 2 6-16,0 0 12 16,1 0 6-16,0 0 8 15,0 0-4-15,0 0-10 16,0 1-5-16,0 0-9 16,0 0-1-16,-5 0-3 15,-3 1-1-15,0 1 0 16,-1 3-1-16,-32 25 0 15,29-18 1-15,0 0-1 16,3-3 0-16,6-2 1 16,-1-3-1-16,3-3 1 15,1 0-1-15,1-2 0 16,0 0-1-16,0 0-2 16,0 0 1-16,0 0-2 15,1-4-1-15,5-8 1 16,2-3 0-16,23-30-1 15,-16 26 0-15,4 0 1 16,1 1 1-16,-1 1-1 16,2 2 1-16,-4 5 0 0,-4 1 0 15,0 7 1-15,-6 2 3 16,0 7 6-16,4 7 0 16,-7 9 4-16,2 4-3 15,-6 6-3-15,-4 2 1 16,-3 4-8-16,0 2-20 15,9-2 15-15</inkml:trace>
  <inkml:trace contextRef="#ctx0" brushRef="#br0" timeOffset="30394.17">6532 9762 388 0,'-3'-1'272'16,"-2"-3"-18"-16,1 1-50 16,3 3-12-16,0 0-44 15,1 0-14-15,0 0-16 16,0-1-10-16,0 1-16 15,0 0-8-15,0 0-24 16,0 0-11-16,11 0-12 16,13 4 2-16,31 3 6 15,-24-5-3-15,8 2 5 16,-2-5-9-16,10 3-13 16,2 1-4-16,4 3-14 15,-2-4-1-15,-1 3-1 16,-10-4 0-16,-8-1-1 15,-3 1 0-15,-8-1-2 16,-1 4 1-16,-2-2 1 16,-4-2 2-16,-7 0 1 0,-2 0 1 15,-3 0-1 1,0 1-9-16,-4-2-48 0,2 0-42 16,-2 1-106-16,1-1-48 15,0 0-131-15,0 0-114 16,0-1 323-16</inkml:trace>
  <inkml:trace contextRef="#ctx0" brushRef="#br0" timeOffset="30658.7">7135 9766 386 0,'-2'-2'287'0,"1"1"16"0,-3-5-94 16,1 1-41-16,1 4-76 16,1 0-22-16,1-1-8 15,5-3 11-15,19-5 10 16,30-5-11-16,-28 20-14 15,-1-3-6-15,-5 10 3 16,0-1 4-16,-3 0 3 16,-3-4 6-16,-6 3-3 15,-5 1 4-15,-7 5 2 16,-9-1-4-16,-10 0-4 16,-1 3-11-16,-9-3-24 15,2 5-9-15,2-6-14 16,1-3 4-16,1 4-51 15,7 3-56-15,3 8 65 16</inkml:trace>
  <inkml:trace contextRef="#ctx0" brushRef="#br0" timeOffset="31949.33">4257 15563 182 0,'7'-1'124'0,"0"1"14"16,-1 0-3-16,-6 0-7 15,1 1-3-15,-1-1 18 16,-1 0 15-16,1-1 8 16,-1 1-3-16,0 0-28 15,0 0-22 1,1 0-25-16,-2 0 1 0,1 0-5 16,-20 3 5-16,-35 3 2 15,26-4-2-15,-13 3 2 16,-4-2 0-16,-7 1-1 15,-4 0-9-15,1 0-22 16,4 0-12-16,7 0-24 16,4 0-7-16,3-4-8 15,6 0-4-15,3 0-2 0,6-3 1 16,9 3-2-16,1-3 1 16,8 0-2-16,2 3 0 15,4-2-6-15,0 1-5 16,0 1-19-16,0-1-14 15,0 1-27-15,0 0-16 16,0-1-54-16,0 0-26 16,13 0-67-16,0 0-48 15,28-5-139-15,-28 2 258 16</inkml:trace>
  <inkml:trace contextRef="#ctx0" brushRef="#br0" timeOffset="32310.12">3742 15493 317 0,'62'-47'224'0,"-62"47"21"15,-4 1-46-15,-4 2-74 16,1 1-22-16,-3 1-10 16,-7 0 16-16,2 0 23 15,-3 3 2-15,-2-1-25 0,-1 1-18 16,-4 2-27-16,2-2-13 16,2 4-20-16,1-3-7 15,4 3-13-15,6-1-7 16,7 1-11-16,1 0-4 15,13 5-3-15,3 2 1 16,15 4 7-16,7 3-31 16,5 5 28-16</inkml:trace>
  <inkml:trace contextRef="#ctx0" brushRef="#br0" timeOffset="34360.04">6306 12516 74 0,'44'-36'53'0,"-43"28"3"16,-1-3 16-16,1 0 38 0,1 5 22 15,-4-1 57-15,-5-3 5 16,-3 9-25-16,-4-3-26 15,-3 4-60-15,-2 8-23 16,-4 0-25-16,0 7-5 16,-1 4-9-16,2 1 7 15,3 1 13-15,8 0-1 16,6-3-3-16,2 1-11 16,12 0-20-16,-2-2-2 0,9-3 5 15,2-9 1-15,7-3 5 16,2-4 1-16,3-8-2 15,1 0 0-15,-5-8-1 16,1 2 0-16,-8-4 1 16,-4-1 1-16,-6-1 3 15,-5-1-3-15,-7 5 34 16,-2 5 13-16,-13 3 3 16,-2 3 5-16,-2 7-39 15,-3 6-14-15,-4 5-11 16,-1 10-4-16,-1 2 0 15,-2 2 0-15,11 1-1 16,4-3-1-16,12-3-3 16,5-3-3-16,10-1 1 15,4-6 0-15,9-3 4 16,3-7 3-16,4-7 1 16,2-1 3-16,-3-9-14 0,-2 1-5 15,-8-4 1-15,-5-3-1 16,-10 0 15-16,-4 0 5 15,-7 0 3-15,-4 5 3 16,-4 3 11-16,-1 5 7 16,-5 7 7-16,0 3 0 15,-1 11-15-15,0 2-9 16,2 5-14-16,4 0-2 16,7 2 18-16,4 2-51 0,10 7 31 15</inkml:trace>
  <inkml:trace contextRef="#ctx0" brushRef="#br0" timeOffset="43031.67">6244 12582 281 0,'-8'-4'179'0,"7"4"-8"16,-2 0-4-16,1-2-31 16,0 1-14-16,1 0-21 15,0 0-10-15,0 0-32 16,1 1-15-16,0 0-8 15,0 0 2-15,0 0 11 16,9 1 8-16,12 2-1 16,30 4 1-16,-16-5 2 15,-3 0-6-15,3-1-10 16,-3 3-10-16,-3 0-15 16,-6 1-3-16,2-1 2 15,1-1 5-15,1 1 7 16,1-3 3-16,1 6 4 15,-3 1-3-15,-2-1-6 16,1 1-1-16,-5-6-6 0,0-1-2 16,-6-4 2-1,-3 0 1-15,1-2 4 0,-4-1 2 16,-3 1-2-16,1 1-3 16,-6 0-8-16,2 1-5 15,-2 1 0-15,0 2-32 16,0 0-73-16,0 0-41 15,0 0-153-15,0 0-82 16,0-1 239-16</inkml:trace>
  <inkml:trace contextRef="#ctx0" brushRef="#br0" timeOffset="43301.73">6821 12582 532 0,'22'-31'323'15,"-26"30"-53"-15,1 0-83 16,3 1-56-16,0 0-73 15,0 0-22-15,3 0 3 16,17 3 20-16,31 10 19 16,-29-6-6-16,-2 1-29 15,-2 1-14-15,-9 0-9 16,-1 3 10-16,-8 1 21 16,-7 0 5-16,-5-2 3 15,-7 0-8-15,-6-1-22 16,1-1-6-16,-4 0-5 15,2-4-25-15,-4-4-107 16,9 3-112-16,5 1 131 16</inkml:trace>
  <inkml:trace contextRef="#ctx0" brushRef="#br0" timeOffset="47564.78">6896 12708 227 0,'-59'-31'132'0,"58"34"-16"16,0-3-16-16,-2 0-28 15,2 0-11-15,0-1-19 16,-1 0-10-16,1 0-6 16,0 1 7-16,1 0 19 15,0 0 15-15,0 0 18 16,0 0-4-16,0 0-7 16,0 0-10-16,2 0-24 15,10 1-4-15,3 0-11 16,27 4-6-16,-23-3-2 15,3-2-1-15,0-2-4 16,2 0 16-16,3 0 15 16,-5 1 1-16,-6 1 6 15,-1-5-18-15,-1 3-15 16,1-3-3-16,4 1-3 0,1 0-1 16,-1 1 0-16,1 0 1 15,-3 0 11-15,0 2 4 16,-6-3 1-16,0 4 3 15,1 0-3-15,-3-1-4 16,1 0-2-16,-2-1-4 16,1 1-8-16,0-3-1 15,-3 2-4-15,7 1 0 16,-2-1-2-16,1 2-1 0,-1 1-1 16,-2 1-1-16,0 0-1 15,-1 3 1-15,2-2 0 16,-1 0 1-16,1 1 2 15,0-1 1-15,0-1 1 16,1-1 0-16,-2-1-1 16,-3-1 1-16,2 1 0 15,-3-2 0-15,-2 2 0 16,-1 0-1-16,-2-1 1 16,0 1 0-16,0 0 4 15,0-1 2-15,0 0 1 16,0 1 0-16,0 0-3 15,0 0 0-15,0 0-7 16,0 0-1-16,0 0-27 16,0 0-38-16,0 0-158 15,0 0 146-15</inkml:trace>
  <inkml:trace contextRef="#ctx0" brushRef="#br0" timeOffset="48724.31">7196 12656 330 0,'-70'-22'227'0,"66"19"-14"16,5 2-71-16,1 0-25 15,-2 1-55-15,0 0-20 0,0 0-6 16,0 0 2 0,0 0 39-16,0 0 21 0,0 0 3 15,5 0-1-15,11 0-24 16,25-3-9-16,-28 0-7 15,3-1-7-15,-2 2-13 16,3 1-7-16,-1 1-12 16,-2 1-4-16,2 0-4 15,-3 0-4-15,4 0-4 16,-4-1-8-16,1 0 36 16,-1 1 2-16,-4 1 1 15,-2 2 9-15,-1 1-36 16,1-1-1-16,-3 0-2 15,2-1 1-15,-2-3-2 16,0 2 0-16,-2-2 3 16,-2 0 1-16,0 0 3 15,0 0 1-15,0 0-3 16,1 8-2-16,2 3 0 16,-1-1-1-16,7 26 4 15,-9-28 1-15,-1 1 3 16,-1-1 0-16,1 3-2 0,-2-1-3 15,0-1-3-15,2-2-2 16,-1 4-1-16,1 0-1 16,-2 3 0-16,-2 2 0 15,1-5-1-15,1 2 0 16,3 0-1-16,-3 0 1 16,3 4-1-16,-3-2 1 15,-2 2 0-15,3 0 0 16,-4-1-1-16,2-3 1 0,1-2-1 15,-1 0 0-15,2-3 1 16,1-1 0-16,0-2 2 16,-1 0 0-16,0-3 1 15,1-2 0-15,0 0-1 16,0 0-1-16,1 0 0 16,-2 0-1-16,1 0 0 15,0 0 2-15,1 0 1 16,0 0 3-16,0 0 3 15,0 0 2-15,0 0-2 16,0 0-1-16,0 0-4 16,0 0-2-16,0 0 1 15,0 0-24-15,0 0-77 16,0 0-101-16,0 0 116 16</inkml:trace>
  <inkml:trace contextRef="#ctx0" brushRef="#br0" timeOffset="49429.33">7385 12635 300 0,'0'-3'160'16,"1"1"-24"-16,-1 2-6 15,0 0-4-15,0 0-2 16,0 0-19-16,0 0-6 16,0 0-7-16,0 0-6 15,0 0 12-15,0 0 0 0,3 13-16 16,0-2-8-16,5 32-21 15,-7-28-3-15,1 0 6 16,-1 3-2-16,0-1-13 16,-1 3-8-16,-4-1-21 15,-1-1-2-15,1 2-1 16,-2-2-1-16,2 0 0 16,0-2 0-16,1-4 0 15,3-1 0-15,-2-6 0 16,0 2 1-16,-1-6 1 15,3 2-2-15,0-3-12 16,0-1-27-16,0 0-106 16,0 0-107-16,0 0 148 15</inkml:trace>
  <inkml:trace contextRef="#ctx0" brushRef="#br0" timeOffset="50164.3">7357 12924 245 0,'0'0'204'0,"-2"-1"14"0,1 0-44 15,0 0-26-15,0 0-51 16,-1 0-22-16,1 1-39 15,0 0-12-15,0 0-13 16,-3 1-4-16,-3 1 3 16,5-1 1-16,-6 13 0 15,-13 26 0-15,21-30-3 16,0 3 0-16,-1-5 0 16,2 2 0-16,-2-2 2 15,1-8 0-15,2-1 2 16,-2-1-1-16,0 1-1 15,0 0-10-15,0 0-71 16,0 0-87-16,0 0 97 16</inkml:trace>
  <inkml:trace contextRef="#ctx0" brushRef="#br0" timeOffset="50520.89">7276 12944 458 0,'-34'-46'228'16,"32"42"-58"-16,1 4 4 15,0 0-10-15,0 0-41 16,1 0-49-16,0 0-27 16,0 0-3-16,1 21 16 15,2 28 4-15,0-26 5 0,1-2-12 16,0-4-7-16,4 0 12 15,2-3-1-15,5-6 5 16,-1-3 4-16,6-7-9 16,-2-3-8-16,4-3-13 15,4-2-7-15,-6-3-13 16,-2-3-4-16,-7 3-5 16,1 2-4-16,-7 1-2 15,0 6-8-15,0 2-63 16,-6-3-78-16,2 5-414 15,-1 0 370-15</inkml:trace>
  <inkml:trace contextRef="#ctx0" brushRef="#br0" timeOffset="57763.77">7320 13054 114 0,'-1'-1'67'15,"1"0"-10"-15,0-1-17 16,0 1-10-16,0 0 11 16,0 0 23-16,0 0 9 15,0 0 16-15,0 0-7 16,0 0-8-16,0 0 1 15,0 0-7-15,0-1 1 16,0 1-15-16,0 0-13 0,0 0-25 16,-1 0-8-16,0 1-4 15,0 0-2-15,1 0 4 16,-2 0 4-16,1 0 13 16,-1 0 5-16,-1 4 8 15,-1 1 0-15,-2 0-6 16,3 0-4-16,-1-3-13 15,1 2-5-15,-2 3-6 16,-2-4-1-16,1 5 0 16,1-3 0-16,-1-1 1 15,1 2-1-15,0-3 0 16,-2 2 0-16,4 0 0 16,0 1 1-16,-3-1 1 15,3-2-1-15,0 2 1 16,-1-1-1-16,3-2 1 15,-4 3 0-15,3-4 1 16,-1 3 0-16,2 0 38 16,-2-2 6-16,-1 1 6 0,3-3 1 15,-3 1-36-15,-1 2-6 16,-4 2-5-16,5-2-2 16,1-3-3-16,-2 2 0 15,2 2-2-15,1-2-1 16,-3 3 0-16,2-1 1 15,-1 0 0-15,0 0 4 16,2-2 7-16,-2 2 3 16,2-1 3-16,-8 0 0 0,4 3-5 15,3-2 0-15,-3-1-2 16,2 2-1-16,-5-4-2 16,5 2-3-16,3 3-2 15,-6-2-1-15,2 2 0 16,3-5 0-16,-1 2-1 15,1-1 0-15,-1 1-1 16,0 2 0-16,0-1 0 16,-1-1 0-16,-1 2 1 15,1 0 0-15,1-2 0 16,1 0 0-16,-1 0 2 16,1-1-1-16,-1 0 0 15,2 1 1-15,-2-1 0 16,-5 0 0-16,6 0-1 15,-5 3 0-15,1-1-1 16,1 0-1-16,-3 1 0 0,3-1 0 16,-2 3-1-16,-1-1 1 15,0 7-1-15,-28 26 1 16,26-32 0-16,2 3 0 16,1-4 2-16,3-1-1 15,1 0 2-15,0-3 0 16,1-2 0-16,1 0 0 15,0 0-1-15,0 0-2 16,0 0 0-16,-1 0 0 0,1 0-1 16,0 0 0-16,0 0 1 15,1 0-1-15,-2 0 1 16,1 0 0-16,0 0 0 16,0 0 1-16,-1 1-1 15,0 3 1-15,0-2-1 16,1 0 1-16,0-1 0 15,0-1 1-15,-2 2-1 16,0 2 0-16,0 2-1 16,-2 0 0-16,2-1 2 15,0-1-1-15,-2 1 2 16,3-1 0-16,-1 0 0 16,1-1 0-16,1-1 0 15,0-2-1-15,0 0 1 16,0 1 0-16,-1 1-1 15,-1 1 0-15,1-2 0 16,-1 2 1-16,2-3 0 0,-2 4 0 16,-2 0 1-16,2-1 0 15,-3 2 0-15,-2-3 0 16,3-1 0-16,-1 2 0 16,6-3-2-16,-3 3 1 15,1-1-1-15,1-1 0 16,-2 1 1-16,0 1 0 15,2-2 0-15,0 1 0 16,0 0 1-16,0-1-1 0,-3 1 1 16,-1 1-1-16,3-3 0 15,-2 4 0-15,2-2-2 16,1-1 0-16,0-1 0 16,0 0 0-16,-2 2 0 15,2-2 0-15,0 1 0 16,-3 0 0-16,0 0 0 15,2-1-1-15,0 2 0 16,0 0 0-16,-2 1 0 16,1 1 0-16,-1-2 0 15,1 1 1-15,-2 0 0 16,0-1 0-16,1 0 1 16,-1 2 0-16,0-1 2 15,-1 0 2-15,2-1-1 16,0 2 0-16,1 0-1 15,-2-2-1-15,-1 3 0 16,0-3-1-16,3-1-1 0,0 0 0 16,-1 0 0-16,-1 1-1 15,-2 2 1-15,0-1 0 16,3-2 0-16,2 2 1 16,-4-1-1-16,3-1 1 15,1 1 0-15,-4 1 0 16,4 1 0-16,-4-3 0 15,1 3-1-15,-2-1 0 16,3-1-1-16,-1 0 0 16,1 0 0-16,3-2 0 0,-1 0 0 15,-1 4 0-15,3-3-1 16,-4 2 1-16,-2 0 0 16,5-3 0-16,-1 3 1 15,-1-1 0-15,0 1 0 16,2-3 0-16,0 0 0 15,-2 1-1-15,0-1 1 16,3 0 1-16,-2 0 0 16,1 0 2-16,0 0 1 15,0 1 1-15,-5 6-1 16,3-3-1-16,-3 3-3 16,4-5 0-16,1-1 0 15,-1 2-1-15,1-3 1 16,-1 3 0-16,-2 0 1 15,3-3 1-15,0 1-1 16,-1 1 1-16,-1 0-1 16,1 2-1-16,1-2 0 0,-1 0 0 15,0 0-1 1,-1 0 1-16,0 2 0 0,1-1-1 16,-4 1 1-16,0 1 0 15,0-1-1-15,-1-1 1 16,3 1 0-16,-3-1-1 15,4 0 1-15,0-1 0 16,-2 0 0-16,1 0 0 16,-2 1-1-16,5-3-2 15,-2 2 1-15,0 0 1 0,2-1 0 16,-1 2 1-16,-1-1 0 16,-1 2 1-16,-3 0 0 15,-2-1 0-15,4-1 0 16,-1 1 0-16,0 1 1 15,4-3 0-15,-3 0-1 16,0 1 0-16,-1 0 0 16,4 0-1-16,-4 3 1 15,3-4-1-15,-3 2 0 16,1-1 1-16,-2 2-2 16,1-1 1-16,-1 0-1 15,1 1 1-15,1 0 0 16,-1-1-1-16,2-1 1 15,-2 0-1-15,2 0 2 16,-3-1 1-16,0 1-1 16,2 1 1-16,-2 1-1 15,0 0-1-15,5-3-1 0,-3 1 0 16,0 2 0-16,2 0-1 16,0-3 0-16,-3 2 1 15,0 0 0-15,3 0 1 16,-4-1 0-16,2 0-1 15,-2 1 0-15,-2-2 1 16,2 7-1-16,-29 24 1 16,28-29-1-16,1 3 0 15,0-2 0-15,1 0-1 0,-2 2 0 16,0-1 0-16,0 2 1 16,0-3-1-16,0 2 1 15,2-2 0-15,0 0 1 16,0 2 0-16,4-4 1 15,-5 0 0-15,3-1 0 16,3-1 0-16,0 0 0 16,0 0-1-16,-1 0-1 15,1 0 1-15,0 0-1 16,-8 3 0-16,4-1 0 16,-1 0 0-16,-1 1-1 15,0 1 1-15,1-2 0 16,2 0-1-16,-3 1 1 15,2-1 0-15,-3 1 0 16,-1 0 0-16,3 3 1 16,2-2-1-16,-1-2 0 15,1 1 1-15,-3-1 0 0,-3 1 0 16,2-1-1 0,-1-1 0-16,4 3 0 0,2-2 0 15,-2 4-1-15,3-1 0 16,-7-4-1-16,2 7 2 15,2-5 0-15,-1 0 1 16,2-1 1-16,-1 0 0 16,-2-1 1-16,1 0-1 15,-1 1 0-15,-2 3 0 0,2-2-1 16,0 0 1-16,-1 1-1 16,2-2-1-16,0 0 2 15,-4 1-1-15,3-1 0 16,-1 0 2-16,1-1-1 15,0 0 1-15,-1-1-1 16,-1 0 1-16,0 0-2 16,0 0 0-16,-25 5-1 15,24-2-1-15,0 0 0 16,-1-1 0-16,-3 1 0 16,3 0 1-16,0 2 0 15,-1-3 0-15,-1 2 0 16,-1-4 0-16,1 3 0 15,0 2 0-15,1-1-2 16,3 6 1-16,0-5-1 16,0-1 1-16,2-2-1 15,-1 0 1-15,0 2 1 16,4-1 1-16,-4 1 0 0,2-1 1 31,4-2-2-31,0 1 1 0,1-2 0 0,0 0 0 16,-1 0 0-16,-2 1-1 15,-5 0 1-15,3 0 1 16,-1 1 0-16,-1-1 0 16,2 1 0-16,0-2 1 15,1 0 19-15,2 0 10 16,1 0 4-16,-5 0 0 16,-2 1-18-16,0-1-10 0,-2 1-3 15,-28 6 0-15,26-8-2 16,4-1 0-16,-2 1-1 15,1 0 0-15,4 3-1 16,-3-2 0-16,6 0 0 16,-7 0 0-16,3 0-1 15,2 3 1-15,-7-2-1 16,7 1-1-16,-3 0-2 16,0 0 0-16,0 2-1 15,2 1 31-15,-6 1-60 16,6 3-106-16,-7 12 105 15</inkml:trace>
  <inkml:trace contextRef="#ctx0" brushRef="#br0" timeOffset="59779.74">5342 14210 122 0,'63'-26'91'16,"-60"26"-5"-16,8 0-13 15,-11-5-4-15,0 3-12 16,2 2-5-16,-4-1 0 16,2 1 2-16,0-1 31 15,0 1 23-15,-1 0 22 16,1-1-5-16,0 1-41 15,-1 0-28-15,0 0-35 16,0 0-5-16,-4 0-5 16,-11 2-3-16,-29 10 23 15,27-7 4-15,-2-1 5 16,-1-1 4-16,-3-3-22 16,0 1-4-16,0 0-5 0,-1 2-3 15,-3 2-2-15,2-1-2 16,-8 1-2-16,3-1-1 15,-4-2 1-15,-2-1 6 16,2 3 7-16,2-4 1 16,0 0 0-16,-1-2-4 15,-4 0 16-15,-1-2 0 0,-3-1 0 16,-1 0 1 0,-4 0-22-16,16 3-4 15,2-1 0-15,-28 0 5 16,-4-5 14-16,8 3 2 0,13 2 1 15,3-2-7-15,4 5-14 16,-1-1-2-16,-2-1-2 16,-3 1 0-16,1 0 0 15,-1 0 0-15,3-1 24 16,-3 0 4-16,0 0 3 16,2 2 1-16,-3 0-23 15,9 0-4-15,3-1-2 16,-1-2-1-16,11 2-1 15,-7 1-1-15,-1 0-1 16,0 0 0-16,-6 1 1 16,2-1 0-16,-2 0-1 15,-1 0 1-15,3-1-13 16,-1-1 33-16,1-2 10 16,4 2 1-16,-2-3 15 0,1 1-34 15,0-2-8-15,1-1-2 16,1 5-2-16,5-2 1 15,4 4 0-15,1-4-1 16,4 1 1-16,5 2-1 16,2-1 1-16,4 2-2 15,-1 0-1-15,0-1-1 16,-1 0-4-16,2-1 0 16,0 2-4-16,0 0-1 0,0 0 3 15,-1 0 10-15,1 0-55 16,0 0-47-16,0 0-140 15,0 0-223-15,0 0 302 16</inkml:trace>
  <inkml:trace contextRef="#ctx0" brushRef="#br0" timeOffset="60231.18">3834 13963 617 0,'6'-4'262'0,"3"4"-145"16,-6 1-74-16,2 3 23 15,-7 1 7-15,-12 1 20 16,-13 2 17-16,-6 4-17 15,-17 2-6-15,-5 1-12 16,-11 5-12-16,-6-2 2 16,-9 3-22-16,3 1 8 15,8-2-2-15,10 0-5 16,16 0-5-16,5-5-18 0,10 1-5 16,5-6 4-16,11-5 3 15,5 0-7-15,11-4-9 16,4 1 3-16,14 3 16 15,8 2 11-15,11 0 1 16,5 3-7-16,7 1-17 16,7 4-5-16,0 4-3 15,1 2 1-15,-3 8 2 16,-6 2-9-16,-11 8-94 16,-2 1 547-16,-22-8-367 15</inkml:trace>
  <inkml:trace contextRef="#ctx0" brushRef="#br0" timeOffset="63034.47">3136 14257 335 0,'-9'-4'145'0,"-11"0"-39"16,-2 2-16-16,-12 4 21 15,-2 5 14-15,-13-2-7 16,-3 0-4-16,-13-5-22 16,-3-2-8-16,-8 1 2 15,-7-4-3-15,-13 0-7 16,-9 0-14-16,2-2-35 0,3-2-11 15,3 2-7-15,1 4-3 16,-5 1-3-16,3 5-1 16,14 2-1-16,9-3 0 15,18 4 0-15,2-4 0 16,12 5 1-16,3-1 0 16,12-1 0-16,10-2-1 15,9-2-5-15,5 2-18 0,10-2-31 16,2 1-30-16,8 0-114 15,5-1-126-15,7 2 205 16</inkml:trace>
  <inkml:trace contextRef="#ctx0" brushRef="#br0" timeOffset="63349.24">1914 14142 289 0,'-4'-6'135'0,"-17"6"-40"16,-11 2-69-16,-21 4 1 15,-8 5 11-15,-15 2 60 16,-4 3 22-16,-10 3 21 16,-7 3-7-16,4 4-58 15,43-11-24-15,0 0-40 16,-21 10-6-16,9 2-3 0,24-7-2 15,20-5-7-15,13-1-4 16,11-1 2-16,18 2 2 16,8 1 11-16,6 0 5 15,21 0 0-15,2-6 0 16,10 6-56-16,5 0-124 16,-7 4 114-16</inkml:trace>
  <inkml:trace contextRef="#ctx0" brushRef="#br0" timeOffset="64370.48">2765 13267 9 0,'-23'-13'1'0,"5"7"-1"16</inkml:trace>
  <inkml:trace contextRef="#ctx0" brushRef="#br0" timeOffset="64972.09">2818 13311 176 0,'37'-22'73'16,"-49"11"-32"-16,-5 0-17 16,-9-3 17-16,-7-4 39 15,3 1 5-15,-8-2 12 16,-3 4-19-16,-16 7-43 0,-12 7-9 15,-20 17-30-15,-7 7 0 16,-7 16-2 0,-9 9-5-16,-1 16-12 0,1 10 11 15,11 18 4-15,11 7 6 16,15 16 14-16,15 11-8 16,18 14 11-16,20 1 3 15,41-13-11-15,28-18-7 16,55-45-9-16,24-21-2 15,34-41 9-15,11-17 6 0,3-27 6 16,-3-13 1-16,-19-13 4 16,-16-3-1-16,-26-9-1 15,-19-3-1-15,-31 0-13 16,-21-2-81-16,-39 7 59 16</inkml:trace>
  <inkml:trace contextRef="#ctx0" brushRef="#br0" timeOffset="-183819">7563 10498 358 0,'26'-69'265'0,"-34"60"56"15,6 4-95-15,-2 5-19 16,-1-2-36-16,4 2-30 16,0 0-18-16,-9 3-42 15,-8 6-14-15,-20 31-26 16,21-17-13-16,6 4-3 16,2 0 3-16,2-5 9 15,5 3 0-15,4-2-8 16,7-3-5-16,0-4-17 15,7-5-4-15,4-9-2 16,-1-2 6-16,0-14 24 16,-1-5 5-16,-5-10 10 15,0-2-4-15,-5 0-11 0,7 1-1 16,-14-2 6 0,-1 1 4-16,-6 10 1 0,-7 4 1 15,-2 8-9-15,0 8-10 16,-1 5-19-16,-2 5-6 15,-2 15-12-15,-8 3 0 16,-3 11 2-16,-2 4 0 16,10 5 2-16,8 1 2 15,12-7-1-15,6-1 0 0,12-12 0 16,5 0 1 0,14-12 0-16,-1-4 2 0,4-9 4 15,-3-10 0-15,-9-9 3 16,0-4 1-16,0-13 1 15,-5-6 2-15,-2-5 2 16,-4-7 2-16,-19 1 4 16,3 3 2-16,-11 12 3 15,-5 8 0-15,1 18-2 16,-4 5-5-16,-2 11-11 16,0 6-3-16,-10 12-8 15,-8 9 0-15,-6 13 2 16,1 2 0-16,9 5 1 15,11-2 0-15,17-11-3 16,6-4 1-16,14-11 2 16,7-6 1-16,11-8 2 15,6-5 1-15,5-8 2 0,1-8 2 16,3-11 2 0,-7-7 2-16,0-15 0 0,-8-5 2 15,-6-8 2 1,-6-1 2-16,-17 5 4 0,3 9 4 15,-17 10 5-15,1 11 1 16,-3 12-1-16,-5 5-10 16,2 14-13-16,-3 2-6 15,-8 14-10-15,0 6 4 16,-3 9 0-16,4 8 1 0,6 2 2 16,9 0 0-16,11-9 0 15,11-5 0-15,10-10 0 16,3-3 0-16,8-11 3 15,4-6 0-15,-1-13 2 16,-1-10 1-16,-2-12 3 16,-4-7 1-16,-19-1 6 31,-3 19 2-31,2-1 5 0,1-53 2 0,-12 5 5 16,-11 6 3-16,-6 47-5 15,3 9-6-15,-2 17-11 16,-2 8-8-16,-3 20-6 15,-4 5 1-15,-1 11 1 16,4 6 11-16,24 1 25 16,1 5-18-16</inkml:trace>
  <inkml:trace contextRef="#ctx0" brushRef="#br0" timeOffset="-180691.47">6958 3805 880 0,'-9'-25'342'16,"-2"3"-221"-16,5 3-42 15,-10 1 21-15,2 8 23 16,-5 5-11-16,-9 13-8 16,-1 11-23-16,-7 17-40 15,0 10-14-15,3 14-21 16,10 2-4-16,12-7-4 15,8-4-3-15,17-15 12 16,7-8 11-16,16-12 13 16,1-10 6-16,9-18-3 15,1-12-7-15,-2-13 1 16,-6-7 1-16,-14-2 2 16,-9 0 3-16,-18-1-2 0,-8 1-2 15,-2 10-7 1,-8 1-6-16,1 15-9 15,-2 10-5-15,-4 9-16 0,5 8-24 16,6 14-97-16,3 4-100 16,11 10 143-16</inkml:trace>
  <inkml:trace contextRef="#ctx0" brushRef="#br0" timeOffset="-180481.85">7278 3960 964 0,'-8'8'422'0,"-7"15"-150"15,-10 4-174-15,-6 12-13 16,-3 0-25-16,2 3-40 16,6 2-10-16,6-8-4 15,4-4-16-15,2-6-106 16,8-4-77-16,9-8 111 15</inkml:trace>
  <inkml:trace contextRef="#ctx0" brushRef="#br0" timeOffset="-180189.74">7421 4069 1239 0,'-4'1'466'0,"3"-1"-375"0,3 0-19 16,-2-1-40-16,0 0-25 16,10-25-9-16,40-37 2 15,-22 25 10-15,-1 4 8 16,-2 10 23-16,-3 4 11 16,-17 9 19-16,1 6 8 15,-5 5-5-15,-4 2-7 16,-4 18-18-16,-2 5-10 0,-8 19-16 15,0 10-5-15,-8 11-6 16,1 6 1-16,-2 9 133 16,-1 4-108-16</inkml:trace>
  <inkml:trace contextRef="#ctx0" brushRef="#br0" timeOffset="-169562.41">21291 6443 701 0,'22'-39'242'0,"3"10"-222"16,0 5-16-16,3 4 3 16,2 2 13-16,-1 2 45 15,-10-2 35-15,-6 4 81 0,-6 6-9 16,-23 10-55-16,-13 10-34 15,-44 24-84-15,-19 14-4 16,-21 25 18-16,-17 9 10 16,-21 17 10-16,-5 6 6 15,-11 7 13-15,4-1-1 16,12-6-5-16,11-8-5 16,5-12-18-16,14-2-7 0,9-13-3 15,2-10-1-15,30-20 0 16,13-9 0-16,33-21-1 15,13-2-2-15,19-6-46 16,2-3-38-16,12-2-85 16,4-5-49-16,11-8 130 15</inkml:trace>
  <inkml:trace contextRef="#ctx0" brushRef="#br0" timeOffset="-167996.7">17696 7728 492 0,'-42'-18'212'0,"45"17"-111"16,1-3-52-16,6 2 14 15,2 2-10-15,1-1-1 16,4 2 0-16,-2-1-27 16,0-2-11-16,5 3-29 15,2 0-105-15,3-1 85 16</inkml:trace>
  <inkml:trace contextRef="#ctx0" brushRef="#br0" timeOffset="-167644.52">18018 7728 398 0,'2'-2'173'0,"2"2"-92"0,2 5 3 16,-3-5 49-16,3-2-20 15,5-3-16-15,-2-2-22 16,9-10-49-16,4 5-11 16,7-13-11-16,6-7-1 15,2 5-2-15,-3-4 0 16,-9 7 17-16,3 9 14 16,-19 6 50-16,-6 1 19 15,1 8-4-15,-4 4-16 16,-3 9-41-16,2 9-12 0,-14 10-1 15,-1 9 4-15,-5-1-6 16,-4 3-5-16,4 2-6 16,0-5 1-16,5-1 3 15,4-3-4-15,4-9-149 16,3-2-147-16,10-10 173 16</inkml:trace>
  <inkml:trace contextRef="#ctx0" brushRef="#br0" timeOffset="-166406.7">22151 7734 176 0,'9'-47'107'0,"-2"44"-13"15,0-4-19-15,10 4 9 16,0-3-1-16,6-3 36 16,-4-1 16-16,8 3 5 15,-1 6-6-15,1 5-45 16,1 4-22-16,-3 4-37 16,-5 3-14-16,-4 0-7 15,-4 3-1-15,-16 1 2 16,-8-2 3-16,-13 9 5 0,-12-3 0 15,-11 2 0-15,-4 4-2 16,-1-12-4-16,4-2 0 16,8-6 0-16,10-8 2 15,3-1-1-15,9 0-3 16,9-2-16-16,4 2-9 16,13 6-3-16,8 6 0 15,7 2 16-15,6 0 5 16,4 0 5-16,1 0 1 0,11 4-2 15,4-1-2-15,4 4-8 16,3 2-22-16,-7-3-165 16,-1 2 134-16</inkml:trace>
  <inkml:trace contextRef="#ctx0" brushRef="#br0" timeOffset="-159201.81">11896 6662 656 0,'-22'-8'375'16,"2"4"-33"-16,20 6-225 15,-10-1 13-15,10 5-49 16,0-2-11-16,-9-3-30 16,17 6-15-16,-8 2 3 15,6 0 11-15,9 4 18 16,-6-3 3-16,17 6 1 15,6 0 2-15,15 0 5 16,6-3-2-16,10-1-13 16,4-2-8-16,-8 3-25 15,0 3-9-15,-16-2-5 16,0 5 2-16,-17-5-1 0,-5 2 0 16,-7-3 1-16,-9-1-1 15,1-2 1-15,-2-2 0 16,-4-1 5-16,3-3 13 15,-3 2 30-15,-3-3 6 16,-7 1 4-16,-4 5-10 16,-19 0-32-16,-7 1-7 15,-15 5-10-15,-9 3-2 0,-9 0 0 16,-2 3 0-16,2 0-2 16,11-1-2-16,7 4 1 15,0-1-1-15,-3-1 0 16,-7-4-2-16,9-5-57 15,9-3-34-15,18-4-102 16,13-2 131-16,20-5 19 16</inkml:trace>
  <inkml:trace contextRef="#ctx0" brushRef="#br0" timeOffset="-158658.71">11232 6686 683 0,'-24'-22'307'0,"-8"16"-149"16,-3 4-26-16,-11 11-10 15,-2 13-26-15,-9 14 8 16,-2 11 7-16,6 21-13 16,9 5-9-16,21 5-43 15,15-5-20-15,19-18-19 16,15-7 3-16,29-23 18 16,6-8 7-16,25-21 7 15,8-14-1-15,-6-18-11 16,4-12-4-16,-11-14-5 15,-14-7-1-15,-12-6 1 16,-17 1 3-16,-23 2-6 16,-15 6-5-16,-26 20-37 15,-19 13-29-15,-25 33-291 16,-19 22 239-16</inkml:trace>
  <inkml:trace contextRef="#ctx0" brushRef="#br0" timeOffset="-151910.03">7665 10702 347 0,'-2'-4'187'15,"-3"-2"-29"-15,2 0-14 0,1 1-20 16,-1 0-8-16,1 0-17 16,-1 1 0-16,-3-3 0 15,2 3-1-15,0-2-5 16,3 3-8-16,-1 2-12 16,-1-3-4-16,2 2-13 15,0 1-6-15,-1-4-19 16,1 4-9-16,0 0-20 15,0-1-8-15,0 1-11 16,0 0 1-16,1 0 6 16,0 1 4-16,0 0 8 15,2 9 2-15,7 8 5 16,17 32 2-16,-8-25 19 16,4 1 1-16,5 4 1 15,5 3-2-15,3 0 11 16,-2-2-1-16,-3-1-2 15,3-2 0-15,-5-1-28 16,-1 3-3-16,-3 2-1 16,-3-3-1-16,-5 0 2 0,0-6 2 15,-5-6 13-15,-3-1 5 16,-1 2 2-16,-4-5 1 16,1-8-7-16,1-3-2 15,-3-2 0-15,-2-2 2 16,-1 3 12-16,0 0 20 15,0 0 3-15,1-1-1 0,0 0-14 16,0 0-14-16,0 0-4 16,0-1-2-16,-3 1-3 15,3 1-7-15,0 0-2 16,-1 0 0-16,0-1-3 16,0 0 0-16,0 0-4 15,0 0-1-15,0 0-2 16,0 0-1-16,0 0-1 15,-1 0 0-15,1 0 0 16,1-1-18-16,0 1-42 16,0 0-33-16,0 0-89 15,0 0-45-15,-2 0-79 16,1 0-32-16,0 0 214 16</inkml:trace>
  <inkml:trace contextRef="#ctx0" brushRef="#br0" timeOffset="-151498.56">8031 10944 437 0,'-6'-9'211'15,"5"3"-71"-15,1 6 31 16,1-2-12-16,-1 2-13 15,0 0-53-15,0 0-34 0,0 0-24 16,0 0-4-16,0 0 19 16,6 17 10-16,10 31-7 15,-9-25 1-15,0 1-2 16,-1-1 13-16,3 1-7 16,2-3-1-16,-3 0-7 15,-1 0-21-15,2 0-10 16,-5 0-2-16,2-2-8 15,-5-6 23-15,-1-3 26 16,0-2 22-16,-10 0 42 16,-2-1-15-16,-13-4-23 15,-12-2-22-15,-8-3-40 16,-4-1-8-16,-5-2 5 16,6 3-13-16,5 7-2 15</inkml:trace>
  <inkml:trace contextRef="#ctx0" brushRef="#br0" timeOffset="-133915.27">8477 11539 105 0,'30'-70'85'0,"-30"61"40"16,0 7 1 0,0 0 9-16,0-6 0 0,1 9-21 15,0-1-13-15,-1 2-32 16,-1-2-21-16,0 0-28 15,0 0-11-15,0 0-8 16,0 0 2-16,-2 7 12 16,-2 7 12-16,-12 35 8 15,10-26-3-15,0 7-6 16,-1 4-9-16,0 8-8 16,0 1 1-16,-1 0-3 15,-1-1 0-15,6-3 2 16,-1 1 0-16,2-6 0 15,1 1-1-15,-3-2-2 16,3-4-1-16,1 1-1 16,1-3 0-16,0-5-1 15,0-1 1-15,3-2-1 16,0-4 2-16,1-3 0 16,-1 0 1-16,-1-6 0 0,-1 1 1 15,0-4 0 1,0 1 2-16,-1-4 23 0,0 0 49 15,-1 0 48-15,1-1 12 16,-1-1-15-16,0 1-48 16,-1 0-42-16,1 0-9 15,0 0-2-15,-2-9-1 16,-5-4-5-16,-3-10-3 16,5 12-4-1,1 0-3-15,-3-9-2 0,1 1-4 0,2 4-3 16,4 10-1-16,0 1-2 15,1 2 1-15,-1 2-4 16,1 1-5-16,-2 0-13 16,1 0-2-16,1 0 4 15,-2 5 4-15,0 23 13 16,-6 26 1-16,5-24 1 16,2-3 0-16,1-4 0 15,3-2 0-15,4-7-2 16,-1-2 1-16,5-6 4 15,2-3 3-15,1-7 6 16,5-5 2-16,2-9-1 16,6 0-1-16,0-1-12 15,-4-1-48-15,-6 5-164 16,-4 5 146-16</inkml:trace>
  <inkml:trace contextRef="#ctx0" brushRef="#br0" timeOffset="-132597.15">3673 12303 148 0,'-88'98'109'0,"85"-85"42"16,0-4 23-16,1-4 28 16,2-1 22-16,0-6-36 15,0 0-34-15,0-1-59 16,2-25-34-16,8-39-4 0,0 24 4 16,1-4-12-1,1-1 5-15,-1-5-3 0,1-2-5 16,2-4-12-16,3-4-8 15,2-1-15-15,0 0-7 16,-1 4-2-16,-2 5 0 16,-1 11-1-16,0 7 1 15,-9 12-16-15,-1 5 39 16,-9 5 16-16,3 7 11 16,-5 4 19-16,1 4-47 0,-2 11-20 15,-12 5-11-15,-4 11-2 16,-3 2 6-16,1-4 4 15,5-2 3-15,10-12 3 16,2-6 6-16,5-7 6 16,3-5-2-16,3-9-11 15,4-2-7-15,8-10-9 16,4 2 1-16,1 1 6 16,2 4 1-16,-7 10-1 15,-4 2-4-15,-2 9-5 16,-4 1-3-16,2 14 37 15,3 3-74-15,-2 15 48 16</inkml:trace>
  <inkml:trace contextRef="#ctx0" brushRef="#br0" timeOffset="-130250.14">6756 9843 213 0,'-52'-47'143'15,"36"40"6"-15,2 0-44 16,-1 2-31-16,0 5-4 0,-2-4-1 15,1 4 7-15,-4-2 6 16,1 0-3-16,3-1 4 16,1 2 4-16,7-1-1 15,5 0-3-15,1 2-6 16,0 0-15-16,2 0-41 16,0 0-15-16,0 0-24 15,0 0-4-15,16 9 33 16,42 18 18-16,-14-21 8 15,7 0 3-15,7 1-1 16,5-2-1-16,4 4 5 16,-1-1 0-16,-6-3-14 15,-2 1-13-15,-4 0-6 16,-3-3 0-16,-3 3-15 16,-5-2 63-16,-12-2 5 15,-4 2 0-15,-13-2 15 16,-3 1-63-16,-7-1-2 0,-4 0 31 15,0-2 18-15,-1-2 1 16,0 1-4-16,0 0-32 16,0 1-21-16,0-1-6 15,0 0-65-15,0 0-40 16,-4-1-103-16,-1 0-68 16,-1-1-134-16,-2 0-82 15,-8 0 309-15</inkml:trace>
  <inkml:trace contextRef="#ctx0" brushRef="#br0" timeOffset="-129696.9">6999 9816 171 0,'-31'-8'164'0,"-2"-2"60"16,-1-2-15-16,6 2-27 16,5-4-17-16,10 6-30 15,1 3-15-15,4 2-44 16,4 3-20-16,3-1-52 15,1 1-16-15,0 0-12 16,0 0-1-16,0 0 21 16,0 0 9-16,0 0 15 15,13 6 13-15,9 5 12 16,32 8 10-16,-14-15 19 16,4-1-7-16,14-2-12 15,6 3-12-15,5-4-29 16,4-2-3-16,-2-3-1 0,-6 1-2 15,-9-3 0-15,-10 2-1 16,-16-1 1-16,-8 3-1 16,-13 2 16-16,-6 1 1 15,-9 0-6-15,-9-3-1 16,-15 4-17-16,-7 2-1 16,-11 2 3-16,6 2 3 15,6-3-1-15,9 4-2 16,12-2 0-16,6-1-2 0,7-2-8 15,2-1-2-15,4-2-2 16,-4 0 2-16,0 0 7 16,14 3 2-16,5 1 2 15,27 7 0-15,-31-6-1 16,-5 5 0-16,-6 3 1 16,-4 3 3-16,-11-2 4 15,-8 1 2-15,-15 3-1 16,-2 2 9-16,-6 9-36 15,-3 4 16-15</inkml:trace>
  <inkml:trace contextRef="#ctx0" brushRef="#br0" timeOffset="-128893.61">4198 15469 366 0,'10'0'143'15,"10"4"-70"-15,-1-4 30 16,5 1 45-16,-1-1 18 16,-8 0-4-16,-5 3-15 15,-4 4-39-15,2 0-8 16,-6 3-12-16,1 0 11 15,-6 0 34-15,-6 3-2 0,-13-2 6 16,-4 2-14-16,-22 0-32 16,-11 0-17-1,-13 2-26-15,-6-3-4 0,6-1-1 16,5-5 1-16,10-6 5 16,0-1 1-16,3-6-3 15,23 4-4 1,0 0-14-16,-17-4-9 0,12 1-15 15,13 0-2-15,18 4-4 16,5 0-5-16,0-1-10 16,0 1 0-16,0 1 20 15,4-1-40-15,12-4-76 16,27-12-49-16,-25 14-156 16,-4-1-59-16,4-3 243 15</inkml:trace>
  <inkml:trace contextRef="#ctx0" brushRef="#br0" timeOffset="-128659.81">3825 15435 936 0,'-3'-4'389'0,"-15"6"-195"0,-5 3-71 16,-14 5 20-16,-11 5-14 15,-5 2-22-15,-4 2-3 16,6 3-29-16,8 1-22 15,13 4-36-15,8 2-14 0,14 0-15 16,9 2-3-16,23-1 1 16,9 2 58-16,20 1-137 15,4 0 256-15,-2 10-130 16</inkml:trace>
  <inkml:trace contextRef="#ctx0" brushRef="#br0" timeOffset="-91644.35">17604 4260 487 0,'-10'-11'289'0,"1"-1"-27"15,-3-2-34-15,1 7-51 16,2-3-16-16,-1 6-28 0,0 4-22 15,-8 7-30 1,-7 9-15-16,-12 12-12 0,-5 10 3 16,-6 16-4-16,6 5 5 15,9 4 15-15,8-5 3 16,16-11-3-16,9-6-9 16,16-9-27-16,14-7-13 15,21-15-8-15,1-9-1 16,8-21 2-16,-2-8 3 15,-4-19 0-15,-1-5 0 0,-9-3 0 16,-10-1 0-16,-27-2 0 16,-7 4-2-16,-21 6-21 15,-10 4-18-15,-5 25-56 16,-18 9-41-16,-4 17 74 16</inkml:trace>
  <inkml:trace contextRef="#ctx0" brushRef="#br0" timeOffset="-90715.71">19605 3512 385 0,'3'-23'284'0,"-5"1"61"15,-5 0-31-15,-12 8-41 16,-2 7-32-16,-11 8-75 16,-2 11-39-16,-5 18-62 15,-2 6-23-15,-1 22-10 16,-6 7 0-16,13 1 11 0,6-3 2 15,27-18-7 1,15-7-3-16,22-15-13 0,4-5-3 16,12-17-3-16,-3-10 2 15,4-17 4-15,-4-6 1 16,-6-9 1-16,-11-7 1 16,-16-4 0-16,-11-3-3 15,-13 7-9-15,-8 7-8 16,-13 19-29-16,-2 11-22 15,-8 16-519-15,-3 6 409 16</inkml:trace>
  <inkml:trace contextRef="#ctx0" brushRef="#br0" timeOffset="-89647.57">21883 4183 827 0,'9'60'358'0,"-10"-57"-201"15,1-1 38-15,3-5-7 16,-3 2-24-16,0 0-30 16,16-17-41-16,34-44-48 0,-23 30-8 15,-1 1-7-15,-6-6-5 16,-1 3-13-16,-4 0 12 16,-4 3 5-16,-3 7 14 15,2 9 14-15,-8 1-10 16,-2 10 3-16,0 3-12 15,-5 1-24-15,5 0-6 16,-1 0-16-16,0 3-3 0,-2 22 16 16,-6 30 6-16,3-22 5 15,-2 5 1 1,-6 1-1-16,-3 4-1 0,-1 3-2 16,0-3-2-16,4 1-2 15,0-5-3-15,1-2-2 16,0-4 0-16,7-2-2 15,-2-2 1-15,6-10 2 16,-2-4 2-16,2-11 10 16,1-2 9-16,-8-6 6 15,-4-3-1-15,-12-7-8 16,-3 1-10-16,-9 3-9 16,-1 0-1-16,-1 7-4 15,4 2 6-15,4 0 7 16,5 4 4-16,10-1 4 15,4-1-11-15,13 2-13 16,11 3-6-16,25 2-3 16,12 0 5-16,23-2 9 0,11 0 3 15,9 6-3-15,-9-1-20 16,-11 11 321-16,-6 6-232 16</inkml:trace>
  <inkml:trace contextRef="#ctx0" brushRef="#br0" timeOffset="-86443.73">15676 5489 585 0,'8'0'216'0,"14"1"-142"16,11 5-39-16,21-5 19 15,13 0 4-15,18 6-14 16,-1-5-9-16,-4 0 17 16,-1-2 9-16,-7-7 31 15,-2-1 20-15,-1-3-13 16,-5 0-7-16,-15 1-7 15,-5 3-4-15,-19 3 3 16,-7 0 10-16,-13 4 37 16,-3-1 3-16,-4-4-11 15,2 4-11-15,-1 0-61 0,0 0-18 16,-2-11-16-16,-2-12-3 16,-2-31-4-16,9 24-1 15,8-10-4-15,1 0-1 16,5-12-3-16,2-2 0 15,5 2-3-15,-3-2-1 16,7 9 0-16,-1 5 0 16,-11 1 2-16,4 5 1 15,-8 5 0-15,-2 0 1 16,-1 8 1-16,-5 4 0 0,-4 0-2 16,-3 3-3-16,-12-3-5 15,3 0-1-15,-6-2-1 16,-6 1 3-16,4 2 0 15,-8-1 1-15,-8 3 0 16,-4 0-2-16,-10 4 1 16,-8 1 0-16,-10 7 0 15,-3-1 1-15,3 3 3 16,7 0 1-16,13 0 1 16,8-1 1-16,3 2-2 15,5-1 1-15,14 2-2 16,1 1 0-16,12-2-4 15,2 2-2-15,3-2-7 16,1 0-6-16,0 0-6 16,0 0 0-16,0 0 1 15,5 18 3-15,-2 44-1 16,-13-18 2-16,-11 22 2 0,-10 12 3 16,-14 13 9-16,-5 11 3 15,-5 5 6-15,4 4 1 16,9-10 3-16,4-9 2 15,9-19 1-15,2-13 1 16,5-9 8-16,3-5-4 16,5-8-6-16</inkml:trace>
  <inkml:trace contextRef="#ctx1" brushRef="#br0">20495 6951 0,'0'0'16,"0"0"0</inkml:trace>
  <inkml:trace contextRef="#ctx0" brushRef="#br0" timeOffset="-82920.87">6815 3342 698 0,'5'-23'354'15,"0"3"-35"-15,3 9-263 16,0 4-34-16,-1 2-15 16,-1 5-15-16,-5 0-8 15,-1 7 0-15,-7 13 1 16,-4 7 5-16,-8 24 7 16,-8 13 1-16,-10 32 1 15,-8 12 2-15,-8 19 1 16,-1 0-1-16,0 10 4 15,10 3-1-15,13-8 10 16,11 1 1-16,20-26-3 16,3-11 4-16,18-16-13 15,5-7 0-15,30-18-1 16,17-4-2-16,46-14 3 16,24-7 2-16,33-21 6 15,17-10 5-15,0-29 0 0,0-11 0 16,-14-19-4-16,-15-11-2 15,-24-9-1-15,-20-3 3 16,-28-4 28-16,-12 5 33 16,-27 0 58-16,-14-4 20 15,-16-4-13-15,-8-7-32 16,-11 3-59-16,0 5-23 16,-6 17-28-16,4 6-22 15,1 3-39-15,-2-1-15 0,10 0 2 16,-1 1 18-16,-5 3 44 15,1 3 25-15,-26-1 65 16,-14-1 32-16,-33-3 54 16,-20-6 10-16,-22 5-35 15,-14 4-30-15,-36 25-65 16,-11 16-26-16,-36 30 52 16,-5 15-540-16,-491 52-706 46</inkml:trace>
  <inkml:trace contextRef="#ctx0" brushRef="#br0" timeOffset="-81939.4">7766 10598 189 0,'-34'-67'149'15,"29"56"-5"-15,-1 4-68 16,-1 4-11-16,0-1-34 16,-3 2 17-16,-1 2 67 15,2 4 33-15,-7 2 18 16,4 3-9-16,-3 3-51 15,3 2-27-15,2 4-31 16,0 4-13-16,2 0-19 16,-2-1-7-16,4-3-10 15,3-4-3-15,3-5-4 16,-2-3 1-16,9-5 9 16,2-2 7-16,-4-9 14 15,5 0 3-15,-3-9 5 16,0 1 1-16,-4-1 9 0,-4 2 1 15,-2 4 12-15,-10 3 5 16,0 5-13-16,0 6-5 16,-13 7-24-16,7 5-12 15,-1 7-4-15,-3 2-1 16,8 3 0-16,2-2-3 16,8-8-13-16,8-2-4 15,8-5 2-15,3-4 4 16,7-8 16-16,3-4 5 0,-5-11 6 15,5-4 1-15,-7-4-1 16,-3 0 2-16,-7 3 3 16,-7 3 5-16,-1 8 4 15,-7 3-1-15,-2 3-7 16,2 7-7-16,-5 6-12 16,-3 3-5-16,6 7-4 15,-3 1 1-15,5-1 2 16,4-3 1-16,-3-1-2 15,7-4-1-15,2-5 1 16,5 2 1-16,4-4 24 16,5-4-52-16,16 1 31 15</inkml:trace>
  <inkml:trace contextRef="#ctx0" brushRef="#br0" timeOffset="-79070.12">7258 16900 387 0,'-38'-5'263'0,"5"-2"28"15,5 7-33-15,5 0-37 16,5-1-9-16,10 0-41 16,-3-5-34-16,10 0-76 15,5 2-29-15,12 2-33 16,8-2-5-16,23 3 3 16,0-1 1-16,19 2-2 15,1 0 1-15,8 1 3 16,-3 0 0-16,1 0 2 0,-3 0 1 15,-7-2 1 1,-3 4 2-16,-17-3 0 0,-8 0 1 16,-17 3 2-16,-6 4 5 15,-13 12 5-15,-8 3 1 16,-7 16-2-16,-7 5-5 16,-2 10-7-16,2 6-2 15,5 4-4-15,-1 1-2 16,8-4 1-16,3 0-1 15,4-5 2-15,4-4 0 0,1-2 1 16,2-3-1-16,-2-7 1 16,0-3 0-16,-3-8 1 15,-4-7-2-15,-12-9-9 16,-4-5 1-16,-10-7 0 16,-8-3 3-16,-4-1 11 15,-10 4 2-15,-11 5 7 16,-5 1 2-16,-6 2-3 15,5 0 5-15,14-4 1 16,7 1-1-16,20-4-2 16,6-1-5-16,7-4-10 15,5-4-4-15,4-9-11 16,8-5-2-16,3-13-4 16,6-8 4-16,-1-10 8 15,-1-6 4-15,2-10 3 16,1-6-1-16,-5-15-59 15,-1 0-8-15,-2 9-25 0,-2 13-63 16,8 23 122-16</inkml:trace>
  <inkml:trace contextRef="#ctx0" brushRef="#br0" timeOffset="-77954.91">2894 10169 504 0,'-19'-14'337'0,"1"2"-43"15,7 2-60-15,-4 3-48 16,10 3-61-16,-3 2-29 16,7 4-82-16,5 2-19 15,12 1-20-15,13 3 1 16,14 2 35-16,7-4 5 0,11 5-4 15,-3-3-4 1,-4 1 0-16,-4 2-1 16,-17-1-2-16,1 6 0 0,-9 3-2 15,-1 3 1-15,-9 8 0 16,-10-3 2-16,-9 7 3 16,-3 7 1-16,-6 7 0 15,1 7 0-15,0 8-3 16,-6 2-1-16,3-4-1 15,-1 2-1-15,0-8 0 16,0-3-1-16,2-5-2 16,5-8-1-16,4-7 0 15,2-2 1-15,0-8 2 16,-1-3 5-16,-6-3 9 16,-1-6 7-16,-7-3 5 15,-2-4-1-15,-9 1-3 16,-4-2-3-16,-7-2 17 15,-1-2 3-15,-3-4 5 16,3 0 2-16,2-6-23 16,3-1 0-16,8-9-4 0,3-2-2 15,-1-12-3-15,1-4-7 16,-2-17-10-16,3-6-3 16,12-12-8-16,4 1-3 15,13 5-1-15,8 4-2 16,15 12 2-16,1 4-1 15,2 3 41-15,7 6-52 16,-1 4 29-16</inkml:trace>
  <inkml:trace contextRef="#ctx0" brushRef="#br0" timeOffset="-76099.95">6142 12369 229 0,'-7'-10'187'0,"3"2"42"15,4 6-35-15,-1 3-96 16,3 7-32-16,3 15-53 16,-1 3 10-16,4 11 43 15,1 2-4-15,4 5 0 16,2 2-20-16,5-1-17 15,4-1-7-15,-1-10-7 16,4-3-1-16,-3-8-1 16,-3-6 0-1,-2-5 2 1,-5-3 2-16,-8-6 16 0,-1-4 48 16,-6-9 7-16,-5-2 0 0,-7-9-14 15,-4-1-47-15,-5-3-14 16,2-3-3-16,-5-3-3 15,-1 1 0-15,2 2-1 16,-1-1 3-16,3 1 21 0,7-2 4 16,0 1 0-16,7 4-1 15,4 7-23-15,1 3-3 16,3 9-15-16,0 4-16 16,1 5-9-16,-1-3-2 15,0 0 12-15,1 23 1 16,36 32-78-16,-31-26-70 15,8 1 102-15</inkml:trace>
  <inkml:trace contextRef="#ctx0" brushRef="#br0" timeOffset="-75713.04">6364 12353 709 0,'-13'-7'321'16,"0"7"-197"-16,-5 13-37 16,-2 3-10-16,-7 19-42 15,-3 4 9-15,-6 2 4 16,-3 6-7-16,-4 0-9 16,4 2-10-16,9-2-14 15,4-5-1-15,16-14-3 16,-4-7 2-16,5-13 3 15,6-6 3-15,-2-9 11 16,11-6-1-16,14-10-7 16,5-7-2-16,18-12-13 0,1-4 1 15,2 2 2 1,-2-3 0-16,-6 7 1 0,0 4-1 16,-13 3-1-16,-4 11 1 15,-11 6 3-15,-6 5 0 16,-5 10-48-16,-2 6-51 15,-10 10-327-15,-3 2 279 16</inkml:trace>
  <inkml:trace contextRef="#ctx0" brushRef="#br0" timeOffset="-75248.42">6186 12435 502 0,'-100'-103'247'0,"96"93"-98"16,-3 1-49-16,7 5-32 15,0 2-45-15,3 6-24 16,6 7 1-16,2 10 5 0,0 6 27 16,6 10 28-16,1 2-1 15,-4-8-12 1,-7-16-15-16,0 1-21 15,24 46-3-15,-4-9 0 0,-2-3-1 16,-11-30 1-16,-3 1 0 16,-4-8 0-16,1-2 2 15,-2-3 1-15,-1-3 1 0,-3-2 2 16,1-1 3-16,-3-2 7 16,-1 0 2-16,1-1-81 15,-1 0-83-15,0 0 84 16</inkml:trace>
  <inkml:trace contextRef="#ctx0" brushRef="#br0" timeOffset="-72348.09">7607 10527 224 0,'-5'-12'137'16,"7"4"-3"-16,-2-2 0 15,-2 3 38-15,2 1-9 16,-11 2-14-16,3 4-26 16,-7 9-52-16,-6 8-18 15,-3 11-22-15,-6 7-9 16,1 6-17-16,6-4-5 0,10-1-2 16,8-5-2-16,6-7-3 15,6-5-1-15,8-4 5 16,4-5 6-16,12-12 13 15,6-5 5-15,3-18 3 16,3-7-2-16,-5-6-2 16,1-3 0-16,-11 0 3 15,-4 6 3-15,-16 3-6 16,-8 4 20-16,-12 12 6 16,-8 2-4-16,-13 14 2 15,-4 1-26-15,-1 15-12 16,-5 7-2-16,-1 9 1 15,0 4 4-15,-1 1 5 16,9 0 0-16,13-6-7 16,9-5-5-16,15-4-9 15,8-4-2-15,12-5 4 16,10-3 3-16,7-12 5 16,10-4 4-16,1-9 1 0,-6-7 0 15,-3-5 0-15,-8-3 4 16,-12-3 6-16,-6 0 4 15,-14 6 0-15,-8 2-1 16,-14 6-9-16,0 7-4 16,-6 5-1-16,-2 7 1 15,-2 10 1-15,-1 5 0 16,2 3-5-16,-1 1-3 16,15 2-4-16,0-4-4 0,12-3-3 15,7 1-2-15,14-7 3 16,2-1 3-16,13-8 7 15,1-6 1-15,4-11 4 16,-4-5 0-16,-8 0 4 16,-4-3 6-16,-17 5 6 15,-3 0 1-15,-5 5-4 16,-6 1-6-16,-3 6-13 16,0 7-4-16,-7 6-10 15,3 10-2-15,-2 8-18 16,-2 5-79-16,-3 12 79 15</inkml:trace>
  <inkml:trace contextRef="#ctx0" brushRef="#br0" timeOffset="-71332.44">6293 12536 207 0,'11'-74'100'15,"-16"74"-10"-15,-4 8-44 16,-4 3 33-16,-3 2 54 16,-4 0 25-16,-1 3-2 15,1-1-21-15,2 6-44 16,4 0-24-16,8-5-46 16,0-3-13-16,8-1-14 15,3-1-2-15,5 0 2 16,4 0 2-16,6-8 8 15,5-4 6-15,3-10 10 16,2-4 2-16,0-8 2 16,-5-3-1-16,-5-2 1 15,-2 5-2-15,-14-3 32 16,-4 2-3-16,-6 5 30 16,-7-2 12-16,-2 13-28 15,-2 6 0-15,-4 6-40 0,0 10-13 16,-7 12-12-16,-3 6-2 15,-1 4 2-15,1-1 1 16,8-3 1-16,4-7-1 16,10-5-4-16,4-4-2 15,6-9-3-15,8 1 1 16,9-9 4-16,3-6 2 16,10-9 3-16,0-9 1 0,4-5 0 15,3-4 1-15,-18 8-1 31,-10 12 1-31,1 2 0 0,23-35 4 0,-12 5 8 16,-12 2 1-16,-23 27-1 16,-4 1-5-16,-10 12-11 15,-3 4-2-15,-9 13-4 16,0 4 1-16,3 6 1 16,3 5 0-16,12-2-1 15,2 0 0-15,13-7-4 16,6-5 0-16,10-4 0 15,8-6 2-15,7-6 3 16,8-6 2-16,3-11 2 16,-1-3 0-16,-7-2 4 15,-10-2 5-15,-13 5 8 16,-5 0 3-16,-6 9 13 0,-5 2 1 16,-10 6-6-16,-3 8-3 15,-8 7-17-15,1 9-7 16,3 4-2-16,4 3-2 15,11 4-52-15,-1 0-57 16,13 10 71-16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26:15.39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6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26:49.543"/>
    </inkml:context>
  </inkml:definitions>
  <inkml:trace contextRef="#ctx0" brushRef="#br0">4632 2300 557 0,'9'-16'223'0,"1"9"-111"16,1 4-22-16,-2 10 33 15,-1 5 0-15,-1 21-7 16,1 10 23-16,-6 20-12 15,-2 15 6-15,-6 16-15 16,-2 8-13-16,-3 24-25 16,-4 6-24-16,3-26 24 31,6-53-12-31,0 1 14 0,-19 160 7 0,4-14-47 16,3-13-3-16,13-90-22 15,4-7-7-15,6-18-5 16,1-10 0-16,1-21-37 0,2-9-61 15,2-20-189 1,-3-12 179-16</inkml:trace>
  <inkml:trace contextRef="#ctx0" brushRef="#br0" timeOffset="377.31">5115 3582 749 0,'58'-39'368'16,"-66"54"-104"-16,5 8-111 16,3 5-1-16,0 6-38 15,0 1-33-15,-2-1-43 16,2-2-20-16,-3-6-14 15,8-3 4-15,1-3-123 0,3-5-76 16,5-9 114-16</inkml:trace>
  <inkml:trace contextRef="#ctx0" brushRef="#br0" timeOffset="603.67">5297 3203 1197 0,'-17'-9'511'0,"-2"7"-303"15,1 5-35-15,5 8-95 16,2 2-34-16,3 5-40 16,4-2-4-16,4 1-6 15,3 0 0-15,5 3-40 16,2 5-67-16,4 5 74 15</inkml:trace>
  <inkml:trace contextRef="#ctx0" brushRef="#br0" timeOffset="1344.11">5902 3458 946 0,'4'0'341'0,"0"4"-251"15,-2 12-45-15,-2 6-6 16,-7 9 53-16,-9 52 123 16,10-35-105-1,-4-7-32-15,4-1-23 16,-1-16-28-16,1-2-11 15,5-12-1-15,-1-8 3 16,5-2 0-16,2-11-4 0,5-13-10 16,6-1-5-16,1-15-4 15,8 2 2 1,-1 3 1-16,-2-4 2 0,1 9-2 16,-5 4-1-16,-3 8 0 15,-2 7 3-15,-5 9 3 16,0 4 3-16,-4 7 7 15,-1 3-1-15,-3 5 3 16,-3 2 0-16,-1-3-5 16,2 1-3-16,2-8-7 15,2-4-1-15,8-4-5 16,-1-5-1-16,11-9 1 16,2-4 3-16,3 0 4 15,2 0 0-15,-12 5 1 16,1 5 0-16,-7 3 0 15,-3 3-1-15,1 6 13 16,-5 2 9-16,-2 2 13 0,6 6 2 16,-10 1-12-16,1 0-10 15,3 4-13-15,-3-3-2 16,5 0-1-16,4 0 1 16,-2-1-38-16,-1-2-108 15,2-3-125-15,5-4-213 16,5-2 288-16</inkml:trace>
  <inkml:trace contextRef="#ctx0" brushRef="#br0" timeOffset="1494.04">6306 3710 872 0,'64'29'406'0,"-65"-14"-165"16,-4 0-51-16,5 1-80 16,2 1-5-16,1-2-41 15,0-4-22-15,3-3-4 16,-5-5-28-16,3-3-41 15,2-6-68-15,3-13 66 16</inkml:trace>
  <inkml:trace contextRef="#ctx0" brushRef="#br0" timeOffset="1674.44">6530 3366 1212 0,'-1'-6'506'0,"1"1"-314"15,-3 0-52-15,1 1-80 16,-1 2-40-16,3 2-37 16,0 0-2-16,0 0 6 0,0 0 28 15,12 2-110-15,4 1-69 16,33-9 106-16</inkml:trace>
  <inkml:trace contextRef="#ctx0" brushRef="#br0" timeOffset="1962.1">7153 2512 578 0,'6'-9'299'0,"2"5"-40"16,-3 8-128-16,-6 14-18 15,-5 8 5-15,-3 20 16 16,-8 11-9-16,-4 18-2 15,-5 12-8-15,-9 19-17 16,-4 7-9-16,-9 10-34 16,0 1-13-16,3-11-26 15,10-5-6-15,5-13-5 16,12-12-2-16,11-16-1 16,7-13-23-16,16-23-85 15,-3-15-79-15,11-20 107 16</inkml:trace>
  <inkml:trace contextRef="#ctx0" brushRef="#br0" timeOffset="2165.04">6770 3268 1619 0,'-17'-7'566'15,"8"3"-510"-15,7-2-24 16,5 2-33-16,6-1-10 15,10 1-10-15,5 2 1 16,20 2 11-16,4-1 38 0,18 2-215 16,10-1 149-16</inkml:trace>
  <inkml:trace contextRef="#ctx0" brushRef="#br0" timeOffset="2666.08">10576 3370 102 0,'-8'-53'121'15,"15"27"89"-15,-7-1 59 16,-12 6 66-16,6 2 6 16,-20 8-23-16,-8 5-34 0,-9 6-86 15,-16 10-46-15,2 10-55 16,-1 5-18-16,-6 11-19 16,-3 4-5-16,4 10-19 15,6 4-10-15,21-3-22 16,15-2-9-16,23-10-11 15,11-4-2-15,23-6-2 16,11-7 6-16,20-8-21 16,6-8-37-16,11-12-82 15,1-6-77-15,-1-8 140 16</inkml:trace>
  <inkml:trace contextRef="#ctx0" brushRef="#br0" timeOffset="3185.75">11007 3228 808 0,'-9'-3'453'0,"1"0"-47"16,-2 15-262-16,-4-1-54 16,-7 12-20-16,3 4-1 15,4-1-12-15,7 4-8 16,8-8-28-16,5 0-13 15,9-6-9-15,3-4 0 16,11-7 1-16,2 0 3 16,3-5 4-16,3 1 0 15,-6 2-1-15,-2 5-2 0,-13 8 1 16,-4 6 0-16,-15 10 7 16,-11 6 3-16,-22 17-1 15,-13 7 2-15,-16 10-4 16,-7-1-2-16,2-5 19 15,-1-8 8-15,6-10 22 16,4-10 12-16,5-21-1 16,10-11 3-16,16-18-13 15,7-4-14-15,16-8-34 16,8-4-17-16,17-5-21 16,9-2-1-16,14-1 8 15,8 5 4-15,6 4 7 16,0 3 1-16,-1 0 3 15,-3 1 0-15,2 2 2 16,2 0 16-16,11 2-74 16,1-3-34-16,4 2-94 15,1 2-53-15,-6 2-46 0,-4 3-88 16,4-2 257-16</inkml:trace>
  <inkml:trace contextRef="#ctx0" brushRef="#br0" timeOffset="3383.59">11759 3411 467 0,'11'-15'438'0,"-10"2"55"16,-13 4-119-16,-11 3-62 16,-14 8-115-16,-3 7-35 0,-7 13-25 15,-4 1-16-15,9 7-36 16,9 1-22-16,11 0-42 16,8 2-13-16,15-2-14 15,6 0-4-15,13-3-1 16,8-3 0-16,13-9-44 15,13 1-41-15,22-12-45 16,10-3-88-16,23-15 150 16</inkml:trace>
  <inkml:trace contextRef="#ctx0" brushRef="#br0" timeOffset="3713.48">12576 2664 1029 0,'26'-40'397'15,"4"10"-298"-15,-5 7 21 16,-10 13-16-16,-6 10-14 15,-11 17 9-15,-5 10-5 16,-15 22 14-16,-7 9 1 16,-18 28-19-16,-7 9-11 0,-1 24-29 15,-2 8-17-15,2-1-21 16,6-4-5-16,6-16-2 16,11-7-10-16,19-19-79 15,7-15-62-15,20-30 86 16</inkml:trace>
  <inkml:trace contextRef="#ctx0" brushRef="#br0" timeOffset="4037.61">12489 3640 1009 0,'0'2'449'0,"11"-5"-188"16,5-1-173-16,13-2-74 15,5-3 10-15,6-5 3 16,8-5-2-16,8-6-5 15,4-4-4-15,-3-3-1 16,-8-1 0-16,-14 1 6 16,-10 3 6-16,-16 2 69 15,-7 3 37-15,-15 9 23 0,-4 5-7 16,-12 9-65-16,-14 9-33 16,-11 15-7-16,-14 3 14 15,-1 11 12-15,6 3-5 16,19-4-26-16,8 0-18 15,25-2-31-15,11 0-9 16,33-1-8-16,12-4-9 16,57-7-33-16,26-9 366 15,45-13-238-15</inkml:trace>
  <inkml:trace contextRef="#ctx0" brushRef="#br0" timeOffset="5149.07">16390 5012 740 0,'4'-19'401'0,"-2"13"-91"16,-2 5-92-16,-9 10-97 16,-6 9-29-16,-12 16-18 15,-2 6 26-15,-10 10 9 16,1 6-8-16,1 4-31 16,2 1-21-16,0-12-18 0,5-3-12 15,-1-19-5-15,4-8 1 16,9-11 9-16,0-8 7 15,7-11 1-15,7-11-4 16,1-12-14-16,3-4-8 16,0 11-6-1,0 12 1-15,0 2-1 16,0-34 8-16,-2 10 7 0,-6 8 1 16,-6 27 0-16,-2 3-10 0,-9 17-8 15,-5 4-2-15,-8 11 1 16,-2 3 1-16,1 2 2 15,3 0 0-15,5-4-19 16,3-4-35-16,5-4-122 16,0-4 114-16</inkml:trace>
  <inkml:trace contextRef="#ctx0" brushRef="#br0" timeOffset="5487.43">15316 5283 552 0,'5'-23'351'15,"15"-3"23"-15,6 3-131 16,5 7-52-16,8-1-38 15,3 12-26-15,-3 8-12 16,-4 10-28-16,-8 8-6 16,-11 9-37-16,-7 1-17 15,-9 6-12-15,-8 1 0 0,-11-2-1 16,-4 3 0-16,-5-7-1 16,-4-7 1-1,6-8-19-15,3-12-36 0,6-11-101 16,3-4-81-16,6-23 131 15</inkml:trace>
  <inkml:trace contextRef="#ctx0" brushRef="#br0" timeOffset="5654.93">13004 5188 583 0</inkml:trace>
  <inkml:trace contextRef="#ctx0" brushRef="#br0" timeOffset="6035.07">15154 5118 1151 0,'-4'-9'478'0,"-5"9"-280"15,-1 3-43-15,-11 6-61 16,4 6-8-16,-5 5-24 15,-5 3-12-15,12 3-23 16,-3-2-12-16,9-5-13 16,4 0-2-16,5 3-3 15,5-3-1-15,4 0 2 16,1 2 1-16,-2-2 2 16,-4-2 2-16,-4-1 3 15,-1-3 2-15,-10-3 21 16,-6 2 5-16,-12-3 4 15,-1-1-2-15,-7-2-18 16,3 0-6-16,4-3-6 16,2-1 1-16,5-2-60 15,4 0 451-15,11-16-313 16</inkml:trace>
  <inkml:trace contextRef="#ctx0" brushRef="#br0" timeOffset="6212.77">14857 5188 1011 0,'0'-4'481'16,"0"-1"-183"-16,-2 8-86 15,1-3-95-15,0 0-37 16,-19 25-52-16,-43 32-8 0,18-21-10 16,-2 2 36-16,3 7 413 15,1 1-334-15</inkml:trace>
  <inkml:trace contextRef="#ctx0" brushRef="#br0" timeOffset="6837.49">14080 5126 1283 0,'0'-14'449'0,"20"4"-386"16,4 2 5-16,6 7 12 15,6 1 20-15,-9 6 2 16,1 5-5-16,-6 6-30 16,-6 4-18-16,-9 7-26 15,-7 2-5-15,-15 9-5 16,-8-2-1-16,-11 10 4 0,-2 1-3 16,-6-7 80-1,9 6-66-15</inkml:trace>
  <inkml:trace contextRef="#ctx0" brushRef="#br0" timeOffset="7718.43">12110 5086 772 0,'0'-10'349'0,"6"1"-149"16,0 0-19-16,4 0-18 15,0 0-9-15,-1 3-15 16,1-3-7-16,0 0-18 15,0 5-4-15,-2 0-12 16,-1 0-2-16,-4 2-17 16,-2 0-10-16,0-3-13 15,-1 4-12-15,-1 0-24 16,0 1-11-16,1 0-16 16,-2 2-3-16,-7 24 4 15,-11 33 4-15,10-20 2 16,0 6 0-16,4 1 1 15,-4-1 0-15,1-5 0 16,-1-7 1-16,5-11 1 16,-1-8 1-16,0-10 5 15,0-1 4-15,-5-3 2 16,-1-2 0-16,-8-3-6 16,-5-1-4-16,-5 0-5 15,-1 4-1-15,3 7-2 16,-2 4 0-16,2 7 2 0,-6 5 1 15,-4 1 2-15,2 1 1 16,13 0 0-16,5-5-3 16,16-3-3-16,5 0-2 15,15-2 1-15,4 0-1 16,11-2 2-16,1-1 1 16,-1-5 17-16,2 4-39 0,-2-6-61 15,1 1-60-15,4-2 69 16</inkml:trace>
  <inkml:trace contextRef="#ctx0" brushRef="#br0" timeOffset="8253.75">11226 5165 758 0,'6'-23'368'0,"4"6"-126"0,5 4-23 15,5 6-81-15,0 7-31 16,-1 8-42-16,0 6-3 16,-2 14 16-16,1 7-5 15,-3 7-16-15,-6 3-17 16,-8-6-17-16,-2-3-2 16,-6-3 0-16,-3-4 1 15,1-8 2-15,0-5 3 0,0-9 7 16,-2-10-1-16,-3-3-5 15,1-3-6-15,0 4-1 16,6 1 8-16,-2 2 27 16,1 0 11-16,3 1-4 15,0 3-10-15,1 0-27 16,-6 3-9-16,-1 3-13 16,-4-2-2-16,0 6-1 15,-3 1-1-15,-3-1 0 16,-2 1 0-16,-2-1-28 15,3 2-24-15,-2-2-135 16,1-3-83-16,4-3 164 16</inkml:trace>
  <inkml:trace contextRef="#ctx0" brushRef="#br0" timeOffset="8497.35">11084 5061 898 0,'1'-10'475'16,"5"10"-143"-16,-12 8-144 15,-6 12-80-15,-6 5-27 16,-9 10 5-16,-1 8 1 16,-8 5-36-16,3 2-17 15,-1 5-20-15,4-4-7 0,4-6-6 16,3 1-25-16,9-10-100 15,-1-3-61-15,-1-6 102 16</inkml:trace>
  <inkml:trace contextRef="#ctx0" brushRef="#br0" timeOffset="8839.85">10551 5652 621 0,'-29'29'346'15,"-1"2"-40"-15,3 0-109 16,8-3-4-16,10-15-45 16,6-4-2-16,4-17-29 15,4-12-18-15,9-20-15 16,-1-11-35-16,3-17-40 16,-4-2-3-16,-11-11-2 15,-5-10-4-15,-12-13 10 16,-3-5 1-16,2-2-5 0,7 1 13 15,17 10-9-15,11 5 3 16,10 12 7-16,6 10-10 16,10 16-4-16,1 8-6 15,11 12-7-15,2 4-1 16,1 10-1-16,5 8-1 16,8 8-11-16,-6 9-57 15,21 11 55-15</inkml:trace>
  <inkml:trace contextRef="#ctx0" brushRef="#br1" timeOffset="23348.88">2915 8254 523 0,'-2'-6'188'0,"4"10"-144"16,0 2-41-16,5 2-10 15,-1 0 6-15,1 0 1 16,3 1 2-16,1 5 0 16,1 0 1-16,0 3 3 15,3 4 2-15,4 9 3 16,1 6 5-16,7 19 13 15,-1 9 10-15,-1 15 4 16,3 13-2-16,1 11-13 16,5 8-10-16,0 13-9 15,7 1-4-15,11 11 31 16,5 4 1-16,14 9 2 16,5 8 2-16,6 6-31 15,5 0-1-15,5 0-1 16,3-10-1-16,11 7 9 0,8-3 12 15,12 0 6-15,8 9 0 16,12-16-7-16,3-4-12 16,-2-14-5-16,3-7-2 15,-3-18-2-15,-1-6-2 16,5-21 1-16,-2-17 2 16,8-18 0-16,-2-13 0 15,-1-28-4-15,-5-8-4 16,-11-29 0-16,-4-8 0 15,-9-19 7-15,-7-7 6 0,-2-18 20 16,-7-4 7-16,-11-13 4 16,-4-3 1-16,-7-18-13 15,7-9-8-15,4-12-10 16,-5-9-5-16,0-9-7 16,-7 0-1-16,-4 1-4 15,1 1 0-15,-5 10 1 16,-4 7 2-16,-10 6 3 15,0 4 3-15,-6 6 0 16,4 2 0-16,4 15 1 16,-2 10-1-16,1 11 14 15,-3 3 2-15,1 9-1 16,-3 7 0-16,-1 11-18 16,6 13-3-16,4 13-7 15,3 11-3-15,4 22-2 16,-7 7-1-16,-2 22 1 0,-8 9 1 15,1 23 3-15,1 13 2 16,2 24 2-16,4 4-1 16,6 19 3-16,5 10 3 15,1 16 0-15,3 7 0 16,9 18 2-16,3 6-2 16,16 9-1-16,5 13 2 15,4 8-2-15,10 7 2 16,6 15 0-16,6 5 1 0,11 16 1 15,2 2 0-15,0 3-1 16,6 1 1-16,4 1 0 16,1-4-2-16,0-4 1 15,0-7-2-15,2-12 2 16,-8-2 0-16,11-18 1 16,0-5-1-16,-8-18-1 15,8-11-8-15,-6-13-89 16,-1-10-136-16,-9-15 149 15</inkml:trace>
  <inkml:trace contextRef="#ctx0" brushRef="#br2" timeOffset="27094.39">8283 8219 587 0,'1'-35'199'0,"8"4"-198"15,4 3-22-15,3 3-101 16,1-5 85-16</inkml:trace>
  <inkml:trace contextRef="#ctx0" brushRef="#br2" timeOffset="27534.3">8446 7436 311 0,'0'-24'166'0,"-6"2"-17"16,3 6-98-16,-2 2 4 0,-1 5-10 16,1 2-8-1,-4 13-22-15,2 8-12 0,-7 20 1 16,1 13 8-16,-7 19 16 16,1 15 4-16,-9 22 30 15,-4 24 8 1,-8 31 8-16,-1 19 2 0,-8 35 5 15,0 5 16-15,-9 28 15 16,-11 13 12-16,-8 26-28 16,-8 2-22-16,1 44-31 15,-1 19-17-15,-8 28-9 16,-2 26-3-16,-16 6 18 16,-3 7 1-16,11 9 5 15,-1-8-6-15,6-9-18 16,-1 2-5-16,-3-10-4 15,4 0 3-15,3-18-5 16,-6-21 3-16,-10-29-4 16,-5-10 9-16,10-37-102 15,4-19 95-15,8-35-25 0</inkml:trace>
  <inkml:trace contextRef="#ctx1" brushRef="#br0">8092 14671 0,'0'0'16,"0"0"0,0 0-1,0 0 1,0 0-1,0 0 1,0 0 0,0 0-1</inkml:trace>
  <inkml:trace contextRef="#ctx0" brushRef="#br0" timeOffset="34577.22">7751 12168 105 0,'-24'-30'98'16,"34"34"37"-16,-5-8-15 16,9 4-25-16,2 0-14 0,3 0-15 15,2 4-11 1,3-3-13-16,2 3-10 0,-1-4-19 15,3 3 1-15,1-1 23 16,-1 0 6-16,0 1 4 16,1-2-3-16,4 1-23 15,-5 0-5-15,1-2-6 16,5 0 2-16,9 3 23 16,8-1 4-16,6 1 5 15,-1-3-2-15,0 1-20 16,-5-1-1-16,-3 1-1 15,-1 4 2-15,-10-4 7 16,1 2-5-16,-3-1 40 16,-1 0-4-16,12 3-10 15,-1 0 3-15,8-2-43 16,0 1-3-16,5-3 2 16,1-1-2-16,-9-3 2 0,4 0 2 15,-7-1-2 1,-2 0 0-16,0 1 1 0,-3 0-2 15,-3 3-2-15,-6-2 0 16,-2 1-4-16,-3 1 0 16,-7 0 1-16,-1 0-1 15,-3 2 2-15,-7 0 0 16,-2-2-54-16,-5 4-71 16,1-3-254-16,-1 1 237 15</inkml:trace>
  <inkml:trace contextRef="#ctx0" brushRef="#br0" timeOffset="34845.73">9472 12160 492 0,'-61'-29'246'0,"61"29"-127"16,6-4-21-16,10 5-76 15,6-3-20-15,15 3 31 16,3 1 18-16,9 3 16 15,-7 0 3-15,-3 3-21 16,3 2-16-16,-21 0-17 16,2 2-6-16,-14 0-12 15,-10-2-2-15,-6 3 10 16,-4 1 8-16,-13 2 12 16,-12 3 2-16,-14-1-4 15,-6-3-2-15,0-1-1 0,5-3-15 16,20-2-2-1</inkml:trace>
  <inkml:trace contextRef="#ctx0" brushRef="#br0" timeOffset="36054.26">10030 12146 304 0,'-56'-30'142'0,"60"27"-64"16,3 0-34-16,7 6 27 16,2 0 1-16,10 2 25 15,1-2 15-15,7 0-10 16,-1-1-9-16,5 3-17 15,-1-3-8-15,6 4-27 16,-1-5-6-16,1-2-11 16,4 2-3-16,-2-7 0 15,3 3-1-15,3 0-4 16,-2-2-4-16,-6 4-6 16,-1-2 0-16,-11 3 29 15,-5-3 5-15,-6 0 5 16,-3 2 1-16,-6-3-28 15,1 1-4-15,-1-1 6 0,-2 1 4 16,-1 1 2-16,-2 0 2 16,2 3-6-16,-6-3-4 15,3-1 2-15,-3 2-1 16,-3 0-4-16,1 0-4 16,-1 1-8-16,0 0-1 15,1 0 0-15,0-1 2 16,0 0 1-16,0 0 1 0,0 0 1 15,0 0 1-15,0 0 0 16,0-1-1-16,3 1-4 16,0 1-1-16,1 0-2 15,-4 0-1-15,5-1 2 16,-5 0 4-16,6-1 20 16,5 0 9-16,-4-2 5 15,3 0 1-15,31-18-3 16,-28 11 2-16,-4 0 1 15,0 1-1-15,0-2-8 16,-2 0-3-16,2-2-4 16,-3 0 0-16,1 1-8 15,0 0 6-15,-3-1 10 16,-2 3 2-16,1-1 1 16,-2 1-9-16,-1 5-16 15,-1-4-3-15,-2 2-4 16,-2 0 0-16,1-2-1 15,0-1-1-15,3 2 1 0,1 0 0 16,0 1 0-16,1 2-1 16,-1 0 0-16,-1 0-1 15,-1 3-33-15,-2 2-60 16,3 1-149-16,0 0 151 16</inkml:trace>
  <inkml:trace contextRef="#ctx0" brushRef="#br0" timeOffset="39051.42">11050 11766 64 0,'-40'43'29'16,"42"-42"8"-16,0-1 10 16,-1 1 48-16,-1-1 30 15,0-1 33-15,-1 0 9 16,0 0-25-16,0 1-20 16,1 0-44-16,0 0-22 15,0-2-27-15,0 1-9 16,0 0 3-16,0 0 11 15,0 0 16-15,0 0 5 0,1-8-11 16,-1-1-12-16,-1 3-17 16,-1 0-7-16,1 1-4 15,-2-1-1-15,0-1-1 16,-2 2 0-16,0-4 0 16,-18-26 1-16,19 25-6 15,2-1 20-15,-4 1 12 16,1-1 3-16,-1 1 9 15,0 0-20-15,2 0-13 16,-2 1-3-16,-3-3-2 16,0-1 0-16,-3 2-1 15,4 0-1-15,0 1-1 16,0 2 1-16,4-1 2 16,-5-3 0-16,7-1 2 15,-4-2-1-15,-1-1-1 16,7 0 1-16,-5 1-1 0,4-2-1 15,-2 1-10-15,-5-1 26 16,3 1 7-16,-1 2 2 16,-4-1 10-16,3-1-26 15,1 4-7-15,-3-3-1 16,3-1-1-16,0 2 1 16,0-4 0-16,-3-1 0 15,9-2 0-15,-5 0-1 16,-1 1 0-16,3 1 0 0,-5 3 4 15,2 0 4-15,0 0 3 16,-1 2 0-16,0 0-4 16,4-1-4-16,-3 3-3 15,0-1-1-15,-1 1 0 16,-5-1 0-16,1-4 1 16,3 6 0-16,1-1 0 15,-1-1 1-15,3 4 0 16,-2-3 0-16,-2-3-1 15,1 3 0-15,0-2-1 16,1-2 0-16,-1 1 0 16,4-3 1-16,-3 0 0 15,0-1-1-15,2-1 2 16,-4 1-2-16,3 2 1 16,-3-2-2-16,-4 3 0 15,2-1 1-15,-3 1-1 16,3 0 0-16,0 2 1 15,0-2 0-15,-1 1 18 16,2 2 6-16,-1-3 5 0,-2 2 1 16,3 1-15-16,-5-4-6 15,6 3-4-15,-1 0-1 16,-2-2-2-16,4 4 0 16,-1-3-1-16,-3 0 0 15,2 0-1-15,-1-2 0 16,1 3 1-16,-2-4-1 15,4 1 1-15,2 0-1 16,-2-4 1-16,0 3-1 0,0-3 0 16,-4-2 1-16,0-1-1 15,2 2 1-15,3-1-2 16,-2 1 1-16,4 0-1 16,-3-1 0-16,-2 0 2 15,3 2-1-15,-2 0 0 16,3 3 0-16,-2-2 0 15,0-1 0-15,-5-1 0 16,1 1 0-16,-2 1-1 16,3 2 0-16,-2 2 0 15,-1-1-1-15,1-1 1 16,0 2 0-16,-3-3 1 16,2-1-1-16,-1 1 5 15,2-2 9-15,-1 4 5 16,-1-5 0-16,-1 2 0 15,1 0-11-15,-1 1-4 16,3 2 0-16,2-3-1 0,-1 0-1 16,-2-1-1-16,2 1 1 15,-2 3 0-15,2-2 0 16,-3 3 0-16,0 1-1 16,5 0 0-16,-5 0-1 15,9 2 1-15,-2-2 0 16,-7-1 0-16,7 2 0 15,0-1-1-15,-3-1 1 16,4 2 1-16,-1-4 3 16,0 6 2-16,2 1 1 0,-2-3-1 15,0 1-3-15,0-2-3 16,-4 0 0-16,8 3-1 16,-1 3 0-16,-3-1 0 15,3 1 0-15,-4 1 1 16,0 0-1-16,4 2 0 15,-2-1-1-15,2 0 1 16,-2 1 0-16,-1-3-1 16,0 0 6-16,2-1 8 15,-2-1 1-15,3 3 4 16,2 2-7-16,-1-2-8 16,-1 0-1-16,-2 1-1 15,2 2 0-15,-2-2 0 16,-1 2-1-16,-1-3 1 15,1 0-1-15,-3 1 1 16,1-1 0-16,3-1 0 16,-2 1-1-16,2 0 0 0,-2 2 0 15,2 1 0-15,-1-3 0 16,-2 3 0-16,1-1 0 16,-1 0 1-16,1 0-1 15,2-1 1-15,0 1 0 16,2 0 0-16,0 0 0 15,0 0-1-15,-2 2 0 0,2 1 0 16,-3-6 1 0,1 8-1-16,-2-3 0 0,1-2-1 15,2 5 1-15,0-5-1 16,2 3 1-16,-3-1-1 16,1 1 1-16,0 1 0 15,4 1 0-15,-2-1 0 16,1-1 0-16,3 3 1 15,-1 0-1-15,0 0 1 16,0 0-1-16,-1 0 0 16,1-1 0-16,0 1 0 15,0 0 0-15,0 0-1 16,1 0-1-16,-2 0-1 16,1 0 0-16,0 0 1 15,-1 0 2-15,1 0 0 16,0 0 2-16,0-1 1 15,0 1-1-15,0 0 0 16,0 0-1-16,-1-2-1 16,-2-2 0-16,1 1 0 0,2 3 0 15,0 0-1-15,0 0 0 16,-1 0 1-16,1 0 0 16,0 0-1-16,1-1 1 15,-1 1-1-15,0 0-1 16,0 0 1-16,0 0 0 15,0 0 0-15,-1 0 0 16,1 0-1-16,0 0 0 16,0 0-1-16,1-1-1 0,-2 1-1 15,1 0-1-15,1 0 2 16,-2 0 1-16,0 0 1 16,1 0 2-16,0 0 0 15,0 0 1-15,-3 0-1 16,-3 0 0-16,1-1 1 15,-1 1 0-15,0 1 0 16,1 0-1-16,-1 0 1 16,2-1 0-16,1 0 2 15,-4 0-1-15,7 0 1 16,0 0-1-16,-4 0-1 16,1 0-1-16,-2 0-1 15,0-1 0-15,-2 1-1 16,2 0 0-16,0 0 2 15,-1 1 0-15,3-1 1 16,0 0 0-16,-2 1 1 16,0-1-2-16,-3 0 1 0,0 0-1 15,-2-1 0-15,-26-8 1 16,27 6 0-16,-1-1 0 16,1 2-1-16,-15-2-2 15,9 5 0 1,0 4-1-16,3 0 1 15,0 0-1-15,1 0 2 16,-1-3 1-16,0-1 0 16,2 2 1-16,1-2 0 0,4 2-41 15,5 0-53-15,0 2-173 16,1-4 165-16</inkml:trace>
  <inkml:trace contextRef="#ctx0" brushRef="#br0" timeOffset="41236.93">9062 8696 70 0,'49'1'63'15,"-50"-1"3"-15,-2-3-19 16,3 5-19-16,0-2-16 15,0 0-1-15,-1 0 1 16,0 0 4-16,0 0 10 16,0 0 6-16,0 0 13 15,-1 0 0-15,2 0-1 16,-1 0 0-16,0 0-12 16,0 0-3-16,0 0-8 15,0 0-2-15,-7 3 7 16,-3 0 3-16,1-1 6 15,-25 8 11-15,26-10 1 16,0-1-2-16,3-2-8 16,-3 3-15-16,3-2-14 0,1 0-2 15,0 4-2-15,1-5 0 16,-3 1 22-16,0 0 9 16,-3 0 7-16,2 1 2 15,-4 1-21-15,1-1-8 16,0-4-7-16,-2 1-1 15,4-1-3-15,0 3-1 16,-1 1-1-16,0 1-1 16,-1 0 0-16,-1-2-1 15,-1 1 0-15,1-2 1 16,1 0 1-16,-6 0 3 0,6 1 0 16,-3 0 1-16,-6 0-1 15,4-1-2-15,0 1-2 16,-3 0 0-16,4 2-1 15,-3-3 0-15,-2 2 0 16,1 0 8-16,0-2 12 16,-3 3 2-16,-1-1 2 15,-1 0-7-15,-1 1-11 16,1-1-3-16,-4-2-1 16,1 2-1-16,-1-2 0 15,-1 2 0-15,3 4 0 16,-2-3 0-16,2 2-1 15,0 0 1-15,-2 0 0 16,0-3 0-16,-2-1 1 16,8 3 0-16,-3-5-1 15,5 4 1-15,1-2 0 0,-8 0-1 16,3 2 0 0,-5-1-1-16,-5 1 0 0,0-1 21 15,-3 1 12-15,0 0 2 16,-2 0 3-16,3 0-19 15,-6-2-12-15,1-1-1 16,-2-2-2-16,6 3-1 16,6 0-1-16,-4-3-1 15,4 4 0-15,-7 0 0 0,-9-1 0 16,-1 1 0-16,-4 0-1 16,-3 0 1-16,-3 2 0 15,2 0-1-15,-1-1 1 16,1-1-1-16,3-1 1 15,-6 0 0-15,-5 0-1 16,-5 1 1-16,-10 0 0 16,7 2-1-16,3-1 1 15,8-2 0-15,-1 0-1 16,-8-2 0-16,-9 2 16 16,-8 1 4-16,-2 1 4 15,8 1 2-15,8 2-15 16,4-1-3-16,0-1-2 15,-4 0-1-15,-10 0 0 16,0 0 0-16,9-2 1 16,9 0 1-16,11 1-1 15,1-3 0-15,6 4-2 0,-4-3-1 16,-3-2 1-16,10 3-1 16,5-1 1-16,7 1 1 15,8 0 15-15,6 1-32 16,12-1-110-16,2 0-99 15,3-4 120-15</inkml:trace>
  <inkml:trace contextRef="#ctx1" brushRef="#br0" timeOffset="7270.38">5465 10974 0,'0'0'16,"0"0"0,0 0-1,0 0 1,0 0-16</inkml:trace>
  <inkml:trace contextRef="#ctx0" brushRef="#br0" timeOffset="42028.36">5088 8612 102 0,'72'-2'25'15</inkml:trace>
  <inkml:trace contextRef="#ctx0" brushRef="#br0" timeOffset="42404.48">5151 8523 1191 0,'28'-95'413'0,"-30"93"-388"15,-4 1-35-15,-3 7-6 16,-8 0-3-16,-7 6-5 15,-4 2 39-15,-10 3 10 16,-2 1 11-16,5 2 28 16,-1 1-35-16,-2 2-8 15,5 1-9-15,-5 1-7 16,1-1-1-16,4-2-2 0,0-2-1 16,11 0-1-16,0-6-1 15,16-4-1-15,4 5 1 16,10-8 2-16,8 5 3 15,7 2 3-15,5-4 2 16,3 2 3-16,0 0-16 16,-2 1-124-16,0-3-100 15,-6-1 132-15</inkml:trace>
  <inkml:trace contextRef="#ctx0" brushRef="#br0" timeOffset="44084.52">4898 8636 569 0,'6'-5'212'0,"-3"5"-169"16,-2-1-17-16,-6 1-13 16,5 0 4-16,-2 0 43 15,-2 0 18-15,-16 2 32 0,-35 1 0 16,27-2-32-16,-7-2-16 15,-7 0-26-15,-4 2-13 16,-9-1-3-16,-3 6 3 16,-6-1 3-16,3-1 2 15,5 1-8-15,-2-4-8 16,4 2-3-16,-3 0-3 16,-5-3-2-16,2 5 0 0,3-2 12 15,2 0 8-15,4 3 6 16,5-5 2-16,12 2-15 15,-2 2-7-15,1-4-4 16,-4-1 0-16,-7 0 0 16,4 0 0-16,0 0-1 15,5 1-1-15,2-1-1 16,5 1 0-16,7-1 1 16,4-2 0-16,8-1 2 15,4-3 1-15,3 4 1 16,0 2 1-16,2 2 1 15,0-2-1-15,1 0-3 16,1-1 0-16,-2 0-2 16,1 1 0-16,1 0-1 15,0 0 0-15,0 0-5 16,0-1-1-16,0 0-2 0,0 1 1 16,0 0 4-16,0-1 2 15,0 1 2-15,0 0-1 16,-2 0-3-16,1 0 0 15,0 0-1-15,0 0-1 16,0-1 2-16,0 1 0 16,1 0 0-16,0 0 1 15,0 0 1-15,0 0 0 16,-1 0 1-16,1-1-1 0,-2-1-1 16,1 1 0-16,-1 0 2 15,-3 0-2-15,1 0 1 16,-2-1-1-16,4 1-1 15,0 0 1-15,1 0-1 16,-1-1 0-16,1 1-1 16,1 0 0-16,-6 0 0 15,5 0 1-15,-2 0-1 16,1 0 1-16,1 0 1 16,-3 0 1-16,1 0 2 15,0 0-2-15,0-1 0 16,2 1-1-16,1 0 0 15,-2 0-1-15,1 0 0 16,0 0-1-16,-8-2-2 16,3 0 0-16,0 1-3 15,0 1 2-15,3 0 1 16,-5 1-1-16,-1 0-1 0,-3 1 0 16,-22 11 0-16,32-4 0 15,-1-4 2-15,-2 1 1 16,1-2 2-16,-5-3 0 15,2 1 2-15,4 5-1 16,-5-1-1-16,-1-1 0 16,5 2-1-16,-4-5 0 15,4 0 1-15,4 3 0 16,-5 1 0-16,2 1-1 0,-3 0-4 16,-3-2-2-16,1 1-3 15,1 1-1-15,1 0 2 16,1 2 2-16,0 0 2 15,-3-2 0-15,4 2 1 16,-2 0 0-16,-1 3 11 16,1 0 4-16,-1 2 2 15,2 2 0-15,1 2-10 16,0-3-3-16,3 2-1 16,-1 2 0-16,0 1 0 15,4-1 0-15,1 2 0 16,-2-4 0-16,2 3 1 15,-1 3 0-15,0 0 0 16,0 3 1-16,-2-4 0 16,1 1 1-16,2-2-1 15,-3-2 0-15,5 1-1 16,-2-5 1-16,-3-4 3 16,4 3 4-16,0-2 3 0,-1-1 1 15,4-1-3-15,-2-2-1 16,-2 0-3-16,1 0-1 15,0 0-1-15,-3-1-2 16,0-1 0-16,2 2 0 16,-3 1-1-16,4 2 1 15,0 3 0-15,-4-5 0 16,4 2 0-16,-3-5 0 0,-1 2-1 16,4 1 0-16,-3-2 0 15,1 0 0-15,3-1 3 16,-3-1 0-16,1 1 3 15,-3 0 1-15,1-2 0 16,-1-3-2-16,0 0-1 16,0 0-2-16,0 0-1 15,0 3 0-15,0 4 2 16,2 1 4-16,1 3-3 16,10 29-23-16,-6-24-161 15,-4 0 127-15</inkml:trace>
  <inkml:trace contextRef="#ctx1" brushRef="#br0" timeOffset="10842.12">3318 12045 0,'0'0'16,"0"0"0,0 0-1,0 0 1,0 0 0,0 0-16,0 0 15,0 0 1,0 0-1</inkml:trace>
  <inkml:trace contextRef="#ctx0" brushRef="#br0" timeOffset="45400.6">3587 10252 46 0,'18'-100'2'0,"-26"96"-12"15</inkml:trace>
  <inkml:trace contextRef="#ctx0" brushRef="#br0" timeOffset="46182.24">3085 9478 859 0,'-2'-5'151'0,"1"1"-59"16,1-5 131-16,1 2-192 15,3 3-22-15,5 1-16 16,-3 0-1-16,3 2-3 16,0 1-6-16,1 8 2 0,-1 4 11 15,-2 15 20-15,2 7 11 16,1 17 4-16,1 5 5 15,6 2 3-15,0 5 15 16,-2-2 26-16,3 1-7 16,2 1 4-16,-4-1-11 15,6 2-21-15,1 0-6 16,3 0-14-16,3-1-7 16,-5-7-5-16,1-5-3 0,-6-6 0 15,3-5-1-15,-6-6 0 16,0-1 2-16,1-10 7 15,0-6 5-15,-2-7-1 16,1-3-44-16,-5-7-139 16,-1 0-81-16,-2-2-120 15,-1-5 9-15,-6 0 43 16,-2-3 48-16,-4-3 188 16</inkml:trace>
  <inkml:trace contextRef="#ctx0" brushRef="#br0" timeOffset="46419.14">3585 10488 597 0,'-18'-90'327'0,"18"82"-86"16,3 0-67-16,4 3-112 16,3 5-30-16,10 10-27 15,-2 3 4-15,3 10 32 16,-1 4 14-16,1 7 16 16,-3 5 8-16,-6 4-16 0,-1 1-10 15,-5-6 19-15,-2-3 2 16,-5-10 31-16,-1-4 26 15,-11-13 19 1,-5-6-9-16,-3-7-32 0,-8-8-31 16,1-7-39-16,-3-6-36 15,2-5-80-15,1-2 422 16,4 10-291-16</inkml:trace>
  <inkml:trace contextRef="#ctx0" brushRef="#br0" timeOffset="48249.35">3715 10851 258 0,'-7'-8'92'0,"1"1"-82"16,0 2-13-16,3-3 0 15,2 3 7-15,1-1 73 16,0 1 34-16,0 5 44 0,0-1 6 15,0 0-65-15,0 1-50 16,0 0-56-16,0 0-13 16,0 0 3-16,2 8 16 15,6 9 19-15,16 25 9 16,-12-25 25-16,7-2 19 16,-2-2-1-16,0 0-5 15,-3-2-21-15,1 5-19 16,0-2-10-16,-1 1-3 15,-1 2-6-15,2-2-2 0,2 7-1 16,2 1-1-16,6 1 1 16,-2-1 2-16,-2-2 2 15,2-1 2-15,-2-3 1 16,1 2 1-16,0-4 0 16,-3 1 0-16,0-1-3 15,-2-1 0-15,1 2-1 16,0 2-1-16,2-2 1 15,1 4-1-15,0-6 1 16,-2 3-1-16,-1-2 2 16,-1-1-1-16,-1 4 1 15,-2-1-1-15,1 0-1 16,-10-3 1-16,5-1 25 16,4-2 23-16,-2 0 5 15,8 4 1-15,-1-4-25 16,-1 3-21-16,7 3-6 15,-4-2-3-15,3 3-1 0,-2-2-2 16,-3 3 0-16,3 1 0 16,-4-2 0-16,3 3 0 15,-4-2 2-15,1-2 0 16,5 3 1-16,2-2 1 16,6 2 2-16,-2-2-1 15,3 0-2-15,-4-4-1 16,-3 3-1-16,4 2-1 15,-6-2 2-15,1 3 0 0,-3-8 2 16,0 1 0-16,3-1 1 16,2 0-2-16,6 4-1 15,0-1-1-15,-2-4 0 16,2-2 0-16,-2 0 51 16,-1-1 9-16,0 0 6 15,-2-2 1-15,-2 1-49 16,-3-3-10-16,-3 2-5 15,1 2-1-15,-5-4-1 16,7 5 0-16,-8-2 0 16,0-1-1-16,1 2-1 15,-2 1 0-15,0 0 0 16,3 3 0-16,-3-1 0 16,-3-4 1-16,0 2 0 15,4-2 0-15,0-2 3 16,3 0 1-16,5-1 10 0,-5-2 2 15,3 4 0-15,4-3-1 16,0 1-8-16,4 1-3 16,0-1-3-16,0 2 1 15,-1-2-2-15,-5 0 0 16,0 1 3-16,-1-3 6 16,-2-1 30-16,0 1 2 15,-1-3-3-15,-1 1-6 16,-6-1-29-16,5 1-1 15,-9 0 2-15,1-1 0 0,0 1 0 16,-3-1-1-16,0 0-1 16,-1 1-1-16,-4 0 1 15,0 0 3-15,0-1 3 16,0 0 4-16,0-1 1 16,0 1-1-16,0 0-5 15,0 0-4-15,0 0 14 16,0 1-33-16,0-1-61 15,0 0-49-15,0 0-199 16,2 0 208-16</inkml:trace>
  <inkml:trace contextRef="#ctx0" brushRef="#br0" timeOffset="49741.65">6036 12201 179 0,'-78'-28'100'0,"78"26"-25"16,-1 1-14-16,1 1-2 15,-1-1-2-15,0 1 11 16,0 0 5-16,-1-1-22 16,2 1 5-16,0-1 11 15,0 0-1-15,0 0 5 16,0 1-11-16,0-2-29 15,0 1-8-15,4 1-5 16,7 0 2-16,10 1 11 16,30 4 5-16,-18-4 5 15,0 1-2-15,11 0-9 16,3 0-4-16,3 0 13 16,6 0 4-16,1 0-1 15,1 2 0-15,-3 2-18 16,0-2-5-16,5 3 3 0,1-3 1 15,5 2-2-15,4 0-2 16,-2-1-4-16,3-1 0 16,-6-5 58-16,-4-4 2 15,0-3 12-15,1-1 12 16,4 1-51-16,2 2-1 16,-2-1-11-16,-6 1-15 15,-8 1-12-15,-4 1-3 16,-16 1-3-16,2 0-1 0,-5 3 0 15,-2-1-1 1,-1-1 0-16,-5 2 1 0,-8-1 2 16,-3 1 1-16,-7 1 10 15,-2-1 3-15,-2 0 0 16,-2-1-1-16,3 0-12 16,-2 0-3-16,1 0-3 15,0 0 0-15,0 1 2 16,0-2-22-16,0 2-109 15,0 0-67-15,-1 0 109 16</inkml:trace>
  <inkml:trace contextRef="#ctx0" brushRef="#br0" timeOffset="50071.36">7665 12107 690 0,'-81'-85'295'16,"81"81"-162"-16,-1 3-82 15,8 0-24-15,1 0-18 16,14 2 24-16,2 3 25 16,11 4 33-16,7 4-2 15,-5 0-26-15,1 2-18 16,-7 5-27-16,-3-4-10 15,-10 4-10-15,-5-1-2 0,-10-5 17 16,-3 2 34-16,-14-3 33 16,-5 1 5-16,-17 3-8 15,-9-1-29-15,-9 6 11 16,-4-1-62-16,-3 3-89 16,0 2 75-16</inkml:trace>
  <inkml:trace contextRef="#ctx0" brushRef="#br0" timeOffset="51476.93">7475 14670 23 0,'58'-3'10'16,"-41"-18"-4"-16,-2 1 75 16,-1-3 48-16,-11 2 101 15,-3 2 44-15,-2 0-7 16,-6 1-21-16,-5 5-62 15,-2 5-43-15,-7 6-67 0,0 7-29 16,-8 9-35-16,1 8-3 16,4 5-6-16,4 4-1 15,15-2-9-15,6-5-2 16,14-6 6-16,7-4 4 16,11-9 14-16,2-3 7 15,6-11 8-15,-7-6 2 16,-1-7 0-16,-7-1 2 15,-14-7 6-15,-2 2 1 0,-16 0-7 16,1-1 7-16,-9 13-8 16,-1 4 2-16,-4 10 3 15,-2 6-14-15,1 6-11 16,0 2-8-16,1 4-9 16,1 3-2-16,10 3-4 15,5-3 2-15,13 9-19 16,5-4-57-16,9 1 61 15</inkml:trace>
  <inkml:trace contextRef="#ctx0" brushRef="#br0" timeOffset="57674.7">7569 14637 150 0,'0'1'14'0,"1"0"36"16,2-2 30-16,-3 0 47 16,-1 0 20-16,1 0 6 15,-1 0-7-15,0 0-34 16,0 0-25-16,0 0-49 16,-1-1-17-16,2 1-18 15,0 0-3-15,0 0 1 16,5-2 2-16,6-2 2 15,1 3 2-15,32-3 0 16,-29 6-1-16,10 2 2 16,-1-3-1-16,2 1 0 15,2 0-1-15,-2-4 29 0,1 3 3 16,4 0 4-16,-1-1-1 16,0 3-27-16,4-2-3 15,-3 0 0-15,2 0 0 16,5-1-2-16,-3 1-2 15,1-3-3-15,1 4 0 16,1-3-1-16,3-4 10 16,6 2 26-16,-4-4 1 15,0 4 1-15,2-1-9 0,0 0-28 16,-4 2 0-16,-5-2-3 16,-2 4 0-16,7 3 1 15,-5 2-1-15,8 0 0 16,2-2 1-16,1-2-2 15,6-2 1-15,2 0 0 16,-1-4 1-16,3 0 1 16,0 3 1-16,-6-3 1 15,1 3 0-15,-3-2-1 16,-3-2 0-16,10 1-2 16,-1 0-1-16,8 0-1 15,6 3 1-15,-4-1-1 16,1 0 0-16,-8 0 0 15,1 2 0-15,5-3 1 16,0-2 0-16,8 1 3 16,-5-3 0-16,-2 3 0 15,-4-1 0-15,-3 3-2 0,-3 0 0 16,-8 0-1-16,8 1 0 16,1 0 0-16,1 2 0 15,8-1 1-15,-6 0-1 16,1 1 0-16,2-1 0 15,-10-2 2-15,1-1-1 16,1 0 2-16,-1 0 0 16,5 2-1-16,-1-1 0 0,-3 2-1 15,0 0 0 1,-1 0 18-16,1 2 5 0,-9 0 3 16,-2-1 1-16,-5 1-19 15,-1-1-3-15,2 0-3 16,2 0-1-16,2 1-1 15,-2-1 0-15,2 1 0 16,-1 0 0-16,0-1 1 16,0-2-1-16,-5 2 1 15,-3-1 0-15,-5-2 0 16,-3 1 0-16,2-2 0 16,3 0-1-16,4 1 1 15,3 0-2-15,5 0 1 16,2 0-1-16,-4 0 0 15,0 1 0-15,-2-1 0 16,-2 3-1-16,1-1 1 16,-4-1 0-16,1 1 0 0,-4-1 1 15,-3 0 0-15,-6 1 0 16,0-4 0-16,6 3-1 16,-5 0-1-16,5 0 0 15,-3 2 1-15,-3 1 0 16,-2-2 0-16,1 0 1 15,-3 1 1-15,-5-4-1 16,6 1 2-16,-1 0 0 16,-2-1-1-16,1-1 0 15,-1 2-1-15,1 1-1 0,-3 1 0 16,-3 1 0-16,-5 0 0 16,-2 0 2-16,-3-1 3 15,1 3 1-15,-2-1 3 16,0-1 0-16,0 1 0 15,0 0 3-15,0-1 1 16,-2 0 0-16,1 0-2 16,0-1-2-16,0 1 2 15,0 0-1-15,-2-1 0 16,-3-2-1-16,2 1-5 16,-1 1-1-16,3 1-2 15,1 0-1-15,0 0 1 16,0 0 0-16,-1 0 2 15,-4-4 0-15,-2 0 1 16,-1-1 0-16,0 1-2 16,-24-22-1-16,27 23-1 15,0-1-1-15,2 1 0 0,1 0 0 16,0 2 0-16,1 1 1 16,1 0 0-16,0 0 0 15,0 0 1-15,0 0-1 16,0-1 1-16,0 1 1 15,0 0 2-15,-4-5-2 16,1-2 0-16,-2-5 1 16,-9-27-2-16,11 30 1 0,-1-5 0 15,-1 7-2-15,-3-5-1 16,0 0 0 0,-1-2 0-16,0 0 0 0,2-3 0 15,0 3 2-15,-4-4 0 16,1-2 0-16,-1-3 0 15,3-2 1-15,1 2-1 16,-3-2 0-16,7 3-2 16,-10-4-1-16,-1 1 0 15,-1-1-1-15,-2-1 1 16,1 2 1-16,0 1 0 16,4 3 0-16,-3-5 0 15,-3-2 1-15,1-2 0 16,-3-4 0-16,1 0 0 15,0 3 0-15,1 0 0 16,1-2 0-16,2 2-1 16,0 0 0-16,-1-2-3 15,-3 2 0-15,-2 1 1 0,-5-3 0 16,-2 5 2 0,-1 0 0-16,0 0 0 0,0 2 0 15,5-7-1-15,1 2 1 16,2-7 0-16,2-2 0 15,3 2 0-15,-3-5 1 16,4 4 1-16,-2-2-1 16,2 3 0-16,3 0 0 15,-6 2-1-15,-3 2 0 16,-2 0 0-16,-4 2 0 0,-1 1-2 16,-2 2 0-16,-3-2 0 15,-3-1 0-15,-1-3 2 16,4-1 0-16,1 1 2 15,4-2 0-15,6 1 0 16,0 1 0-16,3 1-1 16,-4-1 0-16,0 4 0 15,7 0-1-15,-6 1 0 16,5 3 0-16,1-4-8 16,-3 0-12-16,3-1-18 15,1-6-2-15,0 0 9 16,0-3 10-16,-2-1 19 15,0-2 4-15,0 2 0 16,-1 1 0-16,1 4-1 16,3 1-1-16,0 0-1 0,1-2-1 15,1-1-1-15,-2-2 2 16,-1-6 1-16,1 0 0 16,-5-7 3-16,1 1 1 15,1 3-2-15,-6-1 0 16,4 8 2-16,-1 2-34 15,-2-2-55-15,3 1-6 16,-6-4-5-16,-1-3 36 16,-8-1 58-16,1 0 10 0,0 2 4 15,0 1 0-15,5 3-2 16,-2 3-6 0,0 1-4-16,2-1-2 0,0-1-6 15,1-1 3-15,-4-2 1 16,4-1 3-16,-3 0 2 15,3-3 2-15,7 1-1 16,-2 0-2-16,9 2 0 16,-3 3 0-16,9 2 0 15,-6-1 1-15,-2 3 0 16,2-2 1-16,-6-3-1 16,4 1 0-16,-2 2 0 15,1 1 1-15,0 0-2 16,0 0 0-16,-1-1-1 15,-1 4-1-15,-1 2 0 16,-2 2 1-16,-1 1 1 16,-1 0 2-16,-2 2 2 15,0-1 0-15,-2 1 6 16,-1-1 2-16,3 2-1 16,-3 2-2-16,-1 2-12 0,0 4-4 15,-3 4-13-15,3 0-4 16,-9-1 5-16,-2 1 2 15,-6-2 15-15,-3 0 5 16,2 3 3-16,2-1 0 16,-3 6-3-16,-5-4-1 15,10 4-3-15,-1 0-1 16,3 2-3-16,-2 2 0 0,-8-1 1 16,-3 3 0-16,-10-3 1 15,3 3 2-15,-2-1 1 16,0-4 0-16,8 1 1 15,4-1 1-15,4 1-1 16,-3-1 0-16,-6 2-1 16,-6 0 1-16,-2-1-1 15,18 3 0 1,24 4 0-16,-1 1 0 16,-64-14 0-16,-3-1 0 0,-1-4 0 15,28 7 0-15,-13 0 0 16,3 2 0-16,-1 1 0 15,2 0 0-15,6 2 0 16,-2-4 0-16,-6 1-1 16,-5 0-2-16,-9 0-7 15,6 1-5-15,1-2-2 16,1 2 2-16,-6-1 7 0,-9 1 6 16,-8 3 1-16,-2-1 1 15,6 5-2-15,1 1 1 16,-7 3-2-16,-3 2-1 15,-4 0 1-15,-2 1 0 16,-2 2 0-16,-3-2 0 16,-5 5 2-16,8 0 1 15,3 3 0-15,-2 3 1 16,0-2-2-16,-3-1-2 0,9-2-1 16,-2 2 0-16,-3 0 4 15,-2 2 0 1,9 2 2-16,4-1 0 0,9-1 0 15,-3-2 0-15,-6-2-1 16,8 3 0-16,11-6-1 16,6 1 0-16,4-4 0 15,0 1 0-15,-6 1 2 16,0 0-1-16,9 0 1 16,4-4 0-16,17 2-1 15,2-1-1-15,7 6 0 16,6 1-2-16,-4 1-1 15,7 4-1-15,4 1-1 16,-1 3-2-16,8 3-1 16,2 5-3-16,3 3-3 15,5 3-1-15,7 8-2 16,1-2 2-16,4 6 4 0,3 1 2 16,0 1 3-16,6 0 3 15,2 1 1-15,2 1 1 16,4-1 1-16,0 3 0 15,2 1-1-15,-1 7-1 16,1 2 1-16,2 3-1 16,-1 1-1-16,-4-6 0 15,8-1 0-15,-4-4 0 16,1-1 2-16,4 1 1 16,-8-3 3-16,5 1 0 0,0 1 1 15,-2 1-2-15,4-2 0 16,-2 3-2-16,4-4-1 15,-4-1 0-15,-1 3 0 16,1-4 1-16,-6 0 1 16,0-3 0-16,0 1 2 15,-2-1 0-15,4 0 0 16,1 3 0-16,2-2 0 16,3-3-1-16,-3-4 0 15,-1-2-2-15,2-2 0 16,1-1 0-16,1 4 1 15,1-3-1-15,-3 3 1 16,-4 0 0-16,-5-1 0 16,5 3-1-16,-5-3 0 15,9-1 0-15,-1-4-2 16,1-1 2-16,8-4-1 16,-3-1 1-16,11 1 0 0,-1-4 1 15,0-2 0-15,4-1 0 16,-3 0-2-16,-1 2-3 15,0-2 0-15,-7 0 0 16,-2-1 0-16,2-3 0 16,-6 4 1-16,8-3 0 15,-3-3 3-15,2 0 0 16,5-3 2-16,-1-1-1 0,0 2 0 16,1-2 0-16,-2 1-1 15,-1 0 0-15,-1-2 0 16,0 5 0-16,-6-5-1 15,1 3 0-15,-1 2 1 16,-3-2 0-16,3 2 0 16,-1-2 1-16,-5-1-1 15,8 3-1-15,0-4 1 16,0 3-1-16,11-3 1 16,-5 1 0-16,3 0 1 15,7-2 0-15,-3 3 1 16,2-1 0-16,0 2-2 15,-4 2 0-15,-5-2-2 16,-1 1-1-16,-2-1 2 16,1-3 0-16,-3 3 2 15,7 0 1-15,1-2 0 16,5 3 1-16,3-2-2 16,-1-2-1-16,-3 1 0 15,-2 0-1-15,-1 0 1 0,-1 0 0 16,1-1 1-16,4 0 1 15,-1 0 2-15,-1 1 0 16,8-3 0-16,0 3 0 16,6-5-2-16,2 1-2 15,4 2 0-15,1-2-2 16,-2 2-1-16,1 3 1 0,-6-1 1 16,0 1 0-16,5 0 1 15,2-3 0-15,9 0 1 16,-2-2 1-16,2 0-1 15,-5 1 0-15,-3-1-1 16,1-1 0-16,-3-2 1 16,7 4-1-16,3-4 1 15,2 2 0-15,6 1 1 16,-7-4 0-16,-1-1 1 16,6-1 1-16,4-3-1 15,4-2-1-15,9-1 0 16,-5-1-1-16,-3-1-1 15,-1-1 0-15,4-1 0 16,5 1 1-16,9 1 0 16,2 0-1-16,-5 1 2 15,0-2-2-15,2 2 0 16,3-1 0-16,1 0 0 0,-7 5 0 16,0-8 0-1,-1 2 0-15,3 0 0 0,2-5 2 16,-8 5 0-16,-3 0 0 15,-3-2 0-15,0 2 0 16,8-4-1-16,1-1-1 16,-7 3 0-16,-7-1-1 15,-4-1 0-15,-1 0 0 16,-4 0 1-16,3-2 0 16,-8 3 0-16,-8-1 1 0,-5 1 0 15,-9 0 0-15,-7-1 1 16,-4-4 14-16,-5 0-28 15,-2-3-3-15,-8-3 0 16,1-1-14-16,-8-3 32 16,-2-2 2-16,-3-3 1 15,-2-2-1-15,-5-4-9 16,-2 0-6-16,-2-3 0 16,-4 0 1-16,-2 1 9 15,-4-1 4-15,1 1 2 16,-2 0 3-16,-1-3 11 15,0 3-1-15,-3-10-3 16,-1-2-5-16,4-2-12 16,-2-4-3-16,6 2-4 15,0-1-3-15,-2 3 0 16,-1-1 4-16,-3 1 7 16,-5 0 5-16,3-3 5 15,-3 0-3-15,-4-3-6 0,7 0-3 16,-5 1-44-16,2 1 5 15,0 5-29-15,-2 3 3 16,-2 0 49-16,-2-2 13 16,-1-2 61-16,-4-3 7 15,8 14 5 1,11 21-17-16,0 1-30 0,-36-61-9 0,3 4-72 16,-1 4-31-16,16 27-64 15,-1 1-1-15,-2 0 69 16,0-4 48-16,-1-2 113 15,-2 1 18-15,-4-3 0 16,-1 2-18-16,-4 6-50 16,3 0-17-16,-4 8-9 15,5 1-1-15,4 2-3 16,0 2 2-16,3-2 2 16,-2 1 1-16,-5 0 1 15,-2-1 1-15,-1 1-1 16,0-1 0-16,-1 1-5 15,3 1 1-15,3 0 0 16,1 2 1-16,2 5 4 16,1 0 1-16,2 4 0 15,-3 2-1-15,2 1-4 16,-5 5-3-16,-1 0-2 16,-3 2 0-16,-3 3 2 15,0 4 2-15,-4-1 2 0,-1 1 1 16,1 1 1-16,3-6 1 15,0 4 1-15,-1-2-1 16,-6 0 2-16,-6 0 0 16,-9 2-1-16,-1 3-1 15,-4 2-1-15,-1 1-3 16,4 4-4-16,-5-3-35 16,-3 0-37-16,-11 5 0 15,-13-6 5-15,6 2 36 0,-5-1 39 16,-1-3 4-16,-6 5 0 15,-7 1-1-15,8-4 0 16,-7 1-4-16,0-3-1 16,-1 1-1-16,-6 0-44 15,10 0-24-15,0-2-49 16,3-1-27-16,-8-2 11 16,4 0 26-16,8-4 53 15,-1-2 29-15,-1-1 32 16,-6 3-1-16,6-1-2 15,3 0-2-15,0 2 4 16,1-3 4-16,-7 1 5 16,9 7 2-16,3-4 0 15,5 0-6-15,-2 7-8 16,-7-2 0-16</inkml:trace>
  <inkml:trace contextRef="#ctx0" brushRef="#br0" timeOffset="58024.55">3291 8901 78 0,'-20'22'40'16,"10"7"-13"-16,8-1-8 0,-6 5-13 15,12 3-3-15,-4 6 0 16,4 6 0-16,4 1 0 16,-6 4 0-16,4 5 0 15,-2-3 0-15,5 4 0 16,-4 11 0-16,1 6-1 16,-3 4-1-16,-4 8 1 15,1-10-1-15,2-3-1 16,-1 3-1-16,-1 2 0 15,0 1 0-15,-1-2 2 16,0-5 2-16,3 0-2 16,7-2 0-16</inkml:trace>
  <inkml:trace contextRef="#ctx0" brushRef="#br0" timeOffset="59415.38">13734 7030 476 0,'-7'1'296'16,"5"8"9"-16,8 7-159 16,5 8-76-16,6 4 37 15,15 6 32-15,0 1-5 0,14 4-12 16,2 2-36-16,-4-7-42 15,-2 1-13-15,-10-6-15 16,2-4 0-16,-7-6-26 16,1-10-64-16,1-15-169 15,-6-8-110-15,0-12 200 16</inkml:trace>
  <inkml:trace contextRef="#ctx0" brushRef="#br0" timeOffset="59560.23">14257 7148 709 0,'-10'-13'381'0,"-9"15"-85"15,-5 5-65-15,-14 12-102 16,-3 3-23-16,-1 12-47 16,-2 6-16-16,0 7-22 15,-1 2-10-15,-1 5-7 16,6 2-24-16,10-3-186 16,3-3 150-16</inkml:trace>
  <inkml:trace contextRef="#ctx0" brushRef="#br0" timeOffset="59974.7">15092 6943 933 0,'0'15'301'16,"-7"20"-299"-16,-2 10 3 15,-5 27 77-15,-6 12 34 16,-7 28 32-16,2 16 33 0,-8 24-45 15,-2 10-27-15,4 10-14 16,1 2-35-16,12 10-13 16,7-3-3-16,11-5-27 15,3 2-7-15,5-11-5 16,-4-5-1-16,1-2 1 16,-4-4-1-16,-1-16 1 15,4-4 1-15,8-15-25 16,7-11-50-16,9-19 47 15</inkml:trace>
  <inkml:trace contextRef="#ctx0" brushRef="#br0" timeOffset="60329.89">14346 9572 1206 0,'2'-14'410'0,"13"2"-350"16,37 6-88-16,12-2 1 16,44 2 27-16,24 0 5 15,35 1 15-15,31 0 2 16,42 0 3-16,20-1 10 15,45 2 5-15,20 1-2 0,27-2 3 16,16 0-1-16,15-4-7 16,8 1-4-16,6 2-8 15,2 0-11-15,-9 3 0 16,-9 3 25-16,-21 1-108 16,-16 3-80-16,-37 6 100 15</inkml:trace>
  <inkml:trace contextRef="#ctx0" brushRef="#br0" timeOffset="60886.31">21753 9494 1479 0,'-41'-60'504'15,"26"75"-448"-15,2 12-82 16,-7 16 11-16,1 10 8 0,0 8 5 15,-5 2 0-15,-2 0 17 16,-2-1 4-16,0 4 10 16,3-1 2-16,-1 0-13 15,2-2-4-15,12-9-10 16,10-1-1-16,15-13-4 16,10 0-2-16,13-14-1 15,9-9 1-15,14-15-23 16,8-10-35-16,9-13-94 15,-3-4-10-15,-13-6 30 16,-8-2 42-16,-26-8 48 16,-8-4-49-16,-22-10-182 15,-11-4-2-15,-18 7 175 16,-11 3 116-16,-8 23 263 16,-8 8 26-16,6 12-60 15,9 5-34-15,18 2-57 16,5 5-31-16,13-1-80 15,9 5-32-15,22 2-64 0,19-1-63 16,32-3-162-16,20 0 178 16</inkml:trace>
  <inkml:trace contextRef="#ctx0" brushRef="#br0" timeOffset="65197.36">15397 8990 277 0,'18'35'133'16,"-10"-53"-63"-16,3-9-11 15,-3-5-9-15,2-6-8 16,2-2 2-16,3-9 0 16,4 1-3-16,3-6-9 15,0-6-8-15,-1-5-16 16,5-4-3-16,-8-2-2 15,5 3 0-15,-9 1 6 16,-5 1 1-16,6 4 16 16,-7-3 8-16,10 1-3 15,-8-5 0-15,3 3-16 16,1-3-4-16,-5 9 5 16,3 3 8-16,-3 0 15 15,3 5-1-15,-5-2-6 16,-1 0-6-16,-3 6-17 15,-3-4-3-15,1 7-5 0,-2 5-1 16,-2 3 0-16,-3 3 0 16,0 5 0-16,-3 2 2 15,4 4 1-15,2 2 8 16,0 2 19-16,3 2 5 16,3 3 2-16,-1 0-9 15,2 6-24-15,1-1-7 16,4 6-5-16,0 0-1 15,3-2 2-15,2 4-1 16,1-1 0-16,5-4 1 0,1 8 2 16,5 0 0-16,1-4 2 15,1 7 0-15,3-5 1 16,-1 1 1-16,7 3 1 16,3 1 0-16,1-2 0 15,-1-1 0-15,1 4 0 16,-5-2 0-16,8 3-1 15,1 2-1-15,4-1-1 16,0-1-1-16,-5 5 2 16,3 1-1-16,-6 0 3 15,3 4-1-15,1-3 1 16,-4-2 1-16,0-2 0 16,-3-3 0-16,3 0 0 15,1-1 0-15,5 3-1 16,-2 1 1-16,-3 2-1 15,-1 0-1-15,0 0 0 16,-2-2 1-16,2 1 0 0,-3-1 0 16,-5 3 0-16,-5-1 1 15,0 0-1-15,-2 3 1 16,0-5-1-16,3 1 1 16,-3 1-1-16,2 0 0 15,-5 0 0-15,0 1 0 16,-1-1 0-16,-2-2 1 15,-1-1 0-15,-2-2 0 16,-2 0 0-16,0 1-1 0,-1-1 0 16,2 2 0-16,-7 1-1 15,1-1 0-15,2 9 0 16,-1-5 1-16,0 1 0 16,0 0 0-16,-4-4 0 15,2 3 0-15,-1 0 1 16,0 4-1-16,0 1-1 15,-1-2-1-15,2 6 1 16,-2 1 0-16,1 5 0 16,2 6 1-16,-3 1 0 15,-5 3-1-15,2 6 1 16,-1 2 0-16,-2 4-1 16,6 1 1-16,3 0 0 15,-9-3 2-15,6 1-1 16,-1-4 0-16,-3 1-1 15,5 4 0-15,-1 5 18 16,-4 4 1-16,1 1 3 0,-2 1 2 16,-1 0-18-16,5-1 4 15,-1 1 8-15,5 2 0 16,-2 2 1-16,-1 2-3 16,-1 3-8-16,-6-2-1 15,-2-4 17-15,0-1 6 16,-1-1 1-16,-5-5 1 15,6 4-17-15,-4 0-6 0,-2-1-1 16,5 3-1-16,4-5-2 16,0 1-1-16,1-12-1 15,1 1 1-15,-1-4-1 16,-1-4-1-16,-3 2 23 16,1 1 2-16,-4-2 2 15,1 2 2-15,4 1-25 16,2-2-1-16,4 3-3 15,-3-3 1-15,6 1-1 16,-4-5 0-16,0-10 1 16,3 1 0-16,-4-8 0 15,0-3 1-15,-1-1-1 16,0-2 0-16,5-2-1 16,-3 0 1-16,4-3-1 15,-2 2 1-15,-1 0-2 16,-2-2 0-16,0 1-1 15,2-2 0-15,1-3 0 16,0 1 0-16,1-7 0 16,0-4 5-16,0-11 2 0,5-4 1 15,5-6 0-15,-1-1-4 16,3 1-2-16,1 1-1 16,3 1-1-16,2 1-2 15,5 1-1-15,0-3 0 16,7 2 1-16,-1-3 0 15,-3-4-1-15,2 1 1 16,3-6-1-16,-2 1 1 0,12 4 1 16,0 0-2-16,-1 3 2 15,6 2-1-15,2 3 0 16,-3-2 0-16,4 6 1 16,0-4-1-16,0-2 2 15,-1 1-1-15,9-4 1 16,0 1 0-16,4-2 1 15,4-1 0-15,-3-4 0 16,-2 1-1-16,-4 1 0 16,-3-1 0-16,5 4 5 15,0-2-26-15,3 0-36 16,-2-1-10-16,-6-2-21 16,-1 2 27-16,-12 0 34 15,-6 4 10-15,-13 2 17 16,-4 1 4-16,-5 4 1 15,0 1 0-15,-1 2-1 16,-2 3-2-16,-1 1-2 16,0 3 0-16,-4 2 0 0,0-1 0 15,-4 4 0-15,-1-3 4 16,-5 5 5-16,-1 2 1 16,0-1-1-16,-1 0-2 15,0 0-6-15,0-1-1 16,0 1 0-16,0 0-1 15,0 0 1-15,0 0-1 16,0 0-1-16,0 0-2 0,0 0-1 16,0 0-1-16,0 0 0 15,0 1 1-15,0 0 3 16,7 0 2-16,3-2 0 16,0 1 2-16,30-10 0 15,-27 4 2-15,0 1 0 16,-2 0 0-16,0-1 0 15,-3 4-1-15,-1 0-2 16,1-4-1-16,0-2 2 16,2-5-1-16,-1-6 5 15,3-3 0-15,5-7 0 16,0-1 0-16,3-1 7 16,-4 5 0-16,-1-1 0 15,-1 2-3-15,-3 3-11 16,4-2-6-16,-2 5-33 15,3 3-22-15,-1-3-16 16,3 0 0-16,0 2 34 16,-5-6 23-16,2-4 25 0,-2-2 7 15,2-7 1-15,-2 1-1 16,1 0-7-16,0-3-5 16,-1-3-3-16,-1-2 1 15,-1-4 1-15,-2 1 6 16,-4-4 25-16,1 0 18 15,0-5 17-15,4-4 0 0,6-12-23 16,3-5-19 0,9-16-35-16,5 1-7 0,3-1-2 15,1 4 2-15,-4 11 18 16,-4 4 6-16,-5 10 5 16,-4 1 1-16,-4 11-5 15,-2 2-4-15,-2 10-17 16,2 5-39-16,-11 5-60 15,3 3 0-15,-4 4 16 16,-2 5 43-16,-1 5 94 16,-3 0 15-16,1 8 11 15,0-1-11-15,7 5-39 16,3 7-12-16,3 1-14 16,0 1 5-16,0 4 5 15,-1-1 0-15,10 2 0 16,7 5 0-16,12-4 2 15,6 1 1-15,1 0 2 16,8 2 0-16,2-3 1 0,3-1 0 16,3-4 2-1,1 0 0-15,8-3-1 0,3 3 2 16,2-1-2-16,1 0 0 16,-5 3-1-16,-5-2-1 15,-4 4-1-15,-5 0-1 16,-9 2 0-16,2 1 0 15,2-1-1-15,-1 0 0 16,4 0 1-16,-4-2-1 16,-2 5 0-16,-4 0 0 15,-1-2 0-15,-4 4 0 0,-10-5 0 16,1-1 0-16,-11 1 0 16,-1-3 7-16,-2 5 12 15,-6-3 2-15,8 3 1 16,-3-2-7-16,2 0-11 15,1-1-1-15,0 0 0 16,0 5-1-16,1-5 1 16,-1-1 0-16,-2 1-1 15,-5-5 0-15,-3 6 0 16,1-1 5-16,-1-1 3 16,-4 1 1-16,4-4-1 15,-1 2-4-15,2 0-2 16,-1 0-1-16,0 4-3 15,-4 2-1-15,-2 11-2 16,-1 4 3-16,-6 13 1 16,0 6 44-16,-4 12 27 15,-1 8 3-15,-6 17 4 0,-3 12-42 16,-10 19-15-16,-1 4-22 16,1 9 2-16</inkml:trace>
  <inkml:trace contextRef="#ctx0" brushRef="#br0" timeOffset="108739.2">15472 14355 627 0,'-14'-12'157'15,"9"-3"-221"-15,4 0-29 16,13-3 43-16,7-1 40 16,4-2 52-16,6 1 18 15,7 2 37-15,0-1 9 16,5-6-27-16,11-3-13 16,11-11-38-16,13-7-11 0,20-7 3 15,-2-8 17 1,13-5 40-16,11 1 22 0,15-6 29 15,7 4-6-15,8-7-30 16,1-3-21-16,5-4-38 16,-2-5-10-16,1 3-15 15,-46 26-2 1,-54 29-2-16,2-1 0 16,149-77 0-16,-8 2 0 0,-14 10 1 15,-77 37-2-15,-25 12-4 16,-14 4-25-16,-22 8-109 15,-7 7-103-15,-1 10 141 16</inkml:trace>
  <inkml:trace contextRef="#ctx0" brushRef="#br0" timeOffset="109640.73">16634 14592 824 0,'-1'-1'375'15,"-2"-25"-65"-15,-20-60-313 0,33 23-1 16,12-7 13-16,6-1 7 15,-6-5 29-15,-2-2 7 16,0-7 1-16,-5-14-5 16,9-9-25-16,4-6-9 15,1-7-7-15,6 10 6 16,3 4 13-16,2 6 10 16,-8 21 16-16,-1 2 0 15,-12 16-8-15,-1 5-9 16,-7 3-17-16,0 9-8 0,-3 10-8 15,-2 6-1-15,-4 12-5 16,-2 5-8-16,-7 12-17 16,-5 11-3-16,-9 8 5 15,-5 6 9-15,-5 8 21 16,-1-3 6-16,6 0 13 16,-1-6 2-16,13-11 6 15,4-2 1-15,7-9-6 16,6-6-8-16,8-19-16 15,7-10-5-15,8-16-7 16,4-1 4-16,4-4 8 16,-3 5 1-16,-1 2 1 15,-1 9-2-15,-1 17 4 16,-14 12 2 0,0-1 8-16,5 4 2 0,-1 5 0 15,-8 1-1-15,-4 13-6 16,2 2-2-16,-3 5-4 15,2 3-1-15,3 1-2 0,-2 6-13 16,4 0-95-16,-2 2-88 16,8 2 116-16</inkml:trace>
  <inkml:trace contextRef="#ctx0" brushRef="#br0" timeOffset="110300.07">17888 12888 770 0,'-40'-56'302'15,"37"54"-220"-15,9-2-48 16,9 1-6-16,15-2-24 16,2-1 3-16,4 2 9 15,-2 1 5-15,-1 4 22 16,-5 4 9-16,-8 2 6 15,-6 2 1-15,-7 1 16 16,-5 2 10-16,-11 3 16 16,-5 2 1-16,-10 3-31 15,-1 5-21-15,-8 1-21 16,-1 3-56-16,-3 4 23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51:47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1360 3665 230 0,'-86'-38'157'15,"88"40"-7"-15,-2 1-21 16,0-1-7-16,0-2 1 15,-1 0-2-15,0 0-18 16,1 0-17-16,0 0-31 16,0 0-8-16,3 6-13 15,-1 14 1-15,41 36 3 16,-32-29-5-16,6 5-10 16,-3-2-8-16,7 0-4 15,-1 3 2-15,2-5 6 0,3 2 0 16,-5 0-2-16,-2 1-2 15,1 3-3-15,-5 2 0 16,-6-5 1-16,4-2 0 16,1-6 1-16,-4-6 1 15,4-4 1-15,-5-4-46 16,-5-6-133-16,3-4-118 16,-6-10 156-16</inkml:trace>
  <inkml:trace contextRef="#ctx0" brushRef="#br0" timeOffset="284.33">1648 3672 479 0,'-3'4'197'0,"-10"10"-58"16,0 6-56-16,-6 9 42 15,-3 7 20-15,-7 2 0 16,-2 5-7-16,-5-2-38 16,-4 2-21-16,7-2-41 15,3 0-12-15,1 1-11 16,4-5-2-16,0-3-2 16,1-2-1-16,8-8-4 0,3-1-21 15,6-8-89 1,1-4-80-16,6-7 106 0</inkml:trace>
  <inkml:trace contextRef="#ctx0" brushRef="#br0" timeOffset="687.45">1595 3422 459 0,'-10'5'254'16,"-6"6"-51"-16,5 8-97 15,4 1-9-15,4-3-53 16,5 1-15-16,9-10 1 15,1-3 7-15,7-8 17 16,5-6 2-16,1-8-11 16,-1-3-6-16,-11-3-12 15,-7 0-1-15,-10 1 0 16,4 5 1-16,-5 5-2 16,-2 0-3-16,-3 8-10 15,-9 1-8-15,5 5-12 16,3 6-7-16,3 6-4 0,2 1-44 15,1 6-144-15,1 3 141 16</inkml:trace>
  <inkml:trace contextRef="#ctx0" brushRef="#br0" timeOffset="1119.94">1882 3907 608 0,'0'0'295'15,"-1"0"-146"-15,0 0-64 16,1 0-18-16,0 0-29 15,0 0 9-15,2 1 20 0,12 5-1 16,10 1-20-16,26 3-11 16,-19-11-16-16,-3 1-2 15,2-2 1-15,-6-1-31 16,-4-4-170-16,0 0 134 16</inkml:trace>
  <inkml:trace contextRef="#ctx0" brushRef="#br0" timeOffset="1336.71">1952 3780 914 0,'-12'-4'347'0,"3"5"-268"16,6-2-2-16,-2 2-32 15,7-1-25-15,-2-1-25 16,0 1-8-16,18 0 5 15,31 8 4-15,-29-4 5 16,3 4 12-16,3-1-115 16,2 1-81-16,4 0 114 15</inkml:trace>
  <inkml:trace contextRef="#ctx0" brushRef="#br0" timeOffset="1695.65">2462 3664 556 0,'-15'4'275'0,"-2"4"-125"16,-8 11-14-16,0 4-6 15,4 6-22-15,5 8-2 16,6 3-36-16,5-5-20 15,16-3-24-15,8-7-10 0,11-8 5 16,4-1 2-16,1-10 10 16,1-4 12-16,0-10 11 15,0-7 1-15,-5-11-5 16,-2-3-10-16,-10-4-9 16,-4-1-3-16,-12-1-2 15,-6-1-3-15,-13 4-10 16,-5 3-5-16,-11 13-11 15,-8 8-10-15,-11 12-105 16,-10 8-167-16,-4 14 185 16</inkml:trace>
  <inkml:trace contextRef="#ctx0" brushRef="#br0" timeOffset="10478.98">1007 5005 75 0,'24'-52'48'16,"-31"48"5"-16,7 9 10 15,-6 0 15-15,6 4 26 16,0 6 6-16,-3-5-3 16,3-2-6-16,-5 2-21 0,3 2-6 15,0 1-11 1,0 3-11-16,0 2-9 0,1 1-7 15,1-3-20-15,4 4-5 16,-1-5-3-16,7-3-3 16,1 1 1-16,-2-3 1 15,-1-9 4 1,-5 0 2-16,2 0 4 0,7 2 0 16,6-11-2-16,-2-4-2 15,1 1-3-15,0-2-1 0,0-3-2 16,3 0-1-16,-2-2-4 15,0 3-1-15,-1 4-1 16,-3 1-2-16,-2 4-4 16,-2 2-1-16,0 3-2 15,1 6 0-15,1 8 4 16,-3 1 2-16,-7 9 11 16,1 2 4-16,-4 11 4 15,-3 6 1-15,-5 11-6 16,-3 1-3-16,-6 4 1 15,-1 0 1-15,-11-2 0 16,4 0 0-16,0-3 1 16,0-1-2-16,12-4 3 15,-4-2 1-15,-2-12 5 16,6-4 3-16,-5-14 10 16,-1-7 4-16,7-8-1 0,-4-5-4 15,7-9-14-15,1-6-9 16,1-5-10-16,4-2-4 15,4-1-4-15,6 1-1 16,3 1 2-16,0 0-1 16,5 1 2-16,1 2 2 15,0 1 0-15,3 1 3 16,0 6 4-16,1 0 4 16,-2 2 3-16,0 5-2 15,1 2-3-15,-2 0-1 0,1 4-1 16,-4-2-1-16,-6 2 1 15,10 2 1-15,-2 0 3 16,-2 1 0-16,-1-2 19 16,-3 4-52-16,1-6-136 15,1 2-169-15,6-3 186 16</inkml:trace>
  <inkml:trace contextRef="#ctx0" brushRef="#br0" timeOffset="11514.7">1433 4778 214 0,'18'-37'171'0,"-7"34"0"16,0-5-18-16,4 3-17 16,7 5-50-16,-5-2-14 15,1 5-30-15,4 4-4 0,-4 0 6 16,2 6-4-16,-5 1-8 15,-5 0-4-15,-5 1 23 16,-1 1 8-16,-4 1 15 16,2 1 7-16,-7-1-24 15,-3-1-6-15,-2-3-10 16,-2 0-6-16,-2-5-5 16,-5 3 0-16,-3-4-2 15,-2 1-3-15,1-1-8 16,2-1-5-16,2-1-7 15,4-5 0-15,0-3-5 16,7-1-9-16,3-1-7 16,-1-1-4-16,3-1-2 15,0-1 7-15,3 0 3 16,4 2-1-16,2 0 2 16,-1 0-3-16,3 4-7 15,-1 0-2-15,5 4-2 16,1 0 1-16,6 4 7 0,1 0 7 15,7 3 18-15,0-1 8 16,-1-2 7-16,-1 0-1 16,-2 0-11-16,-3 0-2 15,-5-4-1-15,3 2 0 16,-6-2 5-16,5 3 1 16,-4 2-42-16,0 3-99 0,9 8 85 15</inkml:trace>
  <inkml:trace contextRef="#ctx0" brushRef="#br0" timeOffset="14130.64">2214 5339 306 0,'4'4'178'16,"-5"-6"-20"-16,-3 1-29 0,4 1-40 16,-1-1-20-16,0 0-30 15,1 1-6-15,0 0 3 16,0 0 6-16,0 0 13 16,9 1-2-16,3 1-16 15,26 7-6-15,-21-7-8 16,4 0-2-16,0-4-2 15,4 5-1-15,-6-4-5 16,2-2-1-16,-6 1 0 16,0-3 0-16,1-1 1 15,-5 2 0-15,-5-2-20 16,0 3-38-16,-6-1-105 16,1-2-65-16,0 1 123 15</inkml:trace>
  <inkml:trace contextRef="#ctx0" brushRef="#br0" timeOffset="14383.2">2252 5204 321 0,'-12'-2'189'16,"7"0"-46"-16,4 1-41 15,5 0-33-15,-4 1-3 16,1-1 20-16,19 0 1 0,32 0-29 16,-27 0-19-16,5-2-24 15,0 3-5-15,-3 0 2 16,3-2 2-16,-5 2-139 16,0-1 96-16</inkml:trace>
  <inkml:trace contextRef="#ctx0" brushRef="#br0" timeOffset="17042.33">3255 5071 201 0,'-4'-2'123'16,"5"2"-25"-16,0 0-26 16,-1 0-16-16,0 0 14 15,0 0 34-15,2 5 11 16,5 15-10-16,20 30-17 15,-12-21-23-15,2-1-14 16,11 5-26-16,-7 2-6 16,0-4-11-16,0 2-4 0,-2-2 2 15,-1-1 2 1,0-1 3-16,0-1 0 0,-3-3 5 16,-2 0 1-16,-2-3 4 15,-4-1-2-15,0-7-111 16,-4-4-102-16,-1-9 117 15</inkml:trace>
  <inkml:trace contextRef="#ctx0" brushRef="#br0" timeOffset="17313.59">3587 5141 536 0,'-4'-5'233'0,"-2"4"-120"16,-2 4-30-16,-1 9 1 0,-4 4-8 16,-8 9 6-1,-5 4 8-15,-7 4-7 0,-3 0-9 16,-4-2-25-16,7 2-16 16,-1-2-23-16,9-3-2 15,8 0-1-15,-3-7 0 16,12 0 6-16,-1-3-38 15,1-7-145-15,5 2-187 16,3-3 212-16</inkml:trace>
  <inkml:trace contextRef="#ctx0" brushRef="#br0" timeOffset="17722.8">3714 5381 636 0,'69'27'309'0,"-77"-32"-132"16,11 5-116-16,0 0-6 16,7 0-51-16,3 4-1 15,-3-5 2-15,3 1-2 16,0-1-1-16,-1 0 2 15,3 1 3-15,6-1 3 16,-1-2 4-16,2 0 15 0,-1-1-118 16,-6-3-104-1,2 3 123-15</inkml:trace>
  <inkml:trace contextRef="#ctx0" brushRef="#br0" timeOffset="18569.52">4115 5247 208 0,'77'-61'144'16,"-64"50"15"-16,-3 1-1 0,8 3-11 15,-3-1-11-15,4 1-37 16,5 2-21-16,1 5-27 15,-6 1-18-15,7 5-12 16,-5 1-1-16,0 5-19 16,2 5-1-16,-9 1 1 15,0 6 0-15,-6 5 7 16,-6-2 4-16,-5 7 8 16,-6-2 4-16,-14-2 1 15,3 1-1-15,-6-6 0 16,1 2-1-16,8-8 3 15,-6 0 1-15,2-10 0 16,-2-1-1-16,-6-5-7 16,3-6-4-16,-1-2-9 15,3-2-5-15,4 1-8 16,2-1-3-16,9 4-2 0,0-1 0 16,2-3-3-16,4 3 1 15,5-5-3-15,4 1 1 16,7 3 1-16,0 0-1 15,4 1-2-15,0 2 2 16,4 2 0-16,1 0 2 16,2 0 8-16,-1 3 4 15,2 5 4-15,-1 0 3 16,-3 5-2-16,0-1-1 0,-7 0 2 16,2 0 1-16,1 3 4 15,-2 1 2-15,3 0 2 16,-3 1-1-16,-1-3-24 15,-3-1-63-15,2-4-244 16,2 0 213-16</inkml:trace>
  <inkml:trace contextRef="#ctx0" brushRef="#br0" timeOffset="18965.05">4685 5313 341 0,'89'-49'154'16,"-83"61"-46"-16,3 1 1 16,6 9 26-16,-1-1-17 15,2 1-32-15,0-1-9 16,-2 0-22-16,4 1-7 0,-4-2-17 16,4 4-8-16,-8-7-11 15,-5 0-2-15,2 0 0 16,2 0 2-16,4 1 1 15,-4-3 3-15,2 1 2 16,-6-2-21-16,2-4-129 16,0 1-120-16,3-10 148 15</inkml:trace>
  <inkml:trace contextRef="#ctx0" brushRef="#br0" timeOffset="19228.18">5122 5246 537 0,'-6'0'217'16,"0"4"-139"-16,-6 10-10 16,-5 2 5-16,-4 12 15 0,-5 2 7 15,-1 5-6-15,-4 2-7 16,8 7-25-16,-4-4-12 15,2-4-24-15,-1-1-6 16,-4-8-3-16,11 2-1 16,1-4 7-16,6-1-44 15,3-10-225-15,1-5 183 16</inkml:trace>
  <inkml:trace contextRef="#ctx0" brushRef="#br0" timeOffset="20023.68">5148 4909 235 0,'-3'-45'156'16,"3"42"-19"-16,3 1-7 15,-12 2-23-15,15 0-2 16,-2-2 2-16,-1-3-16 15,4 1-3-15,1 4-14 16,7 0-10-16,5 0-4 16,0 3-3-16,-2-2-17 15,0 0-6-15,-1 3-18 16,-3 1-5-16,-2 0-3 16,2 2 1-16,-9 1 1 15,-3-2 3-15,-5 1 9 16,-7 0 2-16,-4 5 3 15,-2-2-1-15,-4 6-9 16,1-7-4-16,3-1-6 16,5 0-4-16,5-4-5 15,1 4-3-15,5 0-5 16,2-2-1-16,3 1 0 0,0-2 1 16,7 3 4-16,1-1 0 15,0 3 2-15,3 0 0 16,-6 0 1-16,-1 2 2 15,-4 0 1-15,0 1 3 16,-4-2 4-16,-1 0 2 16,-6 1 6-16,-1-3 2 15,-8 1 4-15,-5-3 1 16,-4-2-1-16,-3 1-1 0,-2-1-2 16,-1-3-27-16,-1 7-120 15,-2-2 94-15</inkml:trace>
  <inkml:trace contextRef="#ctx0" brushRef="#br0" timeOffset="23490.2">1148 7860 439 0,'5'19'197'0,"-4"4"-110"16,9 6-12-16,-10-3-43 15,-5-5-9-15,14-2 23 0,-4-6 10 16,13-7 6-16,5-2 1 15,8-7-26-15,-1-6-11 16,11-2-10-16,-8-4-4 16,0 7-8-16,-1 5-2 15,-4 5-3-15,2 9-1 16,-8 8 4-16,-4 8 5 16,-14 8 7-16,-4 4 6 15,-16 7 3-15,-4 0 1 16,-8 5-2-16,-1-2-1 15,-5-2-1-15,0-1-1 0,1-9 7 16,-4-7 2-16,5-15 6 16,2-5 0-16,7-10-6 15,5-2-4-15,3-6-9 16,7 0-5-16,4-5-11 16,7 1-4-16,12-1-6 15,-5-3 0-15,12 1 5 16,-3-2 3-16,4-1 5 15,4 1 2-15,-2-1 1 16,16 2 0-16,-17 3 1 16,-5 1 1-16,0-1 9 15,-16 6-41-15,15-3-112 16,2-3-148-16,-2 1 164 16</inkml:trace>
  <inkml:trace contextRef="#ctx0" brushRef="#br0" timeOffset="23866.55">1496 7721 740 0,'-15'-7'308'16,"1"7"-192"-16,2 4-41 0,-1 4-25 15,4 9-31-15,4 3-20 16,5-3 1-16,6-2 12 16,3-5 10-16,6-6 14 15,-1-4 5-15,7-7-1 16,2-5-5-16,-3-2-3 16,-4-4-3-16,-6 2-2 15,-4-1 1-15,-5 2-1 16,-3 4-3-16,-6 0-10 15,-1 5-6-15,-2 6-11 16,1 0-4-16,-3 3-4 16,1 1-2-16,0 4 0 15,0 0 22-15,10 8-117 16,-6 1-127-16,7 4 157 16</inkml:trace>
  <inkml:trace contextRef="#ctx0" brushRef="#br0" timeOffset="24357.7">1926 8086 349 0,'-2'29'163'0,"6"-29"-11"15,3 0-72-15,3 0 17 16,7 2 5-16,2 1-32 15,1-3-16-15,1 1-33 0,0-5-7 16,0-5-5-16,2 3 2 16,-2 1 3-16,1 1-8 15,-4 2-183-15,-4-2 133 16</inkml:trace>
  <inkml:trace contextRef="#ctx0" brushRef="#br0" timeOffset="24613.78">2093 8012 684 0,'-91'-79'289'0,"84"73"-151"16,3 1-39-16,3 3-10 15,0 0-32-15,1 2-37 16,0 0-16-16,0 0-14 15,15 0 3-15,35 3 5 16,-27 0 2-16,-1 1 3 16,5 4 2-16,-5-3-62 15,3 1-48-15,3 0-207 16,-7-2 192-16</inkml:trace>
  <inkml:trace contextRef="#ctx0" brushRef="#br0" timeOffset="25068.83">2582 7872 593 0,'-20'10'252'0,"-2"6"-117"16,-2 6-13-16,2 3 15 16,6 8-18-16,8 3-27 15,0 1-13-15,7-1-27 16,1-2-11-16,0-3-23 16,11-1-7-16,8-6 1 15,2-8 2-15,12-3 5 16,-4-8 3-16,6-8 8 15,-5-4 3-15,-5-14 6 16,2 2 1-16,-9-11-5 16,3-2-1-16,-11-2-2 15,-3-4 1-15,-11-2-5 16,-6 2-2-16,3 5-9 16,-10 3 0-16,1 12-1 15,-8 3-6-15,-6 9-6 16,3 4-8-16,-10 7-25 15,12 2-30-15,-4 8-105 16,3-1-139-16,14 3 190 0</inkml:trace>
  <inkml:trace contextRef="#ctx0" brushRef="#br0" timeOffset="28878.37">4747 7830 701 0,'-10'-9'264'0,"7"9"-221"16,-1 4-26-16,2 10-15 16,2 10-12-16,0 3 9 15,-1 0 11-15,3-2 9 0,1-5 2 16,6-4 19-16,5-5 0 16,7-6 0-16,3-3 1 15,8-7-18-15,1-4-4 16,3-6-8-16,0 2-2 15,-4 2-7-15,1 4-2 16,-9 8-6-16,3 4-1 16,-9 7-3-16,-5 10 2 0,-7 8 8 15,-6 3 6-15,-9 8 7 16,-8-3 3-16,-9 5 0 16,-4 3-1-16,-3 0 0 15,0 0 0-15,-1-5 3 16,-1-9 3-16,0-11 4 15,1-6 3-15,-1-15 2 16,5-6-4-16,5-6-9 16,7-3-7-16,8 0-8 15,6 5-5-15,9-1-7 16,4 1 0-16,5-3-1 16,4 1 4-16,5-2 7 15,6 1 3-15,-2-2 3 16,2 1-1-16,-3 1-1 15,1 2-2-15,5 6 0 16,-8 0-1-16,6 3 0 16,-8-1 1-16,-3 2 2 15,7 1 0-15,-2 4 1 0,1 2 7 16,0 1-98-16,-5 0-130 16,6-3 141-16</inkml:trace>
  <inkml:trace contextRef="#ctx0" brushRef="#br0" timeOffset="29268.39">5519 8217 656 0,'-20'-28'272'0,"20"28"-196"15,-2-2-18-15,8 2-48 16,-6 0 8-16,0 0 32 16,18 0 3-16,28 0-8 15,-25-5-13-15,3 5-18 16,-3-3-2-16,5-2 2 0,-7 5-15 16,-11-7-98-16,6 1-91 15,-6 5 111-15</inkml:trace>
  <inkml:trace contextRef="#ctx0" brushRef="#br0" timeOffset="29514.04">5513 8063 672 0,'-4'-5'343'16,"4"0"-94"-16,6 0-193 15,-4 0-17-15,6-2-41 16,5 2 0-16,3-1 5 16,10 5 1-16,4 0-2 15,-5 1-1-15,4 3 4 16,-4 2 2-16,-4 0-41 16,2 0-60-16,-4-3 61 15</inkml:trace>
  <inkml:trace contextRef="#ctx0" brushRef="#br0" timeOffset="30682.49">6270 7968 373 0,'-60'-21'171'0,"68"6"-99"0,8-1 36 15,1 1 18-15,4 2-8 16,4 5-6-16,4 3-21 15,4 4-10-15,-5 1-25 16,0 7-6-16,-2 4-25 16,-8 2-8-16,-3 10 3 15,-6 1 3-15,-9 6 17 16,0-1 9-16,-5 3 1 16,-9 1 1-16,-6 2-14 15,-5 1-8-15,-11 0-7 16,2-6 0-16,-6-6 2 15,3 0 1-15,-1-12-2 16,1-2-3-16,8-10-17 16,3-7-14-16,7-4-17 15,7-2-7-15,3 0-4 16,9 3 7-16,6-1 6 0,2 0 4 16,9-1 8-16,-2-1 3 15,4 3 2-15,0-1-3 16,0 5-3-16,-7 0-1 15,10 2-1-15,1 3 1 16,4 5 7-16,6-1 5 16,-4 8 9-16,-1-1 4 15,-3 1 1-15,3 4 0 16,-5-3-4-16,-2 3 0 16,0-4 1-16,-6 0 1 0,1 0 4 15,3 1 1-15,-3 0 2 16,-2-1-16-16,3-2-113 15,-4 2-119-15,2 1 140 16</inkml:trace>
  <inkml:trace contextRef="#ctx0" brushRef="#br0" timeOffset="31044.23">6790 8069 535 0,'51'-72'208'16,"-50"72"-139"-16,2 4-12 15,2 7 5-15,4 0 17 16,5 7 25-16,3 3 4 16,3 4-2-16,-1 2-13 15,1 0-30-15,-3-2-21 0,-3-1-22 16,0-2-5-16,-3-2-1 16,2 4 1-16,-2-5-2 15,-5 2 3-15,2-6-39 16,-3-2-73-16,-1-6 64 15</inkml:trace>
  <inkml:trace contextRef="#ctx0" brushRef="#br0" timeOffset="31316.28">7139 7920 715 0,'-8'-7'284'0,"3"8"-182"32,1 0-22-32,3 0 27 0,0-1-7 0,-6 4 1 15,-17 15-3-15,-28 39-22 16,22-29-11-16,-7 3-21 0,-1 2-11 16,-3-4-16-16,3 3-7 15,7 1-4-15,-1-7 0 16,1-1-1-16,1-6-11 15,8-5-81-15,2-2-73 16,9-2 95-16</inkml:trace>
  <inkml:trace contextRef="#ctx0" brushRef="#br0" timeOffset="32457.3">7710 8128 475 0,'-7'-2'233'15,"3"3"-44"-15,4-1-161 16,4 0 24-16,-4-1 26 16,1 1 16-16,25-2 17 0,26-4-20 15,-27 5-41-15,3-7-18 16,2 5-17-16,0-2-2 15,3 2 1-15,-8 5 0 16,-5-3-54-16,-5 0-80 16,-3 2 78-16</inkml:trace>
  <inkml:trace contextRef="#ctx0" brushRef="#br0" timeOffset="33368.97">8148 8008 176 0,'12'-45'127'15,"-10"32"18"-15,10 0-22 16,4 1 24-16,-4 2-1 16,7 1-6-16,0 5-31 15,0 0-19-15,1 5-35 16,-1 4-14-16,3 5-6 16,-1 3-2-16,-3 5 3 15,-1 1-1-15,-10 3-14 16,2-2-3-16,-10 2-1 15,2-2 2-15,-6 6 9 16,-9 2 2-16,-4-3-1 16,-6 1-1-16,-5-3-5 15,-2-5-1-15,-3-5 1 16,1-2-3-16,-2-8-3 16,10 2-2-16,3-5-16 15,7-5-9-15,3 0-14 0,2-1-4 16,10 0-3-16,-4 0 0 15,7 1 8-15,0-3 1 16,9 1 9-16,-4-4 5 16,7-4 2-16,-2 7 1 15,-3-3-2-15,8 2-2 16,0 7-6-16,-3-5-1 16,3 10-3-16,2 3 1 15,2 4 9-15,4 0 7 0,-5 1 13 16,3 3 6-16,-4-4 4 15,1 5-3-15,-2-3-4 16,-1-1-3-16,-4 1-2 16,2 1-1-16,-2 0 2 15,-2-1 0-15,1-1-47 16,-1-2-90-16,3-3 84 16</inkml:trace>
  <inkml:trace contextRef="#ctx0" brushRef="#br0" timeOffset="33848.72">8576 8060 321 0,'41'-66'171'0,"-36"61"-22"15,-1 3-31-15,-1 2-2 16,7 3-6-16,0 9-24 16,-6 3 2-16,1 5-11 15,4 3-8-15,2 6-13 16,5-2-10-16,3 3-20 15,-2-3-10-15,0 2-4 16,-3 0 0-16,1-1 6 16,-1 0 3-16,-1-7-62 15,3-4-105-15,-1-7 96 16</inkml:trace>
  <inkml:trace contextRef="#ctx0" brushRef="#br0" timeOffset="34090.85">8951 8035 810 0,'12'-62'276'16,"-31"75"-221"-16,-1 7 21 15,-6 6 21-15,-3 7 6 16,-2 0-35-16,1 2-20 15,1 1-22-15,-3-6-8 0,4 3-8 16,3-3 0-16,2-4-22 16,3 0-55-16,2-1 45 15</inkml:trace>
  <inkml:trace contextRef="#ctx0" brushRef="#br0" timeOffset="34947.48">9049 7640 251 0,'-5'-3'165'16,"2"-5"-14"-16,0 4 17 15,5 4-13-15,2-1-19 16,-4 1-18-16,0 0-22 16,0-2-13-16,0 1-6 15,3 0-6-15,2 0-27 16,1 0-5-16,4 0-6 16,3-1-2-16,31-3 18 15,-23 5-1-15,1 1-9 16,-3 4-2-16,-4-5-23 0,-3 3-3 15,-4 3-2-15,-3-4 1 16,-2 2 2-16,0-1 4 16,-4-3 6-16,-1 0 2 15,1 0 1-15,0 0-4 16,-3 8-8-16,-6 2-3 16,-31 28-6-16,33-28-2 15,-1 1-4-15,6 0-2 16,-3-3-4-16,3 0-2 15,0-1-2-15,9 3 1 0,5 2 2 16,0-2 4-16,3 4 4 16,-7-4-1-16,0 1 3 15,-4 0 1-15,0 0 3 16,-3-1 3-16,0 4 5 16,-4 1 1-16,-8-3 0 15,-4 2 0-15,-14 0-3 16,0-5 0-16,-2 6-1 15,-6-3-3-15,6-4-85 16,-9 0-80-16,7-7 97 16</inkml:trace>
  <inkml:trace contextRef="#ctx0" brushRef="#br0" timeOffset="51252.38">11615 7905 100 0,'140'-8'96'0,"-85"8"8"0,6-11-17 16,9 3-15-16,4-2-25 16,9-5-11-16,9 10-12 15,-3-3-6-15,5 1-11 16,3-2-3-16,5-1 3 15,5 2 4-15,3 1 6 16,5-6 8-16,4 4 13 16,0-3 2-16,6 1 1 15,-5 4-7-15,0-4-4 16,3 3 0-16,-1-3-2 16,-1 1 0-16,1 3-11 15,-6-1-7-15,-3 0-4 16,2-2-1-16,-9-3 1 15,-2 0-1-15,-8 3 1 16,-8 0-1-16,-3-1-1 16,-5 1 0-16,-6 2 1 15,-7-1-1-15,-15 2 1 0,-8 0-2 16,-8 1-18-16,2 1-43 16,-10 0 39-16</inkml:trace>
  <inkml:trace contextRef="#ctx0" brushRef="#br0" timeOffset="55544.69">11934 7387 94 0,'6'4'30'0,"-4"4"-25"0,2 1-2 16,1 5 26-16,-5-1 19 15,4 7 32-15,3 5 9 16,10 11-13-16,-1 3-12 16,3 8-30-16,1 4-13 15,3 7-9-15,3 5-4 16,3 0-5-16,6-1-1 16,6-7-1-16,5-4 0 15,6-11 1-15,-4-6 2 0,0-12 7 16,2-6 19-16,-2-12 12 15,7-4 1-15,3-13-4 16,1-6-19-16,6-7-10 16,-2-5-2-16,-4-5-3 15,-4-3 22-15,-13-1 13 16,4-2 6-16,-4 0 7 16,-1-1-19-16,6 1-14 15,-8 0-5-15,-1 3-9 16,2 0-2-16,-6 4-3 15,2-1-1-15,-5 4 1 16,-4 5 0-16,-3 0-1 16,0 5 1-16,-1 5-2 15,-1 0-1-15,-3 7-3 16,-1 2-2-16,4 3-2 16,-1 4 1-16,4 7 0 0,6 4 0 15,0 12 3-15,5 4 0 16,8 10 5-16,-1 5 2 15,8 0 8-15,0 1 4 16,7-1 3-16,4-1-1 16,0 0-1-16,5 2 7 15,0-3 8-15,0 5 2 16,10 0-4-16,-3 1-9 16,0 2-10-16,-3-2-1 0,-6-6-1 15,0-2-1 1,3-6 3-16,1-2 18 0,0-6-19 15</inkml:trace>
  <inkml:trace contextRef="#ctx0" brushRef="#br0" timeOffset="74731.5">11158 5034 330 0,'-31'-11'189'15,"-3"0"-30"-15,3 2-72 16,-1-4-14-16,0-3-28 16,3 2-7-16,-3-4 2 15,1 1 2-15,2 2 26 16,-5-2 7-16,3 1 8 16,-4 3 1-16,-8 2-20 15,0 2-13-15,-12 3-24 16,3 5-11-16,1 1-14 15,-1-1 0-15,1 4-2 16,1 0 0-16,-3 6 0 16,0 4 1-16,-2 3-1 15,-5 2 0-15,-6 8-4 16,-2 4-3-16,0 9-1 16,0 6-2-16,11 8-1 0,5 5 0 15,3 11 0 1,6 5 1-16,-3 6 2 0,-3 3 0 15,6 8 5-15,3 8 1 16,6 10 2-16,7 1 2 16,12-2-2-16,5-5-3 15,14-4-5-15,9-1-1 16,15-7-3-16,6-2-1 16,19-6 0-16,8-2 2 15,9 1-1-15,6-2 1 16,14-11 1-16,8-10-2 0,21-18 1 15,5-11 0-15,3-15 3 16,16-7 4-16,0-15 4 16,9-10 3-16,1-14 0 15,-9-10 0-15,-10-16 3 16,-12-6 1-16,-13-7 4 16,-19-1 0-16,-13-2 1 15,-9-5 2-15,-21-15 5 16,-6-9 3-16,-20-4 23 15,-3-2 8-15,-9 5 7 16,3 3 2-16,-2 9-22 16,0 8-13-16,-1 13-43 15,-9 10-51-15,-6 16 42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55:17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1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6:56:38.413"/>
    </inkml:context>
  </inkml:definitions>
  <inkml:trace contextRef="#ctx0" brushRef="#br0">1851 1868 900 0,'0'-4'370'15,"1"4"-221"-15,4 1-46 16,-5-1-34-16,0 0-15 0,0 0-6 15,13 6 16-15,3 10 15 16,31 40-7-16,-27-19-22 16,3 5-18-16,7 10-22 15,2 4-4-15,-3 1-1 16,0 1 0-16,-2 1 1 16,-2-3 1-16,-8-1 2 15,-1-6 0-15,-1-9 2 16,2-5 1-16,4-9-16 15,-7-10-47-15,-3-11-111 16,0-3-63-16,-1-18-235 16,3-9 288-16</inkml:trace>
  <inkml:trace contextRef="#ctx0" brushRef="#br0" timeOffset="224.7">2391 1903 641 0,'-11'-15'420'0,"-3"5"-16"16,-8 18-214 0,-7 9-38-16,-10 17-65 0,5 14-9 15,-9 8 2-15,-1 4-7 16,-4 5-22-16,-10 0-11 16,7-3-23-16,4-3-7 15,13-5 0-15,6-10-19 16,11-14-68-16,7-2-57 15,11-16-231-15,7-3 232 0</inkml:trace>
  <inkml:trace contextRef="#ctx0" brushRef="#br0" timeOffset="570.22">2266 1730 973 0,'-19'-10'414'0,"-3"10"-240"15,4 7-22-15,-2 9-26 16,1 4-30-16,8 5-38 16,3-1-20-16,14-2-35 15,8-4-3-15,6-11 3 16,4-2 3-16,2-14 5 15,6-3 2-15,-5-10 2 0,0-4 2 16,-6-4 4-16,-13 0 3 16,-6 1 4-16,-4 2-1 15,-13 5-1-15,-3 1-4 16,1 10-10-16,-4 4-6 16,8 4-33-16,-7 5-47 15,9 4-209-15,4 1 188 16</inkml:trace>
  <inkml:trace contextRef="#ctx0" brushRef="#br0" timeOffset="1035.41">3094 2342 875 0,'-49'1'322'0,"63"3"-250"0,14-7-23 16,6 0 12-16,6-2-16 16,4-5-16-16,0-1-11 15,-2-2 10-15,-1-4-191 16,-5 0 129-16</inkml:trace>
  <inkml:trace contextRef="#ctx0" brushRef="#br0" timeOffset="1222.03">3222 2056 1330 0,'-1'-1'511'15,"1"-2"-339"-15,5 1-139 16,-5 2-29-16,0 0-4 16,6 0-6-16,16 1 4 15,33 2 1-15,-24-2 1 16,2 3 2-16,5-1-61 0,-4 0-74 15,-2 2 85 1</inkml:trace>
  <inkml:trace contextRef="#ctx0" brushRef="#br0" timeOffset="4437.68">4045 1934 761 0,'3'-6'320'0,"-3"2"-204"16,4 4-34-16,1 12-21 16,0-1-3-16,4 9 38 15,-3 4 15-15,8 5-6 16,3 5 2-16,8 6-27 15,2-3-15-15,-1 3-26 16,-4 2-11-16,-1 0-13 16,0 4-1-16,-2-4 0 15,0 1 1-15,-4 0 2 0,-1-4 1 16,-6-5-50-16,-1-7-45 16,-3-13-155-16,-3-9-151 15,9-17 241-15</inkml:trace>
  <inkml:trace contextRef="#ctx0" brushRef="#br0" timeOffset="4662.09">4460 2021 992 0,'-16'6'407'16,"-1"7"-224"-16,-8 7-97 15,-6 4-6-15,-5 10-17 16,-3 5-17-16,-5 2-20 15,-3 0-10-15,0 1-9 16,7-6-2-16,8-4 1 16,7-4-1-16,14-7-24 15,-1-7-54-15,11-7-180 16,5-6-127-16,9-5 220 16</inkml:trace>
  <inkml:trace contextRef="#ctx0" brushRef="#br0" timeOffset="5003.03">4868 2159 839 0,'2'0'397'0,"-2"0"-119"15,-1 0-74 1,1 0-65-16,0-1-21 0,0 0-50 16,3 0-9-16,12-2-18 15,40-4-8-15,-26 7-20 16,-3-4-4-16,1 3-2 15,-5-1 0-15,2-2 0 16,0 5-25-16,-3-6-140 16,2 5 113-16</inkml:trace>
  <inkml:trace contextRef="#ctx0" brushRef="#br0" timeOffset="5755.56">5770 2101 530 0,'-41'-41'292'0,"56"24"-53"16,3 2-24-16,8 5-50 16,3-1-19-16,5 1-14 15,3 0-5-15,2 6-30 16,-5 2-18-16,-1 11-42 15,-3 3-17-15,-20 3-6 16,6 5 6-16,-13 2 13 16,-3 4 5-16,-3 7 3 0,-11 1-8 15,-8 3-8 1,-7 0-4-16,-8-3-2 0,-8-7 3 16,-4-2-2-16,-3-10 0 15,8-9-12-15,6-4-8 16,12-8-19-16,10-2-9 15,7-7-11-15,9 3-3 16,6-3 7-16,4-4 4 16,10 5 12-16,-1-4 4 15,8 9 3-15,0-1-2 16,4 7 9-16,-3 3 4 0,7 4 10 16,-8 1 7-16,0 5-3 15,-6 3-1-15,-4 0-4 16,6 7-1-16,-4-2 0 15,8 3 1-15,-2 1 6 16,2 1-12-16,0-2-91 16,-2-3-88-16,4-4 103 15</inkml:trace>
  <inkml:trace contextRef="#ctx0" brushRef="#br0" timeOffset="6024.1">6467 2114 710 0,'11'8'304'0,"8"10"-154"0,-5 2 22 15,2 6-2-15,4 3-28 16,-1 0-46-16,0 0-22 15,3 2-44-15,6 1-2 16,-10-6-10-16,3 0 2 16,-5-8-16-16,-5-5-43 0,2-8-265 15,-4-7 212-15</inkml:trace>
  <inkml:trace contextRef="#ctx0" brushRef="#br0" timeOffset="6210.53">6811 2099 978 0,'-3'0'469'0,"-5"-1"-156"16,-2 4-124-16,-10 5-84 15,-6 7-21-15,-14 12-28 16,-7 4-7-16,0 10-13 16,0 0-9-16,16 12-13 15,-1-1-33-15,5 2-173 16,5-4-324-16,-8-22 329 15</inkml:trace>
  <inkml:trace contextRef="#ctx0" brushRef="#br0" timeOffset="7075.15">6950 1741 360 0,'-6'-8'216'0,"5"3"-17"15,-1 2-18-15,0 2-32 16,1-1-9-16,-1 1-10 16,1 0-7-16,1 0-6 15,-2 0-2-15,1 0-4 16,1 0-2-16,-2 0-19 0,1 0-11 16,0 0-13-1,1 0-6-15,0-1-12 0,0 1-5 16,0 0-15-16,-2 0-7 15,1 0-10-15,1 0-9 16,0 0-9-16,0 1-3 16,0 0-2-16,0 0 4 15,0 0 6-15,11 1-1 16,9 1 0-16,23 1 3 16,-25-5 3-16,-1 6 2 15,-7-3 3-15,0 3-2 0,0 3-2 16,-2-4 3-16,-8 1 6 15,2-2 3-15,-8 4 6 16,-5 2-1-16,-1 5-4 16,-4 0-4-16,-1 0-7 15,7 2-2-15,5-5-4 16,0 1-3-16,3-3-7 16,1-1-2-16,3 1-2 15,6-1 0-15,8 3 6 16,-8-3 3-16,-2 1 5 15,2 1 1-15,-8-2 4 16,4 2 1-16,-6 1 6 16,-5 1 2-16,-2 1 1 15,-7-3 1-15,-2-2-3 16,-6-3-1-16,-3-3-9 16,0-1-12-16,2-2-44 15,8 3-36-15,2 0-177 0,7 4 174 16</inkml:trace>
  <inkml:trace contextRef="#ctx0" brushRef="#br0" timeOffset="8638.78">7555 2306 298 0,'-80'-31'193'15,"79"29"14"-15,-6-2-12 0,7 4-27 16,0 0-7-16,0 0-38 16,0 0-30-16,0 0-42 15,0 0-14-15,0 0 18 16,13 1 19-16,10 1 15 16,26 4-6-16,-23-6-39 15,-2 3-15-15,-1-1-16 16,-3-3-2-16,2 0 1 15,-3 0 1-15,1-1 3 16,1-2 7-16,-9 0-67 16,5-3-67-16,-6 1-263 15,1 0 231-15</inkml:trace>
  <inkml:trace contextRef="#ctx0" brushRef="#br0" timeOffset="9318.26">8145 2093 891 0,'19'-20'371'0,"-23"34"-238"16,-5-4-24-16,10 9-57 16,-2-3-26-16,3-4-3 15,10 2 9-15,-1-6 8 16,12 2 5-16,6-9-13 15,2-1-8-15,16-6-8 16,-3-2-5-16,1 4-5 16,-2 3-1-16,-6 6-4 15,-5 2-1-15,-8 5 2 16,-1 5 1-16,-15 7 8 16,-4 2 3-16,-14 9 6 15,-7 7 0-15,-14 6-1 16,-9 5-1-16,-10 11-4 15,-5 1-1-15,-2-2-1 0,1-4-1 16,7-10-1-16,3-5 0 16,18-12-1-16,1-7 1 15,12-14 14-15,3-8 5 16,2-14-3-16,9-6-5 16,7-11-21-16,6-6-8 15,15-3-3-15,3-3 3 0,-1 0 4 16,1 1 2-16,-1 4 2 15,5 7 1-15,-2 4 1 16,6 1 1-16,-7 3 0 16,-1 0 1-16,-1 4 0 15,2 3-1-15,0 3 1 16,3 1-16-16,-8 3-56 16,-1-1-49-16,-1-4-97 15,-1-1-62-15,-7-4 173 16</inkml:trace>
  <inkml:trace contextRef="#ctx0" brushRef="#br0" timeOffset="9896.48">8843 1653 267 0,'2'-5'197'15,"3"-2"5"-15,-3 4-19 16,1-3-12-16,1 4-16 16,0 0-8-16,2 1-27 15,-6 1-10-15,0 0-9 16,10 0-10-16,4 0-17 15,26 7-11-15,-33-3-27 16,2 7-6-16,-4 3-1 16,-3 2 1-16,-7-1 4 15,-5-1-4-15,-5 2-8 16,-1-2-5-16,7 0-8 16,2-2-3-16,6-3-7 15,2 0-6-15,1-4 2 16,6 2 5-16,7-4 5 0,3 2 6 15,5 0-1-15,-1 0-2 16,2-1 0-16,3 0 1 16,-4-2 14-16,-2 0-27 15,1 5-128-15,-10 1 100 16</inkml:trace>
  <inkml:trace contextRef="#ctx0" brushRef="#br0" timeOffset="13800.76">1914 4283 1001 0,'-2'-69'427'0,"-4"72"-283"15,0-2-7-15,2 11-72 16,3 10-21-16,1 0 0 15,8 4-5-15,-2-5-18 16,5-4-5-16,8-4-5 0,2-5 1 16,12-2 3-16,4-5 2 15,3-3-2-15,8 1-3 16,-7-5-4-16,-4 4-3 16,2 6-4-16,-10 3-1 15,-5 10-3-15,-4 2 2 16,-17 6 4-16,-5 8 4 15,-9 11 4-15,-9 7-1 16,-7 13-1-16,-2 4-1 0,-5 3 0 16,-2-4-1-16,-5-12 3 15,-3-13 3-15,-2-22 6 16,5-2 4-16,13-18 3 16,7 2-1-16,11-2-8 15,8-4-9-15,2-7-12 16,1-3-6-16,13-6-1 15,0-5 3-15,10 0 7 16,9 3 1-16,1-2 2 16,-1 1-1-16,5 7 0 15,-12-4 1-15,-3 5 1 16,-11-3 4-16,-5-3-67 16,7 1-94-16,-5-5 100 15</inkml:trace>
  <inkml:trace contextRef="#ctx0" brushRef="#br0" timeOffset="14179.76">2196 3897 974 0,'-9'-6'411'16,"-2"7"-277"-16,0 4-17 0,8 10-47 16,0 2-31-16,12 2 14 15,4-4 8-15,4-6-5 16,3-3 0-16,-3-6-14 16,0-2-3-16,-1-10-1 15,-3-1-1-15,3-3-6 16,-10-2-2-16,-4 1 0 15,-8 4-4-15,-10 3-6 16,3 7-4-16,-6 4-12 16,4 3-2-16,4 3-4 15,-3 0-2-15,5-2-4 16,4 5-1-16,-3 0-35 16,9 3-62-16,8 5 71 15</inkml:trace>
  <inkml:trace contextRef="#ctx0" brushRef="#br0" timeOffset="14891.7">3125 4536 347 0,'-57'-7'225'16,"53"4"18"-16,1-2 1 16,0 3-30-16,2 1-21 15,1 0-71-15,0 0-40 16,0 1-42-16,0 0-5 0,0 0 22 16,11 1 11-16,7 0-6 15,28 5-8-15,-19-6-24 16,2-2-9-16,-3-3-5 15,2-3-1-15,-1 0-3 16,-6-5 0-16,9 4-46 16,-7 0-59-16,1 0-209 15,-8-1 190-15</inkml:trace>
  <inkml:trace contextRef="#ctx0" brushRef="#br0" timeOffset="15130.92">3194 4288 866 0,'-1'-2'371'16,"2"2"-203"-16,3 0-89 0,-4 0-6 16,0 0-8-16,1-1 1 15,19 0-18-15,26-1-20 16,-21 0-15-16,-3 1-2 15,3 1-3-15,1 0 0 16,0 3-20-16,-5-1-48 16,-3 2-330-16,-4 3 272 0</inkml:trace>
  <inkml:trace contextRef="#ctx0" brushRef="#br0" timeOffset="21013.32">4387 4349 645 0,'1'-19'276'15,"21"3"-156"-15,-3-6-10 16,13 5-7-16,11 8-11 16,-4 3-8-16,9 8-1 15,-3 5-29-15,-2 6-14 0,0 5-24 16,0 4-5-16,-14 8 15 15,-7 4 19-15,-14 5 19 16,-8 5 8-16,-15 4-9 16,-9 1-15-16,-14 7-11 15,-8-3-5-15,-3-5-1 16,-1-5 1-16,-4-19 2 16,6-1 0-16,-1-18-8 15,2-5-7-15,16-9-13 16,3-4-5-16,15 1-9 15,8-1-6-15,2 0-8 16,8 2-3-16,0-4 1 16,6 0 0-16,10 8-1 15,-2-3 0-15,8 8 1 16,6 1 2-16,2 2 7 16,5 4 3-16,-6 5 4 15,-1 2 5-15,2 3 6 16,2 2 2-16,3 0 3 0,0 1 1 15,-3 0 4-15,-5-1 2 16,-1-2-4-16,-2-3-33 16,-4-2-164-16,-1-4-193 15,0-10 229-15</inkml:trace>
  <inkml:trace contextRef="#ctx0" brushRef="#br0" timeOffset="21331.5">5121 4384 668 0,'9'0'237'0,"3"9"-155"16,6 5 25-16,4 5 54 15,1 5 12-15,8 8-29 16,-1 2-15-16,1 2-39 16,1 0-24-16,-2 0-29 15,-6-4-12-15,-2-1-10 16,-5-2 2-16,-4-5 2 16,1 0 3-16,-7-6 22 15,3-8-36-15,-4-6-130 16,-3-4-69-16,6-13 90 15</inkml:trace>
  <inkml:trace contextRef="#ctx0" brushRef="#br0" timeOffset="21540.44">5524 4411 836 0,'-9'-4'391'0,"3"3"-173"16,-5 9-101-16,-5 0-25 15,-6 6-32-15,-3 7-9 0,-5 5-3 16,-5 5-9-16,-6 5-18 16,-2 2-8-16,1-2-8 15,3 3 13-15,14 0-104 16,2-2-73-16,14-2 101 16</inkml:trace>
  <inkml:trace contextRef="#ctx0" brushRef="#br0" timeOffset="21911.05">5912 4592 996 0,'11'-5'382'16,"-2"3"-208"-16,0-3-133 15,10 1 6-15,4 1 0 16,1-2-26-16,7 4-9 0,-4-1-6 16,3 2 0-16,-1 1 2 15,0-1 9-15,5 4-207 16,-10 0 147-16</inkml:trace>
  <inkml:trace contextRef="#ctx0" brushRef="#br0" timeOffset="24837.94">6773 4356 509 0,'9'-7'246'0,"6"-8"-97"15,6 1 15-15,8 4-15 16,-1-5-14-16,8 6-1 16,5 3-4-16,1 5-18 15,-7 1-16-15,-4 8-46 16,-5 2-22-16,-5 8-19 16,3 3 0-16,-8 3 5 15,-10 3 9-15,-16 0 7 16,-6 9 2-16,-10 9 1 15,-3 2-6-15,-6 10-9 16,-11-3-2-16,-7-4 0 16,-5-8 1-16,-1-15-17 0,6-9-14 15,11-18-35-15,9-4-7 16,10-11 8-16,9 0 7 16,15-3 20-16,7-2 2 15,14 1 1-15,1-1 2 16,2 2 6-16,2 3 3 15,1 5 10-15,2 0 5 16,3 8 12-16,4 6 2 0,-2 4 5 16,-5 5 3-16,4 8-2 15,-8 1 0-15,-2 2-10 16,-2 0-3-16,-1 2-4 16,0-6 0-16,3 1 3 15,2-3 22-15,2-7-99 16,0 1-102-16,3 0 111 15</inkml:trace>
  <inkml:trace contextRef="#ctx0" brushRef="#br0" timeOffset="25122.25">7579 4461 778 0,'10'-3'308'0,"0"10"-140"0,5 7-80 15,4 2 51-15,1 4 1 16,0 7-31-16,3 3-21 16,1 3-37-16,-2 0-16 15,3-1-16-15,-1-2 0 16,-5-5-3-16,0-4-1 15,-4-8 4-15,-2-3-18 16,2-10-102-16,-1-9-106 16,6-8 121-16</inkml:trace>
  <inkml:trace contextRef="#ctx0" brushRef="#br0" timeOffset="25297.78">8047 4467 915 0,'-1'-11'417'0,"-7"5"-206"15,2 6-40-15,-7 7-84 16,-4 5-20-16,-13 9-15 16,-3 5 2-16,-7 9-13 15,1 1-10-15,4 3 4 16,0-1-46-16,5-1-139 16,3-1 115-16</inkml:trace>
  <inkml:trace contextRef="#ctx0" brushRef="#br0" timeOffset="26246.66">8357 4118 131 0,'-50'-75'121'0,"45"72"36"15,0-4-7-15,0 4-12 0,2-1-7 16,-2 0 3-16,3 3-2 16,1 0-20-16,0 0-13 15,0 0-32-15,1 0-16 16,0-1-16-16,0 1 0 15,-1 0-8-15,0 1 0 16,1 0 3-16,-2 0-1 16,1 0 26-16,1 0 14 15,0 0 9-15,0 0 0 0,0 0-24 16,0 0-14-16,0-1-19 16,0 0-8-16,0 0-7 15,0 0-1-15,0 0-4 16,0 0 6-16,6 0 5 15,7-1 2-15,2 1 3 16,27-2-4-16,-31 3-4 16,6 0-2-16,0 1-4 15,0 5-2-15,3 0 2 16,-8 1-1-16,-5 4 3 16,-2-2 1-16,-5 1 4 15,-6-3 4-15,-4 2 3 16,-4 0 2-16,0-4-2 15,2 4-4-15,3-8-6 16,7 2-4-16,-1 2-8 16,4-1-2-16,-1-4 0 15,0 0 1-15,1 2 4 0,3 7 1 16,2 2 1-16,17 30 0 16,-23-32 2-16,1 7 1 15,-5-3 2-15,-6-8 3 16,-6 7 0-16,-4 0-1 15,-3-3-18-15,3 1-20 16,-2-8-76-16,3-4-83 16,9 0 118-16</inkml:trace>
  <inkml:trace contextRef="#ctx0" brushRef="#br0" timeOffset="26681.71">8891 4527 920 0,'-22'26'376'0,"32"-26"-235"16,7-1-79-16,-4 1-29 15,7 0-21-15,2-1-7 0,-3 4-1 16,10-2 0-16,0 1-43 16,0 0-109-16,-2-2 100 15</inkml:trace>
  <inkml:trace contextRef="#ctx0" brushRef="#br0" timeOffset="27276.74">9553 4383 1087 0,'-5'1'385'0,"-5"8"-340"0,0 7 5 16,1 1-22-16,7 8 2 15,5-4 0-15,7-5 14 16,6-3 9-16,4-5 6 15,13-6-3-15,1-5-14 16,14-1-18-16,-1-5-8 16,-10-2-12-16,0 3-2 15,-9 6-5-15,-4 9-3 0,0 16-2 16,-8 4 2-16,-16 8 6 16,-3 9 7-16,-22 6 7 15,-6 7 1-15,-10 11-1 16,-4 2-2-16,-13 7-2 15,-7 3-2-15,-14-2 0 16,-5-8 2-16,13-17 7 16,11-15 7-16,16-32 17 15,13-6 18-15,17-14 9 16,8-7-6-16,23-5-24 16,-6-15-16-16,26-1-7 15,6-5 3-15,15 4 4 16,14 8-5-16,2 0-11 15,-4 8-4-15,-1 4-2 16,-1 2 0-16,2 10 0 16,2 3-2-16,7 11-8 15,-5 6-29-15,-2 13 452 16,-1 4-321-16</inkml:trace>
  <inkml:trace contextRef="#ctx0" brushRef="#br0" timeOffset="29692.74">1686 7675 193 0,'5'-22'122'0,"12"-1"18"16,9-2 14-16,-2-7 18 15,12 5 1-15,6 5-13 16,-1 3-23-16,16 8-35 16,-6-1-17-16,5 11-28 15,5 6-12-15,-19 4-18 16,3 13-7-16,-20 8-7 16,-9 1 0-16,4 16 8 15,-18-1 6-15,-2 12 8 0,-10 7 1 16,-13 12-5-16,-1 5-5 15,-12 0-2-15,-10-2 0 16,-18-13 2-16,16-5 3 16,-24-11 1-16,-3-9 1 15,24-11 1-15,-20-13-2 16,38-16-5-16,14-3-3 16,4-17-9-16,8-1-6 15,7-12-9-15,-2-7-5 16,21 0-4-16,6-2 0 0,12-6 2 15,10 3 0-15,-7-5 1 16,6 6-1-16,-10 8 1 16,-1 7 0-16,-5 13-1 15,-1 6 2-15,-4 7 1 16,5 5 1-16,-5 4 5 16,6 4 43-16,-6-1-123 15,-6-1-75-15,6-4 107 16</inkml:trace>
  <inkml:trace contextRef="#ctx0" brushRef="#br0" timeOffset="30376.96">3191 7247 315 0,'-11'-10'178'0,"-3"3"-36"15,-3 4-14-15,-2 3-31 16,-3 3 2-16,-3 5 4 0,-3 0 0 15,4 7-10-15,7 4-6 16,-4 9-17-16,-2 9-14 16,-3 14-11-16,-13 9-9 15,-1 10-11-15,-8 3 1 16,7 10-4-16,2 1 0 16,7 14 1-16,8-1-1 15,-4-9-11-15,11-4-3 16,9-23-1-16,5-5-1 0,11-12 2 15,12-5 2-15,-2-9 17 16,10-6-30-16,10-9-182 16,-6-6 141-16</inkml:trace>
  <inkml:trace contextRef="#ctx0" brushRef="#br0" timeOffset="30943.66">3531 7672 262 0,'5'-11'135'16,"0"4"-34"-16,-1 5 12 16,-4 5 46-16,7 7-10 15,7 4 11-15,-1 5-6 16,15 12-25-16,-2 3-13 0,-3 3-37 15,8 4-15-15,-5 8-31 16,-5-2-10-16,-1 0-9 16,0 0 1-16,3-3 0 15,-9-7 2-15,0 0 3 16,0-1 0-16,-11-11 2 16,4 1-39-16,-2-10-139 15,0-4-129-15,6-12 162 16</inkml:trace>
  <inkml:trace contextRef="#ctx0" brushRef="#br0" timeOffset="31180.51">3971 7765 777 0,'-11'0'356'16,"-6"3"-175"-16,-4 13-88 0,-9 9-21 15,-2 9-27-15,-3 2 6 16,1 7 6-16,6 3-5 16,1-1-16-16,0-4-11 15,5-7-13-15,2-5-1 16,6-9-20-16,7-4-51 16,6-9-178-16,4-9 157 15</inkml:trace>
  <inkml:trace contextRef="#ctx0" brushRef="#br0" timeOffset="31546.9">3888 7469 871 0,'-8'7'349'0,"0"7"-245"16,8 3-5-16,-5 4-32 15,-2 0-4-15,16-3 0 16,14 6 21 0,-2-21-54-16,-2-2 4 15,0-10 5-15,1-5 6 0,-3-3-1 16,-6-3-8-16,1 1-3 15,-10 1-5-15,-2 0-1 16,-11 2-11-16,4 8-5 16,-9-1-16-16,5 9-7 15,3 7-21-15,-9-3-27 16,11 13-86-16,1-2-98 16,5 8 151-16</inkml:trace>
  <inkml:trace contextRef="#ctx0" brushRef="#br0" timeOffset="31826.01">4429 8124 730 0,'-10'22'309'0,"3"0"-113"15,-2 4-68-15,-3 4 45 16,-14-4-20-16,-9 5-56 16,-2-3-27-16,-9 4-45 15,4 1-10-15,-5-3-191 16,8-1 134-16</inkml:trace>
  <inkml:trace contextRef="#ctx0" brushRef="#br0" timeOffset="32515">4917 7684 1053 0,'-3'4'371'0,"-13"5"-331"16,16 11-12-16,-3 1-11 15,0 2 1-15,4-3 3 0,0-2 5 16,10-4 3-16,2-2 0 16,11-3-2-16,-4-7-3 15,5-4-5-15,9 2-4 16,-3 0-8-16,-1 4-4 16,-3 7-3-16,-7 2 0 15,-6 15 2-15,-2 7 2 16,-15 8 9-16,-6 7 1 15,-13 1 5-15,-8 3 0 16,-5 2-3-16,-6-6 0 0,-2-3 0 16,6-4 0-16,3-8 3 15,2-3 0-15,8-9 45 16,1-11 10-16,15-9 18 16,2-3 2-16,12-10-52 15,0-3-12-15,6-9-29 16,6-5-4-16,2-6-2 15,3 3 0-15,-10-4-31 16,-1 4-40-16,5 3-104 16,0 2-68-16,4-1-143 15,1-3 233-15</inkml:trace>
  <inkml:trace contextRef="#ctx0" brushRef="#br0" timeOffset="32849.83">5218 7432 872 0,'-13'-2'425'0,"-1"1"-171"16,1 9-141-16,0 8-9 16,10 3-62-16,1 2-9 15,1-4-13-15,2-8-9 16,-11-1-2-16,22-5 4 0,16-3 14 15,-2-4 5-15,16-15 4 16,-19-1-1-16,-4-4-9 16,-1 1-1-16,-11 2-3 15,-4 4-4-15,-4 9 1 16,-1 1-6-16,-1 8-14 16,0 0-7-16,-2 1-12 15,3-2 9-15,1 0-77 16,1 3-51-16,0 9-137 15,1-1-129-15,22 21 262 16</inkml:trace>
  <inkml:trace contextRef="#ctx0" brushRef="#br0" timeOffset="33089.4">5574 7216 477 0,'19'-9'235'0,"8"13"-74"15,-5 3-82-15,3 14 14 16,2 4-10-16,-5 16 14 0,0 7 28 16,-5 14 21-16,-3 6-8 15,-4 13-12-15,-6 4-12 16,-12 7-55-16,-8 7-5 16,-17 9-16-16,-4 1-8 15,-8-8-6-15,-1-9 4 16,2-12-50-16,-1-9 100 15,4-15-68-15</inkml:trace>
  <inkml:trace contextRef="#ctx0" brushRef="#br0" timeOffset="33730.26">1570 9013 645 0,'32'-8'217'16,"10"6"-211"-16,5 0-4 0,6-2-2 16,14 4 1-16,4-4 6 15,2-2 54-15,17 6 43 16,-12-3 5-16,21 3-1 16,5 1-48-16,14 1-37 15,22 2-7-15,-3-3-5 16,6-1-5-16,6 0 28 15,2-3 8-15,19 0 0 16,4 2 7-16,2-6-33 16,-3 2-4-16,3 0 0 15,-9 0-5-15,4 1 1 16,-2-1-2-16,-13 2 1 16,-2-2 2-16,-21-3 2 15,-4 1 0-15,-13-1 3 16,-17 3 1-16,-21 3 5 15,-16 2-36-15,-26 1-156 16,-5 3 125-16</inkml:trace>
  <inkml:trace contextRef="#ctx0" brushRef="#br0" timeOffset="34469.16">2457 9706 558 0,'35'-81'253'16,"17"77"-141"-16,-1 2 2 15,7 15-27-15,-6 4-24 16,-10 12 2-16,-9 7 8 15,-11 9 5-15,-12 3-1 16,-14 13-11-16,-9 6-16 16,-16 12-17-16,-7 4-5 0,-13 0 25 15,-5-2 2-15,-8-14 2 16,-2-5 3-16,-5-19-28 16,11-3 1-16,-2-24 3 15,14-6 0-15,17-13-2 16,2-12-5-16,11-4-18 15,7-3-9-15,9-5-18 16,0-3-4-16,22 5-1 16,-1-4 2-16,9 0 6 15,4 1 0-15,3 4 2 16,4 3 1-16,-1 8 2 16,-10 7 0-1,-15 2 5-15,2 1 2 0,44-10 5 16,4 5-3-16,-7-5-155 15,-20 4-200-15,4 2 224 16</inkml:trace>
  <inkml:trace contextRef="#ctx0" brushRef="#br0" timeOffset="34756.11">3381 9499 1040 0,'-21'4'355'0,"-12"19"-356"15,3 10 23-15,-8 15 29 16,-7 12 14-16,-9 8 72 16,-10 1 2-16,5 12-15 15,2-4-22-15,18 6-59 16,14 0-25-16,16-15-17 15,11 1 4-15,16-16-62 16,9-7-50-16,15-7-176 16,10-11-148-16,21-8 271 15</inkml:trace>
  <inkml:trace contextRef="#ctx0" brushRef="#br0" timeOffset="35115.62">3653 9885 401 0,'15'-10'191'16,"2"12"-61"-16,4 9-31 0,5 8 49 15,0 1-10-15,0 9 4 16,2 3-6-16,-4 10-42 16,-3 1-22-16,-7-1-36 15,6 1-8-15,-6-4-4 16,2-2 1-16,0-7-3 15,-6-12-3-15,-3-9-101 16,1-10-95-16,2-20 109 16</inkml:trace>
  <inkml:trace contextRef="#ctx0" brushRef="#br0" timeOffset="35309.35">4079 9931 814 0,'0'-11'407'0,"-8"11"-86"15,-3 0-176-15,-10 12-54 16,-9 4-35-16,-8 14-40 16,-4 5 5-16,4 12-1 0,1 5-2 15,-10-2-6-15,8 2-3 16,-7-4-40-16,-7-8-76 16,20-1-321-16,-3-8 284 15</inkml:trace>
  <inkml:trace contextRef="#ctx0" brushRef="#br0" timeOffset="35554.39">4217 10213 1073 0,'8'7'365'0,"-7"3"-319"16,0 2-34-16,-13 3 24 16,-3 7-1-16,-9 3-12 15,-2 1-7-15,1 4-8 16,2-4-1-16,1-2-25 16,6 4-104-16,8-3 87 15</inkml:trace>
  <inkml:trace contextRef="#ctx0" brushRef="#br0" timeOffset="36297.69">4779 9841 909 0,'1'1'377'0,"-1"6"-234"16,-3 1-30-16,-1 3-25 16,0 1-40-16,4-1-36 15,7 2-6-15,7 2-1 16,-1-8 5-16,2-2 10 15,-3-5 4-15,10-4 3 16,-2 0-2-16,4 0-7 16,-2-1-5-16,-7 1-11 0,4 3-3 15,0 5-3-15,1 6 0 16,-10 5 3-16,-1 9 1 16,-11 7 3-16,-6 3 1 15,-7 13 2-15,-4 2 1 16,-6 5-2-16,13 5 0 15,1-2 0-15,-15-9 2 16,3-4 4-16,-9-8 2 16,-9-8 8-16,10-2 2 15,2-10 14-15,3-4 19 0,12-12 15 16,0-6-5-16,9-12-23 16,3 0-26-16,7-4-28 15,11 6-2-15,6 0 6 16,-2-1 3-16,5 2 3 15,5 5-2-15,-10-1-2 16,7 4-1-16,-4 0 3 16,-9-5 2-16,5 6 3 15,2 1 2-15,-4-1-31 16,5-2-52-16,5-4-183 16,-6-4 168-16</inkml:trace>
  <inkml:trace contextRef="#ctx0" brushRef="#br0" timeOffset="36526.89">5336 9626 780 0,'21'-3'286'16,"-1"10"-217"-16,-11 2-9 15,5 19 74-15,4 11 11 16,-10 11 34-16,1 1-22 15,-2 9-45-15,-10 2-22 16,-11 9-41-16,2 12-13 16,-14 5-12-16,-4-2 11 15,-8-6-115-15,-8-1-439 16,-11-15 369-16</inkml:trace>
  <inkml:trace contextRef="#ctx0" brushRef="#br0" timeOffset="37081.04">6570 8778 582 0,'-1'-10'258'0,"1"3"-122"15,8 7-68-15,-8-4 34 16,7-3-6-16,5 2 12 16,0-3 2-16,17 8-29 15,2 3-21-15,8 3-26 16,0-1-7-16,-1 1-16 16,-4-2 1-16,-5 3 7 15,4 6-33-15,-11-2-136 16,-1 4-195-16,-6 5 208 15</inkml:trace>
  <inkml:trace contextRef="#ctx0" brushRef="#br0" timeOffset="37286.62">6585 9081 947 0,'5'4'341'0,"-1"-1"-238"15,6-3-121-15,7 1 16 16,0-2 8-16,5 1 2 16,10 0 5-16,-1 0-3 15,7 2 1-15,-4-3 0 0,3 0-49 16,-3-4 31-16</inkml:trace>
  <inkml:trace contextRef="#ctx0" brushRef="#br0" timeOffset="38126.51">8944 6665 333 0,'-138'4'172'15,"101"33"-72"-15,2 20-28 16,-3 10-28-16,-10 14-28 0,4 16-5 16,-16 16 22-16,-7 11 20 15,-9 21 41-15,-3 9 23 16,2 26 16-16,6 4-6 15,1 11-14-15,0 10-19 16,0-3-38-16,1 10-13 16,10 8-27-16,2-1-6 15,15 15-5-15,-1-2-1 16,13 10-2-16,13 0-1 16,5-4 1-16,15 0-2 0,13-20 1 15,-1 5 0-15,10-18 0 16,5-6 0-16,6-1 1 15,8-20-1-15,12-16 7 16,5-10 41-16,7-34-161 16,-5-17 97-16</inkml:trace>
  <inkml:trace contextRef="#ctx0" brushRef="#br0" timeOffset="41388.18">9314 7567 618 0,'-10'3'313'0,"2"2"-116"16,3 0-1-16,0-2-56 16,2 2-22-16,2-1 1 15,-2-4 0-15,3 0-5 0,0-1 3 16,0 0-30-16,0-1-17 15,8-3-28-15,4-3-15 16,30-41-13-16,-29 22-2 16,3-5-6-16,-1 1-1 15,6 0-4-15,-1-2 1 16,-2 2-1-16,-4-3 2 16,-2 7 0-16,-2 3 0 15,0 3 0-15,1 9 0 0,-6 3 2 16,-1 2 2-16,-4 5 1 15,0 3-1-15,0-3-5 16,0 2-4-16,0 0-7 16,0 0-1-16,-1 0 3 15,-3 8 0-15,-6 14 4 16,-11 29 0-16,16-16 1 16,-4 4-1-16,13 2 2 15,-13 8 0-15,-5 6 1 16,-3 1 0-16,-12 3 1 15,9 2 0-15,2-1 0 16,-2 0 0-16,5-4 0 16,0-6 1-16,6-6 0 15,-6-7 1-15,7-6 1 16,-6-9 1-16,9-7 0 16,1-5 0-16,4-5-1 15,0-4-1-15,-3-1 0 16,3 0-1-16,0 0 0 0,0 0 0 15,0 0-1-15,0 0 0 16,0 0-26-16,0-1-27 16,0 0-96-16,0 0-71 15,0 0 133-15</inkml:trace>
  <inkml:trace contextRef="#ctx0" brushRef="#br0" timeOffset="42088.39">10133 7759 382 0,'-83'-71'229'15,"70"74"-27"-15,2 0 2 16,2 0-37-16,3 0-15 15,4-3-19-15,2 5 2 0,-2-8-19 16,2 2-23-16,0 0-42 16,0 0-22-16,0 0-18 15,5 0 6-15,13 0 25 16,27-1 10-16,-17 2 8 16,2-4-3-16,0-1-19 15,6 5-9-15,-9-2-12 16,-1 2-3-16,-4 0-2 15,-5-5-1-15,-1 5 1 16,-5-3 2-16,-3 3 0 16,-5 1 2-16,-2-5-2 15,3 5 1-15,-4-1 2 16,0 0 0-16,0 0 1 16,0 0-1-16,0 0-7 15,0-1-5-15,0 0-54 16,0-1-54-16,0 1-193 15,0 0 186-15</inkml:trace>
  <inkml:trace contextRef="#ctx0" brushRef="#br0" timeOffset="43713.79">11451 7606 184 0,'-28'-68'186'15,"23"68"37"-15,5 2-24 16,-1-1-27-16,1-1-55 16,0 0-19-16,0 0-20 15,0 0-12-15,0 0 3 16,1 11 1-16,7 7-4 15,15 25 17-15,-5-22 11 16,2 4-6-16,0 2 9 0,2 1-12 16,-1-1-28-16,-3-1-10 15,0-1-26-15,-2-1-6 16,-1-2-2-16,-6-3 0 16,-1-2-2-16,-2-4-1 15,-1-1-22-15,3 0-41 16,-4-7-117-16,-4-3-81 15,1-2 146-15</inkml:trace>
  <inkml:trace contextRef="#ctx0" brushRef="#br0" timeOffset="48816.7">11088 7271 404 0,'24'-83'225'15,"-19"64"-64"-15,3 4 12 16,-2-2-8-16,-4 6 16 16,1 4 1-16,-3-1-11 15,-1-1-6-15,-1 2-27 16,-3 1-17-16,0 1-42 15,-2 2-23-15,-5 3-34 16,3 5-6-16,-4 1-6 16,-3 2 0-16,-3 5-2 15,-4 0-3-15,-4 8-4 16,-4 5-1-16,0 6 0 16,-4 4 0-16,3 13 2 0,1 6 2 15,-3 11-1-15,10 2-2 16,-4-2-1-16,1-6 0 15,4 3 2-15,-6 0-1 16,8 5 0-16,4 1-1 16,8-9 0-16,7-5 1 15,11-12-2-15,4-5 0 16,7-15-2-16,0-5-2 16,-1-18 2-16,9-2 2 15,3-14 2-15,-1-8 3 0,5-8 2 16,-14-8 0-16,-3-2 4 15,-4-2 2-15,-5 2 4 16,-1-1 0-16,-14 3 2 16,0 6 0-16,-8 6-3 15,0 6-2-15,0 9-4 16,0 2-6-16,-4 4-14 16,-3 2-18-16,-1 6-86 15,-7 4-72-15,2 13 113 16</inkml:trace>
  <inkml:trace contextRef="#ctx0" brushRef="#br0" timeOffset="49591.12">11694 7553 275 0,'25'-58'186'0,"-27"57"-13"15,1 1 7-15,-1 5 6 16,1-5 3-16,0 0-8 15,-5 7-34-15,-6 13-19 16,-43 32-46-16,26-28-6 16,-6 1-7-16,-1 3-1 15,-5 5 11-15,-1 5-6 16,5 5-22-16,-2-1-10 16,1 2-25-16,2 0-7 0,-6-1-6 15,4-2 7-15,7-14-53 16,3-5-43-16,13-14 55 15</inkml:trace>
  <inkml:trace contextRef="#ctx0" brushRef="#br0" timeOffset="50759.33">11916 7136 432 0,'-4'-9'207'0,"1"3"-63"0,-3-2-9 16,5 2-18-16,0-1 6 15,-2-2-3-15,7 5 2 16,2 1-11-16,-4-3-14 16,9 3-24-16,-3-3-11 15,1 0-18-15,9 5-7 16,0 1-5-16,5 2-4 16,1 7-5-16,-5-2-4 15,2 2-10-15,-2 0 0 16,-6 2 0-16,-1 3 1 0,-5 6 9 15,-3 0 5-15,-7 1 8 16,-4 2 3-16,-7 3 0 16,-6 1-2-16,-5-1-7 15,-5-1-4-15,2-3-4 16,1-4-1-16,5-7-2 16,3-1-4-16,4-9-15 15,4-3-10-15,5-8-22 16,-1 1-9-16,5-1 0 15,-1 0 4-15,3 4 13 16,2-3 9-16,-2 2 9 16,6 1 1-16,0 1 2 15,-1 1-1-15,4 2-3 16,-1 2 1-16,8 0-2 16,-1 4 1-16,4 2 11 15,6 0 5-15,-1 4 7 0,6-2 4 16,3 4-5-16,-1 0-2 15,0-1-1-15,-3 0 0 16,-1-1 2-16,-2-3 11 16,-1-2-76-16,4-1 46 15</inkml:trace>
  <inkml:trace contextRef="#ctx0" brushRef="#br0" timeOffset="54403.58">14557 7614 637 0,'-28'6'307'0,"29"-5"-130"15,-4-1-16-15,7 0-59 16,-4-1-11-16,0 1-1 15,0 0-1-15,0 0-3 16,0 0 2-16,0 0-3 16,17 2-4-16,30 5-3 15,-29-7-11-15,8-3-20 16,4 1-3-16,2-1-14 16,0 1-2-16,-8 1-4 15,-6 1-6-15,-5 0-8 16,1 3-2-16,-8-2-1 15,-1-1 0-15,-2 0 1 16,-3 2 0-16,0-2 4 16,0 0 5-16,0 0-38 0,0 0-37 15,0-2-133-15,0 1-115 16,0 0 190-16</inkml:trace>
  <inkml:trace contextRef="#ctx0" brushRef="#br0" timeOffset="55181.08">15085 7442 169 0,'-1'-58'117'0,"2"48"36"16,7 1 22-16,-2 0 15 0,5 3 6 16,2-1-32-16,1 2-13 15,1 0-38-15,1 2-17 16,5 2-13-16,3 2-6 16,3 3-7-16,1 6-9 15,-2 6-10-15,-4 1-5 16,-4 7-3-16,-4-1 9 15,-4 6 3-15,-5 1 4 16,-9 3-6-16,-5 0-9 0,-10 1-11 16,-3 1-9-16,-8 2-8 15,-7 3-3-15,3-4-2 16,0 0 1-16,7-6 2 16,3-6 1-16,1-9 3 15,2-5 2-15,3-9-10 16,-1-4-5-16,7-6-17 15,2-2-13-15,10-2-7 16,-3-1-2-16,9-1 6 16,3 0 8-16,-1 3 8 15,-4-5 3-15,7 7 2 16,2 2 1-16,-3-2 0 16,11 7 0-16,-10-1-1 15,2 0 0-15,4 7 6 16,-4 2 3-16,5 2 10 15,0 3 3-15,4 2 0 16,2 1-3-16,-4 1-3 0,-1-2-3 16,-2 3 0-16,-3-1 1 15,-1 2 2-15,-2-1 0 16,-2-4-8-16,1-1-38 16,0-4-163-16,2-1 138 15</inkml:trace>
  <inkml:trace contextRef="#ctx0" brushRef="#br0" timeOffset="56115.48">15779 7349 504 0,'-9'-4'335'0,"-2"9"-9"16,3 6-136-16,-4 0-3 15,2 11-44-15,0 1 5 16,-4 2-18-16,5 3-11 0,6 2-20 16,-2-4-23-16,7-4-36 15,0 1-16-15,-1-10-16 16,5-2-2-16,3-1-1 16,-2-9 2-16,9-1 2 15,3-2 0-15,9-6 0 16,5-3-1-16,2-1-3 15,-1 0 1-15,-5 0-2 16,-1 3-2-16,-4 4 0 16,-1-2-2-16,-8 6 0 15,1 4 0-15,-8 4-1 16,-1 4 0-16,-4 5 1 16,-3 1 1-16,-7 10 0 15,-4 4 0-15,-9 5 0 16,-4 9 0-16,-11 10 3 15,-3 6 1-15,-11 13 2 16,-3 0-1-16,-2-6 1 0,3-5-2 16,5-12 4-16,2-7 0 15,4-11 2-15,-1-11 4 16,9-14-14-16,6-5-5 16,10-8-16-16,8-7-9 15,7-4 1-15,2-8 3 16,8-6 8-16,4-2 5 15,7 1 5-15,3 0 2 16,7-2 0-16,0-4 0 16,1-1 1-16,4 2-1 0,-2 5 4 15,8 3 2-15,5 4 5 16,1 4 3-16,2 2 5 16,2 8-1-16,1 3 2 15,1 3-2-15,-5 4-3 16,0 0-2-16,-13 5-4 15,-1-2-1-15,-5 7 8 16,2 1 12-16,11 7-15 16</inkml:trace>
  <inkml:trace contextRef="#ctx0" brushRef="#br0" timeOffset="60027.09">8697 10761 200 0,'-6'-7'168'0,"0"2"71"16,-1 0-32-16,7 6-4 15,1-1-14-15,4 3-27 16,-6-3-14-16,0-2-33 16,0 1-11-16,-1 0-27 0,2 0-16 15,0 0-16-15,0 0-11 16,0-1-11-16,3-12 3 15,10-1-2-15,39-27 0 16,-25 27-8-16,11 7-7 16,2 3-9-16,-1 5 0 15,-1 5-2-15,0 5 1 16,-7 6 1-16,0 3 3 0,-8 7 5 16,-4 1 1-16,-4 4 32 15,-6 3 6 1,-12 0 8-16,-3 1 3 0,-13 5-27 15,-6 0-5-15,1 4-4 16,-6-5 0-16,-1-4 3 16,-3-3 2-16,-6-11 1 15,1-2-1-15,-3-10-4 16,0-1-4-16,15-8-19 16,-1-7-8-16,14-3-20 15,4-3-7-15,1 0 1 16,4 2-1-16,5 2 6 15,0-1 5-15,0 2 4 16,6-1 1-16,0 1 1 16,3 1-2-16,11 3-1 15,-5-2-1-15,7 5 0 16,7 3 1-16,-4 3 6 0,5 7 8 16,2 5 11-16,-1 0 8 15,-4 4 6-15,1-1-3 16,-5 2-3-16,-1-3-3 15,1 0-1-15,-4-5 2 16,-2-4 2-16,3 0 1 16,-2-5-5-16,0 2-20 15,-2-4-172-15,5 1-131 16,4-1 187-16</inkml:trace>
  <inkml:trace contextRef="#ctx0" brushRef="#br0" timeOffset="60507.97">9399 11079 621 0,'10'-86'323'0,"-16"86"-21"0,4 0-164 15,-2 0-22-15,4 0-34 16,0 0-43-16,0 0 7 16,6 0 10-16,8 0 15 15,38 2 9-15,-29-2-10 16,1-2-16-16,4 2-13 16,0-5-20-16,-3 2-5 0,-1 1-3 15,-4-3 0-15,-9 2 1 16,2 1-2-1,-2 0 12-15,-3-1-37 0,5 2-89 16,-6-3-64-16,-7 4-190 16,3 1-119-16,-3 2 303 15</inkml:trace>
  <inkml:trace contextRef="#ctx0" brushRef="#br0" timeOffset="61392.27">10423 10579 605 0,'0'-4'304'0,"1"-1"-81"15,-1 3-46-15,-1 1-18 16,0 0-29-16,-1 0-42 16,1 0-11-16,0 0-22 15,0-1 4-15,0 1 2 16,0 1-1-16,-6 0-7 16,-3 3-1-16,-3 1 1 0,-33 17 1 15,32-7-8-15,-2 2-9 16,-1 4-18-16,5 4-6 15,-9 1 1-15,5 4 6 16,-5 4 0-16,-7 5-2 16,6 6-10-16,-10 1-6 15,5 12-2-15,-1-4 0 16,8 5 0-16,5-1-1 16,2-5-1-16,7-3-1 15,5-7 0-15,2-4 0 0,8-13 0 16,3-4-1-16,-1-12 0 15,6-5-2-15,2-6 0 16,0-8-2-16,4-7-8 16,0-6 0-16,-6-6 3 15,-1 1 2-15,-3-4 13 16,-9-1 4-16,-1 1 2 16,-3 0 1-16,-6 5 3 15,4 5 2-15,-5 7 2 16,-3 3 1-16,-4 3-2 15,-5 0-2-15,0 5-4 16,-2-2-3-16,0 3-15 16,2 3-21-16,1-1-89 15,4 2-53-15,1 9 102 16</inkml:trace>
  <inkml:trace contextRef="#ctx0" brushRef="#br0" timeOffset="62264.26">10774 10917 421 0,'-6'-7'239'0,"5"-2"-48"15,-7 0-4-15,0 0-39 16,4 4-9-16,-5 1-1 16,7-4-6-16,2 3-3 15,-1 3-19-15,-1 2-44 16,2 0-28-16,0 0-34 15,0 0-9-15,5 10 15 16,0 9 12-16,37 33 23 16,-26-27 7-16,-1 9-3 15,3 3-3-15,2-3-19 16,-2 5-5-16,-1-5-6 16,-7 0-1-16,8 0-5 15,-4-5 0-15,2 2-1 16,1-1 0-16,-3-1-1 0,-1-5-1 15,-1-4 1-15,-1-5 7 16,-1-7-46-16,-4 0-30 16,0-5-131-16,2-2-88 15,0-5 175-15</inkml:trace>
  <inkml:trace contextRef="#ctx0" brushRef="#br0" timeOffset="62594.09">11148 10867 834 0,'0'-2'356'0,"-6"6"-161"15,-1 2-84-15,-10 7 36 16,1 3-6-16,-9 2 0 15,1 6-2-15,-9 5-17 16,-4 4-7-16,-5 7-20 16,-1-1-17-16,4 6-33 15,6 0-14-15,5 1-20 16,3 1-3-16,3-9-6 16,-5-5 1-16,6-8-3 15,3-2-1-15,6-7-22 16,6 0-29-16,3-8-91 15,-1-3-98-15,6-5 150 0</inkml:trace>
  <inkml:trace contextRef="#ctx0" brushRef="#br0" timeOffset="63493.88">11275 10443 486 0,'4'-7'197'15,"5"1"-106"-15,-3-2 18 16,6 4 2-16,-3-4 12 15,-1 3-7-15,8 2-14 0,-5 0-10 16,6 4-6-16,-2 2-19 16,2 4-6-16,-4 6-11 15,4 4-2-15,-6 3-3 16,-5-1 6-16,0 6 15 16,-7 2 2-16,-1 0 2 15,-11 3-2-15,-5-2-23 16,2 2-7-16,-4-1-9 15,4-3-4-15,-1-8-6 16,-6-5-2-16,1-6-1 16,6-3-8-16,-5-7-17 15,8-3-8-15,2-3-11 16,1-5 1-16,8 4 7 16,0-1 1-16,4 0 2 15,-2 2 1-15,2 1 5 16,1 1 2-16,3 2 1 15,-1 1-1-15,1 0-2 0,5 4-1 16,-2-1-1-16,3 2 2 16,3 2 11-16,-4 1 5 15,6 0 17-15,1 6 6 16,-5 0 4-16,2-1 0 16,-1 2-9-16,-2-5-2 15,6 1-9-15,-6 1 0 16,0-4-2-16,-5 1 0 15,2 0 0-15,1-1 0 0,2 1-82 16,4-1-74-16,8-1 91 16</inkml:trace>
  <inkml:trace contextRef="#ctx0" brushRef="#br0" timeOffset="66511.78">14424 11183 283 0,'-87'12'188'0,"83"-13"-20"16,2 0-39-16,-1 0-12 15,3 1-5-15,0 0 8 16,0 0 20-16,0 0 3 15,0 0-16-15,0 0-12 16,0 0-35-16,-1 0-18 0,1 0-24 16,0 0-12-16,0 0-18 15,0 0-5-15,0 0-4 16,0 0 3-16,19 5 16 16,31 2 4-16,-20-6 2 15,-4-1-1-15,5 2-6 16,-1 1 0-16,-7-1 0 15,2 2-2-15,-7 0-3 16,-2 0-1-16,4 0-3 16,-8-2-1-16,3 2 2 15,-1-2-1-15,-5-1 2 16,1 0 0-16,-6 0 1 16,-2-1 2-16,-2 0 2 15,0 0 3-15,-2 0 5 16,1 0 1-16,0-1-2 15,0 0-2-15,0 1-8 16,0-1-4-16,1 0-81 16,0 0-59-16,0 0-189 0,0 0 189 15</inkml:trace>
  <inkml:trace contextRef="#ctx0" brushRef="#br0" timeOffset="67236.57">15122 11114 802 0,'0'3'317'0,"0"-3"-200"15,0 0 19-15,0 0-4 16,3-1-23-16,10-6-32 16,4-3-10-16,25-41-9 15,-23 27-4-15,0-1-23 0,-2 2-9 16,5-2-15-16,-1 0-1 16,-7 3-3-16,2 6 0 15,-4-2-3-15,-1 5 0 16,1 4-1-16,1-4 0 15,-9 10 3-15,2-1 2 16,-6 2-1-16,-3 5-1 16,3-3-9-16,-1 0-4 0,1 0 2 15,-1 0 6 1,-2 20 15-16,-6 34 7 0,-3-25 9 16,-1 9 0-16,-3 7-3 15,2 4-2-15,0 7-9 16,-1 1-4-16,3 0-5 15,-1-5 0-15,4-5-1 16,1-4 4-16,4-7 8 16,-1-1 2-16,2-5 3 15,-1-1-2-15,-2-3-5 16,-1-4 0-16,1-4 0 16,0-5 2-16,3-6 4 15,-2-2 2-15,4-2-1 16,3-2-7-16,-2-1-36 15,0 0-22-15,0 0-111 16,0-1-60-16,0-1 133 16</inkml:trace>
  <inkml:trace contextRef="#ctx0" brushRef="#br0" timeOffset="68336.89">16599 6583 484 0,'7'-13'263'0,"3"5"-79"0,6 0-88 15,-1 1-26-15,-3-1-47 16,1 2-2-16,-4-1 3 16,-3 4 3-16,9 6-6 15,-9-1-7-15,4 13-10 16,3 1-5-16,-6 10 0 15,9 8 1-15,-2 16-1 16,0 8 0-16,-3 15 2 16,-1 3 5-16,-1 6 1 15,3 5 3-15,-2 8 1 16,2 7-4-16,-5 17-5 16,-1-1 12-16,-2 11 22 15,-4 6 11-15,-1 7 11 16,-1 10-10-16,-5 12-22 15,2 2-2-15,-2 2 5 16,-2 1 1-16,-1 8 1 16,-6-5-5-16,-4 3-8 15,2 11-4-15,-7-9-1 16,3 4 7-16,-11 5 4 0,-3-14 2 16,-6 2 0-16,-2-2-8 15,-2-9-5-15,-6-4-3 16,-3-6 14-16,0-3 11 15,5-12 7-15,1-2 2 16,2-13-13-16,5-4-11 16,-6-5-7-16,-3-7-3 15,2-19-2-15,-2-10-10 0,-1-18-5 16,5-8 0-16,3-5 1 16,0-10 8-16,13-10 2 15,6-5-18-15,10-8-123 16,4-3-41-16,13-9 94 15</inkml:trace>
  <inkml:trace contextRef="#ctx0" brushRef="#br0" timeOffset="69303.91">17154 10311 207 0,'8'-18'124'0,"1"1"-5"15,-4 1 9-15,-2 4-14 16,0 0-3-16,-1 5-18 16,0 1-13-16,-1 6-27 15,2 4-20-15,-3-4-1 16,0 3 10-16,2 25 31 16,3 41 6-16,-6-6-8 0,-3 10-12 15,-1 27-28 1,-4 8-5-16,-2 9-14 0,1 8-5 15,-2 5-3-15,-3 4-11 16,-2-3 54-16,0-3 28 16,-2-5 33-16,0-1 22 15,-3-2-46-15,4-3-25 16,1-5-30-16,3-3-11 0,4-2-7 16,-3-3 2-16,2-15 0 15,0-9 0-15,2-10 2 16,-3-4-1-16,2-7 1 15,0-4 2-15,2-13-2 16,5-8-1-16,2-15-2 16,1-5-1-16,0-8-2 15,0-3-1-15,0-2 5 16,0-1-21-16,0-1-89 16,0 0-42-16,2-4 71 15</inkml:trace>
  <inkml:trace contextRef="#ctx0" brushRef="#br0" timeOffset="69861.42">17294 12471 837 0,'-8'-3'374'0,"3"5"-209"16,0 5-4-16,-12-1-36 16,1 7-28-16,-4 7-15 15,1 2-9-15,-3 6-29 16,4 2-14-16,-1 3-18 16,1 1-6-16,7 4-3 15,-2-3-2-15,5 3-1 16,0 1 0-16,4-5-5 15,3 3-29-15,6-9-104 16,4-3-82-16,7-10 126 16</inkml:trace>
  <inkml:trace contextRef="#ctx0" brushRef="#br0" timeOffset="70223.25">17385 12768 1019 0,'-11'-30'351'16,"-11"54"-294"-16,7 3-11 16,4-4 45-16,4 0 2 0,15-5-27 15,1-5 1-15,7-6-31 16,0-7 0-16,0-10-2 15,3-2-4-15,1-5-11 16,-2-1-3-16,0-1-3 16,-6-1-1-16,-6 0-1 15,-3 4 0-15,-3 3 0 16,-1 4-3-16,-3 2-12 16,-1 2-16-16,-5-4-66 15,1 6-33-15,-1 0-61 16,4 3-26-16,1 7-45 15,0-1-42-15,4 4 192 16</inkml:trace>
  <inkml:trace contextRef="#ctx0" brushRef="#br0" timeOffset="70780.23">17561 12869 1066 0,'66'64'447'16,"-75"-58"-268"-16,-2 1-38 15,-3 5-60-15,-5 4-23 16,1 1-31-16,2 1-5 16,1-1-9-16,5-4-8 15,4 1-31-15,-2-5-74 16,6-3 69-16</inkml:trace>
  <inkml:trace contextRef="#ctx0" brushRef="#br0" timeOffset="71156.92">17805 12841 774 0,'-5'12'323'0,"-4"7"-180"16,-1 2-12-16,7 4 23 15,-4 0-13-15,7-1-8 16,1-2-23-16,-1-5-15 16,5-3-25-16,0-3-35 0,4-6 4 15,6-5-22-15,-5-4 0 16,0-4-1-16,-1-1-2 15,-6-5-4-15,5-1-4 16,-6-7-28-16,3 1-20 16,2 0-61-16,-2 2-15 15,-5-1-77-15,-4 0-79 16,4 2 187-16</inkml:trace>
  <inkml:trace contextRef="#ctx0" brushRef="#br0" timeOffset="71410.98">18113 12693 859 0,'13'20'434'16,"0"3"-211"-16,-3 11-33 15,-1 2-37-15,-9 4-88 16,-5 1-14-16,-6 1-11 16,-5-4-3-16,-5-1-9 15,1-3 17-15,-2-2-20 16,9-8-12 0</inkml:trace>
  <inkml:trace contextRef="#ctx0" brushRef="#br0" timeOffset="72432.97">18786 10106 371 0,'29'-54'218'0,"-25"53"-1"15,-2-1-25-15,5 2-34 16,-7 0-11-16,0 0-29 0,0 0-19 15,5 1-21-15,2 0-9 16,6 2-12-16,32 13-9 16,-25-13-13-16,3-1-5 15,9-1-16-15,-6-1-3 16,7-3 2-16,-5-1-17 16,-7-3-79-16,3 2-66 15,-10-2 84-15</inkml:trace>
  <inkml:trace contextRef="#ctx0" brushRef="#br0" timeOffset="72714.75">18959 9811 815 0,'-10'-4'343'0,"12"2"-137"16,3-3-128-16,6 4 35 15,7 0-4-15,1 0-5 16,4 1-2-16,2 0-38 16,-2-1-13-16,0 2-29 15,-2-1-9-15,-3-1-3 0,0 0-33 16,-4 0-105-1,2 2 89-15</inkml:trace>
  <inkml:trace contextRef="#ctx0" brushRef="#br0" timeOffset="73604">20515 7597 407 0,'-9'4'151'0,"-2"4"-129"15,-6 3 7-15,2 11 40 16,-7 5 9-16,-6 18 30 16,-3 11 3-16,-10 30-24 15,-7 15-17-15,-6 20-27 16,-4 10-12-16,-5 15 16 16,5 1-4-16,7 6 49 15,-2 3 15-15,8 7-23 16,-8 0 15-16,-1 20-22 15,4-2-9-15,5 5-6 0,9 0-12 16,12-9-31-16,5-5-6 16,13-4-5-16,3 1 0 15,6-13-3-15,0-39 1 32,0-58-1-32,-2 0 2 0,10 155 1 0,3-13 0 15,1-8 0-15,2-87-2 16,1-11-18-16,4-10-30 0,5-20-96 15,1-10-59 1,6-8 115-16</inkml:trace>
  <inkml:trace contextRef="#ctx0" brushRef="#br0" timeOffset="75375.19">20655 8243 707 0,'-82'5'301'0,"73"-10"-176"16,9 6 2-16,0 0 4 15,-3-3-28-15,3 2 4 16,0-1 6-16,0 0-8 16,0 0-10-16,12-2-44 15,4-12-17-15,34-26-21 16,-26 24-3-16,-1-6-4 15,2 0-1-15,1-2-1 16,-3 0-1-16,0-1-1 16,1 3 0-16,-4-2-1 0,-1 4 0 15,-4 4 2-15,-2 5 1 16,-9 6 2-16,-1 1 1 16,-3 5-2-16,-1-2-5 15,0 2-7-15,0 0-4 16,0 0 2-16,-5 21 6 15,-15 37 5-15,9-22 9 16,0 7 10-16,-5-3 6 16,-4 7 11-16,-1 2-2 0,-4-1-8 15,-2 3-6-15,2 0-11 16,0 0-3-16,0 1-2 16,4-4-1-16,6-4 0 15,4-7 0-15,3-11 2 16,7-1 0-16,-1-13 1 15,-1-2 1-15,8-3-61 16,-3-6-47-16,5-1-186 16,8-1 173-16</inkml:trace>
  <inkml:trace contextRef="#ctx0" brushRef="#br0" timeOffset="76426.87">22465 8281 289 0,'0'-11'185'16,"-2"4"23"-16,-1-2-75 16,-3 2 2-16,2 3-16 0,-5 0-14 15,0 3 1-15,-3 2-21 16,-3 1 2-16,-2 5-13 16,0 0-16-16,-2 5-14 15,-1 0-10-15,-3 4 0 16,-1 3 5-16,-5 7 9 15,1 1-5-15,-1 10-10 16,1 4-8-16,5 5-10 16,0 2-1-16,7 1-3 15,5-3 0-15,0-3-5 16,1-6-2-16,8-3-3 16,2-1 0-16,9-3 0 15,5-1 1-15,1-3 3 16,0 0 0-16,6-10 2 15,8-1 2-15,8-11 8 16,4-8 3-16,1-9 2 16,1-7 1-16,-4-7-5 0,-2-1-2 15,0-7 1-15,-5 1 0 16,2-5 1-16,-11-3 0 16,-4-6-3-16,0-4-3 15,-9 5 3-15,-3 3 2 16,-7 10 20-16,-1 5 9 15,-12 3 12-15,2 7-3 16,-7 1-23-16,-5 4-14 0,-4 4-25 16,-5 2-7-16,-1 8-11 15,-4 3-22-15,2 4-59 16,0 4-27-16,4 2-122 16,-2 5 157-16</inkml:trace>
  <inkml:trace contextRef="#ctx0" brushRef="#br0" timeOffset="78097.17">20146 11006 427 0,'-73'-66'180'0,"79"63"-110"16,0-1 18-16,2-1 16 15,0-1 7-15,2-3 40 16,4 6-12-16,4-4-21 16,1 2-12-16,5 5-37 15,-3 0-15-15,3 2-18 16,2 5-9-16,-2 2-13 16,0 1 3-16,-4 5 5 15,-4 1 4-15,-4 8 10 16,-1 1 4-16,-9 1 3 15,-2 4-1-15,-3-1-3 16,-10 1-4-16,-3 1-5 16,-4 0 10-16,-8-2 2 15,-2-3 0-15,1-13-2 16,15-6-11 0,1 1-2-16,-44 11-1 0,7-6-3 0,1-5-4 15,24-16-4-15,6 0-5 16,-2-6-14-16,7 0-7 15,8 3-8-15,0-1-3 16,7 1 1-16,-1 1-2 16,2 2 0-16,5 0-1 15,2-1 6-15,-4 3 3 0,5 0 3 16,4 1 2-16,-4 4-2 16,8 3 0-16,5 2 0 15,-3 4 0-15,7 3 3 16,-3 0 3-16,1 3 2 15,-3 2 9-15,-1 3 7 16,5 2 2-16,-3-4 2 16,2 2-4-16,-1-3-3 15,-2 0 0-15,-6-2-1 16,0-2-1-16,-6-1 0 16,1-3 0-16,-2 2 0 15,-2-2-1-15,1-2-16 16,3-1-35-16,2-2-111 15,-2 0-110-15,3-2 160 16</inkml:trace>
  <inkml:trace contextRef="#ctx0" brushRef="#br0" timeOffset="79067.34">21763 11263 237 0,'-87'-13'190'16,"82"11"10"-16,5 2-53 16,-4-1-6-16,4 0-19 0,0 1-4 15,-1 0-14-15,1 0-12 16,0 0-3-16,0 0 1 15,0 0 2-15,0 0-8 16,0 0-17-16,6 2-4 16,10 3-14-16,29 10-1 15,-27-14-17-15,-1-1-9 16,-1 0-9-16,2-2-1 0,-3-2-24 16,1 1-46-16,-3 1-214 15,2 2 183-15</inkml:trace>
  <inkml:trace contextRef="#ctx0" brushRef="#br0" timeOffset="79598.47">22073 11235 689 0,'67'43'316'0,"-70"-43"-156"16,0 0-39-16,4-3 12 15,-1 2-50-15,0 0-22 16,2-5-15-16,5-12-8 16,24-29-14-16,-14 25-10 15,0-2 3-15,5 0 2 16,-5-1 0-16,-2 4 0 0,0 5-8 16,-2 0-3-16,-2 9 1 15,-4-1 1-15,-3 6 5 16,-3 2 3-16,-2 0-1 15,0 0-1-15,0 0-1 16,-1 0 4-16,-5 22 7 16,-23 33 9-16,11-15 14 15,-1 3-1-15,-5 4 1 16,7 1-10-16,-2-4-17 16,4-2-7-16,3-3-8 15,2-5-2-15,3-5 1 16,3 1 1-16,1-7-42 15,-6-5-61-15,12-1 62 16</inkml:trace>
  <inkml:trace contextRef="#ctx1" brushRef="#br0">23263 9791 0,'0'0'16,"0"0"-1,0 0 1,0 0 0</inkml:trace>
  <inkml:trace contextRef="#ctx0" brushRef="#br0" timeOffset="81968.75">23155 7932 636 0,'-2'-15'315'15,"2"4"-60"-15,0 1-171 0,6 10-84 16,-2 2-8-16,-4 9-20 15,10 17-1-15,0 10 14 16,4 12 5-16,1 14 5 16,-8 5 3-16,-2 15 4 15,5 10 1-15,-4 21 3 16,5 8 2-16,0 12 9 16,-9 0 5-16,-4 10 18 15,-6 0 6-15,0 13 3 16,0 5-1-16,-6 0-10 15,2 3 0-15,-8 7 8 16,-3-2 6-16,-4 7 2 16,-8 4-2-16,-11-7-13 15,-5 0-12-15,-6 7-2 16,-1-9-1-16,0-6-2 16,0-5 3-16,8-13-8 15,9-6-5-15,0-17-4 16,0-4 1-16,-4-16 39 0,-10-3-62 15,3-7 21-15</inkml:trace>
  <inkml:trace contextRef="#ctx0" brushRef="#br0" timeOffset="89727.06">19627 15157 498 0,'-96'9'238'0,"94"-16"-74"16,3 5-36-16,9-2-15 15,1-10-3-15,14 3-3 16,0-7 2-16,10 1-5 16,4 1-15-16,2 5-34 15,2 5-14-15,-2 5-24 16,-5 2-7-16,-7 9-5 16,-7 3-3-16,-5 5 2 15,-4 2 0-15,-5 5 3 16,-5 0-9-16,-8 3 43 15,-1 5 4-15,-15 4 3 16,0 5 12-16,-1 7-37 16,-8 1-3-16,3 3-4 15,-1-1-3-15,5 0-6 16,6-2-3-16,5-4-2 16,3-1 1-16,5-10-1 0,1-4 0 15,3-9 1-15,-1-7 2 16,1-4-59-16,0-3-57 15,7-7-226-15,3-7 209 16</inkml:trace>
  <inkml:trace contextRef="#ctx0" brushRef="#br0" timeOffset="89944.06">19796 15410 905 0,'-48'15'372'16,"0"5"-242"-16,-6 9-60 15,-1 0-9-15,7 4-42 16,6 1-10-16,11-2-9 16,8-4-1-16,9-4-25 15,5-2-72-15,4-6 68 16</inkml:trace>
  <inkml:trace contextRef="#ctx0" brushRef="#br0" timeOffset="90362.69">20197 15601 605 0,'-1'-1'242'0,"0"0"-144"16,1-1 6-16,0 1-19 15,0 0-2-15,22-3-23 16,34-2-12-16,-22 2-16 15,-2 1-7-15,-1-3 15 16,-1 1-76-16,-6-3 34 16</inkml:trace>
  <inkml:trace contextRef="#ctx0" brushRef="#br0" timeOffset="90559.29">20376 15499 864 0,'-47'-78'344'16,"44"73"-218"-16,2-2-54 16,6-1-28-16,6 2-22 15,6-3-25-15,3 3 0 16,6 1 3-16,1 1-1 0,0 4-47 16,1-1-116-16,6 2 111 15</inkml:trace>
  <inkml:trace contextRef="#ctx0" brushRef="#br0" timeOffset="91039.4">20879 15476 836 0,'-27'54'290'0,"32"-58"-247"15,7-3-44-15,6-7 4 16,4-4 8-16,5-5-1 16,4-3 1-16,-2-2-1 15,-2 1-6-15,-2 3-2 16,-7 6 24-16,-8 1 7 16,-1 12 9-16,-5 1 18 0,-4 8 1 15,0 7 17-15,-8 7 12 16,-7 8-6-16,1 6-11 15,-4 4-21-15,-3 3-15 16,-5 0-11-16,0 2-14 16,-1-1-6-16,5-1-4 15,5 1-8-15,3-5-120 16,7-1-84-16,8-11 124 16</inkml:trace>
  <inkml:trace contextRef="#ctx0" brushRef="#br0" timeOffset="91230.05">21140 15736 983 0,'13'39'359'0,"-39"-19"-317"15,1-1 2-15,-1 3-3 0,0 2-29 16,2-3-10-16,0 2-24 15,5-5-158-15,1 0 129 16</inkml:trace>
  <inkml:trace contextRef="#ctx0" brushRef="#br0" timeOffset="91550.18">21683 15715 902 0,'-29'-44'334'16,"29"44"-205"-16,10 3-143 15,0-3 9-15,6 3 10 16,0 0 1-16,1-2-3 16,3 1 50-16,1-2-40 15</inkml:trace>
  <inkml:trace contextRef="#ctx0" brushRef="#br0" timeOffset="91910.63">21890 15700 938 0,'91'49'318'0,"-85"-51"-222"16,-2-1-30-16,9-7 20 16,5-2 1-16,11-12-68 15,-1-5-10-15,5-5-5 16,-10-4-1-16,0 6 0 16,3 4-1-16,-10 8-1 15,4 12-1-15,-14 6-4 16,-4 4 4-16,-7 11 11 15,-4 3 10-15,-5 16 26 16,0 3 6-16,-5 3 5 16,-3 4-7-16,-1-4-19 15,-4 4-11-15,-8 2 28 16,-3 2-77-16,-4 8 31 16</inkml:trace>
  <inkml:trace contextRef="#ctx0" brushRef="#br0" timeOffset="93805.02">1686 14378 926 0,'-10'9'377'0,"7"2"-259"16,1 0-24-16,-1-3 10 16,1 2-30-16,2-2 4 15,-7-5 3-15,9-1-16 16,2-2-4-16,0-13-12 16,11-6-6-16,2-18-14 15,2-12-4-15,0-7-8 16,5-2-1-16,-3-1-2 15,-1 2-1-15,0-3-2 16,-7-2-2-16,3 4-3 16,-5 2-1-16,0 11-2 15,0 7-1-15,-4 6 0 16,0 6 0-16,-4 13 11 16,-3 4 3-16,0 10-16 15,0 6-3-15,4 6-15 16,3 7-3-16,4 14 13 0,-1 5 4 15,5 14 3-15,4 6-1 16,1 5 2-16,3 6 1 16,4 2 1-16,1 0 1 15,-2 5 0-15,-1 0 0 16,-4-2 0-16,-1-5-1 16,-3-13 0-16,-5-12 1 15,-4-16 0-15,-3-9 2 16,-7-15 28-16,-1-5 3 15,-6-11 6-15,-18-4 0 0,-6-10-23 16,-10 2-3-16,-10-2-3 16,6 3-1-16,3 5-5 15,4 3-3-15,2 7-9 16,2 0 7-16,7 7-82 16,0 5-46-16,19 5 80 15</inkml:trace>
  <inkml:trace contextRef="#ctx0" brushRef="#br0" timeOffset="94519.23">2799 14341 805 0,'-49'7'292'16,"59"-7"-193"-16,6-1-76 15,3-3 27-15,8 1 5 0,6 1-14 16,2 0-9-16,2 0-16 16,-3 1 0-16,-2-3-54 15,-5 2 32-15</inkml:trace>
  <inkml:trace contextRef="#ctx0" brushRef="#br0" timeOffset="94736.05">2854 14084 980 0,'-17'-2'441'16,"7"-2"-121"-16,8 1-288 16,3 3-16-16,9 0-27 15,5-2-17-15,19 2 7 16,-1-2 14-16,12 2 8 0,-1 1 40 15,1 5-146-15,0 0-260 16,-6 3 257-16</inkml:trace>
  <inkml:trace contextRef="#ctx0" brushRef="#br0" timeOffset="98876.11">3933 14205 943 0,'-5'-3'328'0,"6"3"-260"0,2 0-18 16,-3 0 9-16,1 0 8 16,22 8-19-16,32 10-10 15,-27-18-9-15,3 0-8 16,3 0-11-16,-2-4-1 15,2 3-1-15,-2 0 43 16,-1-1-143-16,-2 1-135 16,3 1 156-16</inkml:trace>
  <inkml:trace contextRef="#ctx0" brushRef="#br0" timeOffset="99725.85">4680 14130 884 0,'5'0'310'0,"0"0"-257"16,2-2 32-16,4-5 39 15,0-3-6-15,6-10-29 0,2-6-20 16,-1-7-40 0,6-4-8-16,-7-2-11 0,3 2-2 15,-6 3 13-15,0 3 16 16,-4 6 25-16,-4 5 10 15,0 5-8-15,-5 3-14 16,-1 6-24-16,-1 1-10 16,-1 5-6-16,1 0-9 15,-1 0-9-15,1 0 0 16,-1 15-3-16,-2 47 8 0,4-19 4 16,-6 4-1-1,5 9 2-15,-11-6 0 0,7 4 0 16,1 2 1-16,-5-3-2 15,9 6 1-15,-3-4-1 16,-1-4 1-16,1-5-1 16,8-1 1-16,2-5-1 15,-4-4 1-15,2-7-1 16,-7-6 0-16,-1-6 0 16,11-3 0-16,-4-4 1 15,-4-6-1-15,6 0 1 16,-9-3 0-16,-2-1-1 15,4 2 3-15,0-2 8 16,1 0 5-16,-2-2 3 16,2 1-2-16,-1 0-5 15,0 0-5-15,0 0-2 16,-10-2 1-16,-13-3 0 0,-30-8-1 16,26 9 1-16,-1 1-1 15,-3-1 0-15,2 5-18 16,5 2 32-16,4 0 1 15,4 5 6-15,6-6 20 16,7 0-35-16,0 0-9 16,9-1-12-16,-5 0-7 15,0 0-2-15,22 1 7 16,39 4 6-16,-24-5 2 16,12 2 2-16,0 3 0 15,-2-1 1-15,-1 1 0 0,-11-3 1 16,-1 3 0-16,-1-1-25 15,-2 3-57-15,2 1 55 16</inkml:trace>
  <inkml:trace contextRef="#ctx0" brushRef="#br0" timeOffset="101017.83">1786 15708 409 0,'-3'0'255'16,"-1"0"-40"-16,4-4-44 15,0 3-22-15,0-1-24 16,0 1-10-16,7-18-20 16,21-33-14-16,-2 24-11 15,1-2-1-15,6 6-1 16,4 4-3-16,1 6-24 16,2 6-14-16,4 5-20 15,-7 5-4-15,0 11 0 16,-4 5 0-16,-7 10 1 15,7 3 0-15,-4 3 2 16,0 3 1-16,6-3-39 16,-7 0-37-16,-5-8-87 15,2-7-113-15,-9-11 173 16</inkml:trace>
  <inkml:trace contextRef="#ctx0" brushRef="#br0" timeOffset="101272.88">2443 15680 794 0,'-25'-31'454'0,"-7"53"-24"15,-10 5-263-15,-4 3 20 16,5 4-47-16,2 4-19 16,6 3-35-16,-2 1-21 15,8 0-37-15,1-4-13 16,15-3-16-16,4 1-4 0,14-2-5 15,1-3-2-15,15 0-4 16,4-11-1-16,8-8-24 16,12-3-39-16,7-10-98 15,6-2-75-15,5-4 150 16</inkml:trace>
  <inkml:trace contextRef="#ctx0" brushRef="#br0" timeOffset="101695.14">3259 15964 650 0,'-8'0'380'15,"6"1"-65"-15,4-1-213 16,0 0-38-16,-2 0-38 16,0-1-13-16,15-1 17 15,12-1 28-15,31-9-49 16,-25 5-2-16,1-2-2 16,2 5 0-16,-3 0-42 15,-3 0-74-15,-4 5 72 16</inkml:trace>
  <inkml:trace contextRef="#ctx0" brushRef="#br0" timeOffset="101905.22">3409 15721 1192 0,'-6'-1'425'0,"3"1"-351"15,6 0-80-15,-3 0-4 16,0 0-3-16,3 0-2 16,19 3 14-16,31 2 2 15,-24-6 2-15,6 1 37 16,0 0-30-16</inkml:trace>
  <inkml:trace contextRef="#ctx0" brushRef="#br0" timeOffset="102551.77">4669 15703 1128 0,'-11'-56'446'16,"-10"57"-339"-16,0 2 2 0,-3 6-36 15,-2 4-33 1,-2 12-4-16,0 3 5 0,2 10 1 15,6 5 6-15,3 4-2 16,7 6-10-16,10 1-18 16,-6-1-8-16,21-3-12 15,4-5-3-15,14-11-3 16,11-8 1-16,13-17 1 16,3-11 3-16,9-18 6 15,4-10 4-15,-14-11 4 16,-2-6 1-16,-16-7 0 15,-13-2-1-15,-7 2 5 16,-15-2 2-16,-9 5-16 16,-5 5-4-16,-17 7-16 15,6 11-7-15,-10 13 2 16,-9 6 1-16,-5 15-65 16,-12 7-46-16,-8 9 83 15</inkml:trace>
  <inkml:trace contextRef="#ctx0" brushRef="#br0" timeOffset="105876.6">8180 15229 325 0,'3'-3'187'16,"1"-7"16"-16,4-8-5 0,6-30 12 16,-22 28 16-1,-8 6-12-15,7 6-5 0,-7 5-36 16,0 5-40-16,4 9-64 16,-1 5-27-16,-9 14-32 15,4 6-3-15,-5 15 2 16,0 6-1-16,8 11 10 15,3 1-4-15,12-6-8 16,10-10-1-16,17-17-11 16,7-11-1-16,10-17 4 15,-2-11 4-15,7-24 9 16,-2-8 2-16,-2-21-1 16,-1-1 0-16,-12-7-2 15,-6 0 3-15,-14-1-40 16,-6 3-16-16,-12 13-33 15,-4 9-12-15,-9 17 15 16,-3 10-38-16,-1 12-64 16,-3 6-137-16,6 11 193 0</inkml:trace>
  <inkml:trace contextRef="#ctx0" brushRef="#br0" timeOffset="106281.42">8995 15120 702 0,'3'4'334'16,"2"0"-117"-16,10 3-115 15,6 0 15-15,9-1-29 16,0 1-15-16,5-5-22 0,-1 2-11 16,0-3-22-16,1 0-5 15,-9-3-70-15,-2-2-56 16,-8-5 69-16</inkml:trace>
  <inkml:trace contextRef="#ctx0" brushRef="#br0" timeOffset="106440.52">9266 15082 1074 0,'-67'-9'408'0,"57"33"-306"15,-3 6-2-15,5 2-50 16,-5-1-12-16,-2 1-45 16,8-3-40-16,-7 1-136 15,5 2 121-15</inkml:trace>
  <inkml:trace contextRef="#ctx0" brushRef="#br0" timeOffset="106625.55">8982 15504 1202 0,'0'0'423'0,"3"0"-350"15,2-1-30-15,-5 0 11 16,0 0-7-16,16-3-23 15,34-11-4-15,-21 9-13 0,2 3-3 16,-1 0-29-16,2 2-72 16,3-1 66-16</inkml:trace>
  <inkml:trace contextRef="#ctx0" brushRef="#br0" timeOffset="107465.62">9633 15365 1263 0,'-1'4'409'0,"5"14"-421"15,-1 5-2-15,4 14 24 16,2 5 10-16,5 2 36 15,7 2 6-15,0-7-10 16,-1-8-5-16,5-11-37 0,-4-8-6 16,-3-13 4-1,3-6 9-15,-8-18 8 0,2-9 1 16,-3-13-2-16,-2-9-6 16,-7-11-8-16,-4-6-9 15,-5-3-1-15,0-2-3 16,3 7-1-16,-1 4 7 15,3 6 2-15,2 11 1 16,-1 6 2-16,3 7 3 16,1 8 10-16,2 4 2 15,4 11-3-15,1 1-4 0,4 8-16 16,3 3-4-16,4 1-1 16,8 2 1-16,8 7 2 15,8 1 1-15,69 11 1 16,-44-15 1-1,5-4 1-15,10-2 0 16,12-5 0-16,11 0-1 16,0-1 0-16,9-2 0 15,1 4 0-15,5 1 0 16,4-2-1-16,-5 3 1 16,-4-3-1-16,-10 0 1 15,-1 0-1-15,-14 2-2 16,-11 2 1-16,-11 1 0 15,-7-1 1-15,-10 1 0 16,-2-1 0-16,-22 1-2 16,-7 5-1-16,-7 3-2 15,-8 1 0-15,-8 3 4 0,0 3 2 16,-8 0 5-16,-3 8 0 16,-1 0-1-16,-2 0-2 15,1 3 0-15,-2-1 5 16,2 5-64-16,0-1-72 15,-2 4 83-15</inkml:trace>
  <inkml:trace contextRef="#ctx0" brushRef="#br0" timeOffset="113803.82">10642 15205 186 0,'54'-69'137'0,"-57"65"13"15,1 2-20-15,0-3-48 16,2 4-17-16,0 0-16 16,0 0-6-16,0 0-1 15,2 0 5-15,3-1 9 16,-5 1 10-16,0 0 22 15,0 0 2-15,0-1 2 16,0 1-7-16,3-1-5 16,0-1 0-16,-1 1-6 15,-2 1-3-15,0-1-17 16,0 1-6-16,0 0-2 16,0 0-5-16,0 0-17 15,0 0-15-15,0 0-14 16,0 0 1-16,0 1 16 0,1 9 10 15,-4 17 0-15,-16 32 0 16,2-24-8 0,-3 0-3-16,-1 0-4 0,1-4-2 15,4-1-1-15,2-3-1 16,5-8 3-16,5-3 1 16,5-7 1-16,4-2 0 15,8 1 5-15,0-4 0 0,5-2 4 16,6-1 1-1,7-4-5-15,-4-1-1 0,4-2-3 16,-4 0-1-16,-9-4-1 16,7 4 1-16,-6 3-1 15,-7-2-2-15,4 4-60 16,-10-3-50-16,-1 2-141 16,9 2-151-16,-8 0 254 15</inkml:trace>
  <inkml:trace contextRef="#ctx0" brushRef="#br0" timeOffset="114054.88">10906 15183 718 0,'-8'7'401'15,"3"-1"-23"-15,-1 9-223 16,-4 1 14-16,3 7-20 15,-1 5-15-15,-3 5-10 0,0 4-14 16,-2 3-43-16,-4 1-18 16,2 4-35-16,1 0-4 15,0 3-3-15,2-1 0 16,-2-6-28-16,4-1-40 16,-1-12-116-16,5-1 109 15</inkml:trace>
  <inkml:trace contextRef="#ctx0" brushRef="#br0" timeOffset="114910">7928 15839 1264 0,'-11'0'2'0,"3"2"0"15,-6-4 1-15,8 2-21 16,6-1-7-16,7 2 8 16,7 7 4-16,17 4 24 15,11 6 8-15,9 0-15 16,9-1 25-16,14-1 13 15,8-3 29-15,27 3 24 0,11-3-23 16,18-3-9-16,9-1-29 16,15-4-16-16,9 0-6 15,15-1-5-15,6-3 0 16,7 2-2-16,3-4 0 16,2-2 1-16,-57-1 0 31,-74 3-22-31,2 0 70 0,210-3 7 0,-7 4 1 15,-129 2 26 1,-73-1-73-16,0 0-6 0,116 8 2 16,-31 0 9-16,-19 0-21 0,-81-3-61 15,-15 1-47-15,-23-2-200 16,-12-2 199-16</inkml:trace>
  <inkml:trace contextRef="#ctx0" brushRef="#br0" timeOffset="115665">9579 16502 594 0,'30'-78'288'0,"-11"73"-59"15,3-4-103-15,9 2 8 16,5 6-28-16,-2-1-13 16,5 4 10-16,3 5 4 15,-3 2-10-15,-1 5-30 16,-5 3-20-16,-11 5-22 15,-5 1-1-15,-12 8 0 16,-5 1 3-16,-12 6 6 16,-11 5 0-16,-11 2-6 15,-10-3-5-15,-3-6-3 16,5-4-1-16,-3-12-14 16,3-7-9-16,-3-12-23 15,0-5-11-15,9-7 1 16,7 0 5-16,14-2 14 15,4-2 2-15,9 2-5 16,5-4-1-16,11 1-2 16,5-1 4-16,7 2 10 0,-1 0 1 15,3 3 0-15,-2 4-1 16,-1 8 9-16,2 2 6 16,-8 10 22-16,9 3 9 15,1 3 10-15,0-1 0 16,7 4-10-16,-6-1-4 15,6-1-13-15,-3 2-4 16,6-7-5-16,0-2-1 0,-1-2 0 16,2 0 0-16,2 0-6 15,3 0-21-15,3-6-81 16,5 2-76-16,10 0 104 16</inkml:trace>
  <inkml:trace contextRef="#ctx0" brushRef="#br0" timeOffset="116844.92">12687 15992 274 0,'-42'-31'245'16,"28"28"28"-16,4-1-53 15,-2 2-5-15,4-1-40 16,0 1-17-16,4-2-15 16,-1 2-5-16,4 2-27 15,0-1-15-15,1 1-36 16,0-1-19-16,0 0-30 15,0 0-3-15,25-10-1 16,28-16-1-16,-17 7 0 16,-1-1-1-16,4 0-3 15,2-2 1-15,-4 2 1 16,-4 0-1-16,-3-5-12 16,-3 6-19-16,-7-5-40 15,-4 4-34-15,-3 1-60 16,-3-3-2-16,-2 2 29 15,-1 0 34-15,-7 5 78 16,-1 0 26-16,-9 7 51 16,2 2 11-16,-5 5 13 0,-2 2-1 15,4 2-30-15,-3 1-10 16,10-2-12 0,3 1-5-16,-2-1 0 0,1-1-3 15,1 0-2-15,1 0 0 16,0-1-6-16,3-1-2 15,25-4-3-15,28-9-13 16,-16 8 31-16,-2 4 3 16,0 3 6-16,-1 2 14 0,-11 6-28 15,-4-1 2-15,-8 7 3 16,-6 1 2-16,-8 7 4 16,-5 2-1-16,-10 1-3 15,-4 3-3-15,-6 5-21 16,-4-1-41-16,0 1 117 15,7-1-72-15</inkml:trace>
  <inkml:trace contextRef="#ctx0" brushRef="#br0" timeOffset="117691.11">13755 15325 659 0,'-9'-1'315'16,"-21"-2"-58"-16,29 3-103 15,4-4-3-15,6-2-31 0,4-9-57 16,7-9-33-16,6-9-14 16,2-6-4-16,7-4-3 15,-5 5-4-15,-1 6 19 16,-6 5 14-16,-9 9 25 15,-1 6 10-15,-10 9-23 16,3 6-10-16,-7 13-19 16,-6 4-7-16,-4 13 4 15,-4 1-2-15,-4 6-7 16,-1 1-1-16,1 5-2 16,-2 7-29-16,-2 8-98 15,-2 3-66-15,0 6 101 16</inkml:trace>
  <inkml:trace contextRef="#ctx0" brushRef="#br0" timeOffset="118156.56">13215 16337 774 0,'-10'-3'397'15,"5"3"-111"-15,3 7-194 16,-1 3 18-16,8 8-24 16,3 4 10-16,3 13 40 15,3 3 1-15,5 6-32 16,0 4-19-16,6-2-48 15,2-2-16-15,2-2-10 16,0-4-2-16,-1-1-1 16,-5-4 0-16,-4-2-5 0,1-1-13 15,6-6-74-15,4 0-87 16,-1-10 104-16</inkml:trace>
  <inkml:trace contextRef="#ctx0" brushRef="#br0" timeOffset="118426.32">13642 16791 918 0,'-23'-38'416'0,"16"38"-155"16,4 3-175-16,6 4-36 16,3 3-8-16,6 6 4 15,2 1 6-15,-3 3 8 16,0 2-9-16,-4 2-6 15,-3 0-2-15,-4 3 17 16,-3-2 2-16,-7 1-7 16,-5 0-1-16,-6-4-19 15,-4-1-5-15,-1-6-6 16,-3-5-10-16,6-5-67 16,2-3-72-16,10-7 76 15</inkml:trace>
  <inkml:trace contextRef="#ctx0" brushRef="#br0" timeOffset="118797.85">14000 17298 1275 0,'0'4'481'15,"-3"-4"-331"-15,6 1-146 16,0 2-7-16,-3-3-3 16,6 0 4-16,14 2 3 15,34 0 2-15,-26-5 11 16,7 2-39-16,6-2-213 16,4 0 175-16</inkml:trace>
  <inkml:trace contextRef="#ctx0" brushRef="#br0" timeOffset="119127.76">14405 17243 1396 0,'58'36'497'0,"-65"-33"-419"16,9-3-62-16,3-2-6 15,7-13 3-15,5-3 1 16,2-15-3-16,6-5-3 16,-4 3-5-16,-2 5 4 15,-4 10 22-15,-6 8 4 16,0 11-1-16,-2 4 1 16,-6 12 3-16,-1 14 3 0,-2 15 7 15,0 6-3-15,-4 13-17 16,-3-8 3-16,-8-1-1 15,-1 2 0-15,1 4 0 16,-3 5-26-16,1 14-36 16,-5 3 27-16</inkml:trace>
  <inkml:trace contextRef="#ctx0" brushRef="#br0" timeOffset="125840.85">18967 18034 627 0,'-50'-110'344'0,"15"99"-12"16,5-2-97-16,-11 9-33 16,-5 6-21-16,-2 6-46 15,-7 6-7-15,5-3-14 16,4 3-15-16,5-1-32 15,6 4-14-15,10-1-18 16,4 2-9-16,4 1-14 16,8 4-7-16,8 3-12 15,5-1-5-15,15 0-4 16,5-3 1-16,16-4 5 16,1-1 4-16,17-5 13 15,3-3-31-15,-1-4-62 16,-1-2-45-16,-3-3-196 15,-17-3 210-15</inkml:trace>
  <inkml:trace contextRef="#ctx0" brushRef="#br0" timeOffset="126176.53">18392 17900 928 0,'-3'2'372'0,"3"12"-189"15,-2 4-15-15,4 5-14 16,-7 6 14-16,0 1-47 15,-2 3-12-15,-5 8-35 16,3 2-20-16,-4 3-26 16,-3-1-10-16,5-4-13 15,2-5 1-15,-6-6-53 16,7-6-41-16,-1-11-146 16,-2-4-94-16,3-18 202 15</inkml:trace>
  <inkml:trace contextRef="#ctx0" brushRef="#br0" timeOffset="126430.22">18232 17953 1115 0,'0'-5'492'15,"-3"7"-253"-15,-3-1-30 16,5-1-62-16,0 0-46 15,-5 7-57-15,-7 13-1 16,-34 29-16-16,28-26-10 0,-1 6-11 16,4 0-2-16,-1 5-3 15,-1 0 7-15,5 2-73 16,1 0-64-16,3-4-170 16,1 0-212-16,1-8 328 15</inkml:trace>
  <inkml:trace contextRef="#ctx0" brushRef="#br0" timeOffset="126880.35">17649 17997 615 0,'12'-8'321'16,"9"4"-97"-16,-1 0 12 16,4 5-3-16,3 3-29 15,-1 3-36-15,1 4-12 0,-4 2-43 16,-9 6-23-16,-12-1-22 16,-2 0 0-16,-9 6-10 15,-3 1-4-15,-6 4-10 16,-4-3-14-16,-6-5-17 15,-5-6-6-15,-2 1-53 16,-4-5-48-16,3-4-140 16,4 4-102-16,6-9 208 15</inkml:trace>
  <inkml:trace contextRef="#ctx0" brushRef="#br0" timeOffset="127422.86">17490 18212 886 0,'-133'-4'452'0,"110"30"-128"15,10 5-118 1,0-2-17-16,8-10-85 0,2-4-48 16,-2-8-49-16,5-8 7 15,0-16 2-15,0-7 1 16,12-28-2-16,0-6-10 15,2-7-3-15,4-6 1 16,-11 2 0-16,3-4 0 16,5-6-3-16,-1-1-1 15,10 4-4-15,4 5-2 16,5 13-1-16,3 8 0 0,4 11 1 16,-14 21 1-1,2 0 0-15,23-7 1 0,2 4 1 16,-9 11 1-16,-16 10 3 15,-5 4-1-15,-13 6 7 16,-6 5 6-16,-13 7 10 16,-8 2 3-16,-19 14-3 15,-14 5-3-15,-20 11-8 16,-11 6-2-16,-6-1-3 16,6-2 1-16,14-11-1 15,5-5 1-15,7-8 0 16,-1-5-1-16,9-3-4 15,11-4-2-15,21-6-14 16,9-1-7-16,16-6-3 16,10-2 0-16,18-1 11 15,8-4 8-15,7 0 18 0,-2-5-28 16,0-1-97-16,-4 1 273 16,-2 1-163-16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65 790 816,'-14'17'276,"10"-14"-130,0 1 0,1 0 1,0 0-1,0 1 0,0-1 1,1 1-1,-1-1 0,1 1 1,0 1-147,1-4 341,0 0 1,0 0 0,1 0-1,-1 0 1,1 0 0,0 0-1,-1 0 1,1 0 0,0 0-1,0 1-341,-3-3 2327,3 0-2219,-1 0-1,1 1 1,0-1 0,-1 0-1,1 0 1,-1 0 0,1 0-1,-1 0 1,1 0 0,-1 0-1,1 0 1,-1 0 0,1 0-1,-1 0 1,1 0 0,-1-1-1,1 1 1,-1 0 0,1 0-1,-1 0 1,1-1 0,-1 1-1,1 0 1,0 0 0,-1-1-1,1 1 1,0 0 0,-1-1-1,1 1-107,0-5 61,0 1 0,1-1 0,0 1 0,0-1 0,0 1 0,0-1-61,4-13 71,-1 3-38,-1 3 2,0 0 0,-1 0 0,0 0 0,-1-9-35,1-6 61,0-16 278,2 1 0,4-15-339,-2 17 396,1-37-396,-3 29 501,2-4-501,-1 19 145,-2 0 0,-1 1 0,-2-1 0,-3-25-145,-3 21 59,4 30-44,0 0 0,1 0-1,0 0 1,1 0 0,-1-1 0,1 1 0,0 0-1,1 0 1,0 0 0,1-5-15,-1 10 45,-1 0 0,0 0-1,0-1 1,0 1 0,0 0 0,0 0 0,0 0 0,-1 0-1,0-2-44,-1-13-4466,2 15 3576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6:53:43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11252 15803 258 0,'-18'-41'228'0,"7"31"21"0,10 7-47 16,0-1-26-16,-1-2-38 15,2 5-8-15,0-1-19 16,0 1-13-16,0 0-29 16,0 1-10-16,0 0-2 15,10 5 3-15,3 1 10 16,28 44-1-16,-29-26-14 15,1 5-7-15,5 4-19 16,2 0-8-16,-3 0-10 16,2-3-2-16,1-3-1 15,-4-2 0-15,4 4 1 16,0-3-1-16,-10 0 2 16,3-1-1-16,-6-7 2 15,0 0 0-15,-1-4-3 16,0-2-23-16,-1-3-76 15,-1-8-33-15,1-7-224 16,-3-11 224-16</inkml:trace>
  <inkml:trace contextRef="#ctx0" brushRef="#br0" timeOffset="259.72">11515 15790 526 0,'-5'-1'362'0,"1"-1"3"16,-5 10-193-16,-1 5-31 15,-9 6-71-15,-2 8-2 0,-3 4 2 16,-1 3 3-16,0 4-4 16,4-2-13-16,-6 2-30 15,4 3-9-15,4-7-11 16,-2-2-1-16,13-16-11 31,5-9-29-31,-1 1-123 0,-6 15-121 0,8-9 167 16</inkml:trace>
  <inkml:trace contextRef="#ctx0" brushRef="#br0" timeOffset="726.54">11428 15596 552 0,'-5'-6'300'0,"1"1"-111"16,-4 8-40-16,1 2-33 0,-3 6-37 16,-1 5-6-16,8 3 2 15,4-1-6-15,7-5-19 16,2-5-7-16,1-6-13 16,-3-2-3-16,7-7 1 15,2-4 3-15,-1-5-2 16,-2-6-1-16,-8-3-2 15,-5-1 0-15,-8 4-6 16,-7 2-5-16,-3 6-11 16,0 5-6-16,-3 4-8 15,-2 7-1-15,4 9 1 16,-2 3 1-16,9 2-3 16,5 0-1-16,0-1-47 15,6-2-44-15,-4 1-105 16,4 1-97-16,11-2 190 15</inkml:trace>
  <inkml:trace contextRef="#ctx0" brushRef="#br0" timeOffset="1249.68">11589 15978 443 0,'0'0'245'0,"0"0"-45"15,0 0-6-15,0 0-36 16,0 0-27-16,0 0-20 16,0 0-4-16,9 3-10 0,5 0-5 15,27 4-30-15,-26-10-20 16,2 2-24-16,1 0-7 16,2 0-4-16,4 1-2 15,-1 0 0-15,-3-2 0 16,1 2 3-16,-8 0-22 15,0 0-108-15,0 1-88 16,-6-1 119-16</inkml:trace>
  <inkml:trace contextRef="#ctx0" brushRef="#br0" timeOffset="1547.18">11650 15873 747 0,'-6'-4'372'16,"-1"3"-168"-16,6 1-31 16,4 0-34-16,-3 0-68 15,0 0-24-15,0-1-22 16,0 0-3-16,10-3-9 15,6-1-5-15,25-8-4 16,-25 10-1-16,-2-1-2 0,2 1-15 16,-2 2-68-16,8 5-55 15,-8 2-181-15,6 0 194 16</inkml:trace>
  <inkml:trace contextRef="#ctx0" brushRef="#br0" timeOffset="2011.72">11988 15800 396 0,'9'-27'221'0,"-27"33"-11"16,-1 4-54-16,-3 3-4 15,5 8-11-15,1 2-19 16,2 1-10-16,8 9-16 16,0 0-19-16,2 2-23 15,4 0-7-15,2 1-11 16,2-3-6-16,6-2-8 15,7-3-4-15,7-12 0 16,11-4 6-16,12-10 4 16,-2-8 3-16,2-13 11 15,-4-6 7-15,-12-13 3 0,2-1 0 16,-11-4-11-16,-10-2-8 16,-5 2-7-16,-7 1-4 15,-13 4-3-15,6 9-5 16,-12 6-10-16,-2 4-5 15,-5 9-62-15,-3 5-41 16,-3 8-185-16,-2 5 180 16</inkml:trace>
  <inkml:trace contextRef="#ctx0" brushRef="#br0" timeOffset="20738.04">22787 9784 461 0,'-5'-14'281'16,"-3"1"23"-16,8 16-66 16,-2-2-57-16,-4 8-38 15,1 6-69-15,-5-6-14 16,5 11-1-16,3 3-1 15,2 2-12-15,-4-2-10 16,4-2-14-16,0-5-3 0,2-3-5 16,11-2-2-16,-3-8-5 15,5 3-2-15,4-7 1 16,-2-3-1-16,6 2 0 16,3 0-1-16,-4 6-2 15,3 3-1-15,-5 2-1 16,-5 4 1-16,0 4 2 15,-9 4 2-15,-6 11 4 16,-6 1 2-16,-12 8 0 16,-2 4-1-16,-12 8-1 15,-4 2-1-15,-4-7 1 16,1-9 2-16,8-12 4 16,5-10 4-16,13-13 5 15,-4-4-1-15,9-13-12 16,-2-5-10-16,7-6-10 15,5-3-3-15,3-1 4 16,6 0 4-16,1 3 4 0,6 2 2 16,1 2 5-16,-1 2 1 15,0 1 1-15,-3 3-1 16,0 2-5-16,0 3-1 16,-1 1-2-16,3 5-1 15,-2-1-1-15,-3 1 12 16,0 2-103-16,-2-1-78 15,2-4 109-15</inkml:trace>
  <inkml:trace contextRef="#ctx0" brushRef="#br0" timeOffset="21134">23014 8881 1021 0,'18'836'755'0,"2"-847"-494"0,-3-2-242 16,-4-4-2-16,-2 0 1 16,-6-1 6-16,4 1 2 15,-11 4 4-15,-3-2-1 16,-2 1 0-16,-7 6-3 16,-2 1-11-16,-1 4-5 15,0 4-14-15,-1 1-7 16,7 5-9-16,-1 1-2 15,4 3-46-15,3 5-41 16,3 1-190-16,2 2 189 0</inkml:trace>
  <inkml:trace contextRef="#ctx0" brushRef="#br0" timeOffset="21772.96">23174 10160 820 0,'-19'38'412'15,"14"-40"-152"-15,-1 0-72 16,1 0-22-16,5 1-76 16,4 2-29-16,-4-1-41 15,0 0-6-15,0 0-5 16,7 4-6-16,8 3-2 15,30 13-1-15,-31-18 1 16,1-1-16-16,5-2-103 16,-6-3-92-16,4-7 124 0</inkml:trace>
  <inkml:trace contextRef="#ctx0" brushRef="#br0" timeOffset="21990.33">23227 10025 1029 0,'-9'-8'465'0,"2"1"-262"15,7 3-43-15,-2-1-19 0,1 3-94 16,1 2-33-16,0 0-31 16,0 0-3-16,7 1 8 15,6 1 3-15,6 2-68 16,31 13-72-16,-36-11-299 15,5-1 281-15</inkml:trace>
  <inkml:trace contextRef="#ctx0" brushRef="#br0" timeOffset="22341.93">23438 10023 935 0,'11'15'379'0,"-37"15"-178"16,0 4-27-16,6 9 23 15,5 3-9-15,9-1-61 16,6-1-29-16,10-8-48 0,4-4-20 16,8-11-23-16,5-7-5 15,8-10 0-15,1-3 3 16,4-9 6-16,-3-3 4 15,-8-13 5-15,-3-2 0 16,-11-2 12-16,-4-8 9 16,-11 0 7-16,-1 0 5 0,-10 3-14 15,-1 4-12-15,-1 10-15 16,-5-1-11-16,2 4-31 16,-5 4-24-16,1 6-83 15,-4 1-75-15,-3 11 133 16</inkml:trace>
  <inkml:trace contextRef="#ctx0" brushRef="#br0" timeOffset="37911.85">20530 13487 505 0,'2'5'244'0,"-12"-9"-78"15,20 14-37-15,4 3-30 16,-13-5 12-16,25 16 15 15,-15-7 13-15,10 6-4 16,5 3-10-16,-2 0-16 16,3-1-21-16,-5 3-28 15,4 1-13-15,-6-4-25 16,-1 3-2-16,-2-2 0 16,-3 1-1-16,-2 0-5 15,0-2-3-15,-3-2-5 16,1-4-1-16,-1-5-1 15,-1-2-1-15,-1-3 0 16,-3-7-7-16,1 1-73 16,-2-4-44-16,-3 0-150 15,0 0-104-15,0-10 240 16</inkml:trace>
  <inkml:trace contextRef="#ctx0" brushRef="#br0" timeOffset="38182.03">20928 13528 460 0,'3'-19'303'0,"3"3"-25"15,-8 7-50-15,-2 4-8 16,-6 7-53-16,-4 9-22 0,-5 6-30 16,-4 6-11-16,-7 8-15 15,-5-2-10-15,1 6-15 16,-1 2-8-16,-1 0-21 15,3 0-12-15,-1-2-14 16,1-1-4-16,1-2-3 16,4-5 0-16,9-5-33 15,1-4-38-15,13-11-110 16,2-2-87-16,4-10 163 16</inkml:trace>
  <inkml:trace contextRef="#ctx0" brushRef="#br0" timeOffset="38604.68">20843 13353 669 0,'-5'-16'334'15,"-2"5"-121"-15,0 4-3 16,2 4-49-16,-4 2-37 16,2 8-52-16,1 1-18 15,2 7-30-15,2 2-5 16,5-2 11-16,5-1 0 16,2-7-1-16,4-4 3 0,1-3 6 15,1-5 1-15,-4-8 2 16,4 0-1-16,-9-7-10 15,-3 1 0-15,-2 1 0 16,-2 1-1-16,-9 5-1 16,1 0-1-16,-2 5-6 15,-3 3-6-15,2 3-15 16,0 3-9-16,2 3-7 16,-1 2-12-16,-1 5-53 15,1 1-38-15,2 3-120 16,2 2-72-16,10 2 197 15</inkml:trace>
  <inkml:trace contextRef="#ctx0" brushRef="#br0" timeOffset="39048.17">21197 13669 636 0,'-39'26'299'0,"36"-27"-32"16,3 1-132-16,1 1-16 16,-1-1 8-16,0 0-37 15,2 0 6-15,16 0-7 16,30 1-20-16,-27-1-34 15,5 0-11-15,1-2-16 16,-2-2-2-16,1 2 0 16,-4-2-2-16,-4 1-35 15,-1 2-51-15,-5-1-236 16,2-1 209-16</inkml:trace>
  <inkml:trace contextRef="#ctx0" brushRef="#br0" timeOffset="39308.78">21263 13527 963 0,'-11'-5'445'16,"5"-1"-182"-16,5 5-39 15,1-1-45-15,3-3-49 0,-3 4-72 16,0 0-19-16,0 0-31 15,12-5-8-15,10 1-5 16,30-2 1-16,-23 10-1 16,2 2-1-16,4 0-44 15,-3 2-43-15,7 3-113 16,-8-1-85-16,2-5 180 16</inkml:trace>
  <inkml:trace contextRef="#ctx0" brushRef="#br0" timeOffset="39669.26">21688 13439 831 0,'6'-18'381'0,"-34"31"-177"16,5 9 8-16,-1 10 10 15,2 5-32-15,4 3-29 0,3 1-20 16,3-9-63-1,12-1-27-15,18-2-39 0,1-5-10 16,17-6-1-16,2-5 0 16,8-10 5-16,5-8 1 15,1-12 4-15,-5-3 3 16,-7-11 2-16,-6 3 1 16,-9-5 5-16,-8-5 2 15,-10 3-1-15,-7-1 1 16,-8 4-7-16,-5 3-5 0,-8 7-10 15,0 2-13-15,-7 4-47 16,-2 4-25 0,-2 5 48-16</inkml:trace>
  <inkml:trace contextRef="#ctx0" brushRef="#br0" timeOffset="-147840.7">16873 13519 478 0,'-9'-4'231'0,"4"2"-102"15,-2-6 8-15,6 7-35 0,-2-4-6 16,3 3 5-16,0 2-4 16,-2-1-18-16,2 1-5 15,0 0-21-15,0 0-4 16,6 9 1-16,4 2-5 15,31 41-10-15,-26-25-2 16,0 7-9-16,5 8-7 16,-4-10-5-16,-1 2-1 15,4-3-4-15,-2-5-1 0,1 0-2 16,-4-6 1-16,-6-6 4 16,-1-4 2-16,-3-6 4 15,-3-1 2-15,-2-6 61 16,0 2 5-16,0 0 0 15,-6-13-1-15,-24-42-65 16,17 30-5-16,0-2-7 16,-3 2-2-16,0 5 1 15,-1-5-1-15,0 4 0 16,0 1 0-16,2-1 9 16,0 3-1-16,5 1 2 15,1 3 0-15,-2 1-9 16,7 6-1-16,1 1-1 15,-2 1-2-15,6 5-19 16,1 3-3-16,12 9-8 16,2 4 2-16,4 4 16 15,1 3 5-15,2 4 6 0,1-2 1 16,1 2 0-16,2 1 2 16,-5-5 0-16,-1-3 0 15,-2 0 3-15,-3-3-1 16,-5-5 2-16,-2-3 1 15,-3-4 2-15,-3-3 1 16,-2-1 8-16,0 0-10 16,0 0-70-16,-1 0-78 15,0 0 81-15</inkml:trace>
  <inkml:trace contextRef="#ctx0" brushRef="#br0" timeOffset="-147163.58">17085 13504 907 0,'0'-8'383'0,"0"4"-248"16,-4 2 18-16,1 3-48 15,2-1-28-15,0 0-13 16,-6 2-10-16,-15 22-20 16,-30 30-1-16,25-25-14 15,-3 7-6-15,-4 0-5 16,2 4-2-16,0-3 0 0,3-1 0 16,8-7-1-16,3-3 2 15,4-12 0 1,4-3 1-16,6-9 1 0,1-2-2 15,8-3-2-15,3-6-1 16,6-8-1-16,6-6-1 16,3-6 1-16,5 1 1 15,3-4 1-15,-5 1 1 16,4 1 0-16,-3-1 0 0,4-1-2 16,-1 1 0-16,-1 1-1 15,-1 0-1-15,-8 6 1 16,2 4 1-16,-9 3 4 15,-4 9 12-15,-5 7 9 16,-5 1 2-16,-6 10-7 16,-2 4-13-16,-13 14-8 15,0 5-1-15,-13 7 1 16,-1 0 0-16,-3-1 0 16,0 0 0-16,3 1 1 15,2-6 0-15,9-6-1 16,3-6 1-16,13-10-1 15,2-1 1-15,7-8-1 16,0-1 0-16,2-8-1 16,-2 5 0-16,0 0 0 15,15-19-1-15,31-35-12 16,-29 30-23-16,2-1-65 0,-1 1-38 16,2 2-90-16,-3 0-37 15,-5 5 170-15</inkml:trace>
  <inkml:trace contextRef="#ctx0" brushRef="#br0" timeOffset="-146584.95">16786 13484 584 0,'-15'-13'298'0,"7"1"-74"16,5 4-8-16,0 4-28 15,2 2-18-15,3 3-70 16,-3-1-22-16,1 0-46 16,0 0-14-16,3 3 13 15,5 21 6-15,37 34 10 16,-18-18-2-16,-5-2-10 16,-2 0-7-16,1 4-14 15,-2-2-3-15,1 6-2 16,2-2-1-16,-5-4-2 15,3-4 1-15,-4-9 2 16,-2-1 1-16,-3-8 3 16,-1-5 1-16,-8-6 3 15,-2-5 7-15,0-3 21 16,-2-3 2-16,2 3-1 16,-3-3-9-16,-3-26-23 0,-37-33-6 15,22 19-5-15,0 0-1 16,-5 0-2-16,-1 8 1 15,2 7 0-15,7 1 0 16,-3 9 0-16,6-2-1 16,5 7 0-16,0 3-1 15,9 2-3-15,-8 1-1 16,9 2-14-16,0 2-12 0,2 7-10 16,-2-3 2-16,2 1 15 15,14 19 15-15,31 34 12 16,-32-30 2-16,1 2 0 15,3 2-1-15,-1-1 2 16,-2 1-1-16,2-4-22 16,-4-6-47-16,4-7-158 15,-1-4 144-15</inkml:trace>
  <inkml:trace contextRef="#ctx0" brushRef="#br0" timeOffset="-146084.1">17156 13539 832 0,'-4'2'351'0,"-12"3"-193"0,-5 7-50 16,-6 7-15-1,-3 5-24-15,-1 9-9 0,-4 1 6 16,1 7-1-16,1-1-9 15,0 3-22-15,3-7-14 16,4 1-12-16,1-4-3 16,12-8-2-16,8-2 0 15,0-14-4-15,7-5 1 16,4-8 12-16,1-8 5 16,12-17 6-16,8-6 0 0,6-13-12 15,7-6-2-15,-2 1-3 16,-4-3 0-16,2 1-1 15,-3 5-2-15,-1 4 0 16,-2 5-1-16,-9 11 1 16,-1 5 0-16,-14 8 1 15,0 8 3-15,-5 7 6 16,-4 2-1-16,-4 10-5 16,-7 5-1-16,-14 17-7 15,-4 5 2-15,-9 8 3 16,-2-1 0-16,4 1-1 15,0-6-1-15,4-3 0 16,6 1 0-16,3-10 5 16,-1-2-14-16,11-10-56 15,4-2-75-15,10-10 82 16</inkml:trace>
  <inkml:trace contextRef="#ctx0" brushRef="#br0" timeOffset="-81164.82">16876 13600 45 0,'0'0'24'0,"0"0"2"15,-1 0 13-15,1 0 14 0,-2 0 26 16,2 0 12-16,0 0 0 16,0 0-8-16,-1 0-17 15,0 0-13-15,0 0-24 16,0 0-7-16,-1 0-3 15,1 0 2-15,0 0 6 16,0 0 3-16,0 0-1 16,0 0-4-16,1-1-7 15,-2 0-4-15,1 0-8 16,-1 0-3-16,1 0 1 16,0 0 2-16,0-1 5 15,0 1 2-15,-2-3 1 16,1 1-1-16,-3-4 2 15,1 1 3-15,-1-1 6 16,2 0 4-16,1 2 0 16,-2-3 1-16,2 4 0 15,0-1 0-15,-2-3-2 0,3 3-3 16,-1-4-9-16,0 2-4 16,0-1-2-16,-1 1 2 15,2 1 8-15,-2 0 5 16,0 0 0-16,-3-2-3 15,0 1-11-15,2-2-4 16,-18-29-3-16,22 28 0 16,-4 0 0-16,1 0 2 15,3 1 7-15,-9-1 7 16,9 2 12-16,-4 0 3 0,4-1 0 16,-1 2-8-16,-2 0-12 15,1-3-5-15,-2 4-6 16,0-3-2-16,-1 1 0 15,3-1 0-15,-5 0 1 16,7 0 1-16,-6-2 1 16,2 2 1-16,-1 0 1 15,-7 0-1-15,4 3 0 16,-2-3-2-16,4 2-2 16,-1 0 1-16,4-2 0 15,2 2 1-15,-4 0 5 16,2-3 1-16,-2 1 1 15,-2 2 2-15,0-2-1 16,0 2 1-16,1 0 0 16,-2-1-1-16,2 2-3 15,-2-2-1-15,2 0-3 16,-1 1-1-16,0-1-1 0,-1-1 0 16,4 4 1-1,-2 2-1-15,1-2 4 0,2 1 3 16,-3 0 4-16,0-3 1 15,2 7-4-15,-1-4-3 16,0 1-3-16,0 1-1 16,1-5-1-16,-3 1 0 15,3 1 0-15,-2-3 0 0,1 0 0 16,-1 1 0-16,1 2 2 16,1 3 2-16,0-2 7 15,3 3 2-15,-1 0 1 16,1 0 0-16,0 0-6 15,0 0-2-15,0 0-4 16,-3-6 0-16,-2 0-2 16,2 0 1-16,-1 0-1 15,3 4 0-15,-4-3-1 16,1-2 0-16,4 6 1 16,-4-4-1-16,4 5 1 15,-1-2 1-15,-2-3 0 16,2 5 0-16,0-2 1 15,-2-1-1-15,0 1-1 16,1 0-1-16,-2 0 0 16,0-1-1-16,2 1 1 15,-2 0 0-15,1 0 1 16,-2-2-2-16,2 2 2 0,-2 0 0 16,1 0 0-16,1 0 1 15,-2-1-2-15,2 2 0 16,1 0-1-16,-5-4 0 15,4 3 0-15,-2 0 1 16,2-1 0-16,1 3 0 16,0-1 0-16,-1-1 1 15,3 2 0-15,-5-4 0 16,3 4 0-16,-4-1-1 0,3-5 0 16,-1 3 0-16,3-1 1 15,-1 0-1-15,2 4 0 16,-4-4 0-16,4 3-1 15,-2-2 1-15,0 0-1 16,2 2 0-16,0-2 1 16,-1 3 1-1,1 0-1-15,1 0 1 0,-3-3 2 16,0-1 2-16,1 1 2 16,0-1 3-16,-1 3-3 15,1-1 0-15,0 0-3 16,1 0-2-16,-1 0 3 15,-1 1 2-15,-4 0 3 16,1 0 0-16,2-2-3 16,-1 2-1-16,4 1-6 15,0 0 0-15,-1-2-7 16,0-1-18-16,-1-1-46 0,0-1-29 16,0 0-95-16,2 4-93 15,1 1 187-15</inkml:trace>
  <inkml:trace contextRef="#ctx0" brushRef="#br0" timeOffset="-78609.64">16261 12732 193 0,'-1'-1'118'0,"-3"0"-17"15,1-1-30 1,-3 1-5-16,4 0 1 0,1 0 3 15,0 0-2-15,0 0-12 16,0 0-26-16,0 0-12 16,0 0-19-16,-1 0-5 15,1 0 3-15,1-1 2 16,-2 1 1-16,2 0 1 16,0 1 3-16,0 0 5 0,0 0 5 15,0 0 4-15,0 0 1 16,2 0-2-16,1 0 1 15,2 0 4-15,-2 0 16 16,-3 0 15-16,3 0 30 16,-3 0 12-16,1 0 15 15,1 0-6-15,-1-1-23 16,-1 1-13-16,0 0-24 16,0 0-6-16,0-1-3 15,0 0 6-15,0 0 13 16,-1 0 5-16,0 0 3 15,0 0-3-15,0-1-15 16,1 1-8-16,-10-1-8 16,6 1-4-16,1 0 0 15,0 0 2-15,2 0 5 16,-6 0 1-16,-2 0-4 0,-1-2-5 16,2 2-6-1,-3 0-4-15,-32-2-1 0,29 3 4 16,-4-4 8-16,2 1 2 15,-2 0 3-15,-1-3-3 16,6 2-5-16,-3 0 0 16,4 1-2-16,-4-2-2 15,2 0-3-15,-2 1-4 16,0 2-4-16,0 2-1 16,2 2-4-16,2-3 0 0,2-1-1 15,3 2 0-15,0 0-2 16,0 0-1-16,7 2-3 15,-2-1-2-15,2-1-5 16,0 0-3-16,0 0 1 16,0 0 2-16,0 0 5 15,5 2 1-15,17 3 0 16,27 8-1-16,-22-13 1 16,4 1 0-16,3 1 1 15,-2 0-1-15,9 2-2 16,-9-1-2-16,-5 2-1 15,-1-3 2-15,-10-2 1 16,6 0 1-16,-11-1 2 16,0-2 0-16,-6 2 5 15,-2-2 4-15,-1 2 8 16,-2 0 2-16,0 0 0 16,-2 0-3-16,1 0-6 15,0 0-3-15,0-1 0 0,-9 0 1 16,-5 0 0-16,-28-3 1 15,29 2 1-15,-5 1-2 16,-3 1 1-16,1 0-1 16,-6 1 0-16,2-1 0 15,-3-2-1-15,1 2 0 16,2-1 0-16,2 2-1 16,0 3 0-16,1-1 0 15,5-2 0-15,0 1 0 0,4-1-1 16,2-1 1-16,3 2 0 15,1-2 0-15,7 3 0 16,-2-1 0-16,1-1-2 16,0 0-2-16,1 0-9 15,0 0-3-15,0 0-2 16,0 0 2-16,0 0 7 16,10 1 2-16,9 0 1 15,29 5 1-15,-20-5 0 16,4-1 0-16,1 0 2 15,5 0-2-15,-5 0-3 16,1 1 0-16,-10 1-1 16,-3-1 2-16,-5 0 4 15,-5 3 1-15,0-4 2 16,-8 0-1-16,-3 1 0 16,0-1 1-16,-1 0 4 15,-1 0 2-15,1 0 1 16,0 0 1-16,0 0-3 15,-2-1 1-15,-13 0-1 0,-25-2 0 16,20 0 0-16,-3 3-1 16,-7-2 0-16,-6 1-1 15,1 2-2-15,-9 1 1 16,1 0-2-16,-3 4 2 16,2-2 5-16,3-3 0 15,10 1 2-15,6-2 0 16,5 0-5-16,9 0-1 15,3-1-2-15,3 0-1 0,3 1-2 16,-1-1 0-16,2 0-4 16,1 1-3-16,0 0-7 15,1-1-1-15,0 1 1 16,0-1 3-16,0 0 7 16,19 0-1-16,31 0 3 15,-21 4-1-15,3 0 1 16,1-3 1-16,3 2-1 15,1-2 1-15,2 1-1 16,0-1-2-16,-1 0-11 16,1 0-7-16,-8 1-6 15,-1 1 2-15,-13-5 11 16,-8 1 8-16,-4 0 12 16,-1 1 9-16,-3 1 7 15,-2-1 2-15,0 0-2 16,0 0-6-16,-4 0-1 0,-10-3 0 15,-33-5-1-15,20 4 2 16,-6 0 5-16,-1 0 1 16,-8 4 2-16,4 1-4 15,-1 3-2-15,1 2-2 16,3-3-3-16,2 1-2 16,2-2-5-16,3 1-2 15,9 1-1-15,2-1 0 16,9-2-3-16,-3 1-1 0,5 1-22 15,0-2-23-15,9 1-139 16,1-1-157-16,-5-1 219 16</inkml:trace>
  <inkml:trace contextRef="#ctx0" brushRef="#br0" timeOffset="-68657.71">15850 12720 353 0,'27'-57'202'0,"-28"55"-38"16,1-1-37-16,0 2-50 16,0 0-19-16,0 0-18 15,0 1-7-15,0-1-7 16,0 1 2-16,0-1 11 16,-1 0 7-16,-1 0 4 15,1 0-6-15,0 0-18 16,0 1-8-16,0 0-3 0,0 0 5 15,0 0 27-15,0 0 15 16,1 0 9-16,-3 0-2 16,2-2-24-16,0 1-17 15,0 1-18-15,-2 0 0 16,-5 1 1-16,1 1 4 16,-4 0 7-16,0-1 3 15,-25 10 5-15,25-8 2 0,1-1-2 16,-3 0-2-1,-4 1-9-15,2 0-4 0,1 1-6 16,2 2-2-16,3-1-2 16,-2-1-1-16,1 1-1 15,-6-1 12-15,6 0 11 16,0 0 3-16,1 0 16 16,-3-1-7-16,-2 0-7 15,1 2 0-15,-2-1-13 16,-1-1-3-16,5 0-1 15,-1-1-1-15,3 0 3 16,2-1 4-16,-6-2 1 16,2-1-1-16,-4 4-6 15,-1 0-7-15,0 2-4 16,-4 0-2-16,2 2-1 16,2-2 0-16,1 3 1 15,1-3-1-15,-1 0 1 16,1 3 1-16,-2-2-2 0,3 2 2 15,-4 1-2-15,-3-4 1 16,1 2 0-16,-3 0-1 16,3 3 0-16,-2-2 0 15,6 3 0-15,-3-4 1 16,1 1 0-16,8 0 0 16,-7-2-1-16,6 1 0 15,-1 0 0-15,-7-1 0 16,4 1 1-16,0 1 0 0,1-3 1 15,-4 1-1-15,3 1 0 16,-5-4 0-16,7 1 0 16,-1-2 0-16,2-1 0 15,4 1 0-15,-1-1-1 16,-1 0 0-16,2 0-31 16,1-2-31-16,0 3-157 15,0 1-55-15,-3 4 160 16</inkml:trace>
  <inkml:trace contextRef="#ctx0" brushRef="#br0" timeOffset="-67074.21">14646 13070 40 0,'25'-32'14'0,"-24"31"-10"0,2 2-6 15,-2 4-10-15,-1-5 9 16</inkml:trace>
  <inkml:trace contextRef="#ctx0" brushRef="#br0" timeOffset="-66146.77">14676 13042 141 0,'0'-1'101'16,"0"-1"11"-16,0 1-19 15,0 1-35-15,-1 0-16 16,0 0-25-16,-1 0-6 0,1 0-7 16,0 0-1-16,0 0-2 15,0 0 1-15,0 0 3 16,1 0 8-16,-2 0 16 16,-1 0 15-16,0 0 16 15,-3 1-3-15,3-1-10 16,2 0-13-16,-3 0-18 15,0 0-6-15,-1-1-7 16,-4 0-3-16,5 0-2 16,3 0-2-16,0 1 1 15,0 0 1-15,-1 0 2 16,-4 2 0-16,-1 0 0 16,2 0 0-16,4-2 2 15,0 0 0-15,-9 4 1 16,1 0 1-16,0 0 0 15,-25 13 0-15,32-11 0 0,-5-3 0 16,-1-2 0-16,-4 0 0 16,-5 0 10-16,8 0 13 15,-6 3 23-15,-1-3 12 16,-1-1 11-16,5 3-9 16,-4-3-19-16,5 1-12 15,-3 2-18-15,-7-2-1 16,4 2-2-16,-5 0-2 15,-3 0-2-15,3-3 2 16,-6 3 8-16,-2 2 4 0,-1-5 8 16,1 3 2-16,2-1-2 15,2 4-4-15,9 0-7 16,-7-2-7-16,6 4-9 16,-4-1 0-16,0 0 1 15,1 0 2-15,-6-4 2 16,4 2 2-16,-3-2 0 15,3 0-1-15,-2 0-2 16,0 0-2-16,-3 3-3 16,-5 1-1-16,0 3-1 15,-5 1-2-15,1 0 2 16,1 2-1-16,7 3 1 16,-6-6 1-16,5 1 0 15,2 0-1-15,-3 0 2 16,7-1-1-16,-7 2 0 15,-5-1 1-15,-3-2 0 16,-2 2-1-16,3-2 1 0,0 1-1 16,0 0 1-1,0-2-1-15,4 1 1 0,-4-4-1 16,9 3 0-16,2 1 0 16,3-4 21-16,4 3 6 15,3-1 12-15,-1-3 4 16,7 1-12-16,0-3-4 15,-5-3-8-15,5 1-4 16,1-2-7-16,3 0-2 16,-2 1-3-16,0-3-1 15,4 4-1-15,1-2-1 0,4 2-2 16,0 0-3-16,0 0-20 16,0 0-36-16,0-1-86 15,0 0-49-15,0 0-181 16,0 0 234-16</inkml:trace>
  <inkml:trace contextRef="#ctx0" brushRef="#br0" timeOffset="-65796.56">12917 13355 536 0,'70'-70'254'0,"-72"69"-124"16,2 0-6-16,-3 2-66 16,1-1-24-16,1 0 3 0,0 0 19 15,-11 5 36-15,-9-3 7 16,-34 42-15-16,31-25-17 16,-7 0-33-16,4 4-10 15,-6 2-12-15,-2-1 8 16,8 0 5-16,2 0 0 15,8-3-2-15,5-5-14 16,5-4-10-16,7-4-3 16,10-2 1-16,1-6 0 0,15 0 5 15,3-5 2-15,13-3-1 16,-1-1 1-16,3 0-20 16,-4 1-46-16,-7 5 42 15</inkml:trace>
  <inkml:trace contextRef="#ctx0" brushRef="#br0" timeOffset="-63059.65">15021 12932 149 0,'0'-1'68'16,"0"0"-28"-16,0 0-21 16,0 0-12-16,0 0-2 15,0 0 14-15,0-1 6 0,0 1 8 16,0 0 2-16,0 0-11 16,0 0-6-16,0 0-7 15,0 0-3-15,0 1-1 16,0 0 1-16,0 0 0 15,0 0 3-15,0 0 12 16,0 0 0-16,0 0-1 16,0 0-2-16,0 0-14 15,0 0 3-15,-1 0 15 16,1 0 6-16,-3 1 10 16,1 1 2-16,1-2-8 15,-1 3-5-15,-1 1-12 16,-2 1-5-16,1 1-7 15,-1 0-3-15,2 0-1 16,1-6-1-16,-6 11 0 16,2-5 0-16,-20 24 2 15,22-18 2-15,-2-12 18 16,-2 2 5-16,2 5 13 0,-3-5 3 16,2 2-10-16,1 2-3 15,-2-2-12-15,4 0-4 16,-5 1-5-16,2-3 0 15,-2-2 5-15,0 4 1 16,3 1-2-16,-3-2-2 16,0 6-8-16,1-7-1 15,-2 6-1-15,-3 0 0 16,0-1 0-16,0 4 1 0,0-7-1 16,2 3 0-16,1-2 0 15,0 0 1-15,2 0 0 16,0 0 0-16,-1 0 8 15,-5 2 9-15,-4-3 6 16,4 4 0-16,5-1-6 16,-3 1-9-16,8 5-7 15,-10-4-1-15,-1-2-1 16,5-1 0-16,0 0-1 16,2 1 1-16,-2 0-1 15,-1 3 0-15,1-3 0 16,0 1 0-16,1 3 1 15,-2-1 0-15,-1-1-1 16,-3 0 0-16,2 2 0 16,0 0 0-16,-3 0 0 15,1 1 0-15,-1 3 0 16,-4-2 0-16,4 3 1 0,-5-1 0 16,0-3 0-16,0 4 0 15,-2-6 1-15,4 4 1 16,0-1 0-16,2-4 0 15,1 4 0-15,-1-6 0 16,2-1-1-16,-3 1-1 16,4 0 0-16,-2 2-1 15,-5 0 0-15,3 0 0 16,-2 0-1-16,2-1 0 0,6 4 1 16,-1-1 0-16,4 1 0 15,-4-2 0-15,-1-1 1 16,3 0 0-16,-8-3 0 15,6 4-1-15,-5 1 0 16,-1 0 0-16,-3 1 0 16,0-4 0-16,2 3 0 15,1-4-1-15,2 3 1 16,-2 1 0-16,3 0 4 16,2 1 2-16,0-2 2 15,0-2 1-15,0-2-2 16,1 0-1-16,-5-1-2 15,4 5 0-15,-4-1 0 16,2 3-1-16,-3 1-1 16,1-1-1-16,-1-2 1 15,1 1-2-15,-2-1 23 16,-1-5 11-16,5 7 12 0,-4-2 4 16,3 0-22-16,0 5-10 15,0-5-12-15,1 1-2 16,0 0-1-16,-6-2 0 15,2-2-1-15,0 1 0 16,4-1-1-16,2 0-1 16,0 2 0-16,-2 0 0 15,2 1 1-15,-4 2-1 0,1 1 0 16,0-2 1-16,0 0-1 16,-1-3 2-16,6-4-1 15,-2 3 1-15,1-2 1 16,2-2-1-16,-1 2 2 15,-1-1-1-15,4 1 0 16,-2-3-1-16,-1 3-2 16,-1-1-1-16,-1 3 0 15,3 4-1-15,-1-1 1 16,0-3 0-16,-4 0 1 16,5 2 0-16,-4-5 0 15,5 5 0-15,0-5 2 16,0-2 1-16,4 0-1 15,-2 0 0-15,-3 0-1 16,2 4-1-16,-2 2 0 16,-1-1-2-16,7 0 2 15,-4-3-1-15,4 1 0 16,-4-3 1-16,0-1-2 16,3 3 2-16,2-3 1 0,5-1 0 15,-1 0 0-15,0 0-1 16,-1 0 0-16,0 0 0 15,0 0-1-15,0 0 1 16,0 0 0-16,-1 0 0 16,2 1-1-16,-5 1-2 15,-3-1-34-15,2 1-23 16,3 1-82-16,0 0-82 16,-1-3 144-16</inkml:trace>
  <inkml:trace contextRef="#ctx0" brushRef="#br0" timeOffset="-60664.05">12798 14314 117 0,'47'-43'97'0,"-45"46"5"16,1-1-4-16,1-2-2 15,-4 0-9-15,0 0-8 16,0 0-15-16,0 0-11 16,0 0-13-16,0 0-4 0,0 0 6 15,0 0 5-15,-1 0 5 16,0 0 5-16,-1 0-1 15,2 0-4-15,-1 0-10 16,0 0-8-16,0 0-15 16,-4 0-6-16,2 0-6 15,-4 1-2-15,3-1 8 16,1 1 11-16,-5 0 9 16,2 0 1-16,-5 1-8 15,-1 0-11-15,-28 7-9 16,28-7-2-16,-2-2 0 15,1 3 3-15,1 1 10 16,-3-3 4-16,2 0 3 16,3-1 0-16,-3-1-5 15,4-1-4-15,1 2-3 16,0-1 0-16,-1-1-3 0,4 2 0 16,-2 0 9-16,1 0 1 15,2 2 1-15,-6-3-1 16,4 1-10-16,-4 0-3 15,0 0-4-15,1 2 2 16,0-1 3-16,3-1 4 16,-2 0 15-16,-1 0 4 15,1 0 1-15,-6-3-3 16,4 3-13-16,1-1-4 16,-3 0-5-16,3 1-3 15,-1 0-1-15,-3 0-1 0,3 0 0 16,-3 2 0-16,-1-2 1 15,0 0 3-15,4-1 10 16,1 1 5-16,3 0 3 16,-1 0 0-16,-1-1-7 15,-1 1-3-15,-1 0-2 16,2-3 0-16,1 4-4 16,-3-7 0-16,3 4-2 15,0 1-2-15,-2-2 1 16,4 4-2-16,-4-2 0 15,0 1 0-15,0-2-2 16,1 2 0-16,0 0 0 16,1 0 0-16,-1 1 1 15,1 0 1-15,3 0 3 16,-2 1 2-16,2-2 2 16,3-2 1-16,1 1-1 15,-3 0 0-15,2 1-2 0,0-1-2 16,0 1-2-16,0 0-2 15,0 0 0-15,0 0-1 16,-6 1 0-16,0 1 1 16,1 0-1-16,-2 0 1 15,2-1 0-15,2 0 1 16,-1 0 1-16,3-1 0 16,-3 1 0-16,-2 0 0 15,-1-1-1-15,0 0 0 16,3 0-1-16,-2 0 0 0,0 1-2 15,1 0-1-15,-1 1-1 16,2-1-1-16,1-1 2 16,1 0 0-16,1 0 1 15,-3 1 1-15,4-1 0 16,-1 0 2-16,1 0-77 16,0 0-74-16,1 0-377 15,-3 0 337-15</inkml:trace>
  <inkml:trace contextRef="#ctx0" brushRef="#br0" timeOffset="-56945.35">11758 14327 140 0,'-1'-1'86'0,"0"1"-17"15,0 0-18-15,-11 21-34 16,-26 28-8-16,27-26 22 15,0-3 6-15,4 1 5 16,-1-4 0-16,7-5-26 0,-1-2-5 16,2-4 25-16,2-3 32 15,-2-4 49-15,0 0 6 16,0 0-23-16,0-1-31 16,1-2-47-16,1-12-5 15,36-36-4-15,-24 30-1 16,2-1-1-16,-1-6-3 15,3 8-2-15,-7-5-1 0,3 3-6 16,-6 3 19 0,-2 5 22-16,0 4 9 0,-9 6 19 15,6 3-23-15,-3 2-30 16,-2 0-12-16,1 0-14 16,0 0 0-16,-8 19 8 15,-16 25 3-15,17-21 4 16,-1 1 4-16,-4-2 2 15,3-1 1-15,1-1-2 16,4-5-1-16,5-2 0 16,-1-6 0-16,1-5 1 15,0-2 1-15,1-1 2 16,-1 0-1-16,0 0-3 16,1-1-2-16,15-18-2 15,28-29 0-15,-32 25 0 16,-1-1 0-16,-2 8-1 31,-4 10-1-31,-1-1-1 0,9-20 0 0,-2 2 0 16,1 7 0-16,-11 13 11 0,-1 2 3 15,0 9-6-15,-4 5 2 16,-5 6-3-16,-6 3-2 16,2 8 8-16,-6 1 0 15,0 0-6-15,3 1 0 16,4-8-3-16,0-3 0 15,6-5 1-15,1-4 1 16,0-5 4-16,5 0 4 0,0-5 4 16,0 0-2-1,0-1-6-15,5-4-5 0,-4-22-8 16,39-26 0-16,-24 30 1 16,-8 4 1-16,1 6 4 15,-8 3 1-15,-1 7 8 16,0 1 5-16,-4 4-3 15,3-1-3-15,0 0-10 16,1 0-4-16,-5 11 0 16,-7 7 1-16,-22 28 1 15,24-27 26-15,-3 4-102 16,-2 4 64-16</inkml:trace>
  <inkml:trace contextRef="#ctx0" brushRef="#br0" timeOffset="-38748">12094 14350 233 0,'0'-1'121'0,"0"0"-11"15,0 0-33-15,0 0 9 16,0 0 24-16,-1 0 7 16,0 0 11-16,0-1-2 15,0 1-3-15,0 0-6 16,1 0-26-16,-2 0-6 15,1 0-15-15,-1 0-10 0,-5 0-4 16,-6 1-4-16,3 1-10 16,-24 11-6-16,23-9-11 15,-1 2-1-15,0 0 11 16,-2-2 7-16,3 3 15 16,-3-2 1-16,0-2-7 15,3 3-7-15,2-2-8 16,-2-2-3-16,-1 0-2 15,0-3 3-15,-2 0 0 16,3-1-3-16,2-1-2 16,-1 3-3-16,1-2 5 15,1 0 2-15,2-2 1 16,-1 0 0-16,1-2-10 16,0 1-5-16,-2-4-6 15,2-1-3-15,1 0-3 16,0-2 1-16,1 1 1 15,1-1 2-15,0 3 4 0,0-3-2 16,1-1-1-16,1 2 0 16,0 0-4-16,1 4 0 15,1 0-3-15,-2-2-2 16,-1-4 0-16,-2 2-1 16,4 1 3-16,3 1 4 15,1 6 7-15,-7-16 0 16,3 7-5-16,-1 1-4 15,-2-1-6-15,12 15 3 16,-8-10 5-16,1 1 0 0,0 1-1 16,-2-3-3-16,2 4-3 15,-1-2-2-15,-1 2 0 16,3-1-1-16,-2 1 1 16,0-1 0-16,-1 0 1 15,0-1 1-15,1 2 0 16,2 2-1-16,-3 0 0 15,0 2 0-15,0 0 0 16,-2 0 1-16,1 0 1 16,0 0 0-16,0 0 0 15,1-1 0-15,0 1-1 16,0 0 0-16,0 0-2 16,-1 0-2-16,0 0-5 15,0 1 0-15,0 0 0 16,0 0 3-16,-4 3 2 15,-7 4 1-15,2 5 1 0,-29 25 0 16,29-33 1 0,0 4 1-16,3-3 1 0,-1-2 1 15,5 1 1-15,0-4-1 16,-1-1 0-16,3 0-2 16,0 0-1-16,0 0-1 15,1 0-3-15,0 0 0 16,0 0 0-16,2-9 1 15,3-3 1-15,9-27-1 16,-8 27 1-16,-1-1-1 0,2 4-2 16,0 0 0-16,-1 5-2 15,-1 1-2-15,0 3-2 16,-1 2-1-16,-1 3 1 16,4 1 3-16,-2 4 3 15,1-3 1-15,-2 5 0 16,0-2 10-16,-1 0-66 15,0 1-53-15,2 0 72 16</inkml:trace>
  <inkml:trace contextRef="#ctx0" brushRef="#br0" timeOffset="-37277.62">11714 14015 161 0,'-28'22'99'0,"28"-30"-20"0,-2 1-12 16,1-1 8-16,0 4 10 16,1-1 32-16,-3-1 8 15,0-5-7-15,2 0-3 16,-1 0-18-16,3 1-6 15,1 1-16-15,1 0-7 16,2 0-1-16,-4-1 1 0,2-2-21 16,3-1-12-16,2-4-9 15,3 0-11-15,1 0 5 16,0 0 5-16,3 2-2 16,-4 1 3-16,2 0 10 15,1 2 1-15,-4 3 2 16,-2 2-2-16,-3 0-14 15,-1 4-7-15,3-1-11 16,1 2-4-16,5 2-2 16,-7 1-1-16,0-1 2 15,0-1 0-15,-3 1 2 16,2 0 0-16,-5 0 0 16,0 0 0-16,0 0-8 15,0 0-38-15,0 0-158 16,0 0 138-16</inkml:trace>
  <inkml:trace contextRef="#ctx0" brushRef="#br0" timeOffset="-36705.59">11823 13701 20 0,'-1'-2'13'16,"1"-3"-5"-16,2 1-2 15,-2 3-4-15,0 0-2 16,0 0 0-16,0 0 5 16,0-1 1-16,0 1 5 15,0 0 18-15,0 0 50 16,0 0 36-16,0 0 63 15,0 0 9-15,0 0-23 16,0 0-34 0,0 0-66-16,6-1-29 0,-2 1-27 15,5 1-3-15,5 1 30 0,21 7 5 16,-22-2 1-16,-4-1 2 16,-1-1-29-16,1 2-4 15,-5-2 3-15,-4-3 1 16,0 5 29-16,-4-4 10 15,3-2 5-15,0 0-1 16,0 0-31-16,-9 11-13 16,0 2-12-16,-24 27-17 15,31-27-258-15,3 0 202 16</inkml:trace>
  <inkml:trace contextRef="#ctx0" brushRef="#br0" timeOffset="13016.58">5015 12531 273 0,'-32'-9'190'16,"26"9"-3"-16,6 1-34 16,-11-4-22-16,9 5-28 15,-6-8-19-15,0 5-40 16,6 0-16-16,-2-2-17 15,0 1-4-15,3 1-3 16,0 0 0-16,0 1 7 16,0 0 6-16,0 0 5 15,0 0-1-15,-3 0-8 16,0 0-6-16,3 0-7 16,0 0-5-16,0 0-7 0,-1 0-3 15,1 0 2-15,0 0 4 16,1 0 5-16,0 0 2 15,0 0-2-15,0 0-29 16,0 2-166-16,1 1 141 16</inkml:trace>
  <inkml:trace contextRef="#ctx0" brushRef="#br0" timeOffset="14193.41">5022 12820 98 0,'-15'77'63'16,"14"-75"5"-16,-1-1 5 16,-2-1 66-16,2 0 15 0,1 0 41 15,1-1-3-15,-2 0-35 16,1 1-6-16,0 0-18 15,-1 0-8-15,-5 0-22 16,-1 0-16-16,1 1-20 16,1 0-14-16,4-1-22 15,-1 1-10-15,1-1-27 16,1 0-7-16,1 0 1 16,-2 0 2-16,2 0 7 15,0 3 3-15,0-2 2 16,5 3 2-16,2-2 1 15,-1-2 3-15,-4-1 3 16,0-1 4-16,0 0 6 16,5-11 2-16,-4-3 0 15,0-26-2-15,-19 30 4 16,5 5 1-16,1 5-1 16,-2 1-1-16,6 6-9 0,-1 2-5 15,-3 5-6-15,1 3-1 16,3 3-3-16,-1-1 0 15,7-1-3-15,0-3-2 16,1-5-4-16,3 2 0 16,1-2 2-16,3-1 2 15,7-4 4-15,1-2 1 16,3-3 2-16,-2-4 1 16,-3-1 1-16,-1-4 0 0,-1 2 1 15,-1-2 2-15,-8 1 6 16,1 1 4-1,-8-2 7-15,-1 3 1 0,-7 0-2 16,-1-1-1-16,-4 4-7 16,3 1-2-16,-4 3-6 15,4 1-5-15,1 4-3 16,-1-1-3-16,11 5-4 16,-1-2-2-16,3 2-8 15,2 1-3-15,1-3-1 16,4 2 2-16,5-1 7 15,0-2 2-15,7-3 7 16,-3-2 1-16,5-7 3 16,-2 0 2-16,-2-4 0 15,-2 1 1-15,-9-1 4 16,-1 2 3-16,-8 1 7 0,-1-1 1 16,-13 2-2-16,0 2-2 15,-10 4-8-15,-2 2 5 16,3 5 1-16,-3 2 1 15,6 0 2-15,3 1-5 16,-4-3-5-16,9-1-3 16,9 0-14-16,-1-3-11 15,18 3-2-15,4-1-26 16,10-2-65-16,5-2-66 16,3-3 104-16</inkml:trace>
  <inkml:trace contextRef="#ctx0" brushRef="#br0" timeOffset="14748.69">5013 12851 719 0,'-39'26'343'15,"25"-28"-120"-15,-1-1-35 16,3 1 0-16,-7-3-15 15,-3 2-6-15,2-1 1 0,-8 3-26 16,-6-4-11-16,-3-1-35 16,-5 0-19-16,2 0-29 15,10 1-12-15,1 4-13 16,2-1-7-16,5 2-9 16,-2-1-5-16,10 1-7 15,7 0 0-15,3 2-76 16,4-1-37-16,6 3-150 15,-6-4-131-15,7 2 261 16</inkml:trace>
  <inkml:trace contextRef="#ctx0" brushRef="#br0" timeOffset="15246.9">3291 12817 750 0,'-9'-2'369'15,"6"2"-169"-15,-7 0-30 16,9 2-28-16,2-1-87 16,0-1-30-16,-1 0-39 15,0 0-2-15,9 0 14 0,12 4 2 16,36 3-96-16,-24-4-208 15,5-3 203-15</inkml:trace>
  <inkml:trace contextRef="#ctx0" brushRef="#br0" timeOffset="15565.57">3684 12653 1004 0,'-30'20'390'16,"0"6"-290"-16,-1 10-8 16,6 6 20-16,7 1-24 15,9-1-9-15,9-9-46 16,7-6-23-16,11-8-10 16,-1-4-1-16,13-7 4 15,2-4 1-15,-1-8 6 16,-6-7 4-16,-4-5 9 15,-8-10 5-15,-3-3 4 16,-2-3 0-16,-9-6-2 16,-3 2-4-16,-7 6-8 15,0 4-3-15,-1 7-43 16,1 8-51-16,4 8-232 16,3 6 204-16</inkml:trace>
  <inkml:trace contextRef="#ctx0" brushRef="#br0" timeOffset="15771.01">3908 12926 1044 0,'-5'5'418'0,"2"6"-257"15,-2-2-120-15,4-2 1 16,1 5-31-16,-3-6-8 0,3 2 9 15,6 3-47-15,2-10-121 16,2 5-130-16,10-6 156 16</inkml:trace>
  <inkml:trace contextRef="#ctx0" brushRef="#br0" timeOffset="16280.33">4010 12808 382 0,'-7'-64'288'0,"3"63"-3"16,2 1-48-16,2 0-16 15,0-1-81-15,0 0-34 16,0-1-35-16,0 1-8 16,1 0-3-16,11-1-3 15,1 1-23-15,25-2-13 16,-28 4-14-16,0 3-1 0,-7 4 3 15,-2 4 3 1,-6 11 1-16,-5 4 1 0,-2 5-5 16,0-1-1-16,3-5-5 15,5-4-3-15,8-4-6 16,4-4-3-16,3-6 2 16,5 1 1-16,2-6 4 15,0 1 2-15,-5-3 3 16,-6-1 2-16,-5 1 10 15,-3 1 3-15,-11 6-2 16,-6 6-2-16,-7 7-29 16,-3 1-42-16,0 7 38 15</inkml:trace>
  <inkml:trace contextRef="#ctx0" brushRef="#br0" timeOffset="17973.48">6696 12905 335 0,'29'-6'134'15,"4"0"-74"-15,-1 4-112 16,0 6 40-16</inkml:trace>
  <inkml:trace contextRef="#ctx0" brushRef="#br0" timeOffset="18101.86">7265 12955 144 0,'31'-2'84'15,"2"7"-20"-15,-2-2-17 16,3 2-41-16</inkml:trace>
  <inkml:trace contextRef="#ctx0" brushRef="#br0" timeOffset="18215.67">7760 12996 100 0,'30'3'38'15,"0"-1"-24"-15</inkml:trace>
  <inkml:trace contextRef="#ctx0" brushRef="#br0" timeOffset="18369.96">8519 12937 4 0,'41'-8'1'16</inkml:trace>
  <inkml:trace contextRef="#ctx0" brushRef="#br0" timeOffset="18685.68">10084 12928 343 0,'41'4'157'0,"-6"-4"-87"15,1 1-26-15,-4 3 1 16,2 0-125-16,1-1 61 16</inkml:trace>
  <inkml:trace contextRef="#ctx0" brushRef="#br0" timeOffset="18835.31">10944 12924 350 0,'47'-2'155'0,"8"3"-87"0,-4 4-14 16,3-2-45-16,-1 3-41 15,-3-3 24-15</inkml:trace>
  <inkml:trace contextRef="#ctx0" brushRef="#br0" timeOffset="19009.43">11942 12922 120 0,'56'5'53'16,"-3"-6"-17"-16,1-2-43 15,0 3-4-15,-5-3-1 16,1 3 3-16,-1-1 32 15,-2-2 11-15,-5-2 1 16,3 2-13-16</inkml:trace>
  <inkml:trace contextRef="#ctx0" brushRef="#br0" timeOffset="19205.56">12984 12866 666 0,'13'3'232'0,"5"-6"-204"0,-1 1-22 16,3 1-26-16,1 0-50 16,-3 0-147-16,1 0 139 15</inkml:trace>
  <inkml:trace contextRef="#ctx0" brushRef="#br0" timeOffset="19384.28">13599 12865 389 0,'36'-2'168'0,"3"0"-100"16,2 1-20-16,-2 0-38 15,-2 2-19-15,-3 0-67 16,4 0 54-16</inkml:trace>
  <inkml:trace contextRef="#ctx0" brushRef="#br0" timeOffset="19521.91">14357 12840 348 0,'34'-3'150'0,"0"1"-88"16,1 2-19-16,-8-3-161 0,-2 3 90 16</inkml:trace>
  <inkml:trace contextRef="#ctx0" brushRef="#br0" timeOffset="19630.62">14865 12831 203 0,'35'-3'120'15,"5"-1"-21"-15,-2-1-105 16,-2 0-6-16</inkml:trace>
  <inkml:trace contextRef="#ctx0" brushRef="#br0" timeOffset="19826.57">15690 12776 313 0,'14'-2'135'0,"0"2"-70"16,-1 0-39-16,1 7-25 15</inkml:trace>
  <inkml:trace contextRef="#ctx0" brushRef="#br0" timeOffset="21896.88">15935 12815 174 0,'3'-1'97'0,"2"-5"-5"0,-2 1 7 15,2-3 8-15,-2 0 7 16,-3 2-12-16,-1 1-14 16,-9 0-33-16,-2 2-17 15,-5-3-15-15,-5 2-1 16,-2 2-2-16,-3-4 3 0,0 3-3 16,3 0-3-16,7 1-6 15,3 1-4-15,3-1-5 16,8 2 0-16,3-1-6 15,0 1 0-15,0 0 0 16,0 0 0-16,25 0 7 16,34 1 2-16,-18-2-1 15,8 0-1-15,6-1 0 16,-4 0-2-16,0 1 0 16,-5 1-1-16,-10-1 2 15,-3 1 1-15,-9 0 6 16,-2-1 1-16,-5-2 1 15,-2 1 1-15,-10-4 6 16,2 2 17-16,-8 2 3 16,-8-3-3-16,-6 1-6 15,-4 1-14-15,-8 1-4 16,1 2 2-16,-5 3 1 0,-4-2-2 16,1 1-3-16,0 0-1 15,7-1-4-15,1 1-1 16,13-1 1-16,3 0-2 15,5-1-7-15,5 1 0 16,6 1 2-16,-6-2 2 16,2 0 9-16,22 4 1 15,34 2-2-15,-26-4-1 0,0 1-2 16,-2-2 0-16,-6-4 1 16,1 0 1-16,-5 1 1 15,-9-2 2-15,-1 0 8 16,-6-1 4-16,-6-4-2 15,-1 0-3-15,-10-3-12 16,-2 4-4-16,-11 1-4 16,-4 3 0-16,-7 4 5 15,-8-3 8-15,3 4 5 16,0 2-1-16,7 2-4 16,4 3-7-16,10-2-3 15,4 2-4-15,11-4-3 16,4 3 0-16,7 0 3 15,7-2 5-15,9-1 7 16,5 0 4-16,10-1-2 16,2-1-1-16,2 1-2 15,1 1-2-15,-7-2-1 16,-4 0 0-16,-9 0 0 0,-4-1-1 16,-6-1-1-16,0 3-1 15,-9-3 0-15,-1 2 0 16,-4 0 9-16,2-2 3 15,1 0 4-15,-17 0-1 16,-43-1-5-16,24-3-3 16,-7 2-4-16,1 0-1 15,5 3-2-15,0 4-2 0,8 2-1 16,5 1-2-16,8 0-5 16,5-2-2-16,11 2 0 15,1 1 3-15,13 2 6 16,3 0 4-16,9-3 4 15,6 2 0-15,5-3 0 16,2-1-2-16,-2-2 1 16,2-1-1-16,-11-2 1 15,-5-1 1-15,-5 0 0 16,-7-1 1-16,-1-1 4 16,1 1 4-16,-8-2 8 15,-2 0-1-15,-6-1-3 16,4 3-5-16,0 0-12 15,-18-8 0-15,-35-15-3 16,26 14 7-16,-9 3 5 16,-1 3 0-16,-4 3 3 15,5 1-10-15,1 8-2 16,5-3 0-16,9 0 0 0,4 2 0 16,12-7-8-16,4 0-5 15,4 1 0-15,-2-1 1 16,4 0 10-16,23 3 4 15,40 2 2-15,-24-7 0 16,3-2-1-16,-4 0-1 16,5-4 0-16,-11 0-1 15,-3-2 1-15,-3-1 0 0,-11 1 4 16,2 0 2 0,-12 3 7-16,-1 1 2 0,-13-4-4 15,-4 1-5-15,-12-2-10 16,-9-1-3-16,-5 3-2 15,-7 2 0-15,-15 6 1 16,0 1-1-16,-4 5-1 16,4 3 0-16,18 2-4 15,12 2-2-15,15 1-3 16,7 1 0-16,10-2 6 16,6 1 3-16,15 0 9 15,9-2 2-15,9 1 3 16,5-2 0-16,-2-6-2 15,-2-2 0-15,-2-2 1 16,-12-2 1-16,-6-3 2 16,-4-4 1-16,-14-1 4 15,6 3 2-15,-10-1 2 16,-3 3-1-16,0-3-7 0,-10-1-4 16,-5 2-9-16,-1-1-1 15,-9 5-3-15,-8-3 1 16,-1 6 0-16,-2 0-1 15,2 5-2-15,9 1-2 16,9 2-5-16,6 3-2 16,7-3 3-16,4 4 2 15,11 1 9-15,5-3 5 16,12 4 4-16,4-4 3 0,6-5-2 16,-2 1 1-16,-3-5 0 15,-6-2 0-15,-7-3 0 16,4 1 2-16,-10-1 1 15,0 0 1-15,-4-2 2 16,-10-4-3-16,-5-1-5 16,-9-3-5-16,-8 0-7 15,-4 4-1-15,-3 3-3 16,-6 4 0-16,-8 4 2 16,-1 3 0-16,-1 6 0 15,2-3-1-15,15 8-4 16,7 0 0-16,16 3 1 15,5 2 4-15,15-9 6 16,8-3 4-16,7-7 5 16,11-1 0-16,4-7 0 15,-2-3 0-15,-11-5 1 16,-5-2 0-16,-14 1 5 16,-3-1 1-16,-3 5-2 0,-9 0-3 15,-6 6-13-15,-8 3-7 16,-14 7-4-16,-8 3 2 15,-17 8 6-15,-5 3 5 16,-6 6-4-16,6 5-43 16,17 1 36-16</inkml:trace>
  <inkml:trace contextRef="#ctx0" brushRef="#br0" timeOffset="23409.93">16076 12803 221 0,'5'-29'192'0,"-30"29"9"16,-5 0-51-16,3 0-27 0,5 0-22 16,-2-2 8-16,10 0-2 15,3 0-6-15,10-4-36 16,4 1-29-16,12-3-21 15,6-2-4-15,10 4-5 16,7 0 0-16,4 3-3 16,-4 1-1-16,-8 1 0 15,-1 0 0-15,-12 1 0 16,-5 0 2-16,-5 0 0 16,-7 1 5-16,-9 0 1 15,-6 1-2-15,-15 4-1 16,-7-1-4-16,-19 4-1 15,2 1 0-15,-1-2-1 16,5-1-1-16,17-3-1 16,12-1 0-16,14-2-2 15,6-1-2-15,9 0 4 16,8 0 1-16,18-4 5 16,7 0 3-16,15-1-3 0,2-4-1 15,-5-1 0-15,-7-1 0 16,-13-1 1-16,-6 2 0 15,-16 3 1-15,3 4 2 16,-11 3 5-16,-6-2-3 16,-3 2-4-16,4 0-3 15,-21 0-5-15,-41 4 0 16,14 3 1-16,1-2 7 16,2 2 4-16,10 0 0 15,14-2-3-15,10 2-9 0,9-2-9 16,6 1 3-16,13-2 5 15,7 0 4-15,8-1 8 16,7-2-2-16,0-2 0 16,-3-2 0-16,-7 0 1 15,-6 0-1-15,-4 1 0 16,1-2-1-16,-11 2-9 16,-3 0-9-16,-9 0-13 15,-1 2-4-15,-8 0 3 16,-10 1 7-16,-11 3 11 15,-7 2 4-15,-2 0 2 16,3 0 1-16,9 2 1 16,7-3-1-16,9-1 0 15,6 2-3-15,10-6-3 16,3 4 1-16,14-1 1 16,3-4 3-16,17 0 4 15,3-1-1-15,7 1-1 0,-2 3 1 16,-11-2-1-16,-10 4 1 15,-7-2 1-15,-9-1-2 16,-3 2-6-16,1-1-1 16,-16 4-36-16,-3 0-83 15,-28 6 88-15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7:03:58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7090 12739 66 0,'-3'29'34'15,"3"-30"-7"-15,0-2-12 16,1-4 23-16,-2 6 25 16,0 0 43-16,-1 0 17 15,2 0 10-15,-2-1-11 16,1 1-19-16,0 0-3 16,0 0-2-16,0-3 6 15,0-2 5-15,0 5-10 16,-1 0-28-1,1-2-16-15,0 2-28 0,0 0-6 0,0 0-1 16,1-1-2-16,0 1 2 16,0 1 0-16,0 0-3 15,1 17-1-15,2 28-2 16,-7-29-1-16,8-3 0 16,-7-2 1-16,-1-6 3 15,5-4 14-15,-1-1 6 16,0-1 0-16,0-1-10 15,0 1-20-15,0 0-11 16,2-12-3-16,2-13 5 16,13-28 2-16,-10 30 4 15,-7-2 0-15,4 4-1 16,-3 3-1-16,0 6 1 16,3 4 0-16,-4 8 2 15,-1 1 2-15,1 6-3 0,-1-6-1 16,-1 0 0-16,-1 11 0 15,-2 14 1-15,-5 32 1 16,5-30-2-16,-2-2 1 16,3 2 11-16,4-6 4 15,0-6 4-15,0-3 0 16,-3-11-10-16,-3-2-4 16,6-1-6-16,0 1-1 15,0 0-2-15,0-1 0 0,6-14 2 16,6-39-1-16,-7 28 1 15,-5-2-1-15,0 0 0 16,8 3 0-16,-8 0 0 16,1 9-1-16,0 4 1 15,-5 6 1-15,12 9 1 16,-5-2-2-16,-6 8-1 16,4 3-1-16,-9 10 0 15,3 8 1-15,5 9 3 16,0 3 1-16,-2-4 1 15,-4-5 1-15,5-9-1 16,-3-10 0-16,-1-9 1 16,4-4-2-16,-2-6 1 15,3-7-3-15,4-12-3 16,-4-3 1-16,-1-7 1 16,1 6 0-16,3 7 1 15,4 3-1-15,-5 9-1 16,-1 5-1-16,6 6 1 0,-6 2 1 15,3 4 6-15,0 1 0 16,-7 4 2-16,3 2-2 16,0 4-2-16,-6-1-1 15,0-8 0 1,4-5-1-16,0 0-2 0,-5 14 0 16,1-6-84-16,4-2-78 15,8-6 101-15</inkml:trace>
  <inkml:trace contextRef="#ctx0" brushRef="#br0" timeOffset="11115.78">6625 6693 125 0,'-1'0'55'0,"-4"0"-24"16,4 0-18-16,-1 0-8 16,1 0-1-16,0 0 1 15,-1 0 3-15,1 0 13 16,0 0 10-16,0 0 12 0,0 0 5 15,0 0-7-15,1 0-9 16,-2 0-13-16,1 0 1 16,-1 0 10-16,1 0 7 15,0 0 14-15,0 0-6 16,0 0-17-16,0 0-11 16,0 0-16-16,0 0-3 15,0 0 0-15,0 0 2 16,-1 0 7-16,1 0 6 0,0 0 7 15,0 0 1-15,1 0-6 16,0 0-5-16,0 0-8 16,0 0 0-16,0 0-1 15,0 0 1-15,0 0 3 16,0 0 26-16,0 0 50 16,0 0 11-16,0 0 13 15,0 0-25-15,0 0-44 16,0-1-8-16,0 0 1 15,0-1 11-15,0 1 19 16,0 0 4-16,0 0-3 16,-1 0-9-16,0 0-17 15,0 0-5-15,0 0-2 16,-1 1-1-16,1 0 0 16,-1 1-3-16,0-1-9 15,0 5-4-15,-1 3-7 16,-2 0 0-16,-1-1 5 15,1 4 1-15,-9 24-1 0,15-25-2 16,5-1-6-16,3-1-1 16,5 0 1-16,-1-3 1 15,-5-5 3-15,-2-1 2 16,3-5 7-16,1-1 2 16,3-8 6-16,1 0-1 15,-5-10 1-15,0 1-3 16,-4 0-1-16,0 3 3 0,-5 7 5 15,-5 2 15-15,-3 3 8 16,1 4-3-16,-8 3-10 16,6 4-18-16,-3 7-16 15,-1 1-1-15,5 6-3 16,-3-1 0-16,2 1 2 16,-4 1 1-16,6 0 1 15,-3 3 3-15,2-1 2 16,5 1-2-16,-2-2-2 15,4-2-3-15,7-1-3 16,-1-5-2-16,8-1 3 16,1-3 2-16,-2-6 3 15,-2-2 3-15,0-11 4 16,1 1 1-16,4-6 2 16,-1-2 1-16,-3 0 1 15,1 0-1-15,-9 1 2 16,0 2 1-16,-3 4 2 0,-4 0 3 15,-1 5-2-15,-4-1 0 16,-3 2-5-16,-2 2-5 16,0 6-9-16,-1 5-3 15,1 10-7-15,-1 4-2 16,-2 7 0-16,4-1 0 16,4 3-2-16,6-1-1 15,3-5-2-15,2 0 0 16,2-8 4-16,7-3 4 15,3-6 9-15,-1-6 4 0,9-6 5 16,-4-8 3-16,2-10 1 16,1-4 1-16,-6-5-1 15,-1 2-2-15,-5 2 3 16,-6 0 0-16,-6 7 0 16,-5 0 1-16,-3 8-2 15,3 13-1 1,5 0-8-16,0 1-3 0,-12 11-7 15,-3 7 2-15,4 13 4 16,6-1 4-16,5 1 6 16,0-2-3-16,1-5-3 15,0-5-2-15,2-3-3 16,9-2 1-16,5-5-12 16,6 0 115-16,11-8-80 15</inkml:trace>
  <inkml:trace contextRef="#ctx0" brushRef="#br0" timeOffset="21706.12">13883 15513 293 0,'31'26'194'15,"-32"-32"-12"-15,2 1-45 16,-1-2-12-16,3 0-16 15,-1 0-15-15,0-4-10 16,0-3 3-16,1-1-11 16,-3 1 6-16,0 1 19 15,-2 2-7-15,-1 4-3 16,3 2 1-16,0 4-18 16,0 1-6-16,-1 0-18 15,0 0-15-15,0 0-25 16,-4 11-4-16,-4 17 7 15,-3 30 5-15,9-28 5 16,-7-4 0-16,4-2-1 0,1-3-1 16,-1-3 2-1,2-2 1-15,0-7 1 0,1-3-1 16,2-7-4-16,-1-3-4 16,3-3-11-16,1-5-4 15,2-5-7-15,1-6 0 16,-1-9 4-16,2-1 2 15,-3-5 4-15,3 1 1 16,-6 7-1-16,1 1-1 0,-1 14 1 16,-4 4 2-16,4 6 0 15,-1 5-2-15,1 8-10 16,-2 4-6-16,-3 12 0 16,0 6 2-16,-5 6 9 15,5 4 2-15,-2 1 2 16,0-6 0-16,4-7-1 15,1-8 0-15,0-9 1 16,2-3-1-16,1-8 1 16,2-3 1-16,1-14-1 15,1-5 1-15,3-8 0 16,-5-4-2-16,3 0 1 16,-3 0 1-16,1 5-1 15,-1 2-1-15,-1 5 0 16,-1 5-1-16,0 6 2 15,-1 3 1-15,-1 7-4 16,0 2-3-16,-1 7-8 0,2 7-1 16,-3 9 5-16,1 6 4 15,2 1 5-15,-4 0 2 16,0-9-1-16,2-6 1 16,0-8 1-16,1-5 3 15,2-4 1-15,-1-6-1 16,2-9-5-16,0-7-2 15,2-8-3-15,0 1 0 16,1 3 0-16,-2 3 1 0,0 8-1 16,-1 6 0-16,-1 5-5 15,0 5-1-15,0 4-1 16,-1-4 1-16,0 0 4 16,1 6 4-16,1 10 3 15,4 29 2-15,-7-27 0 16,-1-2 0-16,0-6 1 15,0 0 0-15,0-6 6 16,-1-1-13-16,-3 0-60 16,-3 0-55-16,0-2-156 15,1 3 164-15</inkml:trace>
  <inkml:trace contextRef="#ctx0" brushRef="#br0" timeOffset="24362.07">13857 8755 206 0,'26'-32'113'16,"-20"25"-20"-16,-4 1-6 15,0 0 2-15,1 2 0 0,-1 3 2 16,-2 0-6-16,0 0-21 16,0 0-10-16,0-1-7 15,0 1-2-15,0 0 7 16,0 0 14-16,0 0 3 15,0 0-5-15,0 0 3 16,0 0-2-16,0 0 5 16,0 0 1-16,0-1-14 15,0 1-14-15,0 0-24 16,-1 0-8-16,0 1-11 16,-1 0 0-16,1 0 0 15,-3 16 0-15,-6 30 0 16,11-30 1-16,3-3 2 15,1-5 1-15,4-2 1 16,0 1 2-16,2-2 3 16,0 1 3-16,-2-6 14 15,2-2 5-15,-1-13 5 16,1 4-1-16,-1-5-8 0,-3-3-2 16,3 2-4-16,-4-6-2 15,-8 1-5-15,2 3 0 16,-1 6 0-16,-7 2 3 15,9 10 13-15,-5-4 6 16,-2 3-1-16,6 3-8 16,-5 5-20-16,-3 4-8 0,-4 6-9 15,1 3 3-15,0 1 2 16,2 0 3-16,3-2 5 16,5 0 3-16,1-6-1 15,4 1-1-15,3-3-4 16,-2 0 1-16,6-4 0 15,0 2 1-15,0-8 2 16,1-2 3-16,-2-3 6 16,1-2 1-16,0-4 3 15,-3 0-1-15,1-6-2 16,-3 0-1-16,-3-1 0 16,-2 2 0-16,-2 0 0 15,0 4 0-15,1 3-1 16,-4-2-2-16,-2 5-4 15,5 5-4-15,-4 2-10 16,2 7-5-16,0 5-3 16,-6 2 1-16,-1 7 5 15,1 3 2-15,7 1 2 16,-7-6 0-16,11 1 3 16,-2 0 1-16,0-6-1 0,4 3 0 15,-1-9 2-15,1-7 0 16,9-2 7-16,0-4 1 15,0-7 3-15,5-4-1 16,-9-8-1-16,2-1-1 16,-2 1-1-16,-6 4-1 15,2 6-1-15,-3 5-1 16,-1 1 3-16,2 4 0 16,-4-4 0-16,-1 7-4 0,-5 1-9 15,5 7-3-15,-2 6-3 16,-4-2 1-16,6 8 5 15,-10-4 2-15,2 1 3 16,6 0 1-16,2-5 0 16,2-3-1-16,3-3-1 15,-3-6 2-15,1 0 3 16,-1-2 2-16,0 1 2 16,0 0 0-16,0 0-2 15,1-3 1-15,0-3 0 16,-1 3-1-16,0-1-1 15,0 4-1-15,0 0-5 16,0 0-3-16,0 0-6 16,-1 0-4-16,0 0 2 15,0 0 2-15,1 1 5 0,0 0 23 16,-1 11-87-16,1 7-66 16,-9 27 91-16</inkml:trace>
  <inkml:trace contextRef="#ctx0" brushRef="#br0" timeOffset="26473.2">4070 6070 265 0,'-32'-49'124'0,"24"44"-24"16,3-2-15-16,-3 2 10 16,1-4 15-16,2 6 15 15,-3-3 1-15,0 5-2 16,0-2-13-16,-3 2-24 15,2 4-15-15,-3 1-19 16,3 4 0-16,2 4-13 16,1-1-6-16,5 2-12 15,-1 4-8-15,2-8-6 16,0-1-1-16,4 1-2 16,3 1 0-16,7 3-3 15,3-3 1-15,-1-1 2 0,1-6 1 16,-3-6 10-16,2-1 7 15,4-5 25-15,-8-5 5 16,1-4-1-16,-5-3-5 16,-9-3-19-16,1 1-4 15,0 2 0-15,0 3 1 16,4-3 8-16,-10 7 6 16,-3 3-4-16,0 2-4 15,-9 12-17-15,4-4-14 0,2 9-4 16,-7 3-2-16,8 7 1 15,1 9 3-15,0-4-2 16,6 2 1-16,1-6 2 16,0 1 1-16,6 2 0 15,1-3-1-15,6-1 0 16,-1-4 0-16,1-6 1 16,4 0 1-16,0-7 4 15,2-2 2-15,0-6 5 16,-2-6 1-16,0-6 5 15,1 0 1-15,-3-5-2 16,1 0 1-16,-7 2 2 16,-4 0 0-16,-2 5-1 15,-4 1 1-15,-9 2-1 16,1 5-2-16,0 6-5 16,0 7-8-16,-4 6-11 0,-1 3-3 15,-7 9-2-15,0-2 1 16,5 6 5-16,3 5 2 15,5-6 1-15,4 3 2 16,6-5-4-16,3-7 0 16,5-9 1-16,0-7 1 15,5-3 8-15,2-8 4 16,1-8 3-16,0-4 3 16,-3-3-3-16,-4 2 0 0,-5 2 0 15,-3 7 1-15,-4 6 3 16,-2 1-3-16,-3 8-7 15,-1 3-5-15,-5 3-5 16,3 8-2-16,-2 4 2 16,1 4 2-16,9 3 25 15,2 0-36-15,5 7 174 16,10 5-117-16</inkml:trace>
  <inkml:trace contextRef="#ctx0" brushRef="#br0" timeOffset="50741.69">23685 8943 190 0,'37'-33'136'16,"-37"29"26"-16,-4-2-18 16,-2 2-38-16,6 1-20 15,-4 0-40-15,0 2-12 16,3 1-7-16,0 0-1 15,0 0 3-15,0 0 1 16,0 0-3-16,0 0-3 16,-1 0-8-16,1 0-7 0,0 1-3 15,-1 3 3-15,2-3 6 16,-1 0 3-16,1-1 2 16,0 0-1-16,0 0-3 15,4 2-1-15,3-1 1 16,1-1 1-16,-6-1 1 15,-2 0-1-15,0 0-7 16,0 0-3-16,0 0-9 16,0 0-4-16,-1 0 1 15,0-1 2-15,0 1 8 16,-2 1 7-16,-8 3 7 16,-1 1 1-16,-26 17-2 15,35-14-6-15,0-1-6 16,3-2-2-16,4-2 6 15,1 1 5-15,3-2 8 16,6-2 3-16,-3-4 0 16,-1 0-2-16,0-5-6 15,-7 0-1-15,3 0-2 0,0 3-2 16,-3-2-3-16,0 2-2 16,-9 3-6-16,-1-2-6 15,0 7-10-15,-3 3-3 16,-1 0-2-16,-3 4 3 15,-12 9-2 1,20-9 13-16,-1 1 0 16,4-4 3-16,2 1 0 0,2-4 10 15,-1 0 4-15,0-3 5 16,0 0 0-16,12-2-5 16,9-3-3-16,20-9-4 15,-31 7-3-15,-4 3-2 16,-3 1-3-16,3 4-6 15,-6 1 0-15,-1-1-1 16,0 0 3-16,1 0 6 16,-4 6 1-16,-12 6 2 15,-28 26 1-15,36-26-1 16,0 0 1-16,5-4-47 16,0 0-331-16,-3 0 270 15</inkml:trace>
  <inkml:trace contextRef="#ctx0" brushRef="#br0" timeOffset="59791.77">4421 6112 73 0,'23'1'31'0,"-3"1"-15"15,2-1-5-15,3 2-5 16,-3 0-1-16,3 4-4 16,-2-2 0-16,-2-4-1 15,2 4 0-15,-2-1 0 16,-2 1 1-16,1 4 2 0,-4-1 2 15,1 0 2-15,5 0 1 16,3 0 1-16,1 1 1 16,0-3 4-16,1 0 4 15,-4-2 2-15,-4 0 0 16,4-2-4-16,0 1-4 16,3-1-3-16,2 4-2 15,2-1-2-15,-2 0-1 16,1 1-2-16,-1 1 0 0,1-1 2 15,3 2-1-15,3-3 2 16,-2 0 0-16,2-3 1 16,-3 2-1-16,-2 0-1 15,-1-1-1-15,-1 5-3 16,-3-2-3-16,-4 4-1 16,-1 2-2-16,0 1 3 15,-1 0 2-15,7-1 1 16,-2 0 0-16,1 1 1 15,4 1-1-15,-5-1 0 16,2 2 46-16,1 1 18 16,-3-5 0-16,3 3 2 15,-1-3-48-15,-2-1-14 16,3-2-1-16,-1 2-1 16,-2-5 2-16,4 2-1 15,-3 3 1-15,2-2-1 16,3 2-2-16,1-1 0 0,0-1-1 15,-1 1 1-15,5 0 0 16,-6-4 1-16,2 2 0 16,0-2 0-16,0-2 2 15,-2 0 0-15,0 1 0 16,-1-3 1-16,-3 5-1 16,0 0-2-16,2-1-1 15,3 0-3-15,1 2-1 16,-6-2-1-16,2 4 1 0,-7 0 1 15,-4-1 2 1,11 3 0-16,-5-1 2 0,4 2 0 16,1-3 0-16,3 0 0 15,6 1 1-15,-5-2-2 16,7 2 0-16,-4 0-1 16,-1 1-1-16,6 1-2 15,-1 0 0-15,-2 2 29 16,0 1 1-16,-5-1 3 15,3 1 2-15,0-1-27 16,3-2 0-16,8 2 0 16,3-2 0-16,7 1-2 15,-2 1-2-15,0-2 1 16,-3-1-2-16,2 3 0 16,-4-2 0-16,-1 2 0 15,-1-4 1-15,3 0 0 16,5 3 0-16,1-4 1 15,4 4 1-15,2-2 0 0,0 0-1 16,1 0 0-16,-6-3 0 16,3 3-2-16,-9-7 0 15,8 4 1-15,10 3-1 16,-2-8 2-16,9 5 0 16,-6-2 0-16,1 1-1 15,-8-1-1-15,4 3-1 16,0-3 0-16,-2-2 0 15,13 5 1-15,-2 1 0 0,-8-1 2 16,4 2-1-16,-10 0 1 16,2-3 0-16,10 3-1 15,-1 0-1-15,7 0-1 16,-4 2-1-16,-2 3-1 16,-9 1 0-16,-2 4 3 15,-2 1 0-15,1-3 3 16,3 0 2-16,0-1-1 15,2 2-1-15,-5 0-3 16,-2 1-1-16,-5-2-2 16,-1 3 0-16,4-3 1 15,3 3 1-15,5-4 0 16,-2 1 1-16,5 1 0 16,-3-3 0-16,0 2 1 15,-8-5 0-15,-4 1-1 16,0 0 1-16,1 1-1 15,3-1 0-15,1-1 0 16,0 1-2-16,0 1 0 0,2 0 1 16,-8 2 1-16,-3 1 0 15,1-4 2-15,-3 1 1 16,8-3 0-16,8 2 0 16,-1-1 0-16,-1 3-1 15,-2-2 0-15,-5 0-1 16,-7-2-1-16,3 4 0 15,-4 0 0-15,6-2-1 16,1 1 1-16,-1-5 0 0,0 1 0 16,0 1 0-16,-2 4 0 15,1 0 0-15,-8-3 1 16,0-2 0-16,-3 2-1 16,-7-6 0-16,12 3 0 15,-2 5 1-15,6-7-1 16,1 4 0-16,-3-4 38 15,-2 0 3-15,-2 0 2 16,1 2 0-16,0 1-38 16,-9-1-1-16,-1-1-2 15,-3 2 0-15,2-1-1 16,11 3 0-16,-3-3 0 16,1-2 1-16,-1-2 0 15,-6-1 0-15,0 1-1 16,-1 2 0-16,-2-1-1 15,3 3 0-15,-2-1 0 16,-4-2 0-16,0 2 0 16,0 0 1-16,-6 2 2 0,2 0-1 15,0-4 1-15,-3-2 0 16,3-2-1-16,-1-3 0 16,-1 4-1-16,4 0 0 15,-5 0-1-15,1 2 0 16,1-2 0-16,-4 3-1 15,4 0 1-15,0-2-1 0,-1 2 0 16,2-1 0 0,-3 2 1-16,-1 1 0 0,5 0 2 15,0-1 1-15,-5-4 0 16,9 2 0-16,-7-2-2 16,-1 0-1-16,-2 3 13 15,-9-3 3-15,7 3 1 16,-5 2 1-16,6 0-13 15,5 2-4-15,-5-2 2 16,5 0-1-16,5 2 1 16,-6-2-1-16,8 1 0 15,-6-2 0-15,-1-6-1 16,3 6 0-16,-3-4-1 16,1 1 0-16,2 3 1 15,-3-5-1-15,-1 0 0 16,0 4 0-16,0 2 1 15,2-1 0-15,-8 1 0 16,-2-1-1-16,0-3 0 0,-2 0 0 16,8 2 0-16,-2 1-1 15,-2-4 0-15,4 1 0 16,-7-1 1-16,6-1 0 16,1 4 1-16,0-1 2 15,4 1 0-15,0 1 0 16,2-2 2-16,1-2-1 15,-1-2-1-15,0 2 0 16,1-1-1-16,-3 3-1 16,2-4 0-16,3 1 1 0,-2 2 1 15,-4-2 0-15,6 0 1 16,-4-2 0-16,2-2-1 16,4 1-2-16,-4-1 0 15,0-1 0-15,4 1 1 16,0 0 0-16,2 0 1 15,0 0 2-15,1-2 0 16,2-3 0-16,4 2-2 16,-4-1-3-16,0 2 32 15,-6 1 1-15,0 1 1 16,-6 0 2-16,1 0-32 16,2 3-1-16,-3-3 0 15,11 0 0-15,-3 0 2 16,7 0-1-16,2-4-1 15,-2 1 0-15,3 3-2 16,-4-1 0-16,4 2-1 0,-3 0 1 16,-1-2-1-16,-2 0 1 15,-7 0 0-15,1-1 1 16,5-3 0-16,5 2 0 16,3 0 0-16,4-2 0 15,0 2-1-15,-6-1-1 16,5 0 0-16,-1 1 1 15,-3 0-1-15,6 2 0 16,-18-4 1-16,7 2-1 0,0 1 2 16,-3-2-1-1,10 2 0-15,0 1 0 0,-4 0 0 16,2 1-1-16,0-3 0 16,-2 3 0-16,0-2 0 15,-2-1-1-15,-1 3 1 16,-5-4 0-16,-4 3 0 15,0 1 1-15,-1 0 0 16,6 0 0-16,3 1 0 16,0 0 0-16,1-1-1 15,0 1 1-15,-2-3 0 16,3-2 1-16,-3-1-1 16,-1 1-1-16,1 2 0 15,-1 1 0-15,0 2-1 16,-2 0 1-16,-6 1 0 15,0-1 0-15,-5 0 0 16,4-1 0-16,4 0 0 16,-2 0 0-16,5 1 0 0,2 0 0 15,-1 2 0-15,2-2 1 16,-3-1-1-16,-2-2 0 16,3 2 0-16,-5 0 0 15,4 0 0-15,3 3 0 16,-10-3 0-16,1 2 0 15,-4-1 1-15,2-1-1 0,6 2 0 16,1 0 0-16,4 1 0 16,-4-2 0-16,0-1 0 15,1 1 0-15,3-1 0 16,-2 1 0-16,3 1 0 16,-4-2 0-16,-3 1 0 15,5 0 0-15,-5 1 0 16,1 1 0-16,-3 1 0 15,-7-4 0-15,3 3 1 16,0 0-1-16,3-1 0 16,1-1 0-16,1 0 0 15,1-1 0-15,-1 0 1 16,4 2-1-16,-2-2 0 16,-2 1 0-16,3 2 0 15,-3-4 0-15,7 7 0 16,-5-4 1-16,3-1-1 15,-5 1 0-15,-3-3 0 16,-1 1 0-16,0 0 0 0,3 1-1 16,4-1 0-16,5 1 1 15,1 2 0-15,2-2 1 16,-2 3 0-16,-1-2-1 16,2-1 0-16,2 2 0 15,-4-2 0-15,2 1-2 16,-2 4 1-16,-3-2 0 15,0 1 0-15,-4 1 1 16,-1-2 0-16,-1 0 0 16,5-1 1-16,-2 1-1 0,4-1 0 15,-2 1 0-15,-1 2-1 16,-1-1-1-16,3-1 1 16,-2 4 0-16,2-3 1 15,-2 2 0-15,-4-2 0 16,3 1 0-16,-8 0 0 15,5 0 0-15,-7 0 0 16,-4 0 0-16,7-2 1 16,-6 0 1-16,16 2 0 15,5-3 0-15,2 0 0 16,3 0 0-16,-4-1-2 16,-4-1-1-16,3 2-1 15,-3-1 1-15,-1 2 1 16,0-2 1-16,-6 0 1 15,-4 0-1-15,2 0 1 16,-6 0 0-16,0-2 0 16,6 1 0-16,0-1 0 15,1 0-1-15,3 0 0 0,-2 0-1 16,1 0 0-16,1 0 0 16,1-1 0-16,2 2 0 15,-1 0 0-15,0 1 0 16,0 1 0-16,-5-2 0 15,1 2 0-15,-3-3 0 16,-2 2 0-16,4 0 0 16,-10-2 0-16,5 1 0 0,2 0 0 15,-4-1 0-15,13 0 1 16,-3 1 0-16,-1-1 0 16,4 2-1-16,-5-2 0 15,4 1-1-15,0 1 0 16,-2-1 0-16,2 1 1 15,2 1 0-15,-1-1 1 16,4 2 0-16,-2-1-1 16,-5-2 1-16,-2 0-1 15,-8-1 0-15,4 0 0 16,0 3 0-16,-2-3-1 16,7 3 1-16,-4-2 0 15,4-1 1-15,3 0 1 16,-2-1 0-16,0-2-1 15,-1 2 0-15,2 2-1 16,-3 0 0-16,2 3 0 16,0-2-2-16,-7-2 2 15,3 4-1-15,-6 0 1 0,-6-4 0 16,9 4 1-16,-7-2 0 16,3-2 0-16,12 5 0 15,-8-7-1-15,10 1 0 16,-2 1 1-16,-1 1-1 15,0 2 3-15,-2-6 1 16,0 5 4-16,0-1 2 16,-2-4 0-16,1 6-2 15,-2-4-1-15,-1-1-1 0,-4 0 18 16,1 0 3-16,-6-3 2 16,-2-3 1-16,1 2-18 15,-2 1-4-15,4 2-2 16,-3-1-1-16,3 0-1 15,-2-4-1-15,0 3 0 16,2-1-1-16,-5 0 13 16,5 1 5-16,1-1 4 15,-1-1 1-15,3 0-8 16,-2-2-3-16,1 3-3 16,3 1-1-16,-5 4-4 15,2-5 0-15,-2 1 1 16,-3-3 1-16,1-1 14 15,-1 3 2-15,-1-1 1 16,0 2 0-16,-2 2-15 16,0-4-2-16,-1 3-3 0,3-2 0 15,1 0-1 1,-3 1 1-16,0-1 4 0,0 0 4 16,0-2 5-16,3 2 4 15,-6-2-2-15,-2 2-4 16,3 3-5-16,-6 0-5 15,3 2-6-15,2 1 1 16,-4-1-1-16,1-1 0 16,-1 2 1-16,-3-3 0 0,-2 1 0 15,1 1 0-15,0 0 0 16,0 0-1-16,0 1 1 16,0 0 0-16,0 0 0 15,0 0-1-15,0 0-3 16,0 0-1-16,0 0-90 15,0 0-81-15,0 0 109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7:01:53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44.57224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0T07:02:39.479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16987 13473 309 0,'-25'-32'171'0,"14"31"-28"16,2-1-5-16,-2-1-18 16,0-1-10-16,2 0-16 15,-1 2-2-15,0 1-19 16,2 0-4-16,-5 2-6 0,0 2-6 16,-1 5-11-16,2 1-6 15,3 4-15-15,1 1 5 16,8 1 1-16,-2 1 2 15,2-3 3-15,1-2-13 16,3 4-3-16,9-3-2 16,2 3-2-16,4-2 1 15,-2-5-1-15,-3-3 0 16,2-5 6-16,-1-6 4 16,1-5 4-16,-3 1 0 0,0-4-5 15,-3-4-2-15,-5-6-4 16,0 1-2-16,-4 3-6 15,-1 1 0-15,-5 6-2 16,-4 0-3-16,-5 1 4 16,-3 3 0-16,-1 7 1 15,-2 2 2-15,3 3-6 16,-6 4-2-16,5 2-5 16,2 5 0-16,4 3 2 15,-1 3 1-15,7 2 0 16,-1-4-2-16,6-5-1 15,4 6 1-15,5-10 1 16,4 1 2-16,6-8 7 16,1-3 0-16,3-1 5 15,-2-4 1-15,-1 0-1 16,-2-8 1-16,-6-3 0 16,-4-3-1-16,-7-2-3 0,0 3-3 15,-4-2-5-15,1 3-2 16,-4 5-1-16,0 3-2 15,-3 7-1-15,-2 0-4 16,1 4-3-16,-2 1-3 16,4 6 1-16,-2 3 1 15,2 3 4-15,2-1 1 16,4 1 1-16,4-3 0 16,5 0 2-16,1-1 1 0,5-2-14 15,0-4-52-15,6-1-176 16,3-3 160-16</inkml:trace>
  <inkml:trace contextRef="#ctx0" brushRef="#br0" timeOffset="4782.83">15830 12751 99 0,'-1'0'85'0,"0"-1"38"16,0 0 5-16,0 0-7 16,0 0-8-16,-1 1-11 15,1 0 2-15,0-1 13 16,0 0 1-16,0 0-15 0,0 0-11 15,0 0-26-15,0 0-7 16,-1-1-4-16,-5 2 0 16,-3 0-5-16,-4-1 7 15,-30-2 2-15,33 1-5 16,-3 2-6-16,-2 0-13 16,8 0-16-16,-4 0-2 15,8 0-2-15,1-1 1 16,0 0 3-16,1 1-1 15,2 0-9-15,0 0-8 16,0 0-15-16,0 0-3 16,0-1 4-16,0-1 6 0,15 0 6 15,5 0 1-15,24-3 0 16,-25 0 2-16,0 1-2 16,-3-2 2-16,3 2 0 15,2 3 0-15,-8-1 2 16,4-2-1-16,-6 4 0 15,-4-2 0-15,-3 2-1 16,-4-1 2-16,1 3 5 16,-1-3 4-16,-1 0 7 15,0 1 1-15,0 0-5 16,-8 1-2-16,-10 1-3 16,-28 5-2-16,23-4-1 15,-3 1-1-15,3 1-2 16,-1-2 0-16,3 0 1 15,1 1 0-15,-2 0-2 16,-2 0-1-16,1 0 0 0,2-1 0 16,6-2-1-1,8 0 1-15,7 1-11 0,1-2-6 16,8 0-2-16,3 0-2 16,4-2 10-16,6 0 5 15,5-1 1-15,0-1 2 16,-1-2 1-16,6 2 2 15,2 0 1-15,0 2-1 16,-1 2-1-16,-6 0-1 16,-6 0 0-16,-4 1 1 0,-5-1 0 15,-1 0 0-15,-4 1 1 16,0 1 0-16,-6-2 6 16,0 1 4-16,0-1 12 15,-2 0 3-15,1 0-1 16,0-1-5-16,-1 1-11 15,1-2-4-15,-15 1-3 16,-32-1-2-16,22 2 0 16,-2 2 0-16,-1 1-1 15,-1-2-1-15,6 0 0 16,0 0 1-16,12 2-1 16,4 0 1-16,-2-3 1 15,9 1-1-15,1-1-1 16,-6-2-9-16,6 2-9 15,0-1-3-15,0 1 0 16,0 0 5-16,7 0 8 0,20 2 3 16,23 3 3-16,-13-1 1 15,1 1 1-15,-4-2 1 16,0 0 1-16,-6 1 0 16,-3-4-1-16,-3 0 1 15,-8 0 2-15,-4-2 9 16,-9-1 11-16,-3 0 1 15,-7-6-3-15,-5 2-7 16,-6-1-10-16,-3 1-2 0,-4 3 0 16,2-1 0-16,-1 3 0 15,4 2 0-15,2 1 2 16,1 0 0-16,7-1 4 16,-3-1 0-16,11 1-4 15,-2-2-5-15,6 2-13 16,0 0-2-16,0 0 1 15,18 3 4-15,36 10-14 16,-26-11-69-16,0 5 65 16</inkml:trace>
  <inkml:trace contextRef="#ctx0" brushRef="#br0" timeOffset="11708.37">12009 14162 145 0,'0'-1'106'15,"0"1"16"-15,0-1-12 0,0 0-11 16,0-1-4-16,0 1-7 15,2 0-4-15,-2 0-22 16,0 0-9-16,0 0-14 16,0 0-4-16,0 0-1 15,0 0-2-15,0 0-7 16,0 0-1-16,0-1-4 16,0 1-1-16,0 0 9 15,0 0-4-15,0 0 10 16,0 0 0-16,0 0-14 0,0 0 2 15,-1 0-16-15,0 0-1 16,-10 1 2-16,-2 1 0 16,-23 4 3-16,28-3 2 15,-2-3 7-15,1-1 5 16,6 0 7-16,-7-3 1 16,9 3-4-16,-3-2-6 15,2 1-11-15,2 3-3 0,0-1-11 16,0 1-9-16,0 0-7 15,0 0 1-15,0 0 8 16,0 0 7-16,0 0 6 16,10 1 1-16,4 0 1 15,28-5-1-15,-21 2 1 16,2 1 0-16,1-2-2 16,2 2 1-16,-1-5-1 15,-5 0-1-15,0-1 1 16,-3 2-2-16,-5 1 0 15,0 2-1-15,-6 4-1 16,0-1-1-16,-1 4 0 16,-5-4 2-16,0-2 6 15,0 1 7-15,-3 0 11 16,2 0 2-16,0 0-3 16,0 0-3-16,-2 0-8 0,-5 2-1 15,-7 1-5-15,-26 10-1 16,27-6-5-16,-3-3 0 15,-2 0 1-15,0 0-1 16,3 0 2-16,0 1 0 16,5-1 0-16,0-3 1 15,9-1 4-15,-3 0 2 16,4 0 2-16,1 0-1 16,-2 0-4-16,2 0-3 15,0 0-6-15,0 0-3 16,0 0-1-16,0-1 0 0,8 0 3 15,8 0 1-15,37 1 3 16,-34-2 1-16,6-1 1 16,-2-2 0-16,-4-1 1 15,2 1-1-15,-9 0 0 16,-2 0 0-16,-3 3 1 16,-3 0 0-16,-3 3 7 15,-1-1 8-15,-1 0 11 16,1 0-1-16,-2 0-8 15,0 0-9-15,-2 0-12 16,-16 0-1-16,-25 6 1 16,27-2 0-16,-1 1 1 15,0 0 0-15,-1-1 1 16,-3 1 1-16,-1-4 2 16,5 1-1-16,2 1 0 15,-1-4 0-15,4 1-2 16,1 0 1-16,-2-3-2 0,5 4 0 15,5-1 0-15,-1 2 0 16,5-1 0-16,1-1-2 16,0 0-9-16,0-1-1 15,0 1-1-15,0 0 2 16,0 0 10-16,3 1 1 16,11 2 2-16,3 1-1 0,37 4 0 15,-29-8 1 1,2 2 0-16,1-2 1 0,-5-4 1 15,1 2-1-15,-4-3 2 16,-2-1-2-16,-6 2 1 16,0-1-1-16,-8 2 0 15,0 2 0-15,-4 1 4 16,-1-1 5-16,1 1 7 16,-1 0-2-16,-1 0-4 15,1 0-6-15,-1 0-7 16,-16-1 0-16,-30-4 0 15,27 2 0-15,-4 1 0 16,2 2-2-16,-3-2 2 16,-1 1 0-16,6 0 1 15,-4-1 0-15,11 2 1 16,-2-1 0-16,1-3 0 16,6 1 0-16,0-1 0 15,5 4 0-15,2 0-1 16,0-1 0-16,2 1-4 0,0-1-5 15,0 0-8-15,0 1 0 16,0 0 4-16,0 0 5 16,0 0 7-16,7 2 0 15,5 2 2-15,1-1-1 16,31 7 0-16,-24-9 0 16,1 2 0-16,2-3 0 15,-8-1 1-15,-2 1 1 16,-3-4 1-16,0-1 1 0,-2 4 3 15,-3-1 4-15,-4-1 4 16,0 3 1-16,-2-1-1 16,0 0-4-16,-1-1-6 15,1 1-3-15,-3-2-3 16,-12 0-1-16,-28-32-3 16,24 27 0-16,2 7-2 15,-1-1 1-15,2 3-1 16,1 1 0-16,0 0 2 15,4 2 0-15,-2-3 3 16,6 4 1-16,4-4 0 16,-2 0 1-16,6 3 1 15,-2-6-4-15,2 1-7 16,0 1 0-16,0 0-1 16,0 0 5-16,14 1 4 15,7 2 1-15,25 1 0 16,-26-4 1-16,0 0 0 15,3-1 0-15,5-1 2 16,-1-4 0-16,-2 2 1 0,-6 0-1 16,-8-2-1-16,-3 5 1 15,-4 0 0-15,-1-2 3 16,-3 4 1-16,-1-1-2 16,-1 0-5-16,1 0-4 15,-14 0-4-15,-41 1 2 16,27 1 4-16,-1-1 2 15,9-1 0-15,2 3 1 16,3 1-1-16,5-2 1 0,2-2-1 16,-2-1 0-16,7-3 1 15,2 3-2-15,-1 2-40 16,3-1-56-16,0 0 62 16</inkml:trace>
  <inkml:trace contextRef="#ctx0" brushRef="#br0" timeOffset="44164.65">16889 13580 146 0,'0'-1'134'16,"0"0"14"-16,0 0-7 16,0 0-7-16,0 0-23 15,0 0-16-15,0 0-33 16,0 0-16-16,0 0-23 15,0-1-3-15,0 1 10 16,0 0 9-16,0 0 15 16,0-1 5-16,3-6-4 0,-2 2-10 15,-1 0-19-15,-1 0-9 16,0 1-11-16,0 2 1 16,0-1 6-16,-3-1 6 15,1 1 12-15,-1-3 5 16,-1 2 1-16,1-3-2 15,-2 1-7-15,2-1-4 16,-2-2-9-16,-17-26-3 16,17 26-6-16,2 0 0 0,-4 2 5 15,-2 1 1-15,2 0 3 16,-3 0 0-16,3 0-1 16,3 2 1-16,-2-2 1 15,6 0-2-15,-5 2-2 16,4-6-2-16,-7 2-3 15,1-1 0-15,3-2-3 16,-5 5 0-16,1-4 0 16,1 1 2-16,-2 2 5 15,3 1 1-15,1-2 0 16,-3 2-2-16,3-2-6 16,-2 2 0-16,-2 1-2 15,0-1 1-15,-1-1 0 16,-1-1-1-16,-1-1 0 15,2 3 0-15,1-2 0 16,-2-1 0-16,3 1 0 16,-4 1-1-16,1 0 0 0,2 0 0 15,-3-1 0-15,1-2 1 16,-2 3-1-16,2 1 0 16,-2-1-1-16,2 3 0 15,3-3 0-15,-2 2 0 16,3 1 2-16,0-1 0 15,2 3 1-15,-3-7 0 16,2 0 0-16,1 0 0 0,-5-4 0 16,0 3 0-16,-1 2 1 15,-1 1 0-15,0 3 0 16,1-2-1-16,1 0-2 16,-5-1 1-16,5 0-1 15,0 2 1-15,4-2 0 16,0 2 0-16,-3-3 0 15,3 1 0-15,-4 0 0 16,4 1 3-16,1 0 2 16,-6 2 1-16,5-3 0 15,0 3-1-15,-2-2-4 16,2-2-1-16,-3 3-1 16,-2-2-1-16,0 0 0 15,2 3 1-15,1-1 0 16,-4 1 1-16,1-2 0 15,2 2 0-15,1-1 0 16,2 1 0-16,-2 3-1 0,-1 0 0 16,-4-6 0-16,2 4 2 15,-2-2 0-15,0 2 1 16,2 4 0-16,-2 0-1 16,0-4 1-16,0 1 0 15,-1-2 0-15,3 0 0 16,1 2-1-16,0 0-1 15,1 2 0-15,2 1-1 16,-3-2 4-16,2 1 1 16,-1-2 3-16,-1 1 5 15,-1 0 2-15,-1-2 0 0,-1 3-4 16,0-1-5-16,0 0-4 16,2 2-2-16,5 0-1 15,-1 0 1-15,2 1-1 16,-1-1 0-16,-1 0 1 15,4 0-1-15,0 0 1 16,-2-1-1-16,0 2 0 16,-5-1 0-16,5 0 1 15,-4 1 0-15,6-2 1 16,-7 0-1-16,2-1 2 16,-1 0-1-16,3-1 1 15,-1 1-1-15,-5-2-1 16,4 2 0-16,-5 1-1 15,9 1 1-15,0 0-1 16,-6-2 1-16,3-1 0 16,-6-1 1-16,0 0 1 15,1-1-1-15,-6 1 0 16,2 0 0-16,-2 0-2 0,2 1 0 16,5 2-1-16,0 1-1 15,3 1 0-15,-1-2 0 16,3 3-1-16,1 0-2 15,-1 1 20-15,4 4-48 16,0 0-87-16,0 0-70 16,3 2 91-16</inkml:trace>
  <inkml:trace contextRef="#ctx1" brushRef="#br0">15731 15213 0,'0'0'15,"0"0"1,0 0 0,0 0-1,0 0 1,0 0-16,0 0 16,0 0-1,0 0 16,0 0-31,0 0 16,0 0 0,0 0-1,0 0 1,0 0 0,0 0-1,0 0 1</inkml:trace>
  <inkml:trace contextRef="#ctx0" brushRef="#br0" timeOffset="53659.02">15568 12733 315 0,'0'-1'178'0,"2"1"-22"16,-4 0 12-16,2-1-7 15,0 0-12-15,0-1-20 16,0 1-14-16,0 0-26 0,0 0-6 15,0 0-22-15,-1 0-18 16,0 0-30-16,1 0-7 16,-2 0-5-16,1 0 2 15,0 0 18-15,-5-2 6 16,-3 1 5-16,-4 1 1 16,-24 0-13-16,27 3-5 15,-3 0-2-15,2 1-1 16,-3-3 14-16,2 0 6 15,-5 0 4-15,4 0 2 16,-4 0-12-16,2 0-5 0,4 1-7 16,-5-2-3-16,3 1-6 15,2 0 0-15,0 1-1 16,3-1-1-16,-3 1 1 16,-1 1 0-16,-1-2 0 15,3 4-1-15,-4-3 1 16,-3-1-1-16,0 5 0 15,-7-6 0-15,5 1-1 16,2 2 0-16,-1-2 0 16,12 4-1-16,-2 0 8 15,-3-3 3-15,8 2 4 16,-7-3-1-16,6 3-7 16,-1-1-3-16,-6 4-3 15,2-3-1-15,-7 2 0 16,2 0 0-16,1-3 0 15,0 6 0-15,2-3 0 0,1 2-1 16,-8-2 0-16,7-1 1 16,-3 0-1-16,-1 0 0 15,7 2 0-15,-3-1 0 16,1 1 1-16,0-2 0 16,1 3-1-16,-2-1 0 15,0 0 0-15,1 0 0 16,-3-1 0-16,3 0-1 15,-1 4 0-15,-1 2 1 0,-1 0-1 16,-2-1 1-16,2-3 2 16,-1-3-1-16,4 4 1 15,-4-4-1-15,-1-1 0 16,9 5-1-16,-8-7 0 16,8 8 1-16,-7-2-1 15,0-2 0-15,2 3 0 16,2-3 0-16,5 2 0 15,-2 0 0-15,5 2 0 16,-20-5-1-16,6 3 1 16,2 1 0-16,-1-3 5 15,14 8 1-15,1-2 1 16,-10-2 0-16,0-4-6 16,2 0-1-16,-7-1 0 15,5 0 0-15,1 2 1 16,0 0 0-16,2 0 0 15,-3 0 0-15,-4 1-1 16,0 2 0-16,1-1 0 0,-1-1 0 16,3 0 0-16,-2-1 0 15,2 2 1-15,2 1 0 16,-3-1 0-16,0 0-1 16,0 0 1-16,0-1 0 15,0 2 0-15,-2 1 0 16,2 2 0-16,-4-2 0 15,3 1 0-15,1-2 0 16,-3-4 15-16,5 4 7 0,-5 0 2 16,3-1 1-16,-2 2-13 15,1-4-6-15,0 1-3 16,-4 0 0-16,3 3-3 16,-4 1 0-16,5-4 1 15,1 2 0-15,0-1 0 16,6-1 0-16,-5 3 0 15,1-2 1-15,3-1 0 16,-7-3 0-16,0 0 1 16,4 2-2-16,1 1 0 15,2 1 0-15,-2 0-1 16,-2 3 0-16,-5-4-1 16,1 2 1-16,4 1-1 15,-5-6 1-15,5 5 0 16,-1-2-1-16,-2 0 1 15,1-1-1-15,-2-3 2 16,3 2-1-16,1-1 1 0,1 4 0 16,0 0 0-16,-1-1 0 15,-1 2 0-15,-1-4-1 16,-2-4 0-16,-1 3 0 16,3 1 1-16,-4 3 1 15,3-2 1-15,1 2-1 16,-4-2 22-16,4-1 3 15,-2 1 0-15,3 0 0 16,0-2-21-16,-2 3-3 16,2-5-2-16,-1 5 1 0,0-4-2 15,-2 1 0-15,4 3 0 16,0-2 0-16,0 3-1 16,-3-1 1-16,0-2 0 15,-5-2 0-15,5 3 0 16,8 0 1-16,-5-2-1 15,5 0 2-15,-1-1-1 16,-5-3 1-16,5 5-1 16,-6 0 1-16,2-2 0 15,-2 2 0-15,0-3 0 16,3 1 0-16,-2 3 0 16,1 0-1-16,-1 1 0 15,-2 0 1-15,-1-6-1 16,1 4 1-16,-1-2 0 15,1 1 0-15,3 2 0 16,-2-1-1-16,-3-2 1 0,2 2-2 16,-2-2 0-16,2 1-1 15,5 0 0-15,-5 2 0 16,2 0 0-16,-1 0 1 16,-3-1 0-16,4 0 0 15,-1-2 0-15,0 2 0 16,-2 0 1-16,1-1 0 15,-4 2 0-15,0-3-1 16,-3 2 1-16,0 1-1 16,5-1 0-16,-4 1-1 0,2-2 0 15,4 2 0-15,1-1 0 16,4 3 0-16,-2-3 0 16,1 0 2-16,0 0 0 15,-1-2 0-15,1 3 0 16,-5-2-1-16,1-1 0 15,0 0 0-15,-1 0 0 16,7 3 0-16,-3-2-1 16,-2-1 0-16,-1 3 0 15,-4-3 0-15,3 2 0 16,1 1 1-16,-2-3 0 16,-2 3-1-16,0-3 1 15,2-1 1-15,2 3 0 16,-1-4 0-16,1 1 1 15,-2 0-1-15,-5-1-1 16,3 1 0-16,-4 3-1 16,0-1 0-16,3 2 0 0,0-2 0 15,1-1-1 1,2 2 1-16,-1-3 0 0,7 2-1 16,-3 2 1-16,-1-4 0 15,6 3 0-15,-6 0 0 16,4-2 0-16,3 0 0 15,0-1 1-15,1 2-1 16,0-3 1-16,-3 2-1 16,-2-1 1-16,1 3 2 0,3-2 0 15,0 0 1-15,-2-1-2 16,0 1-1-16,-7 0 1 16,5-2-1-16,1 1-1 15,4 3 1-15,1-3-1 16,-1 5 0-16,-3-1 0 15,-4-6 0-15,1 5 0 16,0-6 0-16,3 1 1 16,3 1 0-16,0-1 1 15,-3 1 0-15,-1-1 0 16,1 5 0-16,2-3-1 16,0-2 0-16,-2 1 0 15,-1-1-1-15,0 0 1 16,1 3-1-16,-1 0 0 15,0-2 1-15,1 1 0 16,3 1 0-16,0 0 1 16,6 2-1-16,-10-4 2 0,-2-2-1 15,2 1 0-15,-11-3 1 16,10 5-1-16,0 1 0 16,-1-1-1-16,-1 2 0 15,1-6 0-15,-2-1-1 16,3 1 1-16,1 2-1 15,-1-1 1-15,5 3-1 16,-5 0 1-16,3 2-1 16,-1-2 1-16,2 1 0 15,-5-3 0-15,3-1 0 0,3 1-1 16,-7-2 0-16,10 3 0 16,-6-1 0-16,2 0 0 15,6 3-1-15,-4-3 0 16,3 0 1-16,0 0 0 15,0-1 0-15,0 0 2 16,-1 1-1-16,1-1 0 16,0 0 0-16,0 1-1 15,0 0 0-15,1 0 0 16,-2 0 0-16,1 0-1 16,0 0 1-16,-1 0-1 15,1 0 1-15,0 0 0 16,0 0 0-16,0 0 2 15,0 0-1-15,-2 0 1 16,1 0 1-16,0 0-1 16,1 0 1-16,-2 0-1 15,-4 0 0-15,3-1-2 16,-9-2 1-16,7 2-1 0,1 0 1 16,-1 0 1-16,1 0-1 15,4 0 1-15,-1 1 0 16,-3-1-1-16,-1 0 0 15,2 0 1-15,0 0-2 16,-1-1 1-16,4 1 0 16,-7-1-1-16,0 0 0 0,1 1 0 15,6 0 0 1,-3 0-1-16,1 0 1 0,1 0-1 16,-3-1 0-16,4 2 0 15,0 0 0-15,-1-1 0 16,2 1-1-16,-2 0-35 15,1-1-30-15,0 1-171 16,-1 0-263-16,1 0 327 16</inkml:trace>
  <inkml:trace contextRef="#ctx0" brushRef="#br0" timeOffset="56896.31">11829 14144 183 0,'0'-1'108'0,"0"0"-14"16,0 0-18-16,0 0-20 16,0 0-4-16,0 0 4 15,0 0 8-15,0-2 0 16,0 2-1-16,-2 0 5 15,2 0-2-15,-1 0 2 16,0 0-1-16,0 0-17 16,1 0-8-16,0 0-10 15,-1 0-6-15,0 0-5 16,0-1 2-16,0 1 4 0,-1 0 8 16,1 1 10-16,0 0 3 15,1 0 1-15,-8 0-6 16,2 0-8-16,-5 0-1 15,2 0-8-15,1 0-3 16,-29 0-5-16,31 4-4 16,0-3-8-16,0 1 7 15,1 0 3-15,0-2 1 16,1 1 6-16,0-3-7 0,2 1-2 16,0-1 17-1,1 2-9-15,0 0 4 16,0 0 3-16,1-1 4 15,-2-1 1-15,1 1-1 16,-1 0-2-16,-4 0-11 16,-1-1-1-16,0 0 0 15,-2-2 2-15,2 0 2 16,0 1-1-16,0 0-5 16,3 0-2-16,-2 1-6 15,0 0-2-15,-1 0-2 16,1 0-1-16,2-1 0 15,-1 1-1-15,2 0 0 16,-4-1 0-16,3 1 0 16,-1-1 1-16,1 1 6 15,2 1 2-15,-3-1 2 16,-1-3-1-16,1 3-5 0,0-2-1 16,0 2-4-1,2 0 1-15,-3-3-2 0,3 3 3 16,0 0 8-16,-1 0 1 15,2-1 4-15,-7-2-2 16,6 3-5-16,-2-2 0 16,2 2-2-16,-1-1-1 15,0 0-1-15,0 0-2 16,-5-6 4 0,8 5-6-16,-3-1 1 0,2 1 2 15,0 0 1-15,-3-3 2 16,1 1 0-16,0 0-1 15,1 0 0-15,1-1-1 16,1 1 0-16,-2-1-2 16,0 1-1-16,1-1 0 15,0 1 0-15,1 0-2 16,-1-4 1-16,1 3-2 16,-1 0 0-16,2 2 0 15,0 0 0-15,0 3 0 16,0-2 0-16,0-2 0 15,0 1 0-15,-1 1 0 16,0 0 0-16,1 2-1 16,0-3 1-16,0 0-1 15,0 1 2-15,0-3 0 16,-1 2 0-16,0 0 1 16,1 0-1-16,0-1 1 0,0 2-1 15,0-5-1-15,0 5 0 16,0-2-1-16,0 2 0 15,0 1 0-15,0-2 0 16,0 2 0-16,1-2 0 16,0 1 0-16,0 0 0 15,-1 0 0-15,1-1 1 16,1 0 2-16,-2 1 2 16,1 1 0-16,1-1-1 0,0-1 0 15,1-1-2-15,1-1-2 16,-2 2 1-16,1-1-1 15,-3 3 0-15,0 1-1 16,0 1 1-16,1-3 0 16,3 1 0-16,0-1 2 15,-2-3-1-15,3 2 1 16,-2-2 1-16,1 1 0 16,0 1 0-16,-2 1-1 15,3 0-2-15,-3 1-1 16,1 1-1-16,1 0-1 15,-1-2 0-15,-1 2 0 16,2-1-1-16,-2 1 2 16,0 0 0-16,2-2 1 15,2 1 1-15,-3 1 0 16,3 0 0-16,-1-1 0 16,0 1 0-16,0 0-2 15,2 0 0-15,1 0-38 0,1-1-31 16,-1 2-104-16,1 0-78 15,1 0-277-15,0 1 334 16</inkml:trace>
  <inkml:trace contextRef="#ctx0" brushRef="#br0" timeOffset="57600.83">11591 13561 260 0,'-30'19'147'0,"26"-19"-9"15,0-1 12 1,1 0-16-16,2 0-20 0,0 0-24 15,0 0-12-15,0 0-16 16,0 0-3-16,-1 0-25 16,2 0-7-16,-2-1-1 15,1 2 4-15,0 0 1 16,0 0 1-16,1 0 10 16,0 0-2-16,0-1-2 15,2 0 0-15,13-1-14 16,-4 0-5-16,32-1-3 15,-27 4 2-15,-6 1 14 16,0 2 9-16,-6 3 7 16,-3-2 1-16,-3 2 10 15,-4-3-2-15,-3 6-5 16,-1 2-4-16,-1-1-28 16,-2 3 5-16,1-2-119 15,-1 0 75-15</inkml:trace>
  <inkml:trace contextRef="#ctx0" brushRef="#br0" timeOffset="102015.37">15813 12749 171 0,'28'-27'131'0,"-27"29"20"15,0 0-30 1,2 2-34-16,-3-4-6 0,0 0 4 16,0 0 7-16,0 0 24 15,0 0 13-15,0 0-14 16,-2 0-10-16,1 0-23 15,-10 2-16-15,-12 1 4 16,-26 1-5-16,31-2-7 16,-1-2-5-16,2 3-18 15,2-2 0-15,0 1-12 16,3 1-4-16,7-3 1 16,-2 1 3-16,5 1 4 15,-2-2-2-15,4 0-18 16,0 0-7-16,0 0-13 15,0 0-2-15,0 0 9 16,13 0 2-16,6 0 4 16,32-4 1-16,-27 1 1 15,2 1 1-15,-5-4 0 0,0 3-1 16,-3-2 1-16,-2-1 0 16,-4 4 1-16,-2 0 0 15,-7 2 4-15,-3 0 4 16,0 0 11-16,-2-1 1 15,1 0-4-15,0-1-5 16,-17 1-12-16,-31 5 0 16,24-2-1-16,0 0 0 15,0 0 1-15,3-2-1 0,3 2 1 16,4-2 0-16,1 0 1 16,2 0-1-16,8 0-3 15,0 1-1-15,4 2-15 16,0-3-2-16,0 0-5 15,0 0 0-15,0 0 11 16,8 3 3-16,13 2 6 16,35 7 2-16,-26-10 1 15,-1-4 2-15,0-1-1 16,-5-1 2-16,-4 2 1 16,-1-1 0-16,-10 2 2 15,-2-1 6-15,-7 1 6 16,-5-2-1-16,-6-1-4 15,-3 2-6-15,-13 0-7 16,0 2 0-16,-2 0 1 16,0 0 2-16,3-1 0 0,2 0 0 15,2 1-2-15,5 1 1 16,5-1-1-16,5 1 1 16,4-1-2-16,-5-2-3 15,12 3-14-15,-1 1-4 16,3 1-5-16,8 2 3 15,-2-3 12-15,4-2 4 16,8 1 5-16,2 1 1 16,5 1 0-16,-4 0-4 15,-5-2-10-15,-6-1-3 0,-10-2 1 16,0 0 5-16,-7-3 11 16,-3 2 0-16,-3-2-2 15,-8-2-2-15,-4 2-2 16,-4 2 0-16,-5 1 4 15,2 5 1-15,3 2 2 16,-3-1-1-16,12 3 2 16,-3-3 0-16,8-1 4 15,6 1-1-15,-3-4-7 16,8 1-6-16,-2-1-6 16,0 0-2-16,0 0 7 15,4 0-9-15,9 0-44 16,3 0-29-16,31 5-91 15,-33-5-98-15,3 0 185 16</inkml:trace>
  <inkml:trace contextRef="#ctx0" brushRef="#br0" timeOffset="103005.02">15793 12751 242 0,'-9'3'178'16,"0"-1"-23"-16,-28 7 26 15,27-9-8-15,-4 1-29 16,-1 0-10-16,-1 2-38 16,-3 3-17-16,9-3-28 15,1 0-10-15,-4-1-9 16,7-2-2-16,2 0-2 15,-3 0-2-15,14 0-6 16,-2-1-1-16,1 0-4 16,7-1-1-16,0 1-5 15,0 0-4-15,0-4 0 16,2 2-1-16,-1 0 0 0,-3 0 1 16,-1 1 1-16,-3-1 1 15,-4 1 5-15,-3-2 3 16,4 1 2-16,-4 2-1 15,0 0-3-15,0 0-3 16,-1 0-4-16,0 0-3 16,-1 0 0-16,-1 0 0 15,-4 1 9-15,3 0 5 0,-4 0 1 16,6 0-2-16,-4 0-10 16,2 1-6-16,3-1-9 15,0 0-5-15,0 0-65 16,-1 0-64-16,1 0 91 15</inkml:trace>
  <inkml:trace contextRef="#ctx0" brushRef="#br0" timeOffset="106527.59">15801 15850 107 0,'-69'-45'106'16,"69"41"13"-16,-8-5-32 16,5 2-17-16,-4-2-29 15,-3-1-6-15,12 6 18 16,-7-2 16-16,3 0 30 16,-6-2 15-16,0 4 37 15,1-2 6-15,7 7-23 16,0 4-20-16,0 7-51 15,0 5-19-15,-2 11-4 16,1 2 6-16,-2 9 17 16,1 3 5-16,-1 5-12 15,1 0 7-15,-2-1-14 16,-1-4-6-16,3-8-1 16,2-2-16-16,-1-16-11 15,2-3-5-15,1-8-3 16,-2-9 3-16,1-8 5 0,2-7 2 15,4-15-1-15,-4-9-3 16,0-11-5-16,0-4-2 16,-8-1-3-16,6 5-1 15,0 12-1-15,2 6 1 16,2 5-1-16,-5 2 1 16,2 6-2-16,-2 3 0 15,1 11 0-15,0 1-5 16,0 9-5-16,5 9 0 15,-5 7 0-15,1 9 5 0,-2 10 6 16,-5 3 0-16,5 9 6 16,-2 1 3-16,-3 0 7 15,3-2 1-15,-5-7 0 16,5-8-3-16,1-12-1 16,1-6 0-16,-3-12-3 15,3-7-2-15,2-22-10 16,0-14-10-16,1-19-11 15,-2-4 0-15,1 11 6 16,-2 6 8-16,6 20 10 16,-3 10 0-16,0 16-4 31,-1 1-5-31,-1 0-1 0,-1 0 6 0,-1 0 13 16,1 26 8-16,-5 42 15 15,4-19 1-15,1 8-7 16,-1 5-5-16,-3 3-12 0,1-2-5 15,-1-2-39-15,-3-4-63 16,7 1 63-16</inkml:trace>
  <inkml:trace contextRef="#ctx0" brushRef="#br0" timeOffset="108055.79">15169 16836 750 0,'-16'10'319'15,"16"-8"-165"-15,9 6-123 16,0-7-34-16,2 0-3 15,8 2 11-15,4-7 2 0,5-1 0 16,10 1 1 0,-2-6 2-16,5 1 6 0,-1-3-10 15</inkml:trace>
  <inkml:trace contextRef="#ctx0" brushRef="#br0" timeOffset="108397.83">15670 16691 757 0,'-1'-1'329'0,"-10"5"-95"15,-17 15-134-15,-19 48 18 16,34-28-27-16,9-5-55 15,5-5-24-15,16-11-13 0,6-3 0 16,5-8 13 0,1-4 10-16,-2-11 16 0,1-3 6 15,-2-12 2-15,-1 0-2 16,-12-2-2-16,-5-5-1 16,-10 3-5-16,-5 1-4 15,-5 5-11-15,-2 4-7 16,0 11-14-16,-4 1-17 15,6 9-85-15,-7 2-77 0,9 7 109 16</inkml:trace>
  <inkml:trace contextRef="#ctx0" brushRef="#br0" timeOffset="108746.17">15833 17017 802 0,'-4'12'297'0,"1"3"-237"16,-3-4-7-16,6 0-31 16,1-5-5-16,0-3-12 15,4-2 9-15,-1-7 21 16,4-4 4-16,1-4 0 15,0 0-6-15,-3 3 9 16,-2 3 11-16,-5 4 27 0,-2 4 0 16,-1 1-28-16,3-1-14 15,0 0-31-15,0 0-5 16,-3 8-5-16,1 2-2 16,1-4 5-16,1 0-29 15,1-2-118-15,0-2-118 16,0-2 153-16</inkml:trace>
  <inkml:trace contextRef="#ctx0" brushRef="#br0" timeOffset="109193.86">15998 16807 664 0,'9'-2'344'16,"2"-4"-114"-16,3-5-64 16,6 4-14-16,5 1-23 15,3 3-19-15,0 3-14 16,-7 3-20-16,-10 4-37 15,0 1-6-15,-14 5-6 16,2 2 5-16,-15-3 2 16,-4 7-1-16,-3-1-11 0,-8-2-4 15,5 1-5-15,0-8-2 16,9 2-7-16,2-4-5 16,11-1-11-16,4 5-4 15,5-1-3-15,8 3 3 16,7 2 5-16,2-5 4 15,2-2 4-15,4 2 1 16,-3-2 2-16,2 2 1 0,0 4 3 16,-8 0 2-16,6 3-30 15,-9 2-78-15,5 6 70 16</inkml:trace>
  <inkml:trace contextRef="#ctx0" brushRef="#br0" timeOffset="112350.64">11983 14002 363 0,'-8'0'168'0,"11"0"-50"16,-6 0-58-16,6 3-8 15,-3-3-14-15,0 0 2 16,0 14 8-16,0 11 31 16,-4 25 4-16,3-23-12 0,-2 2-17 15,3 4-22-15,1-3-7 16,-2-8-9-16,0 0-2 16,-1-10 0-16,2 0 1 15,1-4 2-15,1-5 2 16,0-6 56-16,-2-5 8 15,0-8 6-15,0-7-1 16,2-6-56-16,2 0-8 16,0-7-11-16,4 1-3 15,-6-5-5-15,3 2-2 0,-4 5-3 16,-1 2 10-16,3 11 2 16,-2 3 16-16,0 9 19 15,0 4-16-15,-4 10-18 16,2 6-16-16,-4 9-18 15,0 8 5-15,-1 9 16 16,0 1 5-16,0 2 1 16,-2-1 0-16,7-5 0 15,-1 0 0-15,-1-12-1 16,7-1 2-16,-3-11 4 16,0-6 3-16,2-6 18 15,-5-3 5-15,2 2 1 16,0-5-4-16,4-21-15 15,8-26-7-15,-5 24-5 16,-3-3-1-16,5 3-3 16,0-5-1-16,2 3 0 15,-2-2-1-15,-1 4-1 0,-2 7-1 16,-2 8-3-16,-1 6-2 16,-2 10-13-16,0 6-2 15,-1 15 3-15,-4 7 2 16,-1 12 14-16,-2 5 3 15,-2-1 2-15,2-4-1 16,0-5 1-16,0-8 0 16,3-12 4-16,2-3 4 15,-1-10 15-15,2-3 9 0,2-8-3 16,-2-5-4-16,3-13-17 16,0-5-10-16,-1-6-1 15,3-1 2-15,-1 10 2 16,-3 2-2-16,1 9 0 15,-1 3 0-15,0 7-1 16,-3 3 0-16,0 4-12 16,2 4-4-16,0-4-6 15,0 12 2-15,-3 17 12 16,-9 43 4-16,1-30 4 16,-1-3 1-16,8-2 0 15,-8-3 0-15,12-8 0 16,1-6 0-16,-2-10 0 15,2-4 2-15,3-7 5 16,-1-7 2-16,4-12 1 16,5-4 1-16,-4-12-7 15,4 2-1-15,0-3-2 16,0-1-1-16,-1 4 0 16,0-1 0-16,-3 8 0 0,-3 4 1 15,-1 8 1-15,0 2-1 16,-6 7 0-16,3 4-9 15,2 10-12-15,-2 4-1 16,-2 13 0-16,-2 12 9 16,-6 6 11-16,-3 3 1 15,1-1-1-15,2-2 1 16,0-11 0-16,8-2 0 16,-1-13 3-16,2-8 3 0,3-5 9 15,-6-7 3-15,4-10-5 16,0-11-3-16,2-10-12 15,3-7-3-15,-1-14 2 16,2 3 0-16,2 0 0 16,1 7 0-16,3 12 1 15,-5 5-1-15,-4 11-1 16,-1 4 1-16,-3 11-14 16,1 4-5-16,0 12-2 15,0 6-2-15,0 11 15 16,-2 7 5-16,-6 2 5 15,1 0 2-15,1 0 0 16,2-8-1-16,4-2 1 16,0-3 1-16,-2-16 2 15,2 2 1-15,0-11 4 16,2-2 8-16,1-2 0 0,-3 1-1 16,0-9-18-16,3-19-18 15,11-52-7-15,-8 31 1 16,2 12 11-16,-2 7 9 15,-4 16 4-15,1 10 1 16,-3 6-11-16,-2 5-7 16,-1 12-4-16,-2 6 1 15,-5 4 13-15,3 6 4 16,4 1 2-16,2 0 1 0,3 9-45 16,-1 4-122-16,12 11 115 15</inkml:trace>
  <inkml:trace contextRef="#ctx0" brushRef="#br0" timeOffset="113651.12">11946 15824 252 0,'-3'-9'206'0,"2"5"12"0,-3-3-48 15,4 6-36-15,-7 8-60 16,-1 3-24-16,9 17-23 15,-6 4 15-15,0 7 5 16,3 4-1-16,-8 1-11 16,4-1-10-16,0-4-13 15,-1-4-1-15,5-15 3 16,2-6 16-16,1-10 52 16,-1-4 6-16,1-13-3 15,1-8-18-15,2-12-53 16,3-3-9-16,1-8-2 15,-2 3 0-15,4 2-1 16,-4 3 0-16,0 7 5 16,3 6 8-16,-5 9 20 15,-1 3 17-15,0 10-6 16,-3 5-12-16,1 8-20 16,2 3-14-16,-10 6 6 15,1 3 7-15,-5 10 1 0,2 0-3 16,9 9-4-16,-3 1-1 15,0 4 86-15,-1 4-102 16,2 8 30-16</inkml:trace>
  <inkml:trace contextRef="#ctx0" brushRef="#br0" timeOffset="115442.71">11369 16858 390 0,'-9'0'260'0,"-1"-2"13"16,8-1-66-16,-6-1-43 15,10 4-41-15,1-3-58 16,-3 3-14-16,0-1-26 0,0 0-10 15,0-1-2-15,0 1-5 16,8-2-3-16,0 1-2 16,8-1 2-16,30-5-22 15,-27 5-264-15,5-3 207 16</inkml:trace>
  <inkml:trace contextRef="#ctx0" brushRef="#br0" timeOffset="115926.6">11807 16656 509 0,'-12'8'239'0,"-9"9"-87"16,-3 10-20-16,-4 8-2 15,-4 4-16-15,10 6-26 0,7-4-15 16,11-6-37-16,9-2-21 16,15-13-20-16,3-3 0 15,14-12 10-15,-1-5 7 16,-2-11 15-16,-3-6 5 16,-9-8 4-16,-2-1 1 15,-10-8 1-15,-7 3 0 16,-7-1-2-16,-6-2-4 15,-7 8-15-15,9 6-7 16,-4 6-10-16,5 4-43 0,6 7-142 16,-9 3-171-16,7 7 211 15</inkml:trace>
  <inkml:trace contextRef="#ctx0" brushRef="#br0" timeOffset="116330.93">11964 17064 1088 0,'-5'5'36'16,"4"2"-16"-16,1 3 31 15,2-4-44-15,7-3-1 16,0-6 14-16,5-3 14 16,-6-12 9-16,1 1-2 15,-3-3-10-15,-1 4 2 16,-5 11 10-16,0 0 0 0,-6 7 4 15,5 1-17-15,0-3-19 16,0 0-3-16,0 0-9 16,-2 5-4-16,-2 5-29 15,3-2-35-15,1-6-151 16,1 5 142-16</inkml:trace>
  <inkml:trace contextRef="#ctx0" brushRef="#br0" timeOffset="116806.71">12145 17015 715 0,'0'-9'306'0,"-28"39"-139"0,3 4-32 15,10 6-19-15,4 0-19 16,12-2-56-16,5-2-17 16,12-11-23-16,1-9-4 15,2-9 6-15,3-7 7 16,-3-20 13-16,-1-7 5 15,-5-19 0-15,1-6-3 16,-12-8-6-16,1 1-4 0,-4 4-5 16,2-1-4-16,6 12-6 15,1 4-3-15,7 3-3 16,4 7-1-16,-4 4 1 16,-1 4 5-16,2 10 3 15,-8 3 1-15,3 9-3 16,-8 2 0-16,-4 9 3 15,-1 9 5-15,-8 7 7 16,5 7 1-16,-9 4-4 16,-2 3 8-16,-4 4-67 15,-13 1 39-15</inkml:trace>
  <inkml:trace contextRef="#ctx0" brushRef="#br0" timeOffset="-81311.66">16978 1591 128 0,'-6'-46'66'0,"6"44"-14"16,0-1-5-16,0 0 10 16,0 3 3-16,0 0 5 15,0-1-7-15,0 0-27 16,-2 0 0-16,1 0 19 16,1 0 12-16,-1 1 29 15,0-1 12-15,-1 0-2 16,1 0-2-16,0 0-6 15,0 1-6-15,0 0-9 16,0 0-4-16,-6 0-12 16,-4 0-4-16,-2 0-9 15,-26 6-5-15,25-6-8 16,4 4-5-16,-1 6-5 16,-1-3-2-16,1 2-7 15,1-1-4-15,8-3-10 16,-2 0-3-16,5 3-4 15,-1-1 0-15,6-1 4 0,3 5 1 16,5-3 5-16,0-5 0 16,-1 0 1-16,-3-4 1 15,1-4 1-15,3 3 2 16,-2-8 1-16,-1 0 1 16,-2-2 3-16,-2-4 2 15,-6 2 6-15,1 0 0 16,-5-4-1-16,-3 2 0 15,-3 4 1-15,-3-4 4 16,-2 9 2-16,2 3-1 0,1-2-11 16,1 5-6-16,-4 1-10 15,1 2-2-15,1 4-6 16,2 1-1-16,0 4-3 16,6 4-1-16,0 2 2 15,0 3 1-15,8-4 1 16,-1 0 0-16,5-6 0 15,2-3 1-15,3 0 2 16,0-2 1-16,4 1 2 16,2-1 1-16,0-5 1 15,1-2 2-15,-1-7 2 16,-2-2 1-16,2 1 2 16,-4-4 0-16,-5-3 2 15,-5 0 2-15,-4 0 4 16,-2-3 2-16,-5 7 1 15,-1 1 0-15,-2 1-4 0,-1 5-2 16,-4 1-5 0,-2 0-2-16,-2 5-6 0,0 4-3 15,3 2-3-15,-7 4-1 16,7 3 0-16,-2 3 1 16,2 2 0-16,8 2 0 15,0-4 0-15,-1-1 1 16,5 2-1-16,4-6 0 15,2 3-1-15,7-1 0 16,1-8 1-16,-2 2 2 16,6-3 2-16,-1-3 2 0,0 2 3 15,6-5 1-15,-6-1 3 16,2-5-2-16,-1-7 2 16,-3 0-2-16,3-4 2 15,-6 1 0-15,-2 0 4 16,2-2 2-16,-11 6 2 15,1 1-2-15,-5-1-2 16,-4 7-3-16,1-2-2 16,-1 1-2-16,-1 8-3 15,0 1-2-15,-1 7-6 16,-5 0 0-16,1 4 1 16,0 2 0-16,-1-1 1 15,6 7-1-15,1-2-1 16,1-3 0-16,4 4 0 15,-2-9-1-15,12 3 1 16,1 1 1-16,7-8 0 0,5 5 0 16,-7-5 3-16,5-2 1 15,-2-2 1-15,2-5 2 16,3-5 2-16,-4 2 0 16,0-9 1-16,0 1 1 15,-6-6-1-15,3-5 1 16,-2 0 1-16,-2-1-1 15,0 3 2-15,-6 6 0 16,-2 4-1-16,-5 0 0 16,-4 6-1-16,1 1-1 0,-2 6-5 15,3 5-4-15,-7 3-3 16,-3 2 0-16,-3 2 4 16,1 0 2-16,0 1 0 15,6 4 0-15,-2 0-2 16,5 2 0-16,0-4-4 15,4-1-1-15,5-1 1 16,2-2-1-16,8 1 2 16,-3-3 1-16,7-1 0 15,-1-6 1-15,6 1 3 16,2-3 0-16,0-2 3 16,-3 1 3-16,1-9 2 15,-1 0 0-15,-4-4 1 16,3-2 0-16,-4-4 1 15,-4-3 2-15,-5 1 2 16,-3-4 0-16,0 5-1 16,-5 0-2-16,-1 5-4 0,-3 4-1 15,-2 6-2-15,3 2-2 16,-3 4-3-16,0 1-3 16,-3 3-3-16,-3 5 1 15,-1 3 2-15,-2 2 0 16,6 5 0-16,1-3 0 15,7 4-2-15,-2 0 0 16,6-4-1-16,2 3 1 16,6-10 0-16,3-1 1 0,3-8 3 15,1 1-1-15,2-1 2 16,0-5 0-16,6 5 1 16,-1-12 2-16,0-2 1 15,0 2 2-15,-3-11 0 16,-1 2 1-16,-3 0 2 15,-3-4 2-15,-5 4 1 16,-3 0 1-16,-5 3-1 16,-4 3-3-16,-2 4-2 15,-3 7-4-15,-7 3-11 16,5 1-1-16,-5 13-4 16,-2 4 1-16,0 6 6 15,-2 2 1-15,9 0 3 16,1 0-1-16,5-3 2 15,2-1-1-15,3-4 0 16,3 0-1-16,3-5-1 16,4 1 0-16,2-8-66 0,2 1-74 15,7-3 94 1</inkml:trace>
  <inkml:trace contextRef="#ctx0" brushRef="#br0" timeOffset="-67385.5">23435 9615 284 0,'0'0'159'0,"0"0"-33"15,0 0-4-15,0-1-5 16,-2 0-9-16,0 0 20 16,1 0 6-16,0 0 4 15,0 0-3-15,0 0-27 0,0 0-17 16,0-1-30-16,0 1-15 15,0 0-22-15,-1 0-7 16,-9 1-6-16,-1 3-1 16,-27 24 13-16,30-11 5 15,1 1 2-15,3-2 0 16,5-2-17-16,3 1-4 16,4-5-6-16,0-5 0 15,5 3 2-15,-1-5 2 0,7-1 3 16,-1 4 3-16,0-13 4 15,3-1 0-15,-1-6 3 16,-1-6-2-16,-6 3 1 16,-3-2 2-16,-7-2 1 15,-3 1 0-15,-3-2-5 16,-6 0-3-16,2 8-3 16,0 2-2-16,-5 5 1 15,1 5-1-15,-5 4-6 16,-3 2-2-16,0 9-2 15,-4 3-2-15,4 7 2 16,0 6 1-16,3-1 2 16,10 4 1-16,-1-4 1 15,0-3-1-15,9-3-1 16,-1-1-1-16,4-8-1 16,7 0 0-16,0-7 1 15,5 2 1-15,3-7 2 0,2 2 0 16,1-9 2-16,-2-8 1 15,0-3-1-15,-1-8 1 16,-1-3 0-16,-6-3 1 16,-3 0 0-16,-4 3 2 15,-3 5 3-15,-6 2 2 16,-6 4 0-16,2 5-2 16,-3 3-1-16,0 9-5 15,-2 1-6-15,-5 6-3 16,0 8-6-16,-1 2 0 0,-1 8 0 15,2 2 1-15,6 2 1 16,-2-3 1-16,9 3 2 16,3-5 0-16,4-6 2 15,5 1 0-15,7-6 1 16,0 1 0-16,7-6 1 16,0-2 1-16,0-6 1 15,5-7 1-15,-1-6-1 16,1 0 2-16,-2-9-1 15,-5-3 0-15,-5-2 2 16,-8-2 0-16,-3 1 2 16,-6 0 0-16,-1 6 0 15,-2 6 0-15,-6 8-2 16,1 3-3-16,-3 7-3 16,-8 1-4-16,3 12-3 15,-2 5-1-15,0 7 2 16,2 3 2-16,5 4 4 0,-1 0 1 15,6-2 1-15,7-5-1 16,6-9-1-16,4-6 1 16,6-4-1-16,6-2 1 15,-1-10 1-15,5 0-1 16,4-11 0-16,-3-4-1 16,-1-1-10-16,-3-1-6 15,-4-2-1-15,-4 2 2 0,-6 3 13 16,-3 3 5-16,-8 5 8 15,-2 4-1-15,2 3-1 16,-5 2-2-16,0 7-11 16,-1 4-2-16,-3 11-2 15,-3 6 3-15,-2 1 11 16,2 4 3-16,3-7 1 16,2-6-1-16,10 0-6 15,3-5-1-15,6-2 0 16,2-1 0-16,0-9 1 15,2-1 1-15,3-9 0 16,3 0 0-16,-6-13-1 16,1-2 0-16,-2-6-3 15,-6-4-2-15,-2 5 1 16,-5-2 1-16,-9 7 2 16,1 3 2-16,-4 10-3 15,0 4-1-15,-3 10 0 0,-2 7-2 16,0 6 0-16,-1 1 0 15,4 5 1-15,2-1 0 16,9 1 0-16,0-2 1 16,5-4 0-16,5 1-1 15,0-9 1-15,7-1 0 16,0-5 1-16,2 1 0 16,4-4 0-16,-3 1-33 15,1-8-159-15,-2-4 136 16</inkml:trace>
  <inkml:trace contextRef="#ctx0" brushRef="#br1" timeOffset="-56858.37">16983 1557 93 0,'37'-98'100'0,"-38"90"55"16,-7 0 20-16,5 3-6 15,-1 0-17-15,0 2-30 16,4 0-18-16,-6 0-18 16,0-4-3-16,-1 4-9 15,-1 0-8-15,-6 5-16 16,2 3-11-16,-4 5-20 15,-2 4-7-15,6-2-7 0,0 5-2 16,4 0-3-16,2-2 0 16,4 3 5-16,-1-7 0 15,4 0 2-15,3-2 2 16,6-4 2-16,4-1 1 16,4-1 4-16,0-3 1 15,5-5-2-15,2 2 0 16,0-9 0-16,-1-3-1 0,-2-4 2 15,-2-4 0-15,-1-1-1 16,-5 0-1-16,-6-5-1 16,-2 3-2-16,-6 2-1 15,-4 1 6-15,-6 10 10 16,-4-1 1-16,-6 7-4 16,-4 0-9-16,-1 14-14 15,-4 5-5-15,-3 10-1 16,2 4 0-16,0 5 1 15,0-3 1-15,8 5 4 16,3 3-1-16,7-7 1 16,3 0 0-16,8-4-2 15,-2-5-1-15,8-5 2 16,0-7 1-16,9 0 7 16,4-8 5-16,3 0 5 15,0-1 2-15,2-13 0 16,2 4 0-16,-6-11 0 15,-2-1 1-15,-2-1 0 16,-7-5 0-16,-4-3-4 0,1 3-1 16,-8-1-6-16,-1 3-1 15,-4 10-2-15,-3 1 0 16,-3 10-3-16,-2 5-2 16,0 2-6-16,1 7-5 15,-7 6-1-15,-1 7 0 16,1 8 3-16,3 3 2 15,0 3 2-15,9-1 0 0,1-3 1 16,-4-2-2-16,16-10-1 16,-2-5 1-16,14-3 3 15,7-3 3-15,3-5 8 16,2-5 2-16,2-8 4 16,1-2-1-16,-5-7-2 15,4-3-1-15,-5 0 0 16,-7-6 1-16,-3 5 4 15,-5 5 2-15,-9-6 0 16,0 7-2-16,-10-3-7 16,-1 3-3-16,-5 6-7 15,-3 6-3-15,0 6-4 16,-6 2-1-16,1 12-2 16,-4 2 2-16,2 7 1 15,0 4 1-15,6-1 2 16,5 0 0-16,3-2 2 15,6-4 0-15,11-2-1 16,0-2 0-16,13-8 2 16,2-3 3-16,1-7 8 15,3-8 2-15,4-1 3 0,-1 0 0 16,1-13-2-16,0-1 0 16,-9-6-1-16,0-4 2 15,-5 2-1-15,-5 4-2 16,-8-3-1-16,-2 5-2 15,-4 8-6-15,-7 4-3 16,-1 9-8-16,-2 8-5 0,-9 16-1 16,-1 3 2-1,-3 14 4-15,-3-3 4 0,5 1 3 16,-1-3 0-16,13-2 0 16,9-4-1-16,9-12-2 15,9 4 1-15,5-11 5 16,0-4 1-16,8-5 5 15,3-13 1-15,4-6 0 16,-1-4 1-16,-10-1-1 16,-1 2 0-16,-14 1 0 15,-5 6 0-15,-4 6-5 16,-4 5-4-16,-6 11-6 16,-2 2-3-16,-12 4 2 15,-1 6 3-15,3 2 3 16,5 2 2-16,9 0-69 15,10-1-145-15,21-3 144 16</inkml:trace>
  <inkml:trace contextRef="#ctx0" brushRef="#br1" timeOffset="-40059.39">16853 1547 162 0,'45'-27'134'16,"-37"27"6"-16,-1 1-5 16,-2-1-5-16,-2 1-25 15,-3 0-15-15,0-1-20 16,0 0-12-16,0 0-17 16,0 0-2-16,-1 0 19 15,0 0 15-15,0 0 21 16,0 0-1-16,-1-1-23 15,1 0-11-15,-4 0-23 16,-12-2-7-16,-29-6-11 16,25 4-6-16,-2 3-8 15,5 0 0-15,-4 2-2 16,6 0 0-16,-2-2 12 16,1 2 10-16,-2-3 10 15,-11-3 2-15,6 1-10 16,-7-3-10-16,-1 3-9 15,4 2-3-15,-8 1-1 0,3 1-2 16,-5-2 1 0,-2-1-1-16,0 2-1 0,-2 0 1 15,-2 3 0-15,6 1-1 16,-2-2 0-16,9 4 0 16,-2-4 1-16,-1 0-1 15,3 0 1-15,-3-3 0 16,0 3 0-16,4 0 0 15,-2 0 0-15,0 0 0 16,-1-1 0-16,0-1 1 16,-3-1 0-16,3 0-2 0,-3 3 1 15,6-3-1 1,0 3-1-16,1-1 0 0,9 1-1 16,-4 5 1-16,1-1 0 15,0 0 1-15,-10 0 0 16,2-5 0-16,-6 1 1 15,1 1 0-15,3 0 0 16,-2 4-1-16,5-2 1 16,-1-2 0-16,1 3 0 15,4-2 0-15,0-2 0 16,-1 3 1-16,8-6 0 16,0 0 25-16,1-1 6 15,5 1 2-15,-4 2 0 16,-2 0-23-16,0 0-7 15,4-1 0-15,-1 1-2 16,-2-3 0-16,6 4-1 16,-5-1 0-16,6 0 1 15,-2-2-1-15,2 1 2 0,2 0 0 16,1-2-1-16,0 3 0 16,0 0-1-16,0 0-2 15,4 0 0-15,0 1-2 16,2-1-5-16,1 1-1 15,-1 0-6-15,1 0-28 16,0 0-51-16,0 0-36 16,0 0-112-16,1 0-42 0,0 0-113 15,0 0 231-15</inkml:trace>
  <inkml:trace contextRef="#ctx0" brushRef="#br1" timeOffset="-39693.84">15094 1379 175 0,'4'-4'123'15,"3"-1"10"-15,-7-1 4 16,3 3-2-16,-3 1-21 16,-1 2-26-16,-1 0-41 15,1 0-6-15,-4 1-3 16,-10 0 0-16,-37 14 7 15,26-3-2-15,-11-2-6 16,-8 3-5-16,4 1-12 0,-4 0-6 16,7 4-7-16,1 0-2 15,1 0 2-15,5-1-1 16,12-4-1-16,2 2-2 16,10-2-4-16,0-5-4 15,5 2 0-15,2-2 1 16,3-1 4-16,5 2 2 15,1 1 4-15,4-4 2 16,5 1 1-16,3 1 1 16,6-2-40-16,2 4-47 0,-4-6 48 15</inkml:trace>
  <inkml:trace contextRef="#ctx0" brushRef="#br1" timeOffset="-35380.2">14823 1517 332 0,'75'4'175'0,"-75"-4"-44"16,2 2-21-16,-2-3-33 15,0 1-15-15,0 0-24 16,-2 0-11-16,2 0-14 15,-2 0 0-15,2 0 10 16,-1 0 6-16,0 0 20 16,0 0 7-16,-13 2 1 15,2 0 0-15,-31 6-13 16,26-6-7-16,-4-2 0 16,0 0-2-16,1 2-5 15,2 0-4-15,0 1-13 16,0-1-5-16,8 1-3 15,-9-3-1-15,4 0-1 16,2 0 0-16,-6-1 1 16,7 1-1-16,1 0 4 15,-2 2 0-15,4-4 4 16,0 2 1-16,2 0 2 0,0-2 0 16,-6 2-1-16,1 0 0 15,-4 0-4-15,1 0-2 16,-2-1 0-16,1-1 0 15,-4-2 0-15,-1 0 2 16,8 3 1-16,-6-4 3 16,1 0 0-16,1 1-1 15,-1-1-5-15,-2 4-2 0,2 0-3 16,3 0 0-16,-1 1-1 16,2 2-1-16,0-1 1 15,-4-1 0-15,5 0 0 16,-5 2 15-16,2-4 19 15,2 2 1-15,3-2 4 16,1-1-14-16,-2 2-18 16,-2 1-2-16,5-1-3 15,-6 0 1-15,4 0 2 16,-3-4 1-16,1 2 3 16,4-1 0-16,-2 0 2 15,5 3-3-15,-4-1-2 16,-6 2-2-16,-2-2-3 15,-3 1 0-15,1 1-2 16,7 1 1-16,-1 1-1 16,-4-2 1-16,3 0 0 0,-6 0 0 15,4-2 0-15,1 3 1 16,-3-1 1-16,1 0 2 16,1 0 2-16,-2-1 0 15,5 1 1-15,-1 0-2 16,0 1-1-16,0 0-1 15,0-1-2-15,-1-1 1 16,3 0-2-16,-3 1 0 16,0 2 1-16,2-1-1 15,-7-1 1-15,5 2 0 0,0-2 0 16,2 0 0-16,1 0 0 16,0-4 0-16,-4 3-2 15,-2-1 1-15,7 3 0 16,-3 0 1-16,6-1-1 15,1 0 1-15,-2-2 0 16,0 0 1-16,-1 2-1 16,-4-1-1-16,1 1 1 15,0 0-2-15,-1 0 1 16,-1 1-1-16,-4-1 0 16,0 0 0-16,-2 3 0 15,0-1 0-15,-1 1 1 16,2 2-1-16,-1-8 1 15,1 2-1-15,1 1 1 16,2 0 0-16,3 4-1 16,-2-2 0-16,1-1 1 15,4-1-1-15,-6 0 0 16,5 0 0-16,3 2 0 0,-7 0 0 16,7 1 0-1,-3-3 0-15,-3 0 1 0,9 0 0 16,-6 0 0-16,2 2-1 15,1 0 0-15,-6-2 0 16,5-1 0-16,-3 1 1 16,1 0 0-16,-1 0 0 15,-3-3 0-15,-2 2 0 16,0-1 0-16,0-1 0 16,2 3-1-16,-6-2 0 0,3 1 1 15,3 1-1-15,-3 1 0 16,3 1 0-16,-2 0 0 15,0-1 0-15,0 0 0 16,2-1 1-16,1-1 0 16,-3 0-1-16,0 0 1 15,-1 0-1-15,3 0 0 16,-5 0 0-16,5 0 0 16,-6 1 0-16,4 0 0 15,3-1 0-15,1 1 0 16,4 1 0-16,-4 1-1 15,-3 0 1-15,-7-1-1 16,1 1 1-16,-4-2 0 16,5 2 0-16,1 2 0 15,-6 0 0-15,9 2 1 16,1-2 0-16,0-3-1 16,5 0 0-16,-8 4 0 0,0-2 0 15,-4 1 0-15,0-1 0 16,0 0 0-16,-3-3 0 15,7 4 0-15,-1 0 0 16,-1-2 0-16,8 0 0 16,0-2 0-16,1 0 0 15,4 1 0-15,-4 0 0 16,-1 4 0-16,-4 0 0 16,-4-1 0-16,0-1 0 15,-2-1 0-15,-3 1 0 0,-3-1 0 16,-4 7-1-16,-3-6 1 15,-1 1 0-15,4 2 0 16,4-5 3-16,6 4 0 16,1-5-1-16,1-1 1 15,5 2-3-15,-1-2 0 16,2-1 0-16,5 3 0 16,-3-3 0-16,1 2 0 15,-3 0 0-15,4 1 0 16,-4-1 1-16,-1 3-1 15,3 1 1-15,-6-4-1 16,4 0 0-16,5-1 0 16,-5 0 0-16,3 1 0 15,-1 0-1-15,-2 1 1 16,1-1 1-16,-3 1 0 0,6-1 0 16,-4-2 0-1,0-1-1-15,4 3 1 0,-9 0-1 16,6 0 0-16,-2 1 0 15,-3-3 0-15,0 2 0 16,0 0-1-16,-8 0-1 16,6 4 2-16,4-2 0 15,-1 2 0-15,13-3 0 16,-4 0 2-16,1-1-1 16,3-1 0-16,-7 1 0 0,-1-3 0 15,6 3 0-15,-1-2-1 16,0-2 0-16,0 8-1 15,-8-5 0-15,1 2-1 16,-5 1 2-16,6-2 0 16,-1-2 0-16,1 3 1 15,3 1 0-15,1-2 0 16,-5 1 1-16,0-4-1 16,5-3 1-16,-5 2-1 15,5 1 0-15,-5 2-1 16,-5-3 0-16,3 2-1 15,-1 3 0-15,0 0 0 16,0 2 0-16,1 1 0 16,-1-2 1-16,0-2-1 15,-1 2 1-15,2-2 0 16,-1 1 0-16,2 3 0 16,6-3 0-16,-4 1 0 0,2-2 0 15,2 3 1-15,-7-3-1 16,4 0 1-16,2-1-1 15,1-1 1 1,5 1 0-16,1 1 0 0,-13-5 0 16,-1 0 2-16,-4 2 0 15,3 2-1-15,-2-2 0 16,1 1-2-16,-2 1 0 16,3-4 1-16,-2 0 1 0,3 0-1 15,-1-4 0-15,6 2-1 16,-1 4 0-16,0-1 0 15,4 3 0-15,-2-1 0 16,-6-1-1-16,6 3-1 16,0-1 1-16,0-1 1 15,3 2 0-15,-5-3 0 16,0 1 0-16,-3-1 1 16,5 0-1-16,-4 2-1 15,3 0-1-15,-2 1-2 16,-1 4 0-16,-1 1 1 15,-1 2-1-15,5 3 2 16,-1-5 2-16,0 0 0 16,1-3 0-16,1-3 2 15,1 3 1-15,-2-2 1 16,3-1 0-16,-2 1-1 16,-3-6 0-16,2 3-1 0,-4 3-2 15,2 0 0-15,0 3-3 16,0-2 0-16,-1 1-1 15,1-2 1-15,0 4 2 16,2 1 1-16,-1-3 0 16,1 1 1-16,1-2 1 15,0 0-1-15,4 0 1 16,-7 2-1-16,6-3 0 16,-1-4-1-16,-4 4 0 15,7-1 1-15,-5-1-1 0,-2 3 0 16,5 0 0-16,-3-1 0 15,3 0-1-15,-2 0 1 16,-2 1 0-16,1-2 0 16,-2 5 0-16,2-2 0 15,3-1-1-15,-2 5-2 16,5-6 0-16,-2 4-1 16,2-2 0-16,-3-1 2 15,-2-1 0-15,4 7 2 16,-2-2 0-16,-2-2 0 15,3 6 0-15,-5-8 1 16,4 1 1-16,2 3-1 16,3-4 1-16,0 0 0 15,1-1 0-15,2 0 1 16,2-1-1-16,0 0-1 16,1 0-2-16,-2 0-16 15,1-1-82-15,0 2-264 0,1 0 245 16</inkml:trace>
  <inkml:trace contextRef="#ctx0" brushRef="#br1" timeOffset="-27907.31">11073 6901 33 0,'15'-99'32'16,"-17"89"39"-16,1 3 15 15,-1-2 43-15,0 3 11 16,2 2 11-16,-2-2 0 16,2 1-14-16,0-3-12 15,-4 0-24-15,1 0-9 16,-2 0-7-16,4 3-13 0,2 2 8 16,0 0-2-16,-1 3 8 15,0 0 18-15,-1-1-15 16,0 1-6-16,1 0-24 15,-2 0-15-15,1 0-18 16,-4 18-3-16,-8 33-2 16,8-25 0-16,1 3 3 15,-2 3-1-15,3 4-1 16,-4 3 0-16,0 3 1 16,1 0-4-16,-4 0-7 15,2 2-2-15,5 0-6 16,-2 1 1-16,4-5-1 15,-4-5 0-15,-1-3 12 16,4-2 7-16,-1-6 5 16,3 1 0-16,1-9-11 15,-5-2-8-15,2-5-6 16,1-2 1-16,1-3 3 0,0 1 2 16,0-5 24-16,0 0 7 15,0-1 8-15,-2 0-1 16,1-1-24-16,1 1-8 15,-2 0-11-15,-3-13-1 16,-4-3 2-16,-25-27-1 16,27 27 0-16,1 1-1 15,-3 2-2-15,3-2-1 16,2 2 0-16,1 3 0 16,3 1 0-16,-4 4 1 15,4 5 2-15,1-3 1 0,-6 2 1 16,5 2 1-16,0 0-3 15,0 0-1-15,0 6-2 16,0 19 1-16,0 36 1 16,-3-27-1-16,3-1-1 15,0-1 1-15,3-7-1 16,5-2-1-16,0-7-1 16,3-2-1-16,-3-5-1 15,-4-3 0-15,4-6 0 16,0-6 0-16,2-5 3 15,3-2 0-15,-3-2 1 16,5-1 0-16,0 3 0 16,-1 2 0-16,0 2-3 15,-4 0-23-15,-3 1-58 16,0 2-46-16,-3 0-152 0,2 1-117 16,-3-9 254-1</inkml:trace>
  <inkml:trace contextRef="#ctx0" brushRef="#br1" timeOffset="-26615.12">10256 5191 211 0,'4'-74'149'16,"-2"65"25"-16,4 3-10 16,-7-4-12-16,4 5-6 0,-6 0-18 15,0 2-3-15,1 0 4 16,1 2-6-16,1 1-15 15,-1 0-17-15,1 0-41 16,0 0-13-16,-1 0-13 31,0 0 0-31,-2 18 5 0,-3 45 1 0,-1-22 4 16,-2 3 1-16,6-10-8 16,-4 0-3-16,3-2 2 15,-1 1 0-15,-1-4 0 16,-1 3-4-16,0-6-10 15,1-1-4-15,5 0-5 16,-5-7 1-16,2 1-2 16,2 0 2-16,1-5 0 15,1 5 1-15,0-4 7 16,-2-3 4-16,0-1 10 16,-1-4 4-16,0-4 0 15,1 0-2-15,1-2-1 16,0-1 5-16,0 0 1 0,0 0-2 15,0-1-9-15,-1 0-9 16,1 0-5-16,0 0 1 16,1 0-2-16,-5-4 0 15,2-4-3-15,-7-3-1 16,-23-30-3-16,26 30 0 16,1-4-3-16,2 1 0 15,3 3 1-15,-3 1 2 0,4 5 4 16,-1 3 3-16,1 0 4 15,-1 2 4-15,-1 0-2 16,2 0-2-16,0 1-7 16,0 0-3-16,0 4-3 15,0 19 1-15,3 31 1 16,2-28 1-16,-1 2 0 16,3-3 1-16,1-1-2 15,-1-4 1-15,-3-6 0 16,2-4 0-16,-5-8 0 15,3 1 0-15,3-4-1 16,-4-3 0-16,6 3 1 16,2-8 1-16,1 0 0 15,0 0 0-15,-2-5 0 16,-7 3 0-16,3 3 1 16,-3 1-1-16,-2-2-2 15,0 0-2-15,4 1-28 16,-3-2-46-16,7 3-101 15,-1 3 108-15</inkml:trace>
  <inkml:trace contextRef="#ctx0" brushRef="#br1" timeOffset="-20647.56">16063 12167 443 0,'-18'-38'258'16,"11"35"-54"0,2 2-51-16,1 0-22 0,0 1-20 15,3-1-3-15,0 0 7 16,0 0 11-16,-1 1 10 15,1 0 4-15,0-1-2 16,1 0-9-16,-2-1-24 16,1 1-17-16,1 0-36 15,-2 0-13-15,1 0-25 16,-1 0-9-16,2 1-10 16,0 0-3-16,0 0 1 15,0 0 4-15,12 2 5 16,5 3 1-16,35 7 1 15,-26-9 2-15,7-1 6 16,-2-1 3-16,1-2 2 16,5 1-2-16,-3-2-4 15,3 1-2-15,-4 1-2 0,2-1 0 16,-10 1-1-16,3 0 0 16,-3 1 0-16,-5-1-1 15,-1 0 1-15,-5 1-1 16,-5 0 2-16,-2 2-1 15,-4-1 3-15,-2-2 1 16,-2-1 3-16,0 0 3 16,0 0 2-16,0 0-2 15,1 0-9-15,-2 0-22 16,1 0-62-16,-9-3-51 0,-3 0-194 16,-33-10-297-16,23 14 404 15</inkml:trace>
  <inkml:trace contextRef="#ctx1" brushRef="#br1" timeOffset="-65882.45">16468 14052 0,'0'0'16,"0"0"-1,0 0 1,0 0 0,0 0-1,0 0 1,0 0 0,0 0-1</inkml:trace>
  <inkml:trace contextRef="#ctx0" brushRef="#br1" timeOffset="-19116.66">15987 12005 460 0,'3'-10'174'0,"3"0"-142"15,2 1 18-15,3 5 27 16,-4-3 23-16,4 9 56 16,-1 1 4-16,-1-7-1 15,1 4-10-15,2-1-31 16,-2-1-11-16,-3 6-33 0,-3-4-9 16,-7 3 10-16,-2 2 0 15,-9 1 2-15,-4 7-4 16,-11 5-30-16,-9-1-6 15,-1 5-14-15,0-4-5 16,5 3-8-16,7-3-1 16,7-3-5-16,2-1-2 15,8-4-4-15,3 1-4 16,7-4-2-16,6-2-1 16,7-1 2-16,6 1 2 0,10-2 3 15,4 0 3-15,3 2-55 16,4 2-75-16,-6 7 84 15</inkml:trace>
  <inkml:trace contextRef="#ctx0" brushRef="#br1" timeOffset="-18075.82">14493 13938 399 0,'-14'-3'238'0,"-7"-2"-21"16,5-1-7-16,0 3-27 16,2 1-8-16,1-2-8 15,0 2-14-15,7 2-38 0,-1-1-17 16,7 1-51-16,0 1-20 15,0-1-26-15,0 0-9 16,0 0 3-16,14 6 3 16,10 4 31-16,30 13 14 15,-18-12 21-15,-7-3 3 16,1-2 17-16,-2 0-8 16,-1-5-18-16,9 3 0 15,7-2-35-15,1-2 3 16,-2 0 2-16,2 1-1 0,-4 0-7 15,-3-1-6-15,-1 1-4 16,-9 0 0-16,-5-2 2 16,-2-1 1-16,-6 1-2 15,-4-1 0-15,-5 1-3 16,1-2 0-16,-3 1-3 16,1 1 0-16,-4 0-2 15,0 0-1-15,0 0 0 16,0 0 1-16,0 0 5 15,0 0-19-15,0 0-54 16,0-1-38-16,0 1-89 16,-1-2-66-16,-7-2 167 15</inkml:trace>
  <inkml:trace contextRef="#ctx0" brushRef="#br1" timeOffset="-17638.47">14518 13892 498 0,'41'-29'269'0,"-40"26"-53"15,7 0-5-15,-8 3-16 16,3 2 4-16,-2-1-1 16,-2-1-20-16,0 0-54 15,-2 0-35-15,-14 1-55 16,-32 10-16-16,14 2-12 16,-2 1-2-16,-8 6 0 15,2-2-1-15,2 4 2 16,5-1 1-16,10-3-2 15,7-3-2-15,14-4-7 16,1-1-3-16,6-2-4 16,5 0 1-16,9-1 4 15,2 1 1-15,8-1 5 16,2-3 1-16,5-2 0 16,-1-2 5-16,2 1-89 15,-5 0-96-15,0 2 115 16</inkml:trace>
  <inkml:trace contextRef="#ctx0" brushRef="#br1" timeOffset="-16195.03">10808 12572 584 0,'-1'-2'313'16,"-2"-2"-92"-16,-1 1-61 15,4 2-28-15,-1 0-28 16,1 0-11-16,0 0-8 16,0 0 1-16,0 0 2 15,0-1 4-15,6 1-5 16,7 0-6-16,17 0-14 16,27-1-3-16,-21-2 3 15,2-2-2-15,0 0-5 16,5 0-7-16,2 2-25 0,-2 0-7 15,-3 1-8 1,-6 1-4-16,-9 0-1 0,-2 1 0 16,-9 3-1-16,0 1 1 15,-8-2-2-15,1 3 0 16,-7-6-1-16,0 1 0 16,0 1 2-16,0 0 2 15,0 0 2-15,0 0-2 16,0 0-8-16,0 0-4 15,0 0-42-15,0 0-29 0,0 0-66 16,0 0-46-16,0 0-113 16,0 0-81-16,0 0 241 15</inkml:trace>
  <inkml:trace contextRef="#ctx0" brushRef="#br1" timeOffset="-15864.17">11298 12488 828 0,'0'-2'366'0,"0"1"-196"15,-1 0-8-15,-1 0-52 16,1 0-27-16,1 0-5 16,0 0 5-16,0 0-4 15,7-2 1-15,5-1-25 16,3 2-15-16,24 5-14 15,-34 2-5-15,4 3-3 0,-6-2 7 16,1-1 6-16,2 1 14 16,-2 3 13-16,-5-1-4 15,-6 2-4-15,-6-1-13 16,-7 0-17-16,3 3-4 16,-8-2-7-16,3-2-3 15,-5 1 4-15,1 3-25 16,1 0-86-16,-3 3-56 15,8 2 84-15</inkml:trace>
  <inkml:trace contextRef="#ctx0" brushRef="#br1" timeOffset="-14844.23">10120 10786 420 0,'-7'-4'243'0,"6"2"-9"15,-5 2-10-15,4-3-28 16,1 2-7-16,0 0-31 0,0 0-22 16,1 0-32-1,-1 0-20-15,1 0-43 0,0-1-14 16,0 2-22-16,0 0-3 16,1 0 25-16,10 2 12 15,6 0 22-15,36 7 10 16,-26-7-11-16,1 1-9 15,-1-2-15-15,-1 0-9 16,1-2-8-16,5 1-2 16,8-3-2-16,-1 0-2 0,0 0-2 15,-7-1-1-15,-8 1-2 16,-3-1-1-16,-8 2-1 16,2 0 1-16,-9 2-2 15,-1 0 0-15,-4 0-27 16,-1-1-40-16,0 0-95 15,0 0-89-15,0 0-301 16,0 0 351-16</inkml:trace>
  <inkml:trace contextRef="#ctx0" brushRef="#br1" timeOffset="-14580.41">10590 10715 476 0,'19'-25'272'0,"-16"23"1"15,4 1-160-15,5 2-4 16,2 2-4-16,5 1 1 16,-1-1-9-16,1 3-29 0,-4 1-16 15,1 4-17-15,-7 0-1 16,-3 2 26-16,-1-2 10 16,-5 0 7-16,-1 1 1 15,-5 3-31-15,-7-3-11 16,-8-4-12-16,0 3-6 15,-8-6 6-15,5 2-23 16,-2 1-132-16,-2-5-375 16,6 4 334-16</inkml:trace>
  <inkml:trace contextRef="#ctx0" brushRef="#br1" timeOffset="-13426.99">9754 9483 393 0,'-56'-31'237'0,"50"28"-16"0,4 1 8 16,-1 0-38-16,3 0-5 16,-2 1-34-16,1 0-24 15,-1 0-61-15,1 1-25 16,1 0-26-16,0 0 0 15,0 0 21-15,18 0 11 16,36 2 19-16,-28 2 1 16,0-2-2-16,4-1 3 0,3-1 3 15,0-1-6-15,1-1-11 16,-1-4-9-16,0 0-18 16,-3-1-4-16,-6-2-6 15,-1 6-3-15,-8 0-5 16,0 0-3-16,-7 1-3 15,-1 2-2-15,0-1 0 16,-3-1-1-16,1 2-1 16,-2-2 0-16,-3 1-17 15,0 0-25-15,0 0-66 16,5-1-61-16,9-3-107 16,25-15-14-16,-30 11 24 15,-4 0 60-15,0 2 128 16,-2-1 41-16,-3 4 69 15,5 3 29-15,-7-1 33 16,0 2 16-16,2 0-11 16,-1 0-29-16,1 0-25 15,0 0-8-15,0 0 12 0,6 2 16 16,8 3 4-16,25 15 1 16,-18-13-12-16,-11-1-4 15,5 1 0-15,1 0-6 16,-12 1-9-16,7-1-2 15,-11 1-4-15,-1 0-1 16,-9 4-3-16,1 2-5 16,-10 1-9-16,-2 2-1 15,-1 4-45-15,-7 5 7 16,-21 2 9-16</inkml:trace>
  <inkml:trace contextRef="#ctx0" brushRef="#br1" timeOffset="-11851.2">10991 15292 109 0,'-33'44'98'0,"31"-36"55"16,1 1-2-16,1 0 7 15,3-2 12-15,0-2 8 16,-3-1 2-16,2-2 3 16,-2 0-6-16,0-3-10 15,-2 0-13-15,1-1-35 16,0-2-15-16,-3-15-25 15,-10-28-4-15,10 23 6 16,-2-5-4-16,-4-5-14 16,6-4-10-16,-3-7-26 15,3-3-7-15,1-5-12 0,3 0-2 16,2 2 0-16,0 0 1 16,4 13 2-16,-2 0 0 15,0 9 7-15,-3 2 0 16,-3 6 5-16,2 4 2 15,-3 2-5-15,-1 5-1 16,4 1-5-16,0 1-2 16,2 4-4-16,1 1 1 15,-3 3-1-15,0-1 0 0,-1 0-5 16,1 1-3-16,-2 0-3 16,0 0 0-16,1 0 1 15,-4 6 1-15,-1 8 1 16,-33 25 0-16,30-18 1 15,-3-1 1-15,-3 0 0 16,3 1 2-16,5-7 0 16,-3-1 1-16,8-7 0 15,0-2-1-15,2-1 1 16,0-3-1-16,0-1-2 16,0 0 0-16,2-7 0 15,5-15 1-15,11-34 1 16,-4 31-1-16,2 1 0 15,4-2 0-15,-5 3-1 16,7 5-1-16,-7-2 1 16,3 6 0-16,-3 2 0 15,-5 2 0-15,1 6 0 16,-3 2 1-16,-2 4-1 0,1 3 0 16,-3 5-2-16,3 5 1 15,-2 4 0-15,-2 0 1 16,0 2-12-16,2 1-31 15,-2 1-72-15,2 0 73 16</inkml:trace>
  <inkml:trace contextRef="#ctx0" brushRef="#br1" timeOffset="-10135.37">19112 13756 657 0,'-14'70'338'0,"14"-66"-149"16,0-3-12-16,0-3 6 16,0 1-14-16,0 0-2 0,0 0-12 15,1-17-23-15,3-29-40 16,-4 20-8-16,-2-4-15 15,2 0-11-15,2-4-9 16,2 1-7-16,2-2-9 16,0-3-5-16,0-2-8 15,-2 1-3-15,2 0-1 16,-2 4 0-16,0 2 2 16,1 5 5-16,-5 2 3 15,1 7-1-15,-1 4 7 16,-2 3-9-16,2 6 1 15,-3-1 3-15,-1 3-10 16,0 0 2-16,-2 4-10 16,1 2-4-16,-1 7-5 15,0 2-1-15,-2 4 1 16,-1 0 1-16,0-3 2 16,-1-1 0-16,6-3 1 15,1 1 0-15,1-5-1 16,2 3 2-16,-1-6 0 0,0-1 1 15,1 0-2-15,0 0-4 16,0 0-4-16,0-1-2 16,9-13 1-16,37-32 1 15,-28 23 2-15,1 4 1 16,-2 0-1-16,-2 0 0 16,3 8 1-16,-2-8 0 15,2 8 1-15,-2 3 0 16,-2-1 1-16,-3 7 0 0,-2 1-1 15,-3 2 0-15,-1 0 0 16,-1 5 0-16,-3 3 4 16,3 2 1-16,-5 3-1 15,-3-2-1-15,3 0-1 16,-3 0-2-16,4 0-26 16,1 1-34-16,3-5-36 15,5 0 377-15,-2-3-229 16</inkml:trace>
  <inkml:trace contextRef="#ctx0" brushRef="#br1" timeOffset="-8459.49">21144 9924 628 0,'-16'32'325'16,"15"-32"-91"-16,0-3 16 16,1 2-36-16,0-1-39 15,0 1-53-15,0 0-20 0,0-4-16 16,2-8-4-16,3-4-4 15,8-31-8-15,-8 25-17 16,2-3-3-16,0-4-14 16,-1-5-5-16,-5-12-11 15,4 1-7-15,0-3 4 16,3 2 5-16,2 9 6 16,-7 3 2-16,-1 8-12 15,-4 0-6-15,2 6-4 16,3 2-2-16,0 3-1 15,2 2 0-15,-3-1-2 16,3 2-1-16,-1 3-1 16,1 5 2-16,-4-4 3 15,0 5 4-15,-1-1 8 16,-1 2 1-16,0 3-4 16,0-1-4-16,-1 1-11 15,2 0-3-15,-2 0 2 0,-2 2 0 16,-10 6 4-16,-22 25 2 15,23-23-1-15,3-4 0 16,3 3 0-16,0-3 1 16,4-6 0-16,-1 0 2 15,4 2 4-15,0-4 1 16,0 1-3-16,0 0-3 16,0 0-4-16,7-15-2 15,17-27-1-15,-9 30 0 16,2-5-1-16,0 5 0 0,5-1-1 15,-2 0 1-15,-1-2 1 16,-1 0-1-16,-5 6 1 16,-3-2-2-16,-6 10-1 15,1 2 0-15,0 3 1 16,0 5 2-16,-2 2 0 16,-2 3 1-16,-3 1 1 15,-4-1-1-15,2-1 1 16,-1-3 1-16,7 2-23 15,-2-4-34-15,6 2-81 16,2-2-198-16,-2 1 219 16</inkml:trace>
  <inkml:trace contextRef="#ctx0" brushRef="#br1" timeOffset="-6740.69">22440 8330 440 0,'99'-29'230'0,"-93"29"-73"16,2 0 24-16,-8-4-7 16,0 0-22-16,2 1-2 15,-3 2-7-15,1 0-21 16,0 0 0-16,-1 0-24 15,0 0-15-15,0 0-15 16,0 1-3-16,1 0 1 0,-14 1 3 16,-6 1-8-16,-31 8-8 15,26-6-14 1,-9-1-2-16,-1-3 8 0,-6-5 4 16,-5 1 0-16,7 2-8 15,3 2-15-15,1 0-9 16,-2 0-9-16,1 0-3 15,-5 0-1-15,3 1-2 16,6-1-1-16,2 2-1 16,11-3-2-16,3 1-2 0,12 0-3 15,1-1-3-15,3 2-3 16,0-1-3-16,0 0-4 16,0 0-15-16,0 0-27 15,7-1-23-15,8 0-129 16,29-2-58-16,-30 8 166 15</inkml:trace>
  <inkml:trace contextRef="#ctx1" brushRef="#br1" timeOffset="-49001.32">22146 10136 0,'0'0'16,"0"0"-1,0 0-15,0 0 32,0 0-32,0 0 15</inkml:trace>
  <inkml:trace contextRef="#ctx0" brushRef="#br1" timeOffset="-2371.58">21927 8208 386 0,'8'-10'204'16,"0"1"-37"-16,-2-1 24 15,0 3 38-15,2 3 1 16,-7-2 10-16,2 6-15 16,-5 0-55-16,1 0-33 0,0 0-69 15,1 0-21-15,-18 8-22 16,-33 13-4-16,21-5 0 15,-1-1-1-15,3 1-4 16,6-2-2-16,9-4-5 16,3-1-2-16,5-4-5 15,5 4-2-15,2-3-4 16,6 3-1-16,7 0 2 16,-1 1 2-16,7-1 3 15,3-3-7-15,0 0-68 16,2-1-68-16,-3 0 83 15</inkml:trace>
  <inkml:trace contextRef="#ctx0" brushRef="#br1" timeOffset="340.35">17543 10004 38 0,'-3'-1'18'0,"1"0"-5"16,-1 0-10-16,1 0 6 16,1 0 41-16,1 1 22 15,-2 0 30-15,1 0 8 0,1 0-27 16,-5 0-17-16,1 0-29 15,0-1-13-15,-1-1-13 16,0 1-1-16,1 0 6 16,3 0 10-16,-1 1 29 15,1 0 17-15,-1 0 21 16,1 0 2-16,0 0-6 16,0 0-6-16,0 0-7 15,0-1-6-15,0 0-10 16,-2 0-9-16,2 0-3 15,-1 0 2-15,1 0 1 16,0-1 3-16,0 2-3 16,0 0-4-16,0 0-3 15,-1 0-1-15,2-1-5 16,-2 0-1-16,1 0 0 16,0 0 2-16,0 1 2 0,0 0-1 15,0 0-6 1,0 0-4-16,-1 0-10 0,1-1-1 15,1 0 7-15,0 0 2 16,0 0-2-16,0 0-3 16,11 0-13-16,2 1-4 15,29 0 3-15,-24 1 0 16,2-1 3-16,2 4 3 16,-2-3-3-16,0 1 0 15,2 0 12-15,-2 0 11 16,2-1 7-16,-2 1 0 15,-6-3-11-15,1 0-13 16,-2 0-5-16,-3-3 0 0,6 4 19 16,-1 0 1-16,-4 0-2 15,3 2-4-15,-3 1-21 16,-1-3-1-16,0 0-1 16,0-1 1-16,-1 1 0 15,0 0 1-15,1 0 0 16,-5-2-3-16,0 1 22 15,-5-1 7-15,-1 1 12 16,-1 1 8-16,1 0-17 16,1 0-6-16,0 0-12 15,0 0-6-15,-1 0-6 16,1 0-2-16,0-1 0 16,0 1-1-16,0-1 1 15,0 1 1-15,0 0 1 16,-2 0 0-16,2 0-1 15,0 0-2-15,0 0-1 0,0 0-1 16,0 0-1-16,0-1-3 16,0 0-17-16,0 0-19 15,0 1-52-15,-1 0-35 16,1 0-142-16,0 0-100 16,0 0 232-16</inkml:trace>
  <inkml:trace contextRef="#ctx0" brushRef="#br1" timeOffset="816.4">17935 9925 742 0,'1'-33'315'0,"-7"28"-197"16,8 3 37-16,-4 1-32 15,1 1-20-15,1 0-23 16,0 0-16-16,0 0 4 16,0 0 11-16,0 0 4 15,13 6-7-15,9 5-22 16,28 9 1-16,-22-15-2 0,2 1-6 15,0-3-15-15,-1 3-12 16,-2-1-11-16,-8-1-2 16,-4-1 21-16,-4-1 6 15,-9-1 4-15,1-1 26 16,-7 3 8-16,3-3 1 16,0 0 6-16,-19 8-23 15,-40 13-28-15,29-10-8 16,1 0-9-16,1-1-4 15,10-2-3-15,1-1-2 0,6-1-17 16,2 3-28-16,0 0-77 16,-1 3-48-16,-4 2-233 15,6 0 257-15</inkml:trace>
  <inkml:trace contextRef="#ctx0" brushRef="#br1" timeOffset="16883.57">8869 1676 177 0,'-1'-1'109'0,"0"0"1"16,-1 0-8-16,1 0-17 16,0 0-4-16,0 0-6 15,0 0 0-15,0 0 16 0,0 0 3 16,0 0 1-16,0-1 4 15,-1 1-3-15,1 0-8 16,0 0-1-16,0 0-3 16,0 0-13-16,0 0-2 15,0 0-12-15,0 0-9 16,-4 1 2-16,-4 0 5 16,-3-1 5-16,-26-4 5 15,23 3-6-15,2-1-7 0,4 3-10 16,-5-1-5-16,1-3-12 15,1 3-6-15,-1-6-6 16,3 1 3-16,0-2 7 16,2 7 2-16,-5 1-3 15,3 1-5-15,1 5-9 16,-1-4-3-16,8 2-2 16,-2-1-1-16,0-2-1 15,-3-2 1-15,-2 2-1 16,2 0 0-16,1 0 0 15,2 1 0-15,-2-2 0 16,0-1 1-16,3 1 0 16,2-1 1-16,0 1-1 15,0 0 0-15,0-1-1 16,0 1 1-16,-1 0-2 16,1 0 1-16,0 0-1 15,0 0 0-15,0 0 0 0,1 0 0 16,-2 0 0-16,2 0 0 15,-1 0 2-15,-1 0-1 16,0 0-1-16,1 0-1 16,-1 0-2-16,1 0-1 15,0 0 0-15,-2 0-1 16,2 0 2-16,0 0-1 16,0 0 0-16,0 0 0 15,0 0 0-15,0 0 12 16,0 0-78-16,0 0-84 0,-1 0 101 15</inkml:trace>
  <inkml:trace contextRef="#ctx0" brushRef="#br1" timeOffset="31158.99">8566 1593 36 0,'0'0'17'0,"0"0"-5"16,0 0-8-16,0 0-2 16,0 0-4-16,0 0-2 0,0 0-1 15,0 0 1-15,0 0 3 16,0 0 1-16,0 0 1 15,0 0-3-15,0 0-8 16,0 0 6-16</inkml:trace>
  <inkml:trace contextRef="#ctx0" brushRef="#br1" timeOffset="42459.5">8647 1594 41 0,'0'0'49'16,"0"0"14"-16,0 0 20 15,0 0-3-15,0 0-11 16,0 0-12-16,0 0-29 16,0 0-11-16,0 0-6 15,0 0-2-15,0 0 20 0,1 0 13 16,0 0 14-16,-1 0 7 15,0 0 7-15,0 0-2 16,0 0 4-16,0 0 0 16,0 0-3-16,0 0 0 15,0 0 4-15,0 0 8 16,0 0 1-16,0 0-3 16,0 0-10-16,0 0-6 15,0 0-7-15,4 3-1 16,-4-3-8-16,0 0-8 0,0 0-15 15,0 0-7-15,0 0-6 16,0 0-1-16,0 0 11 16,0 0 4-16,0 0 6 15,0 0 3-15,0 0-10 16,0 0-4-16,0 0-5 16,0 0-3-16,-2 0 0 15,0 0 0-15,1 0-2 16,0 0-1-16,0 0-2 15,0 0 0-15,0 0 4 16,-2 0 3-16,-2 0 8 16,4 0 3-16,-7 1-3 15,1 1-1-15,3-1-7 16,-4 0-4-16,4-1-1 16,-2 1-1-16,0-1-1 0,0 1-1 15,-1 0 0-15,4-1 0 16,-3 1-1-16,3-1 1 15,-1 0 2-15,3 0 0 16,-4 0-1-16,2 1-2 16,2-1-1-16,-6 2-1 15,6-2 0-15,0 0 0 16,0 0 0-16,-1 0 0 16,0 0 0-16,0 0 0 15,-4 1 3-15,1 0 2 16,4-1 3-16,-5 1 3 0,5-1 3 15,-2 0 1-15,-2 0 1 16,2 0-2-16,-1 0-5 16,0 0-3-16,1 0-5 15,-2 0 0-15,4 0-3 16,-2 0 1-16,1 0 1 16,-1 0 1-16,2 0 3 15,0 0 0-15,-1 0-1 16,1 0-3-16,-1 0-1 15,-1 0-1-15,2 0 0 16,0 0 0-16,0-1 0 16,0 1 0-16,0-1-1 15,0 0 1-15,-4-1 0 16,2 1 0-16,2 1 0 16,-1 0 0-16,1 0 1 15,-2 0-1-15,1 0 0 16,-1-1-1-16,-2 1 0 0,2-1 0 15,1 1 0 1,-2 0-1-16,-2 0-1 0,2-1-2 16,3 1-3-16,-2 0-21 15,3 0-87-15,-1-1-84 16,0 0-270-16,0 0 292 16</inkml:trace>
  <inkml:trace contextRef="#ctx0" brushRef="#br1" timeOffset="43125.18">8496 1572 108 0,'60'12'49'0,"-60"-17"-16"16,-3 4-26-16,4 0 2 15,-1 0 38-15,0 0 30 16,0 1 72-16,0 0 27 15,-1 0 4-15,-1 0-5 0,1 0-27 16,0 0-13-16,0 0-7 16,0 0-13-16,-6 1-26 15,-2 1-10-15,2 0-16 16,-1-1-3-16,0 0-2 16,1 0-3-16,-3 0-10 15,0 1-6-15,-25 5-17 16,27-7-6-16,2 0-10 15,3 0-4-15,1 2-2 16,1-3-1-16,0 1-4 16,0 0 0-16,-1 0-1 15,1 0-1-15,1 0 1 16,-2 0 2-16,1 0-1 16,1 0-11-16,-1 0-45 15,0 0-43-15,0 0-163 16,-1 0-149-16,1 0 261 15</inkml:trace>
  <inkml:trace contextRef="#ctx0" brushRef="#br1" timeOffset="43412.76">8401 1558 365 0,'0'-1'235'0,"0"0"13"16,-1 0-84-16,0 0-47 15,0 0-6-15,0 0-3 16,0 1 6-16,-12 3-12 16,-1 3-16-16,-24 21-36 15,29-15-22-15,7-3-27 16,2-2-6-16,3-1-7 15,5-3-1-15,3 0 17 16,2 3-41-16,-5 7 31 16</inkml:trace>
  <inkml:trace contextRef="#ctx0" brushRef="#br1" timeOffset="44568.31">9018 6796 536 0,'3'-30'328'0,"-1"30"-15"15,0 0-18-15,2 0-79 16,-4-1-23-16,0 0-39 16,0 0-14-16,20-1-2 0,36 1-5 15,-26 1-18-15,2 0-15 16,-2-3-41-16,2-1-18 16,2 1-24-16,-2 0-7 15,1 1-3-15,-1-1-2 16,2 1 1-16,-3 0 1 15,0-2-15-15,-1 1-23 16,-5 0-78-16,5-2-57 0,-7 3-147 16,-4 0-62-16,-5 0-156 15,-9-1 311-15</inkml:trace>
  <inkml:trace contextRef="#ctx0" brushRef="#br1" timeOffset="44747.93">9591 6704 720 0,'-5'-4'368'0,"4"3"-122"16,-1-1-53-16,-1-4-56 15,2 3-20-15,1 2-2 16,12-6 6-16,10 3 1 16,23 7-6-16,-36 7-24 15,3 5-15-15,-10-2-36 16,5 3-8-16,-3 1-6 16,-5-3 0-16,-8 6-3 15,-9 0 10-15,-13 7 30 16,-9 6-43-16</inkml:trace>
  <inkml:trace contextRef="#ctx0" brushRef="#br1" timeOffset="73838.43">8380 1588 237 0,'0'0'127'0,"0"0"-11"16,0 1 9-16,0-1 31 16,0 0 9-16,0 0-8 15,0 0-14-15,0 0-38 16,0 0-16-16,0 0-13 15,0 2 1-15,-2 1 5 16,1-3 1-16,0 0 1 16,0 1-5-16,-8 4-17 0,-2-3-4 15,3 2-11-15,-28 19-2 16,26-23-6-16,3 1-3 16,2-1-9-16,-1 0-4 15,4-4-9-15,-4 2-2 16,2 3 3-16,0-1 2 15,0-1 3-15,3 1 1 16,0 0-1-16,0 0-2 16,0 0-3-16,0 0-1 0,0 0-2 15,0 0-1-15,1 0 0 16,-2 0 1-16,2-1-2 16,0 1 0-16,0 0-2 15,0 0-1-15,0 0-1 16,-1 0 0-16,0 0-1 15,0 0-1-15,0 0 1 16,0 0 2-16,0 0 10 16,0-1 5-16,-1 1 6 15,1-1 0-15,0 0-7 16,0-1-3-16,1 1-6 16,-4-1-1-16,-2-2-4 15,-1-6-1-15,-1-4-2 16,-21-30 1-16,19 29 5 15,-4-1 0-15,8 0 4 16,0 0 0-16,3 2-3 16,0-1-1-16,-1 0-2 15,2 0 1-15,-3-5 1 0,1 2 1 16,0 0 1-16,1 1 0 16,2 4 0-16,-1-4 2 15,-4 3 4-15,6 2 2 16,-8 1 0-16,3 0-3 15,4 4-6-15,-4-3-3 16,4-1-3-16,-1-1-1 16,-3-3-2-16,-1 3 1 15,-1-4-1-15,3 3 1 16,1 1-1-16,1-1-1 0,2 0-1 16,-4 3 0-16,-1-1 0 15,4-2 0-15,2 6 0 16,-1-2 1-16,-1 4-1 15,-1 0 2-15,-5 1-1 16,3 0 0-16,3-4 0 16,-3 4-1-16,4-6 1 15,0 3-1-15,-4 2 0 16,2-2 1-16,-3 5 4 16,2-1 1-16,-3 3 1 15,3-4 1-15,1 3-5 16,1 0-1-16,0 0-1 15,1 0-1-15,-1 0 0 16,0 0 0-16,0 0 0 16,0 0 0-16,0 0 0 0,1-1 0 15,0 2-1 1,-1 0-1-16,0 0-4 0,0 0-1 16,1 0-2-16,0 0 1 15,-1 0 2-15,-1 0 2 16,0 11 3-16,1-1-1 15,-3 1 2-15,-4 30 0 16,8-29 0-16,-2-1 3 16,2-1-1-16,-5-3 2 0,3-2 0 15,0 3 2-15,1-5 1 16,-2 0 1-16,3-3-2 16,-1-1 0-16,1 0-4 15,-2 0 0-15,1-1 0 16,0 1 1-16,0 0 0 15,0 0 1-15,0 0 0 16,-1 0 1-16,1 0-2 16,-3-9-1-16,-2-2-2 15,-9-29-1-15,12 25-1 16,1 2 1-16,1 1-1 16,1 1 1-16,0-2 0 15,1 0 0-15,-1 1 0 16,0 0 1-16,2 3-1 15,1 4 1-15,-1 1-2 16,1 1-1-16,0 3-4 16,-3 1-1-16,0 0-1 15,0 0 0-15,3 1 4 16,8 2 2-16,2 12 1 0,27 26 2 16,-31-32 0-16,2 3 0 15,-2-5 1-15,-2 0 0 16,-3 1 1-16,1-4-1 15,2 0 0-15,0 1 0 16,-1-2-1-16,-5 0 1 16,-1-3-1-16,0 0 1 15,0 0 0-15,0-1 0 16,0 1 0-16,0 0 1 0,0 0 2 16,0 0 1-16,0 0 3 15,0 0 0-15,0 0 0 16,0 0 0-16,0-1-2 15,0 0-1-15,-1 0-3 16,0 0 0-16,-6 1-2 16,-14 2 1-16,-24 11-1 15,23-7 0-15,6-2 0 16,2-1 0-16,6-2-1 16,4 0 0-16,3 4-3 15,-1-5-3-15,2 0-4 16,0 0-1-16,0-1 0 15,0 0 4-15,6 0 2 16,5-2 3-16,1 2 1 16,30-4 0-16,-28 3 0 15,3-1 0-15,0 2-39 16,-6 1-21-16,-2-2 342 16,-1 1-235-16</inkml:trace>
  <inkml:trace contextRef="#ctx0" brushRef="#br1" timeOffset="155032.7">8686 2512 462 0,'-37'30'246'16,"37"-29"-55"-16,4 2-128 15,-3-2-36-15,-1-2-26 16,0 1-3-16,0-1-1 15,0 1-3-15,0 0-96 16,0 0 74-16</inkml:trace>
  <inkml:trace contextRef="#ctx0" brushRef="#br1" timeOffset="155170.23">8708 2534 428 0,'55'2'137'0,"-46"-2"-194"0,0 0-59 16,-1-3 73-16</inkml:trace>
  <inkml:trace contextRef="#ctx0" brushRef="#br1" timeOffset="155306.61">8840 2534 491 0,'72'29'174'0,"-65"-29"-152"15</inkml:trace>
  <inkml:trace contextRef="#ctx0" brushRef="#br1" timeOffset="155458.92">9159 2558 161 0,'10'7'68'0,"-1"-3"-32"16,2-3-87-16,4 0 36 16</inkml:trace>
  <inkml:trace contextRef="#ctx0" brushRef="#br1" timeOffset="155607.31">9711 2571 221 0,'33'9'115'16,"-6"-7"-9"-16,1-2-85 0,0 0-20 15</inkml:trace>
  <inkml:trace contextRef="#ctx0" brushRef="#br1" timeOffset="155773.55">10339 2571 339 0,'20'0'55'0,"11"-1"-69"16</inkml:trace>
  <inkml:trace contextRef="#ctx0" brushRef="#br1" timeOffset="155922.81">10871 2571 741 0,'15'4'1'0,"-3"-4"4"16,17 3-4-16</inkml:trace>
  <inkml:trace contextRef="#ctx0" brushRef="#br1" timeOffset="156074.73">11440 2614 284 0,'37'1'102'15,"-6"-1"-76"-15,7 0-24 16</inkml:trace>
  <inkml:trace contextRef="#ctx0" brushRef="#br1" timeOffset="156245.84">12138 2641 245 0,'36'-1'94'0,"3"-1"-71"15,2 2-16-15</inkml:trace>
  <inkml:trace contextRef="#ctx0" brushRef="#br1" timeOffset="156569">14369 2593 208 0,'46'0'80'0,"-1"2"-60"16</inkml:trace>
  <inkml:trace contextRef="#ctx0" brushRef="#br1" timeOffset="158112.78">16723 2540 134 0,'57'-14'75'16,"-53"9"-15"-16,3 1-26 16,-5 1-16-16,3-1-8 15,2 3-2-15,-5-4-6 16,4 4 1-16,-6 0 42 16,0 0 28-16,0 0 64 15,0 0 30-15,0 0 15 16,0 0 4-16,0 0-16 0,0-1-14 15,0 1-27-15,1-5-21 16,-1 0-25-16,0 0-1 16,-1 1 4-16,0 4 6 15,0 0-2-15,0 0-13 16,0 0-31-16,-1 0-15 16,-5 0-25-16,-9 3-4 15,-25 20-4-15,33-2-1 16,6-2-2-16,3 2 1 0,10 0 0 15,-8-2 2-15,5-2 3 16,6-5 4 0,-2-6 4-16,12 2 5 0,4-9 6 15,-2-2 2-15,0-8 2 16,-4-4-2-16,1-3-3 16,-6 1 0-16,-5 0 5 15,0 0 3-15,-10 2 5 16,-2-3 3-16,-4 6 4 15,-3 1 1-15,-4 4-7 16,-1 4-7-16,-2 3-18 16,0 3-6-16,0 6-8 15,0 4-2-15,5 4-2 16,3 4 0-16,2 0 0 16,4-1-1-16,1 1 5 15,4-3 0-15,2-1 4 16,5-1 1-16,1-7 1 0,4 2 0 15,1-7 4 1,-4-6 1-16,6-2 5 16,-1-7 0-16,0-2 1 0,-2-1 2 15,-6-5 2-15,-5 3 2 16,-3 2-1-16,-3 0-2 16,-4 5-9-16,-1 3-5 15,-12 1-6-15,3 6-4 16,-7 2 2-16,-2 6-1 15,1 4 2-15,-2 3 1 0,5 3-1 16,2-1-1 0,9 1-3-16,5-3-1 0,5-2-1 15,5-3 1-15,6-1 7 16,3-4 1-16,5-7 4 16,0-1 3-16,3-9 3 15,2-3 1-15,-5 0 2 16,-1-3 0-16,-11-2 3 15,-5 0 3-15,-6 3-3 16,-4 3-2-16,-9 7-9 16,-3 6-4-16,-8 1-2 15,-3 5 2-15,-4 5 1 16,3 0 0-16,8 5-5 16,2-3-6-16,13 5-18 15,5 0-62-15,14 2 64 16</inkml:trace>
  <inkml:trace contextRef="#ctx0" brushRef="#br1" timeOffset="164568.67">8914 2754 118 0,'-1'0'89'0,"0"0"-5"0,1-1-28 15,-2 0-11-15,1 0-18 16,0 0-4-16,0-1 6 16,0 1 3-16,-3 0 7 15,0 0 0-15,-4 0-6 16,0 0-6-16,-1 1-12 16,0 1-4-16,3 0-4 15,-2 1-1-15,6-2-5 16,-2 1-1-16,3-1 3 15,1 0 5-15,-2 0 18 16,1 0 5-16,0 0 3 16,0 0-5-16,1 0-16 15,0 0-4-15,0 0-4 16,0 0-1-16,3 2 0 16,-1-2 0-16,-1 0-1 15,0 0 24-15,1 0 33 0,-1 0 8 16,-1 0 4-16,0 0-26 15,0 0-38-15,0 0-8 16,0 0-3-16,-1 0 0 16,-1 0 3-16,-2 5 0 15,1-2 3-15,-2 3 0 16,4-6 7-16,0 0 15 0,0 0 8 16,0 0 0-1,1 0-6-15,0 0-14 0,0-1-10 16,0 0 1-16,0 0-1 15,0-1-1-15,0 1-1 16,0 0 2-16,0 0 2 16,0 0 1-16,0 0-1 15,0 0 1-15,0 0-1 16,0 0 0-16,-2 0 1 16,1 1-1-16,0 0-4 15,0 0 1-15,0 0 1 16,-1 2 2-16,0 1 3 15,1-3 2-15,-1 0 5 16,2 0 2-16,-2 0-2 16,1 0-4-16,1 0-60 15,0 0-83-15,11 0 85 16</inkml:trace>
  <inkml:trace contextRef="#ctx0" brushRef="#br1" timeOffset="175752.59">8849 3137 122 0,'-28'14'105'0,"27"-15"6"15,-1 0-31-15,0 1-15 16,0-1-19-16,2 0 4 15,0 0 16-15,0 0 14 0,0 0 20 16,0 1 2-16,0 0 1 16,0 0-7-16,0-1-24 15,0 1-8-15,0 0-21 16,0 0-6-16,0 0-11 16,0 0-3-16,0 0 4 15,0 0 5-15,0 1 7 16,2 6 2-16,0 3-4 15,0-3-4-15,0 1-7 16,1-1-3-16,1 1-4 16,-2-2-2-16,2 4-3 15,0-4 8-15,0 0 12 16,0 4 3-16,-2-4 2 16,1 0-8-16,-1 2-13 15,2 2-2-15,0 1-1 16,13 26 0-16,-13-26 1 0,1-2 2 15,0-2-2-15,2 3-1 16,-1-3-5-16,1-3-3 16,0 5-2-16,-4-3 0 15,0 3 0-15,-3 2 3 16,1-3 6-16,0 3 2 16,3 1 1-16,1-2-2 15,-2 1-6-15,0-3-2 16,0 0 3-16,2 0 4 15,-2-3 5-15,0 2-1 0,2 2-3 16,-5-2-4-16,5 2-3 16,-4-1-2-16,1-1-2 15,3 2-1-15,-2-1 0 16,-2-3-1-16,2 3 1 16,1-2 0-16,-1 3 1 15,0 3 1-15,1-2 4 16,-1 0 1-16,1 0 3 15,1 0-2-15,0-3-4 16,2 1-1-16,-1 0-3 16,0-3 1-16,2 3 2 15,0-1 1-15,1 1 2 16,1 1-1-16,-5-1-1 16,4-1-2-16,-3 1-2 15,-2-4 0-15,4 3-1 16,0 4 1-16,1-2 0 0,-2 3 2 15,-2 1 11-15,1-6 3 16,-6 3 7-16,2-1 2 16,-2-4-7-16,-1 4-1 15,7 0-6-15,-1 3-4 16,2 0-4-16,-2-3-1 16,1 0-3-16,-1 2 1 15,-3-4-1-15,0 1 0 16,-1 3 0-16,-1-2 1 0,4 5 0 15,3-1 2 1,-7 0 10-16,1-1 2 0,0-3 1 16,4 3 0-16,-1-2-11 15,4 3-1-15,-5-2-1 16,-2-1-1-16,4-3-1 16,-5 0 0-16,3-3 2 15,-1 3-1-15,0 2 1 16,2-2-1-16,-3 3-2 15,1-1 0-15,7-6 0 16,-9 6-1-16,6 2 1 16,-4 0 0-16,3 6 0 15,2-6 2-15,0 1 4 16,2-2 1-16,-8-1 3 16,7 3-1-16,-3 0-1 15,2 1 0-15,-3 0 0 16,-2-3 0-16,6 2-2 15,-1 0-2-15,2 3 1 16,2-1 0-16,-5 1 3 0,2 1 0 16,1 0 1-16,1-3-2 15,-2-4-4-15,-4-3 1 16,2 1 1-16,-1 2 3 16,-1 2 2-16,5 2 2 15,-2-3-3-15,0 2-1 16,1 1-4-16,-2-2-1 15,-1 1-1-15,0 0 0 16,-1-8-1-16,1 3-1 16,-2-3 0-16,2-2-2 0,-4 6 1 15,2-4 0-15,0 3 0 16,1-1 0-16,-1-3-1 16,-1 1 1-16,3 1-1 15,-1-1 0-15,-3-1 0 16,3 2-2-16,-4-5-12 15,0 0-20-15,0 0-70 16,0 0-31-16,0-1-77 16,0-1-8-16,0 1 29 15,0 0 10-15,2-4 33 16,0-1 0-16,-1 3 15 16,3-5 19-16,-1 1 61 15,-1-3 31-15,0 0 23 16,4-27 36-16,-8 29 60 15,0 1 30-15,-1 1 64 16,2 3-11-16,1 4-28 0,-2-1-28 16,2 0-51-16,0 0-16 15,0 0-16-15,0 0 3 16,4 6 3-16,2 10-2 16,33 29-18-16,-22-27-6 15,-6 1-1-15,-1-2 10 16,-4 2 11-16,-3-4 11 15,-3 1 2-15,-1-3-7 16,-5-3 2-16,-3-2-5 0,-3-1-1 16,-3-2-1-16,0-4-9 15,-4-1-7-15,1-3-13 16,0-3-5-16,4-1-8 16,0 3-4-16,3-4-21 15,0 1-27-15,0-4 330 16,6 1-225-16</inkml:trace>
  <inkml:trace contextRef="#ctx0" brushRef="#br1" timeOffset="189374.27">2270 2754 699 0,'-10'-6'240'15,"1"3"-222"-15,0 3-14 0,5 1-12 16,0 4-4-16,5 5-7 15,6 3 4-15,-2 0 14 16,-1 4 3-16,5 5 7 16,1 1 2-16,0 11-1 15,7 5 0-15,1 6-1 16,2 5 3-16,5 9 4 16,2 2 2-16,5 4 5 15,5 2 0-15,3 1-2 16,5 3-3-16,2 5-6 15,2 5 0-15,-4 3 4 16,3 0 3-16,-1-1 2 16,3 4 0-16,9 8-3 15,2 5 1-15,10 1 3 16,4 0 0-16,-3-3-2 16,2 0-1-16,5 4-7 0,3 3-1 15,8-1-3-15,2-3-2 16,-6-6 0-16,-6 9-2 15,-7 7 0-15,-3-1 1 16,-4 12-2-16,7-10 0 16,5 6 0-16,-2 2-1 15,-4-4 0-15,-2 6-1 16,2-2-1-16,4 4 1 16,7-1 0-16,2-5 0 15,-1 1-1-15,-4 2 1 0,-7 1 2 16,-4 2 2-16,0-10 8 15,0-2 3-15,9 1 3 16,1-4 0-16,-2-7-5 16,-3-7-3-16,-11-7 0 15,1-1-1-15,-1-1 5 16,-1-4 5-16,0-11 17 16,-5-7 1-16,-3-7 0 15,-4-6-3-15,-14-5-18 16,-1 0 0-16,-9-8-5 15,-7 0-1-15,0-8 1 16,-6-2 1-16,-4-8 4 16,0-4 1-16,-6-6 17 15,-3-4 3-15,6 0 3 16,-5-3 0-16,1-1-15 16,-1-1-3-16,-2-1-5 0,1 0 2 15,0-1-102-15,0 0-91 16,0 0 108-16</inkml:trace>
  <inkml:trace contextRef="#ctx0" brushRef="#br1" timeOffset="191275.51">3921 2670 696 0,'-9'-1'293'0,"6"-5"-146"16,2 3-122-16,4 4-39 15,-3-1-3-15,0 0-3 16,0 0 4-16,0 0 8 16,7 15 2-16,12 39 3 15,-13-23 0-15,1 6 2 16,-3 3 2-16,2 16 13 15,-2 10 3-15,2 15 3 16,1 5 0-16,-4 5-10 16,1 2-1-16,0 3-3 15,3 5 6-15,0 7 8 16,1-4 5-16,3 4 21 16,-3-4 5-16,1 10 5 15,0 3 8-15,0-1-9 0,-1 6-8 16,-1-1-9-1,3 5-13-15,1 1-11 0,1 1-3 16,0 4-5-16,-3-2-1 16,2 4-1-16,1-4-1 15,4 0 0-15,-2-1-1 16,2-4 31-16,3 4 4 16,1-5 1-16,-3 2 3 15,4 4-31-15,-3-7-4 16,-1-6-2-16,0-2-1 15,-8-2 0-15,3-1 0 0,4-4 0 16,0 0-1-16,1 0 1 16,-5 3-1-16,0-4 1 15,2-6 2-15,1-9 1 16,0-5 1-16,-3 1-2 16,-1-2 0-16,-1-7-2 15,5-7 0-15,-6-11 1 16,3-3 1-16,-3-9 0 15,-4-1-32-15,3 0 71 16,-1-3 1-16,-2-3 3 16,2-4 34-16,-1-6-72 15,-3-4-3-15,0-5 0 16,0-5 0-16,-3-5 0 16,3-2 11-16,-3-3 16 15,1-1 7-15,0-2 10 16,-2-1-8-16,1-2-18 15,-1-2-8-15,1 0-13 0,0 0-3 16,0 0-2-16,0 0-1 16,0 0 1-16,0 0 1 15,0 0-1-15,0-1-4 16,0 0-4-16,-2 0-5 16,1 0-1-16,-1 0 1 15,1 0-1-15,0 0-3 16,0 0-23-16,0 1-22 15,1 0-65-15,0 0-52 0,0 0 113 16</inkml:trace>
  <inkml:trace contextRef="#ctx0" brushRef="#br1" timeOffset="192645.45">4350 4141 664 0,'7'-26'269'15,"-7"25"-133"-15,4 1-113 16,-4-1 21-16,0 0 56 16,0 0 32-16,0 0 60 15,0 0 8-15,0 1-15 16,0 0-15-16,0 0-28 15,0 0-15-15,-1-2-18 16,-1 1-12-16,1 0-13 0,-15-3-5 16,-40-9-14-16,24 7-7 15,-8 4-19-15,-4 1-8 16,0-1-14-16,-1 2-7 16,4 4-6-16,-2 2-2 15,7 2 0-15,3 1 0 16,0-4-1-16,11-1 0 15,9 1 0-15,-3-1-1 0,13 0 0 16,-2-2-2 0,1-2-1-16,4 1 2 0,0-1 0 15,-1 0 1-15,0 0 1 16,-1 0-1-16,1 0-3 16,0 0-11-16,1 0-36 15,-2 0-31-15,1-1-88 16,0 0-58-16,0 0-172 15,0 1-146-15,1-1 344 16</inkml:trace>
  <inkml:trace contextRef="#ctx0" brushRef="#br1" timeOffset="192957.02">3862 4068 645 0,'39'-87'306'0,"-39"80"-64"15,2 1-94-15,-6 0 14 0,5 5 15 16,-4 2-8-16,-3 0-8 16,4-1-33-16,1 0-20 15,-15 8-30-15,-29 24-6 16,24-11-25-16,-1 1-13 16,-2 3-22-16,-3 0-7 15,8-2-3-15,4 3-2 16,9-7 0-16,5 3-2 15,7-1-2-15,5-1-1 16,3-2 0-16,5-2 0 0,0-4 2 16,4 1-1-16,-2-7 26 15,3 3-44-15,1-2-140 16,1-1 123-16</inkml:trace>
  <inkml:trace contextRef="#ctx0" brushRef="#br1" timeOffset="193825.13">4131 7359 734 0,'-69'52'408'16,"63"-56"-104"-16,-1 2-79 15,1 0-12-15,1-1-46 16,-1 2-15-16,3 0-33 16,-1-1-13-16,4 1-35 15,-2 1-18-15,2 0-29 16,0 0-12-16,0 0-7 15,0 0 4-15,8 1 6 16,1 2 2-16,15 4 1 16,31 10-1-1,-18-10-2-15,10-2-2 0,-7 1-4 0,0-4-1 16,-6 2-2 0,0 3-1 15,-7-3-1-31,-3 4 1 0,-3-3-1 0,-2-3-1 0,0 3 0 0,-2-2-1 15,-1-1 0-15,-1-1 1 16,-2-1 0-16,-4-4-19 0,-5-1-65 16,2 1-47-1,-4 0-172-15,0 2-113 0,4-5 259 16</inkml:trace>
  <inkml:trace contextRef="#ctx0" brushRef="#br1" timeOffset="194106.2">4538 7434 561 0,'-4'-5'321'16,"3"-3"24"-16,1 2-194 15,4 0 26-15,16 4-13 16,25-26-30-16,-28 33-35 16,-1 5-11-16,-9 3-7 15,4 1-1-15,-1 2 4 16,-6-1 2-16,-4 0 12 15,-4 0 6-15,-3-2-8 16,-2 2-12-16,-5 0-38 16,11-3-12-16,-14-3-18 0,4 0-5 15,-5-8-3-15,-7 3-1 16,11 0-43-16,2 0-30 16,3-3-116-16,2-1-72 15,5 0 158-15</inkml:trace>
  <inkml:trace contextRef="#ctx0" brushRef="#br1" timeOffset="195291.75">5390 6768 923 0,'5'-22'383'16,"-4"5"-225"-16,-1-1-35 15,-5 7 0-15,2 3-13 16,1 5-7-16,-1 3-13 16,5 15-40-16,-7 4-12 15,-4 18-17-15,1 9 5 0,-10 9 6 16,3 11-3-16,-3 6-10 16,3 1-6-16,3-2-10 15,-1-1 10-15,1-1 19 16,2 1 5-16,0-1 26 15,0-2-5-15,2-11-15 16,3-5-5-16,2-9-22 16,-1-5-8-16,4-3-1 15,-2-5-1-15,2-5 0 16,0-3 1-16,-1-9 2 16,1-5 3-16,-2-6 14 15,2-1 10-15,-1-1 8 16,1 0-1-16,-5-10-11 15,-4-13-12-15,-12-31-10 16,14 33-2-16,-1 0-1 16,11 0 1-16,-10 7 0 0,-1 0 0 15,1-1-1-15,-7 6-3 16,7 0 0-16,3 0 3 16,-1 9 3-16,4-1-4 15,0 8-8-15,0-6-6 16,0 4-5-16,0 22 4 15,0 34 6-15,1-25 2 16,4 0 1-16,3-1 0 16,2-4 0-16,4-2 0 0,0-11-3 15,4-2 0-15,5-10-3 16,-2-4 1-16,7-6 2 16,5-5 1-16,-3-6 3 15,-2-1 1-15,-4 1 0 16,-4 0-2-16,-4 1 5 15,4 1-26-15,-6-2-78 16,0 1-37-16,-8 1 68 16</inkml:trace>
  <inkml:trace contextRef="#ctx0" brushRef="#br1" timeOffset="196727.65">3189 4920 583 0,'-3'12'244'0,"-4"0"-110"16,-1-1-4-16,3-4 42 16,-3-3 11-16,3-2 18 15,3 1 13-15,-3-7-21 0,3 1-23 16,2 2-56-16,-2 0-27 15,-3-13-36-15,-1-12-11 16,-2-33-10-16,9 23 0 16,-2-13-1-16,1-3 0 15,-1-9-4-15,1-2-2 16,2 3 4-16,-1 0 3 16,2 7-3-16,-1 1-1 0,0 5-11 15,3 1-3-15,0 1-5 16,-2 0-1-16,-1 1-2 15,0 5 0-15,-5 5 0 16,3 7 3-16,-1 6 2 16,-3 4-1-16,4 9 2 15,-6 1-2-15,3 6-4 16,3 1-1-16,0 1-9 16,0-1-4-16,-1 0-2 15,0 0 2-15,-5 18 7 16,-16 33 2-16,6-26 2 15,1 1 1-15,-1 1 0 16,0-3 1-16,4-5 0 16,0-1 0-16,5-7 3 15,5-4 0-15,0-4 7 16,1-3 0-16,-2-7-2 0,3 6-2 16,0 0-8-16,0-14-1 15,6-36-3-15,-4 25-1 16,10-3 1-16,1 0 1 15,2-3 1-15,4 1 0 16,1 3 1-16,-1-2 0 16,0 3 0-16,2 3-1 15,-5 3 1-15,-2 8-1 16,-1 5-1-16,-3 3-3 0,-1 5-4 16,-4 2-1-16,2 9 0 15,-3 3 2-15,8 11 5 16,-7 6 1-16,1 5 2 15,-1 1 0-15,-4 1 1 16,-1-5 1-16,1-5-1 16,0-2 11-16,1-8 8 15,3-2 1-15,-2-6 1 16,-5-3-10-16,-3-1-7 16,5 0-1-16,-3-3-1 15,5 2 0-15,-2-5 0 16,-2 0-1-16,1 0 1 15,0 0 1-15,0 0 5 16,0 0 3-16,1 0 2 16,-2 0 1-16,1-1-2 15,-10-2-2-15,-10-5-5 0,-33-15-1 16,26 11-3-16,-1 0 0 16,0 2-2-16,4 2 1 15,3 1-1-15,3 3-1 16,6 2-2-16,3 2-1 15,3 2-6-15,3 1-3 16,6 1-3-16,-2 0-1 16,0-4 1-16,0 0 3 15,10 3 3-15,16 5 2 16,35 7 3-16,-25-10 5 0,3 3-32 16,-4 0 17-16,-2 5 5 15</inkml:trace>
  <inkml:trace contextRef="#ctx0" brushRef="#br0" timeOffset="204428.19">5634 4640 544 0,'68'28'244'16,"-69"-29"-110"-16,1 1-55 15,-2-1-9-15,1 0 2 16,-1 0 24-16,1 1 16 15,0 0 12-15,1-1-3 16,-2-1-23-16,-5 1-11 16,-6 0-33-16,-3 1-13 0,-27 1-5 15,25 2 0-15,-1 0 1 16,-1-1-3-16,-2-2-7 16,0 0-1-16,-1 0 11 15,3 1 5-15,0 0-3 16,-4-1-4-16,4 1-17 15,-1 0-9-15,-6 1-4 16,2 0-1-16,-1 0-5 16,-9-3 19-16,12 1 9 31,12 0 3-31,0 0 13 0,-35-1-19 0,-1 1-7 16,2 1-3-16,12-1-6 15,2-1-1-15,-2-3-2 16,3 0 0-16,2-3 0 15,-2 3-1-15,2 0 0 16,-1-1-2-16,-1 5 0 16,-5 0-1-16,-3 4-1 0,0 0 1 15,-1-1 0-15,3 4 0 16,0-3 0-16,0 1 0 16,0 1-1-16,0-1 1 15,-1-1-1-15,1 0 0 16,6-3 1-16,-2 2 0 15,8-2 1-15,-1-1-1 16,-3 1 1-16,1 0 0 16,-4-1-1-16,2-2 1 0,0 2-1 15,1 0 1-15,3 0-1 16,1 0 0-16,2 0-1 16,1-4 0-16,1 3 1 15,3 0 1-15,-2-1 0 16,3 2 0-16,-3-1 5 15,4-1 2-15,1-2 5 16,1 1 0-16,3-1-4 16,-5-1-2-16,2 2-4 15,1 0 0-15,-1-3-2 16,2 4 0-16,2 0-2 16,0 2 0-16,3 3 0 15,2 2 0-15,-10-5 1 16,-1 0-1-16,3 0 1 15,-3 0-1-15,6 1 1 16,-4-1 0-16,1 2 0 16,-4-2-1-16,1-1 1 15,2 1-1-15,-3-1 1 0,-2 0-1 16,0 0 1-16,-1-3 1 16,0 0-2-16,4 2 1 15,4-3 1-15,-3 1-1 16,4 3 1-16,2-1 0 15,-2-1-1-15,5-2-1 16,0 3 0-16,1 1 2 16,-1-1-1-16,3 2 1 0,1-2 3 15,0 2 0-15,0-1 4 16,0 0 0-16,0 1-2 16,0-1 0-16,0 0-2 15,-1 0 0-15,1 0 1 16,0 0-1-16,0 0 1 15,0 0 0-15,0-1 0 16,-6-2 4-16,-3 1 2 16,-1-9 2-16,-27-27-1 15,25 26-3-15,-2 1-4 16,3 0-2-16,-2-4-1 16,0 4-1-16,4-2 0 15,0-2 0-15,-1 2 0 16,-2-5 0-16,0 1 0 15,2-3 1-15,-3-1-2 16,3 2 1-16,-1-2-1 16,1 1 0-16,4-2-1 15,-4-3 0-15,2-3 0 0,-1 1 0 16,-4-1 1-16,5-3 0 16,-5 1 0-16,-2-3 0 15,2 4 0-15,-4-3 1 16,1-1-1-16,1 1 0 15,0-2-1-15,2 6 1 16,0-2 0-16,-3-1 0 16,3 1 3-16,-3-5 2 0,2 0 4 15,2 0 1-15,-5-1-3 16,2 2-3-16,-1 0-4 16,5 2 0-16,-5 1-1 15,3 3 1-15,-2 0 0 16,2 1-1-16,0 2 2 15,-1-1 0-15,-1 0-1 16,0 0 1-16,2-1 0 16,0 1-2-16,5-1 1 15,-3 2 0-15,1 2-1 16,-3-6 0-16,0 5 0 16,-2-4 0-16,-1-1 1 15,3 4 0-15,-3-5 0 16,4 3 0-16,-2-1-1 15,2 3 0-15,2 2 0 16,-2 1 0-16,3 1 1 16,-2 1 0-16,1 0-1 0,-2 3 0 15,0 0 1-15,1 2-1 16,-1-1 1-16,1-5 0 16,3 3 1-16,0-1 1 15,-1-1-2-15,3 4 0 16,-3-3-1-16,4 0 0 15,-2 2 0-15,-2 0 1 16,1 4 0-16,-2-2-1 16,2 7 0-16,3-1 0 0,3 3-1 15,0 3-1-15,-1-1 0 16,-1 1-3-16,4 4-8 16,-2 1-5-16,3-1-3 15,-1 0 1-15,-1 13 7 16,0 11 4-16,-9 34 4 15,5-24 0-15,2-2 2 16,-1 1 1-16,3-5 1 16,3-2 1-16,4-6-1 15,-3-2 1-15,2-4 0 16,1-2 0-16,-5-2 2 16,2 1-1-16,-2-2 0 15,0-2 0-15,1-2 1 16,2-2 2-16,-2-4 6 15,-1 0 2-15,0 0 0 16,0 0-1-16,0-16-9 16,2-33 0-16,0 20-2 15,-1-3-2-15,0-5 1 0,0 0-1 16,-1-5 0-16,2 2 1 16,1 4 0-16,0 2-1 15,2 9-1-15,1 3-2 16,-1 9 1-16,0 5-1 15,-3 6-3-15,3 2-3 16,1 4-8-16,7 5 1 16,1 5 2-16,2 4 5 15,3 3 6-15,-1 0 2 16,6 1 1-16,-1-2 0 0,3 0 1 16,0-3 0-16,-2-3 1 15,-1-2 0-15,-3-2 1 16,-2-2 1-16,-9-4 2 15,1 2 1-15,-9-3 2 16,-2-1 0-16,1 0 0 16,-2-1-2-16,1 0-2 15,-7 2 0-15,-15 9-2 16,-31 17 0-16,24-16 1 16,-1 2-1-16,1-5 1 15,-2 1 0-15,9 4-2 16,2-6 1-16,6-1-1 15,1 0 0-15,4-2-1 16,4-1-1-16,6 1-2 16,0-3 0-16,1-3-3 15,-1 0 1-15,0-1 1 16,0 1 1-16,3-1 4 0,9-15 1 16,27-37 3-16,-29 29 0 15,-4-1 1-15,2 1-1 16,-2 4-2-16,4 0-1 15,-1 3-2-15,1 2-1 16,-3 4-1-16,-5 1 9 16,-2 9 107-16,-1 6-83 15</inkml:trace>
  <inkml:trace contextRef="#ctx0" brushRef="#br1" timeOffset="-136900.84">13950 3638 406 0,'2'-18'168'0,"-4"-2"-107"16,8-1-5-16,-4-1 31 15,-2 0 32-15,-6 0 78 16,-5 1 3-16,-6 1 7 16,-4 3-13-16,-11 6-45 15,-5 4-9-15,-13 12-56 16,-2 9-29-16,-7 10-40 0,3 6-13 15,16 8-10-15,7-1-2 16,20 0-3-16,8-1-1 16,5-10 14-16,10-2 6 15,12-8 18-15,4-7 8 16,13-8 5-16,0-9 2 16,-2-14-2-16,-1-5-1 15,-11-8 0-15,-5-3 3 16,-16 3-1-16,-4 4-5 0,-18 6-16 15,-7 7-11-15,-14 13-15 16,-2 5-3-16,-6 10 2 16,8 6 2-16,11 6 2 15,7-1 0-15,16 0-2 16,5-2-1-16,13 0 4 16,10-2 1-16,13-4 6 15,6-7 5-15,1-12 7 16,1-8 4-16,-9-3 3 15,-3-3 5-15,-16-2 7 16,-7 3 2-16,-11 2-3 16,-4 4-6-16,-6 6-22 15,-3 3-7-15,-5 7-13 16,1 2 7-16,3 6-97 16,3 5-101-16,18 5 134 15</inkml:trace>
  <inkml:trace contextRef="#ctx0" brushRef="#br1" timeOffset="-134249.73">13580 3619 307 0,'82'4'193'0,"-78"-1"-9"16,-2-1-21-16,-2-1-33 15,0-1-5-15,0 0 16 16,0 0 12-16,0 0-11 0,0 0-14 15,-1-1-38-15,0 0-24 16,0 0-25-16,-19 0-6 16,-30 1-18-16,27 0 6 15,-2 1 10-15,7 0 2 16,-1 1 11-16,-4 0-8 16,-3 0-13-16,-7 0-3 15,-3-2-8-15,-4 0-2 16,-2-2-1-16,1 0-1 15,-3 1-1-15,4 1-1 16,-5 0-3-16,6 1 12 0,-2 0 16 16,3-1 1-16,6 0 3 15,2-3-12-15,6 0-13 16,1-2 1-16,0-1-2 16,-1 0-1-16,-3-3-3 15,-4 2-1-15,-6-1-4 16,-5 0 0-16,-5 2 0 15,3 3-1-15,1 0 1 16,3-1-1-16,3-1 0 16,2 0 0-16,2-3-1 15,0 6 0-15,-6-1 0 16,1 2-1-16,-8 3 1 16,-7-1-1-16,1 0 1 15,-4 0 0-15,4-1 0 16,3 1 0-16,2-1 1 15,5 0-1-15,4-1 1 0,2 1 0 16,-3 0 0-16,-3 0 0 16,-12-1-1-16,-1-1 1 15,-7 1-1-15,-3 2 0 16,6-1 0-16,3 0 1 16,10 0-1-16,7 0 1 15,1 0-1-15,5 0 0 16,-12 0 0-16,0 1 1 15,-7 1-1-15,-2-1 0 0,-1 1 0 16,0-4 1-16,8 4-1 16,0-2 1-16,12 0 0 15,0 0-1-15,1-4 1 16,0 2-1-16,-6 1 1 16,-3 1-1-16,-4-1 0 15,0 1 0-15,2 0 0 16,-1-1 0-16,0 1 1 15,6 0 0-15,2 1-1 16,6-1 0-16,2-2-1 16,-1 3 1-16,6-3-1 15,3 3 1-15,1 1 0 16,-6-2 15-16,-5 0 13 16,-3-3 2-16,-1-1 2 15,1 1-14-15,1 1-13 16,1 1 0-16,0-1-3 15,2 0 0-15,-1 0-2 16,2 2 1-16,3-1-1 0,3 0 0 16,6 1 2-16,-6-3-1 15,3 0 1-15,2 0 0 16,-1 0-2-16,1 2 1 16,0 0 0-16,-1-1-1 15,-4 1 0-15,4 2 0 16,-5 0 0-16,-3 0 0 15,7 1 0-15,-9-2 0 16,7 2 0-16,-1-2 0 16,-1 1 1-16,7-1 0 0,0 0 0 15,1-1 0-15,-3-1 1 16,4 2-2-16,0 0 0 16,1 0 0-16,0 0 0 15,3-1 0-15,2 1 0 16,1-2 0-16,3 2 0 15,1 0 0-15,-2-1-1 16,5 1 1-16,0-3 0 16,-1 2 0-16,3 0 1 15,-2 1-1-15,1 0 0 16,0 0 0-16,0 0 1 16,0-1-1-16,-6 0 1 15,3 0-1-15,-4 0 0 16,2 1-1-16,5-1 0 15,0 1 0-15,0 0-1 16,0 0 0-16,0 0 1 16,0 0-1-16,-1 0 1 0,-1 0-1 15,-1 0-1-15,-2 1 0 16,1-1-3-16,3 0-2 16,0 0-2-16,1 0-2 15,0 0 1-15,-6 3 1 16,4-2 3-16,-1 3 1 15,1 2 0-15,0 5 1 16,-5 0-1-16,-16 32 0 16,19-28 1-16,1 2 1 0,-3 0 0 15,-1 1 2-15,6 1-4 16,-1 1-2-16,3-5 0 16,2 5 0-16,1-4 3 15,1 0 1-15,1 2 2 16,-4-2 1-16,0-3 1 15,-1 1 0-15,4-2-1 16,0 0-1-16,4 2 0 16,-2 0-1-16,4 0 2 15,-5-1 0-15,-1-1 1 16,3 1 0-16,-2-1 0 16,-1 1 0-16,6 2 0 15,-8 0 0-15,-2 0 0 16,8 2-1-16,-6-2 0 15,4 1 0-15,2 2 1 16,0-3 0-16,-3 4 0 16,0-4 0-16,-1 5 0 0,-1 2 0 15,4-1 1-15,2 0-1 16,3 2 1-16,-4 2 0 16,-3-2 9-16,2 0 8 15,-7-3 2-15,1 0-1 16,11 1-9-16,-2 1-7 15,2-5-1-15,4 4 0 16,-3-1 1-16,0 0-1 16,3 6 0-16,-5-9 0 15,-1 2 1-15,-1-4 0 0,-3-4-1 16,0 7 0-16,3-2 0 16,-2 1-1-16,-1-1 1 15,1-1 1-15,-2 0 0 16,1-1 2-16,-1-2 1 15,-1-1 1-15,0-1 0 16,-1-3 1-16,-2-3 2 16,0-1 2-16,-1-1 4 15,0-2 3-15,0 0 3 16,0 0-3-16,0 0-53 16,0 0-44-16,0-1-124 15,0 0-90-15,0 0-305 16,0 0 377-16</inkml:trace>
  <inkml:trace contextRef="#ctx0" brushRef="#br1" timeOffset="-133947.9">9458 4507 993 0,'-5'-3'400'16,"7"3"-275"-16,4 3-24 15,7 5-15-15,3 2 14 16,6 5 32-16,6 4-12 15,1 5-49-15,-1 0-17 16,0 3-31-16,-7-2-8 16,0-1-5-16,-6 4 1 0,-7-7 26 15,-2-2 17-15,-10-2 12 16,2-6 6-16,-10-3-5 16,2 0-5-16,-9-10-1 15,-4-4-5-15,-7-7-18 16,-5-5-10-16,3 0-16 15,4 4-2-15,2 5-65 16,-3 6-57-16,0 9 35 16,-4 3 15-16</inkml:trace>
  <inkml:trace contextRef="#ctx0" brushRef="#br1" timeOffset="-77250.29">23436 9716 237 0,'72'-9'148'0,"-70"9"9"15,1-2-14-15,-3 1-26 16,0 1-13-16,0-1-22 15,0 0-4-15,0 0 3 16,0 0 2-16,0 0-14 16,0 1-6-16,0 0-7 15,0 0-9-15,0 0-10 16,0 0-8-16,0 0-16 16,0 0-3-16,-1 0-2 15,-1 0 0-15,1 0 7 16,0 0 3-16,0 0 3 0,0 0 0 15,-1 5-3-15,-10 2 0 16,4-3-1-16,-27 21 3 16,31-25 9-16,0 2 5 15,0-1 5-15,3-1 0 16,0 0-8-16,1 0-5 16,-10 0-4-16,-4 0-2 15,-26 4-2-15,23-6-2 16,2 2-1-16,-3 1-2 15,-1-6-2-15,4 6 0 0,5-1 1 16,-3 0 1-16,1 1 2 16,0-3 0-16,-2 1-4 15,-1-2-2-15,2 0-4 16,-2 3-1-16,4 0-2 16,1 0 1-16,-7 1-2 15,5-1 0-15,-7 0 0 16,-2-2 0-16,2 2 0 15,-5-3 0-15,1 3 1 16,0-2-1-16,1 1 1 16,-2-3 0-16,2 0-1 15,-1 5 1-15,-1 1-1 16,5 0-1-16,-2-1 1 16,0-6 0-16,0 3-1 15,1 3 0-15,-2 0 0 16,-2 3 0-16,4-2 0 0,1-2 0 15,2 0 0-15,3 3 0 16,1-1 0-16,-1 1 1 16,0-3 0-16,-2 1 0 15,3-2 0-15,1-2 0 16,1 3 0-16,1-3 1 16,-3 3-1-16,2 2 1 15,-1-3-1-15,0 1 0 16,-3-3 0-16,5 3 0 15,-1 0 1-15,3 0 0 16,3 1 1-16,1-1 1 16,1 0 6-16,2 0 1 0,0-1 0 15,0 0-1-15,0 0-6 16,0 0-1-16,-1 0-3 16,1-1 0-16,0 1-2 15,0 0-1-15,1 0-1 16,-2 1 1-16,1 0 0 15,0 0 2-15,0 0 1 16,-1 0 0-16,1 0 2 16,0 0-1-16,0 0 1 15,0 0 0-15,0 0 0 16,0 0-1-16,-5 1 0 16,-2 1-1-16,0 1 1 15,-2 0-1-15,-27 11 0 16,26-11 1-16,0 0 0 15,2-1 0-15,0 0 0 16,0-2 1-16,2-2-1 16,-6-1 0-16,6 1 0 0,2 2-1 15,2 3 0-15,1 1 0 16,1-5-3-16,0 0 2 16,0 1-81-16,0-1-60 15,0 1-186-15,-1 0-171 16,1 0 317-16</inkml:trace>
  <inkml:trace contextRef="#ctx0" brushRef="#br1" timeOffset="-74565.48">22405 9676 473 0,'90'-38'216'0,"-87"35"-100"16,3 4-12-16,-5 0-28 15,0 4-13-15,-1 7-16 16,-6-4 0-16,-5 4 19 15,-4 2 13-15,-5-1 14 16,-8 0-6-16,1 1-20 16,-5-4 1-16,5-1 10 15,1 0 0-15,0-5-15 16,6 4-17-16,2-2-29 16,1 0-9-16,6 3-9 15,-2 1-5-15,10 2-7 16,5 4-3-16,4-4 4 15,5-1 1-15,8-5 10 16,2 0 4-16,9 0 9 16,1 0-33-16,4-1-154 15,-2 1 127-15</inkml:trace>
  <inkml:trace contextRef="#ctx0" brushRef="#br1" timeOffset="-73283.17">22355 9826 192 0,'27'-28'102'16,"-29"33"-15"-16,0-5 4 0,2 1 7 16,0-1 1-16,-1-1-3 15,0-1-7-15,0 1-8 16,0 1-6-16,0-1-15 15,0 1-5-15,-6 0-18 16,-3-1-7-16,-1 0-6 16,-28 0-2-16,27 2 4 15,-3 6 12-15,-3-3 10 16,1-3-1-16,-7 0-3 16,2 0-9-16,0-1-3 15,1 5 0-15,2-3-1 16,1 0-5-16,0-1-10 15,-2 1-2-15,0-1-4 16,2 1 1-16,-1-2 2 16,-2 0 6-16,0-2 3 15,0 2 0-15,-3-1-4 16,2 0-6-16,0 1-6 16,0 4-1-16,4-3-2 0,0 2 0 15,1-6-2-15,1-2 12 16,-1 1 9-16,1 0 4 15,3 6 4-15,1-3-12 16,1 1-9-16,-3 1-3 16,3-5-1-16,-4 4-2 15,0-1 14-15,-2-1 8 16,4 2 13-16,-1 0 5 0,4-1-7 16,0 1-2-16,-2-2-11 15,7 1-3-15,-2 0-8 16,-2-2-3-16,0 2-4 15,-1 0-2-15,2 3-2 16,3-2 0-16,2 0 0 16,-2 0-1-16,4-1 2 15,1 0 1-15,-2 0 5 16,1 0 4-16,0 1 5 16,-1 0 1-16,0-1-2 15,-1 1-4-15,-3 0-5 16,2 0-2-16,-3-1-1 15,3 0 0-15,0 0-2 16,2 1 1-16,2 0-2 16,-2 0 1-16,0 0-1 15,-3-1-1-15,1 0 1 16,3-1 0-16,-2 2 1 16,1 0-1-16,1 0 2 0,0-1-1 15,0 1 0-15,0-1-1 16,-1 0-1-16,0 1-1 15,1 0-1-15,1 0-1 16,-2 0 0-16,1 0-1 16,0 0 1-16,-1 0 1 15,-5 0 1-15,1 0 1 16,4 0-49-16,0 0-59 0,1 0 70 16</inkml:trace>
  <inkml:trace contextRef="#ctx0" brushRef="#br1" timeOffset="-61836.44">21422 9845 90 0,'26'-3'89'16,"-26"1"39"-16,0 2-6 15,2 1-26-15,-2-1-20 16,0 0-30-16,0 0-5 16,0 0 16-16,0 0 16 15,0 0 22-15,0 0 5 0,0 0 7 16,0 0-3-16,0-1-11 15,0 1-5-15,0 0-24 16,0-1-8-16,-1 0-10 16,0 0-5-16,0-1 2 15,0 1 1-15,0 0 0 16,1 0-2-16,0 0-3 16,0 0-5-16,-1-1-3 15,-1-4 3-15,2-1-9 16,-1 2-2-16,-1-5-6 15,0 4-6-15,1 3-2 16,-1-1-2-16,1 3-1 16,0 0 0-16,0 0-1 15,1-3-1-15,-2 1 0 16,1 0 1-16,0 1 13 16,0 0 6-16,-1-5 5 0,1 1 2 15,0-2-11-15,-1-1-4 16,1 4-7-16,-1-3-2 15,-1 1-2-15,2 3 0 16,-1-4-1-16,1 5-1 16,-1-2 1-16,1 0 1 15,-2-1 1-15,2-2 1 16,-2 1 1-16,1 1 1 16,0 0 1-16,-1 2 1 15,0-4 0-15,0 2 1 0,-1-3-2 16,1 2-2-16,0 2-1 15,0 0-1-15,0-3 0 16,0 0-1-16,-1-1 0 16,2 2-1-16,-2 0 4 15,0 1 2-15,1-1 8 16,0-3 1-16,-2 4 4 16,1-3-2-16,-17-25-6 15,13 31-2-15,4-5-5 16,2 4-3-16,1-2 0 15,-2-3-1-15,2 1 1 16,-2 0 1-16,-2-3 3 16,2 2 1-16,-1 0 0 15,2 0-1-15,-1 2-1 16,0-1-1-16,2 4-3 16,-3-3-1-16,2 2 0 15,-2 1-1-15,1-3 0 0,-1-1 0 16,1 2 0-16,2 0-1 15,-1 1 0-15,2 5 0 16,0-1 0-16,-1 0 0 16,0 0 0-16,0-1 0 15,0 1-1-15,-1 0 1 16,1 0 0-16,0 0 0 16,-2-6 1-16,0 1 1 15,-1-2-2-15,2 3 1 16,0 0-1-16,1 3 0 0,-1-2-1 15,-1 1 0-15,0-4 0 16,1 4 0-16,-1-1 0 16,1 0 1-16,1 2 0 15,-5-6 0-15,3 4 1 16,-1-3-1-16,0 2 1 16,1-1 0-16,-1-1-1 15,0-1 1-15,-4-4-1 16,-14-21 1-16,15 25-1 15,-1 2 0-15,8 1 0 16,-6-3 0-16,-2-8-1 16,4 11 1-1,-1-3-1-15,2 2 0 16,0-2 1-16,-2-1-1 16,1 0 1-16,0 1 0 15,2 0-1-15,-5 0 0 0,4 2 0 16,1-2-1-16,-1 2 1 15,1-1 0-15,-2-1-1 16,-4 3 1-16,5-3 0 16,-4 3 0-16,3-3 0 15,1 1 0-15,0 0 0 16,0-1 0-16,-3 0 0 16,5 0-1-16,-4 0 0 15,-2 1 0-15,5 1 0 16,-8 0-1-16,2 1 1 0,1-2 1 15,1 2 0-15,-1 1 1 16,-2-2 0-16,0-2 0 16,-1 2 0-16,3-2 0 15,1 2-1-15,0-1 1 16,-3 2-1-16,3-1 0 16,-1 4 0-16,-1-1 0 15,4-1 0-15,-4 1 0 16,3-5-1-16,-1 4 1 15,-2 0-1-15,0-2-1 16,-1 4 0-16,3-1 1 16,-2 2 1-16,3-2 0 15,-1-1 1-15,2 3 0 16,2-4-1-16,-3 1 1 16,3 2 0-16,-3-5 0 15,-1 2-1-15,1-3 1 16,-2 5-1-16,-1-4-1 0,1 3 1 15,3 4-1-15,-2-5 1 16,1 3 0-16,0 1 1 16,-2-3 0-16,0 2-1 15,-1-3 0-15,2 2 0 16,-1-1 0-16,2-1 0 16,3 1 0-16,-5-3 0 15,2 4 0-15,-1-3 0 16,-3 0 0-16,4-1 0 0,-2 2 0 15,0 1 0-15,2 1 0 16,-2 2 0-16,-1-1 0 16,3-1 0-16,0-3 0 15,0 2 0-15,0-1 0 16,-2-2 0-16,-1 0 1 16,-3 2-1-16,2-5-1 15,2 3-2-15,-5 3 1 16,4-5 1-16,-5 7-1 15,6 0 0-15,-3-4 1 16,0 2 0-16,8 0 1 16,-10 0-1-16,10 3 0 15,-1 1 0-15,0-2 0 16,2 1 1-16,0 0 0 16,-1 0 0-16,1 0 0 15,0 0 0-15,-1 0 1 16,-1-2 0-16,-2 0-1 0,2 1 0 15,-3-2-1-15,-4-2 0 16,5 3 0-16,0 1 1 16,2-1-1-16,-2 1 0 15,-1-1-1-15,-1 0 1 16,-2-2 1-16,4 2 0 16,-1 1 0-16,-1-1 0 15,3 0 0-15,-6 0 0 0,2 1-2 16,-1 0-1-16,-26-9 1 15,30 11 0-15,-3-4 2 16,3 4 0-16,-1-2 0 16,-2-2 1-16,2 2-1 15,0 1 1-15,-2-1 0 16,4 1-1-16,-6-1 0 16,2-1 0-16,-1-1 0 15,0 0 0-15,4 3 1 16,-5-1-1-16,4 0 1 15,4 1 0-15,-5-3-1 16,3 3 1-16,-4-2-1 16,0 1 0-16,4 1 0 15,-1-4 0-15,1 3 0 16,-1-1 0-16,0 1 0 16,-2-2 0-16,4 2 0 15,-4 0 0-15,-1-1 0 16,2 1 0-16,-1-1 0 15,0 1 0-15,2-2 0 16,0 0 0-16,-3 1-1 0,4 1 1 31,0 1 0-31,1 0 0 0,2 0 0 0,0 0 0 16,0 0 0-16,0-1-1 16,-4 0 0-16,-2 0-1 15,2 0 1-15,-4 0-1 16,5 1 1-16,0-1-1 15,-1 1 1-15,-3 0 1 0,0 0 0 16,1 0 0-16,3 0 0 16,1 0 0-16,3 0 0 15,-3 1 0-15,0-1 0 16,2 0 0-16,-1 0 0 16,-1-1 0-16,2 1 0 15,-3 0 0-15,2 0 1 16,1 0-1-16,-2 0 0 15,-1 0 1-15,3 0 0 16,-3 0 0-16,-1 0 0 16,3-1 0-16,-5 0-1 15,4 1 0-15,2 0 0 16,-7-1 0-16,7 1 0 16,-1 0 0-16,-5-1 0 15,6 0 0-15,-4 1 0 16,2 0 0-16,-1-1 0 15,2 1 0-15,-4-1 0 16,3 1 0-16,1 0 0 0,-1-2 1 16,1 2-1-16,-3-1 1 15,2 1-1-15,1 0 0 16,-2-1 1-16,1 0 0 16,-1-1-1-16,-3-1 0 15,4 2-1-15,2 1-1 16,-2 0-2-16,2-1 1 15,-5-1 1-15,-1 1 0 16,4 1 2-16,-5-1 1 0,7 1 0 16,-3 0 0-16,0-2 1 15,-1 2-2-15,-4-1 0 16,2 0 0-16,1 1 1 16,3 0-1-16,-3 0 0 15,3 0 0-15,-4-1-1 16,1 1 1-16,0 0 0 15,-2-1 0-15,1 1-1 16,-3-1 0-16,3 1-2 16,-1 0 1-16,1-1-1 15,1 2 1-15,-2 0 2 16,0 0 0-16,2 0 0 16,1 0 0-16,-1 0 0 15,4 0 0-15,-4 0 1 16,1 0-1-16,3 0 0 15,-5 2 0-15,3-2-1 16,0 0 1-16,-1 1 0 0,1-1 0 16,0 0-1-16,-2 1 1 15,0 0 0-15,1-1 0 16,-2 1 0-16,3-1 0 16,0 0 0-16,-2 1 0 15,0 0 0-15,-1 0 0 16,2-1 0-16,0 0 0 15,-1 0 0-15,3 0 0 0,-5 1 1 16,2-1-1-16,4 0 1 16,-2 0 0-16,1 0 0 15,-1 0 0-15,-2 0 0 16,3 0-1-16,-4 0 0 16,5 0-1-16,-1 0 0 15,1 0 0-15,-2 0-2 16,1 0-1-16,0 0-2 15,-1 0-23-15,3 0-96 16,0 0-118-16,-2 9 147 16</inkml:trace>
  <inkml:trace contextRef="#ctx1" brushRef="#br1" timeOffset="-105918.63">19803 10903 0,'0'0'15,"0"0"1,0 0 0,0 0-1</inkml:trace>
  <inkml:trace contextRef="#ctx1" brushRef="#br1" timeOffset="-104479.38">19546 10930 0,'0'0'0,"0"0"16,0 0 0,0 0-1,0 0 1,0 0-1,0 0 1,0 0 0,0 0-1,0 0 1,0 0 0,0 0-1,0 0 1,0 0-1,0 0 1,0 0 0,0 0-1,0 0 1,0 0 0,0 0-1,0 0 1,0 0-1,0 0 1,0 0 0,0 0-16,0 0 15,0 0 1,0 0 0,-81 49-1,76-49 1,5 0-1,0 0 1,0 0 0,0 0-1,0 0 1,0 0 0,0 0-1,0 0 1,0 0-1,0 0 1,0 0 0,0 0-1,0 0 1,0 0 0,0 0-1,0 8 1,-5-5-1,0 0 1,0 0-16,0-3 31,0 0-31,3 0 16,0 0 0,2 0-1,0 0 1,0 0-1,0 0 1,0 0 0,0 0-1,0 0 1,0 0 0,0 0-1,0 0 1,0 0-1,0 0 1,0 0 0,0 0-1,0 0 1,0 0 0,0 0-1,0 0 1,0 0-1,0-22 1,-5 22 0,0 0-1,2 0-15,1 0 32,-3 0-32,5-3 15,0 0 1</inkml:trace>
  <inkml:trace contextRef="#ctx0" brushRef="#br1" timeOffset="-48554.77">19646 8426 210 0,'30'-49'119'0,"-27"42"-6"15,3 3-21-15,-2 1 5 16,3-2 13-16,-2 2 27 16,-2-2 4-16,0 0-2 15,-3 1-11-15,1-1-38 16,-1 4-17-16,-1 0-34 16,0 0-12-16,0 0-11 15,0 0-1-15,0 0 3 16,-1 0 7-16,1 0 9 15,-9-2 1-15,-2 1-3 16,-27-2-8-16,24 1-10 16,-3 3-5-16,1 3-6 15,-10-2 0-15,1 2-2 16,-3 3 1-16,-5-5 0 16,4 6 0-16,-1-3 1 0,-1-1 0 15,-5 0 0-15,-3-3 0 16,-6 0-1-16,-5 0 1 15,-1 4-2-15,-2-3 1 16,-2 1-1-16,2-1 1 16,5 0 1-16,4 0 1 15,0 0 3-15,-2-1-1 16,-4 0 2-16,-2 0-1 0,-2 1-1 16,-2-3-1-16,1-1 0 15,3 1-1-15,5-3 0 16,7 5 0-16,3-4-4 15,-2 0 35-15,1-1 13 16,-9-1 1-16,0 3 5 16,1 1-37-16,-1 0-11 15,2 0-3-15,2-1 1 16,0-3-1-16,2 1-1 16,4 1 1-16,7 1-1 15,-4-2-1-15,-3 1 1 16,2 0-1-16,-10 0 0 15,6 1 1-15,5 2-1 16,-8 1 0-16,8 1-1 16,-4 2 1-16,0-3 0 15,2 1 0-15,6 1 0 16,-3-1-1-16,10 0 1 0,2 0-1 16,2-1 1-16,5 0 0 15,3 1-1-15,1 0 1 16,4 0-1-16,2 0 2 15,-4-1-1-15,6 0 1 16,-3-1 1-16,2 1 0 16,5 0 0-16,-4 0 1 15,2-1-2-15,0 1 1 16,1 0-1-16,-1 0 0 16,1 0-1-16,0 0-1 0,-1 0 0 15,1 0 0-15,0 0-2 16,0 0 0-16,0 0-1 15,0 0-1-15,0 0-1 16,0 0-16-16,0 0-69 16,0 0-43-16,0 0-105 15,0 0-76-15,12 4 205 16</inkml:trace>
  <inkml:trace contextRef="#ctx0" brushRef="#br1" timeOffset="-48177.74">17520 8235 371 0,'9'-10'202'15,"-3"4"1"-15,0 0-127 16,-4-2 20-16,-1 2 21 16,-4 2 4-16,-6 3-24 0,-3-1-21 15,-6 6-24-15,-3 1-5 16,-7 1-4-16,-4 5-4 15,-4 1-7-15,0 0-4 16,1 2-10-16,1 2-3 16,3-5-4-16,-1 0-2 15,-1-3 0-15,0 2-1 16,3-1-1-16,4 1-2 16,5-1-2-16,7-1-2 15,11-1-4-15,3-2 0 16,9 1 1-16,4 0 1 0,6 2 4 15,5 1 1-15,4 1 0 16,-2-1 1-16,-2 0-1 16,0-1 1-16,-5 3-35 15,-1-2-65-15,0 2 63 16</inkml:trace>
  <inkml:trace contextRef="#ctx0" brushRef="#br1" timeOffset="-47081.56">17207 8359 396 0,'7'-4'222'0,"-4"1"-45"15,4-2-74-15,-2 3-6 16,-9-2-3-16,3 0 2 16,-9 0-7-16,1 1-16 15,-1 3-23-15,-7-1-8 0,-5 2-22 16,-3 0-7-16,-3 2 17 15,-2 0 11-15,-9 1 21 16,2 0 8-16,-10-2-18 16,-3 1-12-16,-5 0-21 15,4 1-7-15,0 1-6 16,3-2 0-16,3-1 7 16,-6 0 0-16,-1 0 1 15,-6 2-1-15,2-3-5 16,2 0 0-16,4-2-3 15,5 0 30-15,8-4 7 16,1 1 0-16,1 1 2 16,-2-5-31-16,-4 6-8 15,-1 0-1-15,-8 1-1 16,0 2 0-16,-1 0-1 16,2-1-1-16,10 1 0 15,14-1 0 1,14 0-1-16,0 0 1 0,-28 0 0 15,1-1 0-15,1-1 1 0,20 0-1 16,-10 0-1-16,5 2 1 16,-2 0 0-16,-6 1-1 15,5-1 1-15,-2-1 0 16,9 0 0-16,5 1 0 16,9-1 2-1,3 1 0-15,0 0 0 0,0 0-1 16,0 0-8-16,0-1-6 0,1 0-23 15,0 1-32 1,0 0-115-16,0 0-89 16,0 0 164-16</inkml:trace>
  <inkml:trace contextRef="#ctx0" brushRef="#br1" timeOffset="-46714.33">15754 8236 535 0,'0'-4'216'0,"-3"1"-152"15,-1 3-17-15,2 0-4 16,-1 0 10-16,-25 7 35 16,-31 10 17-16,19-5 10 15,-7 2-9-15,-10 5-24 16,-8 3-16-16,-6 1-33 0,4-2 12 15,8-2 7-15,7 0-1 16,13 1 0-16,5-1-23 16,10 0-20-16,6-1-3 15,16-5-5-15,3-1-1 16,12 0-1-16,5-2 4 16,11-4 7-16,10 1 3 15,19-3 2-15,10 1-2 16,1 1-5-16,-5-1 0 15,-6 6 18-15,-12 3-58 16,-15 5 30-16</inkml:trace>
  <inkml:trace contextRef="#ctx0" brushRef="#br1" timeOffset="-30225.86">15149 8458 183 0,'1'-3'163'16,"-1"2"19"-16,0-1-15 15,0 1-5-15,5-3-22 0,-2 3-5 16,-3 0-14-16,0 0-11 15,0-2-31-15,0 1-18 16,0 1-34-16,-3-1-9 16,2 1-3-16,0 0 4 15,0 0 12-15,-1 0 8 16,-13-8 8-16,-29-11-4 16,14 19-11-16,1 1-7 15,-4-2-6-15,-3 2-1 16,1 1-1-16,3 0 0 0,0 1 4 15,1-3 3-15,4 0 1 16,-2-1-2-16,0 1-10 16,0 1-1-16,-2-1-4 15,4 1 1-15,-2-3 0 16,3 0-1-16,-2-1 1 16,-4-2-1-16,-3 2-2 15,3 3-1-15,-5 1-3 16,0 0-2-16,-2 3 1 15,-5 0-1-15,1 1 0 16,0 2 2-16,1-2 2 16,-3 0 4-16,9-2 5 15,2-2 1-15,1 1-1 16,4-1-2-16,2-1-4 16,-3 1-1-16,3-1-2 15,-3-1-1-15,-3 2-1 16,-6 0-1-16,2 3 0 15,-1 3 0-15,2-1-1 0,-2-2 1 16,1 1 0-16,1-2-1 16,4-2 2-16,3 0 1 15,12-1 0-15,-1-3 1 16,8 0 1-16,-3 1-1 16,1-2 0-16,-2 2-1 15,-4 2-2-15,3-1-1 16,-4 0 0-16,5 1 1 15,1-1-1-15,-4 1 0 0,0 1 0 16,4 0 0-16,1 0 0 16,-3 3-1-16,4-1 0 15,1-1 0-15,0 1-1 16,2-1 0-16,6-1-2 16,0 0 0-16,2 1-40 15,0-1-42-15,0 0-120 16,0 0-44-16,0 0-61 15,0 0-3-15,18-1 218 16</inkml:trace>
  <inkml:trace contextRef="#ctx0" brushRef="#br1" timeOffset="-29895.97">13518 8350 293 0,'2'-5'241'0,"2"3"23"0,2 2-59 15,-19-3-104-15,-1 3-29 16,-6 0-11-16,-7-4 0 16,1 7 2-16,-3-1-1 15,-11 0-8-15,-2 0-5 16,-5 4-11-16,-1-2-4 16,0 0-3-16,5 2 7 15,12-1 2-15,6 0-1 16,18-1-12-16,-1-2-14 15,2 0-18-15,4 1-7 0,-1 6-6 16,5 1-1-16,7-2 4 16,4 5 4-16,8-2 6 15,-1 1 4-15,5 3 4 16,2-4 2-16,-3 0-82 16,6-1-60-16,-1 2 83 15</inkml:trace>
  <inkml:trace contextRef="#ctx0" brushRef="#br1" timeOffset="12319.65">13203 8423 79 0,'31'-7'51'15,"-28"5"5"-15,1 0 28 16,-3 0 9-16,-1 1 43 16,-1 0 15-16,0-1-1 15,0 1-5-15,0 0-17 16,0 0-14-16,0 0-30 16,-1 0-11-16,1 1-16 15,1-1-3-15,-2 1-3 16,1 0-3-16,-2 0-3 0,-9 0-3 15,-2 1 0-15,-25 4-2 16,23-3 4-16,0-2-2 16,-2 1 4-16,-1 1 0 15,1-1-8-15,2 3-3 16,-4-3-9-16,4 0-1 16,0 2 2-16,0-1-1 15,7 0-2-15,-8 1-1 16,-3 1-7-16,3-4-4 15,3 1-3-15,0-2 7 0,0-2 8 16,-4 3 5-16,-1-1 7 16,-3 0-6-16,4 1-11 15,0 0-4-15,2 0-9 16,-3 2-3-16,-4 0-1 16,4-2 0-16,-4 1 0 15,0-1 0-15,1-3 1 16,-1 6-1-16,2-2-1 15,2 1 1-15,2 0 0 16,0-1-1-16,1 1 0 16,-2 1 0-16,4-3 0 15,-1 1 0-15,1-1 0 16,-2 0 1-16,4 1-1 16,-6 0-1-16,-2-1 1 15,4-1 0-15,-1 0 1 16,-1-2-1-16,2 2 2 15,1-1-1-15,-2 2-1 16,3 0 2-16,-3 0-2 0,0 2 2 16,-2-2 0-16,3 1 0 15,-4-1-1-15,-2-1-1 16,3 0 0-16,-2-1 1 16,6-1-1-16,-3 3 0 15,3 0 0-15,3-2 0 16,-1 1-1-16,1-2 1 0,-3 1 0 15,0 2-1-15,0 2 1 16,-2-2-1-16,3 1 1 16,4-1 0-16,1-2 1 15,-1 2 1-15,-2-3 3 16,12 2 0-16,-9 1 0 16,6 0-2-16,1-1-2 15,-10-3 0-15,12 6-1 16,-5 0 0-16,1-1 0 15,3-1 0-15,0 0 0 16,0 0 0-16,0 0 0 16,0 0-1-16,0 0 1 15,0 0 1-15,-3 0 0 16,0 0 0-16,-3-1-1 16,3 1 0-16,1 0 0 15,2 0-1-15,0 0 0 16,-2 0 0-16,-4 0-2 15,5 0 1-15,0 0-1 16,-3 0 2-16,4 0 0 16,-6 0 0-16,3 0 0 0,4 0 0 15,-4 0 0-15,0 0 1 16,1 0 0-16,-2 1 0 16,2-1-1-16,-1 1 1 15,0-1-1-15,2 0 0 16,0 0 0-16,1 0-3 15,0 0-2-15,-5 1 0 16,5-1-1-16,0 0 1 0,1 0 2 16,-2 0 1-16,0 0 2 15,1 0 0-15,0 0 0 16,0 0 2-16,0 0-2 16,0 0 0-16,0 0 0 15,0 0-1-15,0 0 0 16,-1 0 1-16,2 0 0 15,-2 0 0-15,1 0-1 16,0 0-1-16,0 0-3 16,0 0 0-16,0 0 1 15,0 0 0-15,-1 0 2 16,1 0 1-16,0 0 1 16,0 0 1-16,0 0 0 15,1 0 1-15,0 0-2 16,0 0 0-16,0 0 1 15,0 0 0-15,0 0 4 16,0 0-1-16,0 0 0 16,0 7-2-16,0 2-2 0,0 2 0 15,-4 29 1-15,2-27 0 16,5 2 2-16,0 0 1 16,-5 0 1-16,4 0 0 15,-5-2-1-15,3 3 0 16,0-3-2-16,-6 0 1 15,5 0 0-15,0 0-2 16,1-1 1-16,2 3-1 0,-1-3 5 16,0 0 1-16,-1 2 3 15,1-1 0-15,-1 0-2 16,-1-1-1-16,0 0 1 16,0-1 0-16,0 1 8 15,-1-1 5-15,1-1 2 16,0 0 0-16,-2-2-8 15,3 1-5-15,-1 1-4 16,1 2 1-16,1 0 0 16,-2-1 1-16,1 4 0 15,0-6 1-15,1 2 0 16,0-3-1-16,-2-4 1 16,0 2 0-16,-2-2 3 15,2 3 1-15,1-1 1 16,-2 2-2-16,-1 1-4 15,-1-3-2-15,2 2-2 16,-2-2 0-16,5-3 0 0,-1 1 1 16,-1-1-1-16,1-3 1 15,0 0-1-15,0 0 1 16,0 0-2-16,0 0 0 16,-1 0-1-16,1 0 0 15,0 0 0-15,0 0 1 16,0 0-1-16,0 0 0 15,0 0 0-15,0 0 0 16,-2 0 1-16,2 0-1 16,0 0-4-16,0 0-21 0,0-1 335 15,0 0-241-15</inkml:trace>
  <inkml:trace contextRef="#ctx0" brushRef="#br1" timeOffset="19035">11731 9016 76 0,'-6'-30'31'15,"7"26"-20"-15,0-2-6 0,0 1 5 16,2 0 4-16,2 1 8 15,-4 0 2-15,1 1-1 16,-2 2 5-16,0 1 18 16,0 0 6-16,0 0 1 15,0-1-8-15,-1 0-9 16,0 0 6-16,0 0 22 16,1-1 13-16,-2 1 17 15,1 0-3-15,1 0-13 16,-2 0-11-16,0 1-27 15,1 0-12-15,0 0-11 16,0 0-5-16,0 0-4 16,0 0 2-16,1 0 7 15,0 0 10-15,0 0 18 16,0 0 4-16,0 0 4 16,0 1-5-16,0 2-5 15,0 3 1-15,0 2-5 0,0-1-4 16,0 2-6-16,0-1 1 15,0-2 1-15,1 2 2 16,-1-1-2-16,0 0-3 16,1 1 2-16,0-2 3 15,0 0 1-15,0-2-2 16,1 2-11-16,0 0-6 16,-1 0-7-16,1 0 0 0,-1-1 6 15,0 0 5-15,0 2 3 16,1 0 0-16,-2 0-8 15,0 0-6-15,0 0-3 16,1 0-1-16,0 0-1 16,0 1 0-16,0-2 2 15,-1-3 0-15,2 3 2 16,-1-1 1-16,1 0 4 16,-1 3 1-16,-1-7 0 15,0 2-2-15,1 2-4 16,0-1-2-16,0 1-2 15,0 0-1-15,0-2 0 16,0 1 0-16,0-1 0 16,1 0 1-16,0 2 0 15,0-2 0-15,-1-1 0 16,1 3 1-16,1 0-1 16,-1 0-1-16,0 0 1 15,-2-4-1-15,0 0 4 16,2 2 7-16,0 0 9 15,2 3 1-15,-1-1 0 16,0-1-7-16,-1-1-7 0,-1 0-3 16,0 1-1-16,2 1-1 15,0 2 0-15,1-2-1 16,-1 2 0-16,-1-3 0 16,1 1-1-16,-2-2-1 15,1 1 1-15,1 0-1 16,-3 0 0-16,4 1 0 15,-3-2-1-15,1 2 1 16,-1-1 0-16,0 0 0 0,1 1 1 16,-2-4 0-16,0 3-1 15,2 0 0-15,-1-1 0 16,1 3 1-16,-1-4 1 16,1 3 3-16,-1-2 0 15,2 3 2-15,-1-1 5 16,0-2 1-16,-2-3 1 31,0 0-2-31,3 6-7 0,1 1-1 0,-2-2-2 16,1 4 1-16,-1-5 0 15,-2 2-1-15,2-2-1 16,-1 2 0-16,0-1-1 16,0 1 0-16,1 0 1 15,0 0 0-15,-1-2 0 16,1 0 1-16,-2-1-2 0,0-1 0 15,0 0 0-15,2 2 0 16,-1 3 0-16,1 0 0 16,0-1 0-16,-2-4 0 15,1 3 0-15,1-1 0 16,-2 0-1-16,0 4 0 16,0-3 0-16,0 1 1 15,1 2-1-15,0-4 1 16,0 0 0-16,0 1 1 15,-1-3-1-15,2 1 0 0,-2 2 0 16,1-2 0-16,3 2-1 16,-3 0 1-16,0-2 0 15,0 0-1-15,0 1 1 16,0 0-1-16,0 0 0 16,-1 1 0-16,3 0 0 15,-1 1 0-15,0 0 1 16,0 2 0-16,-1-2 0 15,2 0 0-15,0 1 0 16,-3-3 1-16,1 0-2 16,-1 1 1-16,0-2 0 15,1 3-1-15,-1-2 1 16,2 1 1-16,1 0 0 16,-2-2-1-16,1 3 1 15,-2-5 0-15,1 2-1 16,-1 0 0-16,1 2-1 15,3 3 0-15,-2-1 0 0,-1-4 0 16,0 3 1-16,-1-5 0 16,1 3 1-16,0 1-1 15,0-1 1-15,-1-1-1 16,0 1 0-16,0-4-1 16,0 3 43-16,1 1 7 15,-1-2 3-15,0 3 1 16,0-3-40-16,0-2-6 15,0 1-4-15,0 2-2 0,2 2-1 16,-2-4 0-16,0 1-1 16,0 1 0-16,0 1 1 15,2 0 0-15,0 2 1 16,-2-6-1-16,0 2 1 16,0-2-1-16,0 0-1 15,0 1 1-15,0 0-1 16,1 3 1-16,0-1 0 15,-1-1-1-15,1 0 0 16,-1-1 0-16,0 0 0 16,1 1 1-16,2 2-1 15,-1 1 1-15,-1-3-1 16,1 1 1-16,-2-2 0 16,2 4 0-16,1-1 0 15,-1 2 0-15,-1-3-1 16,0 0 1-16,-1-2-20 15,1 2-26-15,-1-1-66 0,1 1-77 16,3 4 117-16</inkml:trace>
  <inkml:trace contextRef="#ctx0" brushRef="#br1" timeOffset="24663.68">11971 9842 77 0,'-29'-32'62'0,"30"31"6"16,0 1-19-16,3-1-31 16,-4 0-9-16,-2 0-6 15,1 0 3-15,0 0 14 16,0 0 12-16,1-1 19 16,0 1 0-16,-1 0-8 15,0 0-7-15,1 0-19 16,0 0-4-16,0 0-4 15,0 0 6-15,-1 0 27 16,1 0 7-16,0 0 13 16,0-1-5-16,0 1-25 15,0 0-8-15,0 0-22 16,0 0-5-16,0 1-9 16,-2 0-1-16,0 0-8 15,1-1-6-15,0 1-30 0,0 0-22 16,1 0-15-16,0 0 4 15,0 0 32-15,0 0 23 16,0 0 34-16,0 0 8 16,0 0 9-16,0 0-1 15,0 0-6-15,0 0-8 16,0 0-26-16,0-1-3 16,0 1-1-16,0 0 6 15,0 0 20-15,0 0 2 0,0-1-6 16,0 0-3-16,0 0-30 15,0-1-17-15,-1 1-8 16,0 0 30-16</inkml:trace>
  <inkml:trace contextRef="#ctx0" brushRef="#br1" timeOffset="24864.24">11930 9772 87 0,'0'-1'72'0,"0"0"18"15,0 0-9-15,0 0-14 16,0-1-8-16,0 1-17 15,0 0-10-15,0 1-20 16,0 0-2-16,0 0 1 16,0 0 0-16,0 0-2 15,0-1 0-15,0 0-3 16,0 0-1-16,0 1-4 16,0 0-2-16,0 0-40 15,0 0-36-15,0 0 47 0</inkml:trace>
  <inkml:trace contextRef="#ctx0" brushRef="#br1" timeOffset="30792.31">11995 9810 117 0,'0'-1'64'16,"-2"0"-6"-16,-2-1-26 16,3 1-8-16,-6-3-1 15,-2 1 0-15,8 2-3 16,0 0 2-16,0 0-3 15,0 0-3-15,0 0 9 16,-1 0 5-16,1 0 19 0,1-1 10 16,-1 1 8-16,0 0 2 15,0 0-2-15,0 0-2 16,0 0-7-16,0 0-9 16,-1 1-17-16,1 0-11 15,0 0-17-15,1 0-4 16,-2 0 0-16,1 0-2 15,1 0 3-15,-2 0 3 16,1 0 3-16,-1 0 1 16,1 0 5-16,0 0 3 0,0 0 5 15,0 0 0 1,1 0-2-16,0 0-2 0,0 0-4 16,1 2 0-16,1 2 5 15,1 2 0-15,0 4-1 16,0-4-3-16,-2 2-5 15,2-3-2-15,-1 2 1 16,-1-3 0-16,1 2 2 16,-1-2 1-16,-1-3 5 15,3 5 7-15,-3-5 8 16,2 3 1-16,2 3-4 16,-3-4-7-16,3 4-10 15,-3-5-1-15,1 1-2 16,-1 2 0-16,0-2 1 15,3 5 1-15,-1-2-1 16,-1-1-1-16,1 2-3 16,-1-4 0-16,1 3-2 15,0 1 0-15,0-4 1 16,0 1 3-16,-2-1 10 0,1 2 4 16,1 1 3-16,2 2-2 15,-3 0-10-15,1-2-4 16,1 3-4-16,-1 0-1 15,-2-1-1-15,4 1 0 16,9 27-2-16,-12-28 25 16,1 3 19-16,-3-3 2 15,4-1 5-15,-4 1-23 0,2-2-18 16,-1 1-2-16,3 0-3 16,-2-1-3-16,0 2 0 15,2-1 0-15,-3 0 0 16,2 0 0-16,-2-3 0 15,1 2 0-15,1 1-1 16,-2 3 0-16,3-3 0 16,1-2 0-16,-3 2 2 15,-2-4 0-15,1 3 0 16,0-2 0-16,-1-4 1 16,0 0 0-16,0 0 0 15,0 0 0-15,0 2-1 16,2 4-1-16,1-1 0 15,-2-2 1-15,1 5-1 16,0 0 1-16,0 0-1 16,2-1 1-16,-4-1 0 0,0-4 0 15,1 2 2-15,0 0-1 16,0 0 0-16,0-1 1 16,1 1-2-16,2 4 1 15,-2-4 2-15,2 4 2 16,-1-2 2-16,-2-4 1 15,1 5-1-15,-1-1-2 16,0-2-3-16,1 3-2 16,1-2-1-16,-2 2 0 15,0-2 0-15,-1-1-1 0,0-1 1 16,1 1 0-16,-1-1 1 16,1 3 0-16,0 0 0 15,0-1 1-15,0 2 0 16,-1-5 0-16,0 2-2 15,1 2-1-15,1-1 0 16,-1 0-1-16,1 1 1 16,-2 0 0-16,1 0-1 15,1 4 1-15,0-3 1 16,1-2-1-16,-1 2 2 16,-2-4 0-16,0 4 0 15,1-2-1-15,-1-2-1 16,2 3 0-16,-2-1 0 15,1 0-1-15,1 1 1 16,-2-1-1-16,1-1 1 16,0 2-1-16,0 0 0 15,0 2 1-15,0-1-1 16,0 0 2-16,0 1-1 0,0-2-1 16,2 0 1-16,-2 2-1 15,0-2 1-15,0 0 0 16,0 1 0-16,0-2 1 15,0 3 0-15,0-2-1 16,1 0 0-16,0 1 0 16,-2-3-1-16,1 4 1 15,1-2 0-15,-1 4-1 16,1-1 1-16,1 0-1 0,8 26 1 16,-11-30 1-16,2 3 1 15,-2-2 0-15,0 1 1 16,0-2-1-16,0 0 1 15,1 0-1-15,1 1 1 16,1 0 0-16,-3 2 6 16,3-1 29-16,-5-3 6 15,-1-3 1-15,3 0-6 16,-1-1-30-16,1 0-6 16,0 0-1-16,0 0-1 15,0 0 1-15,0 0 0 16,0 1-1-16,1 7 0 15,1-3-1-15,-2 0 1 16,1 1-2-16,-1-5 1 16,2 6 0-16,-2-4 0 15,0-2 0-15,0 5 0 0,0-4 0 16,1 2 0-16,-1-1 0 16,0-3 3-16,0 1-1 15,0 0 2-15,1 3 0 16,-1-3 0-16,0 3 1 15,0-3 1-15,0-1-1 16,1 4 1-16,-1-3-2 16,1 6 0-16,-1-4-1 15,0-1-2-15,0 2-1 0,1-1 0 16,1 1-1-16,0 4 0 16,-1-5 0-16,-1 0 0 15,1 1 1-15,-1-3 0 16,0 0 0-16,0 1 0 15,2 6 1-15,-1-4-1 16,1-1 0-16,-1 1 0 16,-1-3-1-16,0-1 28 15,0 0 4-15,0 0 2 16,0 0 2-16,0 1-30 16,3 3-1-16,-2-2-2 15,0 1-1-15,1-1 1 16,-2 0-1-16,0-2 1 15,3 2 0-15,-3-2 0 16,0 0-1-16,0 0-1 16,0 4 0-16,2 2 0 15,-2-4 0-15,1 3 2 16,-1-4-1-16,0-1 0 16,1 3 0-16,-1-1-1 0,0-2 0 15,2 6 0-15,-2-6 0 16,0 0 0-16,0 0-1 15,0 0 0-15,0 2 0 16,0-2 1-16,3 5-1 16,-3-2 0-16,0-1 0 15,2 4-1-15,-2-4 1 16,2 4 0-16,-1-2 0 16,-1-1 1-16,2 3 0 0,-1-3-1 15,1 2 1-15,-1 0-1 16,-1-4 2-16,0 3-4 15,0-3-17-15,0 2-60 16,0-3 253-16,0 0-153 16</inkml:trace>
  <inkml:trace contextRef="#ctx0" brushRef="#br1" timeOffset="37690.76">12261 11011 216 0,'0'-1'108'0,"0"0"-33"15,0 0-17-15,0 0-17 16,2-2-5-16,0-2-6 0,-2 1 3 16,0 3 13-16,0-1 5 15,0 1 15-15,0 0 3 16,0-1-11-16,0 1-6 16,0 0-18-16,0 0-10 15,0 0-11-15,0 0-4 16,0 0-5-16,0 0-1 15,0 0 1-15,0 0 2 0,0 0 4 16,0-1 1-16,0 1 0 16,0 0-3-16,0 0-6 15,0 0-1-15,0 0-1 16,0 0 1-16,0 0 1 16,0 1 2-16,0 0 11 15,0 0 4-15,0 0 9 16,0 0 2-16,0 0-4 15,2 0-3-15,0 0-6 16,2 1 1-16,-4-1 4 16,0 0-1-16,0 0-2 15,1 2-5-15,4 7-10 16,-3-4-1-16,0-1-1 16,1 3 0-16,-1-1 1 15,-1-3 1-15,3 4 8 16,-2-3 4-16,0 3 1 15,-1-3 1-15,0-1-3 16,1 3 1-16,-2-4 7 0,2 2 1 16,-1 2-2-1,0-2-4-15,0 0-8 0,-1 1-3 16,1-1 1-16,1 2 12 16,2 0 13-16,-1 3 2 15,-1-3-1-15,0 0-11 16,1 1-13-16,-1-2-1 15,2 6 0-15,-1-4-1 16,-1 1 0-16,12 26 0 16,-13-27 0-16,-1-1-1 15,4 2-2-15,-3 0-2 0,3 1 25 16,0 3 3-16,-4-4 5 16,5 4 0-16,-4-1-24 15,4-3-3-15,-1 3-2 16,-1-3 0-16,0-3 2 15,-2 3 0-15,-2-1 2 16,1 1-1-16,0 3-1 16,-1-1 0-16,8 5-3 15,-4-4 0-15,-1 2-2 16,2-3 0-16,-4-2-1 16,-1 1 16-16,1-1 23 15,0 3 1-15,0-2 2 16,-1 2-16-16,3 0-23 15,4 1-1-15,-6 0 0 16,4 2-2-16,0-1 1 16,-10-4-2-16,8 3 0 15,-2-4-1-15,2 2 0 0,0 2 0 16,-2-2 0-16,2 3 0 16,-5-2 1-16,5 1 0 15,-2 0 0-15,-1-1 1 16,1 1 1-16,1-3 0 15,-1 3 6-15,2-2 6 16,1 2 5-16,-3-3 0 16,0 3-5-16,-1 1-7 0,1-1-4 15,-2 2 1 1,4-3 0-16,-2-1 19 0,-4-2 7 16,3 3 0-16,1-3 0 15,3 4-19-15,-1-3-6 16,-2 0-1-16,-3-1-1 15,1-1-1-15,0-1-1 16,6 2-1-16,2 3 18 16,-8-3 4-16,2 2 0 15,-3-3 2-15,-2-1-17 16,8 2-2-16,-3-2-1 16,0 2 0-16,0-3-1 15,0 2 0-15,0-1-2 16,4 0 1-16,-4 0 0 15,-2-4 1-15,2 4 5 16,-4-6 3-16,3 0 3 16,-1 0 1-16,1 0-5 15,0 0-3-15,1 0-5 0,0 0-1 16,0 0-1-16,0 0-1 16,1 4 1-16,0 2-1 15,-1-4 3-15,2 2 0 16,-2-3 4-16,0 2-1 15,0-2 0-15,0 0 0 16,0 1-3-16,0-1-1 16,0 1-1-16,0 2-1 15,0-3 0-15,0-1-1 0,0 0 1 16,0 0-1-16,0 1 0 16,0-1 1-16,0 3 0 15,0-2 0-15,0 1 1 16,0 1-1-16,0-2 0 15,0 0 0-15,0-1 0 16,0 0-1-16,0 0 2 16,0 0-1-16,0 0 0 15,0 0 1-15,0 0 0 16,0 0 0-16,0 0 1 16,0 0 0-16,0 0 0 15,0 0 2-15,0 0-1 16,0 0 0-16,0 0-1 15,0 0-2-15,0 0-15 16,0 0-16-16,0 1-46 16,0-1-30-16,0 0-96 0,0 0-108 15,-2 0 202-15</inkml:trace>
  <inkml:trace contextRef="#ctx0" brushRef="#br1" timeOffset="42374.58">12393 12024 51 0,'30'-43'42'0,"-26"41"24"15,0-2 10-15,-7 2 12 16,2 1 4-16,1 0-8 16,-1 0-6-16,0 1-12 15,1 0-7-15,0-1-13 0,0 1-5 16,0 0 5-16,0-2 8 15,0 1 20-15,0 0 5 16,0 0-6-16,0 0-10 16,0 0-17-16,0 0-11 15,0 0-16-15,0 0-6 16,0 1-12-16,0 0-1 16,0 0 1-16,0 0 5 15,0 0 9-15,0 0 3 0,0 0 9 16,0 0-2-16,0 0-7 15,0 0-3-15,0 6 15 16,0 2 6-16,0-2 7 16,0 5 4-16,0-5-17 15,-1 0-2-15,0 2 5 16,0-3 2-16,0 1-1 16,-2 3-6-16,2 0-13 15,-1 0-5-15,-6 30-6 16,8-29-1-16,-2-2-15 15,0 1 36-15,-6-1 12 16,5 1 2-16,4 3 17 16,-1 0-35-16,0-1-10 15,-2 0-1-15,-4-2-3 16,3 1-2-16,1 0-1 16,-1 2-1-16,1 1 1 15,-1-1-1-15,-4 0 0 0,5-3 0 16,-3 0 0-16,3 1-1 15,3 0 1-15,-1 2 1 16,0-1-1-16,-2-5-1 16,-2 4 0-16,1-1-1 15,3 1 1-15,0 4-8 16,0-2 48-16,-2 2 4 16,-1-1 2-16,-1-1 12 15,2 2-50-15,-3-6-2 16,0 0-2-16,3 0-1 0,-6-3-1 15,4 5-2-15,4 0 3 16,-1 3 5-16,-1-1 3 16,0-1 1-16,-1 4-2 15,-2-4-4-15,2 2-4 16,1-3 0-16,-3-3 1 16,2 4-1-16,-3-3 1 15,4 6 1-15,-6-3-1 16,4-2-1-16,2 3 0 15,-6 1 1-15,2-1-2 16,3 4 1-16,-5-3-1 16,3 2-1-16,0 5 0 15,-1-4 0-15,3 0 0 16,0-1-1-16,-2 0 1 16,0 1 1-16,-2 1 0 15,0 1 1-15,-2-2 0 16,-1 0 1-16,2-1 1 15,1 0-1-15,0 3 1 0,3-3-1 16,-3-4-1-16,1 3 1 16,0-3-2-16,-3-1 1 15,1 4-1-15,0-1 0 16,-1-1 1-16,2 0-1 16,-4-1 0-16,4 1 1 15,0-1-2-15,1 1-7 16,-1-4 35-16,-1 0 4 0,3 5 1 15,-3-3 11-15,-4-1-37 16,3 4-2-16,-3-4-1 16,0 3 0-16,8 1-1 15,-4-3-2-15,4 2-1 16,-1 0 0-16,1-1-1 16,-4-1 0-16,4-1 0 15,-2 2 1-15,0 0 0 16,4 0 1-16,-2-2-1 15,0 2 0-15,1-1 0 16,-1 0 0-16,-3 4-1 16,-1-4 1-16,6-4 0 15,-2 3 0-15,4-4 0 16,-3-2 0-16,-1 3-1 16,-1 1 1-16,-2 0-1 15,8-1 1-15,0 0 1 16,3-2 1-16,-3-3 2 15,-1-1 3-15,-1 0 9 0,1-1 5 16,0 0 7-16,0 0 0 16,0 0-11-16,-2 0-5 15,4-15-10-15,4-32-2 16,-5 26-1-16,6 1-1 16,-6 3-1-16,0-4 1 15,8 4 0-15,-5 0 1 16,-2 1 0-16,5 6 0 15,0 5 1-15,-5 1-1 0,-1 2 0 16,-2 3 0-16,0 0-7 16,0 0-1-16,0 0-2 15,0 0 0-15,-7 20 6 16,-12 32 0-16,14-24 4 16,-2 0 2-16,2-2 3 15,3 1 1-15,-3-5-1 16,1-2-2-16,5-4-2 15,0-5-1-15,3-4 0 16,3-1 0-16,4-4 1 16,-2-1 2-16,7-5 0 15,-3-3 2-15,2-2 0 16,4 0-1-16,0 1-1 16,4 1 7-16,-3 4-63 15,0 2-42-15,-5 1-126 16,1 7 123-16</inkml:trace>
  <inkml:trace contextRef="#ctx0" brushRef="#br1" timeOffset="69544.08">13029 9136 407 0,'-25'-2'215'0,"9"-5"-6"16,5 1-56-16,3 3 40 15,2 1-17-15,6 3-53 0,0-1-34 16,2 2-24-16,-2-2 10 16,0 0 37-16,0 0 16 15,25 5-14-15,33 0-22 16,-14-7-15-16,8-2-3 15,5-2 10-15,8 0-2 16,0 0-22-16,5-2-8 16,-7 2-27-16,-10-2-5 0,-6 2-7 15,-7-2-2-15,0 2-3 16,-2 1-1-16,-6 1-1 16,-4 0-1-16,-9 2 1 15,-5 2 0-15,-4 0 2 16,-5-1-1-16,-2-1-35 15,-3 0-35-15,0 1-168 16,-2-1-150-16,-20-6 237 16</inkml:trace>
  <inkml:trace contextRef="#ctx0" brushRef="#br1" timeOffset="69898.25">13264 8967 791 0,'-26'-17'276'16,"26"14"-195"-16,-5 7 11 16,-6-1 33-16,-12 6-3 15,-8 7-23-15,-9 2-12 16,-4 8-5-16,-3-1 2 15,3 2-32-15,4 0-9 16,8 1-28-16,6-1-5 16,7-2-6-16,6-6 2 15,8-2 1-15,5-4 2 0,11-6 10 16,8 0 0 0,12-7 4-16,-3 0-1 0,16-1-4 15,1-5-2-15,4 6 3 16,9-4-51-16,-10 5-134 15,0 3 117-15</inkml:trace>
  <inkml:trace contextRef="#ctx0" brushRef="#br1" timeOffset="70612.05">12579 7541 907 0,'-10'0'338'15,"10"-1"-285"-15,10 1 19 16,16 1-14-16,6 2 24 16,15 0 64-16,7-3 8 0,7 0 2 15,3 0-3-15,-5-2-46 16,-1 2-15-16,5-4-44 15,0 0-14-15,5-1-13 16,-1-2-7-16,-9-1-2 16,0 1 1-16,-14 1 5 15,-10-4 3-15,-10 0 5 16,-5-2-15-16,-12-1-64 16,3 3-61-16,-12-1-234 15,-7 5 222-15</inkml:trace>
  <inkml:trace contextRef="#ctx0" brushRef="#br1" timeOffset="71021.26">12939 7346 378 0,'59'-33'226'15,"-53"30"-6"-15,-6 1 16 16,-2 0-60-16,1 2-23 16,-1 0-64-16,-12 1-16 0,-41 9-1 15,21-1 1-15,-16 3-5 16,-8 3-11-16,-9 5-23 15,3 3-7-15,4 0-6 16,8 1-2-16,13-2-4 16,9 0-6-16,18-2-9 15,0-2-2-15,13-3-5 16,6-5 0-16,5-1 4 16,13 3 5-16,10-3 8 15,5 2 4-15,7-1 0 16,-2-5 0-16,0 3-15 15,-5-4-59-15,-7 3 42 16</inkml:trace>
  <inkml:trace contextRef="#ctx0" brushRef="#br1" timeOffset="71684.73">13304 6781 611 0,'5'0'277'15,"-16"-2"-83"-15,-4 1-83 16,-8-1 47-16,-9 0-4 16,-12 1-5-16,-10-2-2 15,-3 2-39-15,-1 1-13 16,-1 0-21-16,4 1-17 16,-7 2-24-16,-6-3-8 15,-10 1-14-15,-1-1-2 0,15-1-2 16,8 0-1-16,20-1-1 15,9 1 0-15,16 0-26 16,6 0-16-16,7-1-84 16,1 0-87-16,-3 1 134 15</inkml:trace>
  <inkml:trace contextRef="#ctx0" brushRef="#br1" timeOffset="72015.62">12782 6510 713 0,'0'-5'324'15,"-3"5"-194"-15,-13 3-40 0,-11 3-11 16,-15 6-38-16,-12 3-1 15,-12 5 27-15,2 4-10 16,5 1-9-16,5 3 0 16,9-4-33-16,2 0-5 15,13-2-6-15,9-4-2 16,17-1-2-16,4-4 2 16,14-3 10-16,9 0 3 0,9-3 8 15,10 0 1-15,-1-2-46 16,4 2-51-16,10 6 46 15</inkml:trace>
  <inkml:trace contextRef="#ctx0" brushRef="#br1" timeOffset="72871.14">14002 9873 326 0,'11'-4'220'0,"-7"0"18"16,-2 0 36-16,-5-1-54 16,-3 0-33-16,-6 1-58 15,-9 0-41-15,-7 5 7 16,-4-2 12-16,-14 0 6 16,-7 1 6-16,-14-4-32 15,-4 5-21-15,-5 2-32 0,5-3-13 16,8 2-15-1,2 1-2-15,2 1-1 0,2 3 0 16,2-2 0-16,6-3-1 16,9-1 1-16,10-1 0 15,14 1 4-15,7-1 2 16,10 0-49-16,4 0-37 16,9-3-81-16,3 2-52 0,5-1-95 15,-2-1-102-15,-5 6 264 16</inkml:trace>
  <inkml:trace contextRef="#ctx0" brushRef="#br1" timeOffset="73174.6">13428 9769 592 0,'2'-11'289'0,"-3"2"-115"16,-8 5 5-16,-9-1-45 15,-4 4-26-15,-12 4-26 16,-8 1-9-16,-7 8-19 16,-4 1-11-16,2 1-21 15,4 5-12-15,10-5-6 16,6 2-2-16,11-4-2 16,8 0-1-16,3 0-4 15,9-1-1-15,4 1 2 16,6 3 2-16,7-1 6 0,-4-3 5 15,10 2 3 1,-4-3 2-16,6 0-16 0,11 5-53 16,5-1 39-16</inkml:trace>
  <inkml:trace contextRef="#ctx0" brushRef="#br1" timeOffset="73699.45">14045 10400 697 0,'2'-5'303'0,"-2"3"-127"16,0-1-73-16,-1 1 15 0,0 1-17 15,0 0-29-15,-2 1-20 16,-18 0-13-16,-34 0 0 16,9 0 7-16,-9 2 2 15,-19 1-9-15,-9 1-8 16,2-1-10-16,2 2-1 16,5-5-7-16,6 3-2 15,6-3-3-15,3 3-2 16,17 5-3-16,8-5 1 15,10 4 1-15,9-6 0 0,7 1-10 16,3 1-15-16,5-4-58 16,2 2-35-16,-2-1-127 15,0-1-77-15,0 0 201 16</inkml:trace>
  <inkml:trace contextRef="#ctx0" brushRef="#br1" timeOffset="74034.15">13386 10299 619 0,'9'-8'252'0,"-8"4"-95"15,1-1-38-15,-5 7 12 16,1-3-5-16,1 1-57 15,-10 0-30-15,-19 7-7 0,-40 15 4 16,26-5 11-16,-2 2-5 16,6 2-18-16,1 2-11 15,9-2-12-15,5-1-3 16,14 1-3-16,4-2-1 16,15 0 3-16,9 1 5 15,15-5 6-15,11-1 5 16,6-7-3-16,1 0-32 15,0-3-106-15,-3 2-161 0,-9 5 177 16</inkml:trace>
  <inkml:trace contextRef="#ctx0" brushRef="#br1" timeOffset="74650.55">13835 11315 560 0,'51'23'325'16,"-51"-28"-41"-16,1 1 7 16,-4-1-79-16,-2 0-39 15,-5-2-67-15,-10 0-29 16,-5 0-16-16,-6 3 2 0,-11-3-9 15,-6 2-6 1,-9 1-19-16,1-2-10 16,5 3-11-16,2 1-1 0,7 1-2 15,-4 1-2 1,-1 1-1-16,3 1 0 0,4 1 1 16,7 0-2-16,7 1 2 15,5 0 0-15,11-3-26 16,2 0-36-16,8-1-111 15,0-2-92-15,0 1 159 16</inkml:trace>
  <inkml:trace contextRef="#ctx0" brushRef="#br1" timeOffset="74944.11">13424 11152 474 0,'12'-12'258'15,"-7"-2"-37"-15,-4 7-63 0,-1 1-2 16,-5 4-39-16,-12-1-30 16,-5 4-46-16,-5 3 3 15,-7 3 22-15,5 5 0 16,-7 2-11-16,2 0-12 16,-2 7-35-16,4 0-5 15,4 1-4-15,6-1 0 16,8 0 1-16,9-6 1 15,5 0 2-15,4-1 3 16,7 2 3-16,1-1 2 0,6-2-14 16,4-2-40-16,2-1-226 15,6-1 186-15</inkml:trace>
  <inkml:trace contextRef="#ctx0" brushRef="#br1" timeOffset="75414.33">13837 11760 1048 0,'6'0'420'16,"-5"-1"-235"-16,-1 0-166 15,0 1-9-15,-1-1-13 16,0 1 3-16,-7 0 22 15,-18 0 59-15,-31 1 26 16,20 0 11-16,-9-1-18 0,-8 0-52 16,3 1-23-16,-3 1-20 15,2 2-1-15,1 1-1 16,-5 0 0-16,3-3 0 16,3-1 2-16,8-1-1 15,7 0 2-15,10 0-2 16,5-3-22-16,7 1-68 15,4-4-59-15,4 2-166 16,5 2-141-16,7-1 285 16</inkml:trace>
  <inkml:trace contextRef="#ctx0" brushRef="#br1" timeOffset="75739.99">13338 11660 619 0,'1'-1'319'16,"-5"0"-152"-16,-4 3-3 16,-10 2-94-16,-9 0-28 15,-5 5 20-15,-10-3 14 16,-4 8 13-16,-2-1-7 15,1 5-33-15,7 2-14 0,11-4-24 16,6 1-5-16,6-4-6 16,5-1 0-16,9 3-4 15,3-2 0-15,7 0 6 16,3 0 5-16,14 0-46 16,7-1-43-16,8 1-213 15,8 3 185-15</inkml:trace>
  <inkml:trace contextRef="#ctx0" brushRef="#br1" timeOffset="76237.47">13931 12281 719 0,'3'1'299'0,"-1"0"-176"16,-2 0-64-16,0-1 40 15,-2 0 25-15,1 0 19 16,0-1 21-16,0 0-32 0,-2 0-28 16,-22-3-11-16,-35-3-19 15,16 2 0-15,-15 2-24 16,-6-1-13-16,1 4-22 16,6-4-5-16,11-1-4 15,-1 3-1-15,-1-3-2 16,-2 5-1-16,0 4-1 15,-1 1 1-15,6 1-1 16,1-2 1-16,4 4-1 16,5-5 0-16,8 1 0 15,7 0-13-15,5-4-37 16,7 0-36-16,-2 1-90 16,1 0-24-16,2 1-146 15,-7 3 214-15</inkml:trace>
  <inkml:trace contextRef="#ctx0" brushRef="#br1" timeOffset="76586.75">13199 12190 759 0,'-8'-8'296'0,"-4"0"-182"0,-7 4-70 16,-2 2 20-1,-12 2 16-15,1 2 2 0,-4 3-2 16,-1 3-19-16,10 3-26 16,0 3-14-16,7 3-16 15,2 1-3-15,-2 2-2 16,2-1-2-16,8-3 1 15,3-1-2-15,8-2 2 16,5 0 1-16,8 0 3 16,2-1 2-16,4 0 3 15,-1 0-6-15,3-2-78 16,3 0-86-16,2-2 100 16</inkml:trace>
  <inkml:trace contextRef="#ctx0" brushRef="#br1" timeOffset="77074.8">13761 12689 809 0,'0'-2'373'15,"-1"0"-189"-15,1 1-44 16,-1-1-23-1,-1 1-38-15,1 0-7 0,0 0-13 16,-5 0-1-16,-21 0 0 16,-32-2-4-16,17 4-7 15,-3-2-3-15,-4 1-3 16,0-2 9-16,3-2 0 16,-5 4-2-16,-9-2-12 15,-4 2-18-15,-4 0-10 16,2 0-2-16,8 1-2 15,11 0 1-15,14 1-3 16,4 1-1-16,13-1 6 16,3 2-33-16,2-1-98 0,4 2-78 15,2-1-329-15,2-2 338 16</inkml:trace>
  <inkml:trace contextRef="#ctx0" brushRef="#br1" timeOffset="77391.6">13013 12642 860 0,'52'-72'313'0,"-63"66"-258"15,-5 6-29-15,-4 4-14 16,-5 3 6-16,-5 3 44 15,-4 2 16-15,2 3 30 16,-2 1 1-16,7 0-45 16,-18 18 2-1,33-17-60-15,9-2-7 16,4-1 1-16,12-1 8 16,9-1 3-16,8-3 8 15,3-5 5-15,3 2-67 16,0-3-47-16,-3 2-332 15,5 3 273-15</inkml:trace>
  <inkml:trace contextRef="#ctx0" brushRef="#br1" timeOffset="78506.12">11121 11555 527 0,'-3'-5'347'0,"0"2"-46"0,0 0-68 15,-1-1-21-15,3 2-45 16,-1 1-10-16,2 0-42 15,0 0-28-15,0 1-42 16,2 0-18-16,17 0-17 16,27 0-5-16,-22 2-7 15,0 0-1-15,7 2 1 16,0-4 2-16,6-3 5 16,-4 0 3-16,6 1-17 15,1-2-41-15,-8-4-120 16,6 3-90-16,-10 0 151 15</inkml:trace>
  <inkml:trace contextRef="#ctx0" brushRef="#br1" timeOffset="78757.63">11487 11502 808 0,'-90'-19'394'0,"88"19"-190"15,10-1-95-15,2-1-44 16,9 1-54-16,5 1 1 15,-3 0 22-15,3 0-2 16,-4 0-9-16,-4 2-2 16,-6 4-20-16,-1 2-1 15,-9 5 5-15,-3-1 6 16,-10 0 7-16,-6-5 1 0,-7 2 3 16,0 3-1-16,-2-3-29 15,0 0-58-15,10-3-386 16,-2 0 313-16</inkml:trace>
  <inkml:trace contextRef="#ctx0" brushRef="#br1" timeOffset="79122.79">11178 11145 793 0,'-11'-11'399'0,"6"6"-173"16,1 2-25-16,4 0-47 15,4 2-74-15,-4 1-17 16,0-1-37-16,5 1-5 16,20 0-1-16,28 1-9 15,-25 3-8-15,2 0 0 16,-2-2 2-16,4 3 1 0,-1-5 6 16,-2 2 5-1,6-2-102-15,-3-4-86 0,1 2 106 16</inkml:trace>
  <inkml:trace contextRef="#ctx0" brushRef="#br1" timeOffset="79402.42">11371 11053 880 0,'-11'-9'367'0,"6"6"-195"15,2-1-69-15,3-1-22 16,1 2-26-16,10 3-10 15,-1-2 0-15,10 2 11 16,4 2-2-16,-2 0-22 16,6 4-18-16,-8 0-12 15,-4-1-1-15,-7 0 0 16,-4 1 0-16,-5-1 1 0,-6 2 4 16,-4 0 6-16,-1 3 2 15,-11-2 3-15,-3 3 0 16,-1-4-34-16,5 1-38 15,1-5-189-15,12 0 160 16</inkml:trace>
  <inkml:trace contextRef="#ctx0" brushRef="#br1" timeOffset="79702.85">11032 10701 1127 0,'-3'-7'416'16,"3"4"-331"-16,7 0-56 16,5 3 5-16,6 0-12 15,4 0 1-15,11-1-3 16,-1 4-5-16,9-1-2 15,2 0-1-15,-4-1 0 16,-1-1 0-16,-3 1 3 16,-4 0 3-16,1 0 8 15,-1-2-24-15,0-3-140 16,-3-1 104-16</inkml:trace>
  <inkml:trace contextRef="#ctx0" brushRef="#br1" timeOffset="79977.99">11350 10559 580 0,'0'-7'282'16,"2"0"-53"-16,6 3-165 16,5 1-5-16,3 2-3 15,7 2-5-15,-3 3-17 0,11 2-23 16,-4 2-4-16,-6 0 0 15,-1 1 2-15,-11 2 12 16,-1-2 8-16,-8 2 25 16,-3-1 7-16,-7 1-4 15,-6 0-5-15,-6-2-20 16,-1 1 8-16,-8-4-82 16,0-2-66-16,8-4 69 15</inkml:trace>
  <inkml:trace contextRef="#ctx1" brushRef="#br1" timeOffset="34711.82">11350 12759 0</inkml:trace>
  <inkml:trace contextRef="#ctx0" brushRef="#br1" timeOffset="80338.82">10849 10339 554 0,'0'-4'240'16,"2"-1"-84"-16,-2-1-90 15,11 6 23-15,3-2 4 0,11 5-13 16,6 1-15-16,0 0 3 15,3 1-16-15,-1-3-11 16,3 0 1-16,-1 0-28 16,-1-2-1-16,-4 0 4 15,-2-3 2-15,-1 3-4 16,-2 0-40-16,-3-1 19 16</inkml:trace>
  <inkml:trace contextRef="#ctx0" brushRef="#br1" timeOffset="80626.53">11194 10268 438 0,'-78'-41'258'16,"81"39"-8"-16,6 2-172 15,5 0 20-15,2 2-25 0,4 2-1 16,0 0-30-16,-1 0-20 15,0 6-18-15,-5-3 0 16,-3 5 6-16,-2 2 2 16,-6-2 4-16,1 2 1 15,-4-3 3-15,-4 0 2 16,-5-3 5-16,-3 3 1 16,-3-3-9-16,2-2-29 0,0-1-85 15,0-3-98-15,-8-1 114 16</inkml:trace>
  <inkml:trace contextRef="#ctx1" brushRef="#br1" timeOffset="35515.11">11153 12502 0,'0'0'16,"0"0"0,0 0-1,0 0 1,0 0-1,0 0 1,83 0 0,-58 0-1,0 0 1,-3 0 0,2 0-1,4 0 1</inkml:trace>
  <inkml:trace contextRef="#ctx1" brushRef="#br1" timeOffset="35753.88">11332 12431 0,'0'0'15,"0"0"-15,0 0 31,0 0-31,0 0 16,0 0 0,0 0-1,0 0 1,0 0 0,0 0-1</inkml:trace>
  <inkml:trace contextRef="#ctx0" brushRef="#br1" timeOffset="82127.65">10604 9879 907 0,'30'-45'360'0,"-31"38"-219"15,2 0-65-15,1-2 52 16,1 3-6-16,3 0 12 15,1 4-20-15,5-1-44 16,0 0-16-16,8-4-30 16,8 4-7-16,-1 4-9 15,3 0-3-15,-4 2-2 16,-11-3 1-16,1 1 0 16,-4 1 2-16,6 3 7 15,-3-4-30-15,5 0-118 16,2-1-74-16,0-4 111 0</inkml:trace>
  <inkml:trace contextRef="#ctx0" brushRef="#br1" timeOffset="82370.09">10970 9756 995 0,'14'-31'413'0,"-15"28"-275"15,4 1-62-15,5 5-58 16,1 1-25-16,1 7 1 0,1-3 6 15,-2 2 3-15,0 0 7 16,-2-3 2-16,0 4 6 16,-4-2 4-16,-3 1 21 15,-4-1 2-15,-5 1-2 16,1-1-3-16,-5 0-4 16,0 0-36-16,-2-3-114 15,-1 0-135-15,7 0 140 16</inkml:trace>
  <inkml:trace contextRef="#ctx0" brushRef="#br1" timeOffset="82758.82">10544 9405 467 0,'-13'-3'288'0,"2"1"-47"16,0-2-16-16,5 2 25 15,2-1-52-15,2-2-39 16,7 5-75-16,1-2-34 15,6 1-44-15,3 1-5 0,6 1-4 16,5 3-2-16,4-1 2 16,3 2 1-16,2-2 2 15,-2-2 1 1,-3-1 4-16,1-3 1 0,-8-2 5 16,1 1 1-16,3-2 3 15,-5 0 0-15,-1 0-122 16,-3-2-90-16,-1 3 119 15</inkml:trace>
  <inkml:trace contextRef="#ctx0" brushRef="#br1" timeOffset="83010.96">10885 9321 944 0,'-51'-31'398'15,"51"27"-152"-15,6 4-235 16,2-1 12-16,2 4 16 15,5 2 4-15,7 3-9 16,0 1-8-16,-3 3-18 0,-4-1 2 16,-2 2 5-16,-4 1-1 15,-5-1 34-15,-4 0 7 16,-7-3 4-16,-2 0 1 16,-6-2-27-16,3 0-7 15,-1 0-6-15,-3 0-5 16,2 1-71-16,-4 3 44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7:18:04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8196 2045 251 0,'-6'-6'107'0,"1"-1"-66"15,1 1-15-15,4 5-20 16,3 1-4-16,-4 2 2 16,1-2 6-16,0 0 5 15,-1 0 3-15,1 0 4 16,0 0-6-16,0 0-2 16,0 0 1-16,0 0 0 15,0 0 2-15,1 0 3 16,12 8-3-16,3-1-5 15,28 10-3-15,-28-11-7 16,2 1-1-16,-1 0-1 16,3 3-2-16,2-1 1 15,-1 3 1-15,7 2 26 16,-1 2 6-16,4-1 3 0,0 1-1 16,1-2-25-16,0 2-4 15,1 2-3-15,-7-1-1 16,1 5-2-16,5 0-1 15,1 0-1-15,7 3 4 16,2 2 46-16,0 0 4 16,3 4 3-16,1 0-4 15,2 3-45-15,3 3-1 16,-1 1 0-16,-3 2 0 16,-2 2-2-16,-4-6 0 0,3-1-1 15,4 1-1-15,-2-6 0 16,4 7 0-16,3-2 0 15,0 1 0-15,4 3-1 16,-2 2 0-16,-2 3-1 16,-4-2 1-16,-2 2-1 15,3-1 2-15,5-3 0 16,7 3 1-16,3-6 0 16,-1 0 1-16,-2 0 1 15,-2 0 0-15,-5 6 0 16,-1-1-1-16,3 4-1 15,0-1 0-15,5 3-1 16,2 3 0-16,0-1-1 16,3 1-1-16,-6-1 0 15,-1-3 0-15,-1 0 1 16,-1 0-1-16,3 3 2 0,3 3 0 16,3 3 2-16,2 1 0 15,0 1 0-15,-5 0 0 16,-2-3-2-16,-5-5 0 15,3 2-2-15,4 3-1 16,1 3 0-16,6 6 0 16,-8 3 0-16,2-2 0 15,-7 5 1-15,-3-4 1 16,5-4 1-16,1 1 0 16,5 0 3-16,3 4 0 0,-2 7 0 15,-5-2 0-15,-3 1-2 16,-7-5-1-16,-2-1 0 15,4 1 0-15,3-3 0 16,3 8 0-16,2 1 1 16,0 2-1-16,-3-3 0 15,1-3-1-15,-5-3 0 16,3-1 1-16,6 6 0 16,1 4 1-16,3 3 1 15,0 0 0-15,-11 0 1 16,-3-2 1-16,-7 4-3 15,-5 6-1-15,-5 8-1 16,1 0-2-16,2-5 20 16,5-1 6-16,-1-2 7 15,3 2 1-15,-3 7-18 16,2 0-6-16,0-3-6 0,-2-1 0 16,-5-1-1-16,-3 5 3 15,-3 7 7-15,-3-1 1 16,-2-3 0-16,1-5-3 15,-2 0-7-15,3 4 0 16,0 0-1-16,-1 1-3 16,0-6 2-16,-4-1 1 15,4 3 3-15,1 4 3 16,1-1 0-16,3-1-2 0,-2-4-1 16,2 0 0-16,-6 4 0 15,0 2 0-15,-8-1 0 16,-1 1 1-16,-2 0-1 15,-6 1 0-15,-3 9 1 16,-1-1-1-16,-6-6 0 16,0 0 0-16,-1-2-2 15,-3 3 0-15,0 6 0 16,1-6 0-16,-2 1 0 16,-2-5 0-16,-3 5 0 15,2 8 0-15,-5-7-1 16,3-1 0-16,2-14 0 15,-6 11 0-15,2 5 2 16,-3 0 0-16,-5 8 2 16,-5-13-1-16,1 4 0 15,-7 1 2-15,-7 8 3 16,-3-2 0-16,-6-7-1 0,1 4-1 16,-6-1-4-16,7-3 0 15,6 0-1-15,-1-4 0 16,4 4-1-16,-9 1 1 15,-3 4 1-15,-7-2 0 16,-3-1 0-16,-4 1 1 16,-6-1-1-16,3 4 1 15,8-6 2-15,5 0-2 16,0 0 1-16,-2 0-1 0,-12 0 0 16,-5-1 1-16,-9-1 0 15,1-5 0-15,7 9-1 16,0-2 0-16,2-4 0 15,-3 2 0-15,-12-3 1 16,-3 2 0-16,0 1-1 16,2 1 1-16,2-5-2 15,1-2 1-15,-10 5 1 16,-7-1-1-16,5-1 2 16,0-4-1-16,-2-9 1 15,0-2 0-15,-15-3 1 16,5 1 0-16,13-4 31 15,1-4 7-15,5-7 3 16,-10-9 0-16,-7-2-29 16,7 0-7-16,8-6-4 15,1 6 3-15,-1-3 5 16,-3-2-1-16,-6-2 1 16,8-4-3-16,11-6-6 15,2-5 0-15,-1-1-2 0,-5-3 1 16,24-7-1-1,29-11 1 1,2-1-1-16,-85 36-1 0,11 0-1 0,0-1 0 16,35-16 0-16,-2-1 0 15,4 1 22-15,5 0 3 16,9-3 3-16,-2-2 1 16,16-4-21-16,2-2-3 15,3-7-4-15,6 1-1 0,-6-4-1 16,3-1-1-16,2 0 0 15,1-4 0-15,6-3-12 16,-2 1-16-16,5-3-60 16,0-3-56-16,4-5 88 15</inkml:trace>
  <inkml:trace contextRef="#ctx0" brushRef="#br0" timeOffset="3116.21">9417 2248 215 0,'-2'-10'173'0,"1"1"6"16,1-1-25-16,0-1-6 15,3-4-18-15,0 2-8 16,1 2-23-16,0 0-13 0,-1 3-26 16,0-2-7-16,-1 4-3 15,1 3 0-15,-3 1 10 16,0 2 1-16,-2 0-15 16,1 0-9-16,0 0-23 15,-1 16-9-15,-3 39-3 16,-2-28 0-16,3 12-2 15,-2 7 0-15,-2 4 17 16,0 7 4-16,-3 2 8 16,0-1 9-16,0-4-8 15,-1-2-2-15,3-6-5 16,0-1-9-16,2-3-7 16,2 0 0-16,2 0-2 15,0 1 1-15,1-1 0 16,-2 0 0-16,2-2 2 15,0-2 0-15,-1-6 3 16,-1-2-1-16,-2-6 1 0,-1-4 1 16,5-2 1-16,-3-7 2 15,5-1 7-15,-1-2 10 16,-8-5 4-16,7 2-1 16,-7-5-7-16,7 2-11 15,4-1-9-15,-2-1 11 16,0 0 13-16,0 0 5 15,0-1 9-15,-1 0-11 16,0 0-14-16,0 0-6 16,-6-16-10-16,-7-25-2 0,7 21-2 15,4 1-1-15,3 5 0 16,-3-2 0-16,-1 5 2 16,4 4 1-16,-2 4-1 15,-1 3-1-15,3 4-10 16,-2-3-5-16,1 0-3 15,-6 25-1-15,0 34 9 16,11-27 2-16,-2 0 4 16,-1-3 0-16,5-5 0 15,1 0 2-15,-2-11-1 16,2 1 0-16,2-9 2 16,1-5 0-16,2-5 1 15,4-5 1-15,1-4 0 16,-2-2 0-16,5-3 0 15,-1 2 0-15,-2 1-8 16,-2 2-24-16,3 1-78 0,0 1-49 16,3 2 89-16</inkml:trace>
  <inkml:trace contextRef="#ctx0" brushRef="#br0" timeOffset="4704.16">11333 16379 511 0,'-5'-6'306'16,"2"0"-79"-16,-4 4-49 16,5 4-32-16,6 8-80 15,2 4-26-15,-4 8 5 16,-2 7 12-16,0 11 27 15,-3 5 10-15,3 7-3 16,0 1-6-16,-3 5-19 16,-3-2-1-16,1-1-13 15,0-2-6-15,2-3 2 16,3 0-9-16,0 1-6 16,-3-3-2-16,-2-5-14 15,2-1-1-15,3-8 2 16,-1-4 1-16,-4-11 0 15,2 1 0-15,-4-5 0 16,4-4 1-16,1-4 3 16,-3-7 2-16,-1-4 1 15,-7-3-3-15,2-5-9 0,1-1-6 16,-1-7-8-16,3-2 0 16,-2-3 1-16,0-1 0 15,1-1 0-15,-1 2 0 16,5 3-1-16,-1 4 0 15,3 2-1-15,1 2 0 16,1 8 1-16,1-2 1 16,0 6 2-16,1 3-1 15,0 8-2-15,0 7 0 0,1 14-2 16,-1 5 1-16,2 7 3 16,-1 0 2-16,1-2 0 15,4 0-1-15,1-11-1 16,4-1-1-16,2-9-1 15,-1-5 0-15,2-10 4 16,2-2 1-16,-4-4 0 16,8-3 0-16,-3-5-1 15,-2-6-2-15,4-3 0 16,-9-5 0-16,3-4 1 16,0 2 1-16,-5 1-10 15,-1 1-21-15,2 3-67 16,0 2-47-16,-2 5-198 15,6 5 215-15</inkml:trace>
  <inkml:trace contextRef="#ctx0" brushRef="#br1" timeOffset="9717.6">5814 7955 501 0,'-12'0'199'16,"0"-1"-113"-16,4 0-48 15,1 1 27-15,2-2 12 16,-1 2 25-16,2 0 16 16,2 1-9-16,0-1-21 15,1 0-47-15,0 0-21 16,1 0-20-16,0 0 0 0,4 10 22 15,0 0 17-15,38 26 27 16,-16-24 7-16,3-3 3 16,2-1-8-16,0 1-15 15,2-3-4-15,-3-2-11 16,2 2-2-16,2-3-6 16,-1-1-7-16,5 3-9 15,0-1-4-15,4 0-3 16,0 2-2-16,8-1-2 15,-4-5 18-15,-1 3 26 16,-4-6 3-16,-8-2 2 16,0 2-17-16,-4-1-25 15,3 4-2-15,-3-3-1 16,-3 1 0-16,-6-2 1 16,-5 2 0-16,-3 3-2 15,-1-1 1-15,-5 3-10 16,1-3-19-16,0 0-87 15,0-2-56-15,3-3-170 16,3 0 199-16</inkml:trace>
  <inkml:trace contextRef="#ctx0" brushRef="#br1" timeOffset="10071.52">6722 8013 558 0,'-1'-1'238'0,"-1"0"-91"16,1 0-152-16,1 0-21 15,0 0 6-15,24 0-18 16,37 11 59-16,-16 1 46 16,3-3 16-16,2 7 59 15,-3-1-57-15,-6 0-34 16,1 5-12-16,-8-1-27 15,-4-1 31-15,-6-1 15 16,-10-7 21-16,-11-1 60 16,-5-1 9-16,-10-2 14 15,-5 0-15-15,-11-3-57 16,-3-1-41-16,-8 2-33 16,-9 1-7-16,-3 4-7 15,-1 3-3-15,-2 2-52 16,7 3-78-16,10 6 86 15</inkml:trace>
  <inkml:trace contextRef="#ctx0" brushRef="#br1" timeOffset="11423.29">22151 8664 1044 0,'-1'0'102'16,"2"-2"-22"-16,-2 4 77 15,0-3-20-15,0 0-53 16,0-1-26-16,-11 1-12 15,-11 0-3-15,-45 3-5 16,14-2 0-16,-15 6-23 16,-15-2-4-16,-8 2-6 15,-5 1 0-15,-22-1-2 16,-2 2 0-16,-3 0 25 16,7-1 8-16,18 0 4 15,6-4 0-15,6 0-25 16,-7 4-6-16,10-2-2 15,5 2 0-15,23-4 2 16,11-3-1-16,19-3 2 0,3-3-1 16,5-3-1-16,4 5 0 15,3-2-7-15,8 2-16 16,1 4-59-16,2-2-47 16,0 2-130-16,0 0-110 15,0 0 227-15</inkml:trace>
  <inkml:trace contextRef="#ctx0" brushRef="#br1" timeOffset="11793.35">20885 8533 862 0,'-3'2'297'0,"-12"0"-258"15,-6 1-44-15,-13 8 21 16,-7 1 22-16,-18 9 16 16,-5 1 22-16,-4 4 3 15,-4 0-16-15,3-1-12 16,2 3-18-16,-2-2-21 15,5 2 11-15,15-5 2 16,9-3 0-16,22-4-5 16,11-4-21-16,20 1-12 0,6 0-4 15,30 0 10-15,10 2 7 16,15 1 9-16,4-1 3 16,2 9-31-16,4 4 17 15</inkml:trace>
  <inkml:trace contextRef="#ctx0" brushRef="#br1" timeOffset="15092.77">14758 3898 305 0,'-29'-58'141'16,"31"49"-60"-16,0 0-4 15,-4-5 10-15,1 1 14 16,1 6 38-16,-3-4 20 15,1 5 6-15,-1 2-5 16,-5-4-29-16,0 7-21 16,-4 1-45-16,0 1-15 15,0 10-25-15,-3 2-6 16,0 8-6-16,2 4-5 0,-2 3-4 16,9-3-2-1,5 3-2-15,-3-4-1 0,11 2-3 16,-2-3 1-16,11-6 0 15,6-2 2-15,4-8 4 16,-3-5 6-16,2-7 10 16,-2-5 3-16,3-9 1 15,-4-3 0-15,-2-1-1 16,-5-4 1-16,-10-3 4 16,-2 4-1-16,-6 0-2 15,-4 0-1-15,-6 6 3 16,-4 3 0-16,-4 11-9 15,-1 6-4-15,-6 10-18 16,-1 3-3-16,4 8 1 16,0 4 1-16,11 3 6 15,0 1 0-15,8-3 0 16,1-1 0-16,7-3-2 0,6-1-1 16,4-6 1-16,4-7 0 15,6-7 5-15,2-5 2 16,5-12 2-16,2 0 1 15,-5-7 0-15,-3-3 1 16,-8 0-1-16,-4 2 0 16,-9 7 1-16,-2 2 0 15,-9 8-1-15,-5 5-1 16,-6 3 4-16,-5 4 4 0,-1 10 9 16,-1-4 1-16,11 5-10 15,3 4-7-15,10-5-15 16,4 5 15-16,6-2-99 15,4 2-50-15,14 6 90 16</inkml:trace>
  <inkml:trace contextRef="#ctx0" brushRef="#br1" timeOffset="17712.02">14719 3912 221 0,'28'-29'178'16,"-30"29"13"-16,-2-1-55 16,0 0-27-16,3 1-30 15,1 0-7-15,-2 0-14 0,1 0 0 16,-1-1 2-16,1 1 1 15,0-1 20-15,0 1 1 16,0 0-4-16,0 0-3 16,0 0-24-16,-7 0-9 15,-4 0-14-15,2 0-7 16,-29-3-9-16,32 1 13 16,-3 1 9-16,6 1 10 15,-4 0 23-15,-4-2-9 16,5 2-3-16,-6 0-9 0,3 0-20 15,0 0-6-15,-3-1-10 16,1-1-2-16,1 1-3 16,-1-2-1-16,1 2-1 15,-1 0 0-15,-4 2 3 16,0 0 2-16,-4 2 3 16,3-2 1-16,-2-1 1 15,0-1 0-15,4-3-1 16,-3 4-1-16,1 0-3 15,2 0-2-15,-3 2-1 16,-1-2 0-16,2 2 3 16,-4-4 2-16,2 4-1 15,0-5 0-15,0 3-2 16,3 3-2-16,-4-7-1 16,1 4 0-16,1-2-1 0,-2-1 2 15,3 1-3 1,4 2 1-16,-6-5-2 15,1 6-1-15,0 1 1 16,4 1 1-16,-4-1 0 0,0-1 4 16,-8-1 11-16,-3-2 3 47,1 3 9-47,1-1 1 0,-3-1-7 0,3 2-2 0,-4-6-8 0,1 3-4 15,-1-1-5-15,-7-1 0 16,5 4-3-16,0 1 0 0,0-1 0 15,7 2 0-15,-1-1-1 16,-4-1 2-16,4 0 1 16,-7 1 1-16,3 1 1 15,0-1 2-15,-1-1 0 16,4 0 0-16,-2 0 0 16,1-1-1-16,-2 3-1 15,0-2-1-15,2-1 0 16,2-1-2-16,4 2 1 15,-2-5-1-15,6 5 1 16,0 2 0-16,2-1 3 16,3 0 2-16,-7-2 2 15,4 0 1-15,-5 0-1 16,2 1-1-16,2 0-4 16,-4 0-1-16,-2 0-2 0,2-2-1 15,-5-1 0-15,3 1 1 16,1-1-1-16,0 3 0 15,2-2 6-15,2-2 2 16,-3 4 3-16,0 0 0 16,0 2-6-16,1-1-1 31,10 0-4-31,1 0 0 0,-25 3 0 0,-5 3 0 16,2-3 0-16,12-4 1 15,-1 3-1-15,-3-3 0 16,2 3 0-16,-3-1 0 0,-4-3 1 15,4 1 0-15,-1-1-1 16,3-7 1-16,4 7 11 16,3-2 2-16,0-2 3 15,2 4 1-15,3-4-11 16,-5-4-1-16,5 2-3 16,1 2-1-16,2-2-1 15,-1 4 0-15,-2-5 0 16,0 5 1-16,-2-6-1 15,2 2 0-15,-1 2-2 16,0-4 0-16,8 7 0 16,-2 0 0-16,3 0 0 15,-4-1 0-15,-2 3 0 16,-1-1-1-16,1-1 0 16,1 1 1-16,-6-3 0 15,9 4 0-15,-8-3 0 0,4 3 0 16,0-1 0-16,-4 1 1 15,4-2 0-15,-2 1-1 16,0-2 1-16,1-1-1 16,1 6 0-16,1-3 0 15,2 2 0-15,-3-1 0 16,1-2 1-16,-2 0-1 16,0 0 0-16,-1 2 0 15,-1 0 1-15,2 2 0 16,1-2 0-16,2-5-1 0,-4 2 4 15,4 0 1-15,-1-1 2 16,5 3 3-16,3-2 2 16,-4-1 0-16,3-1 0 15,0 0 0-15,-2-1-6 16,4 2-1-16,-2-1-4 16,2 1 0-16,-1 0-1 15,-1-1-2-15,2 3-3 16,0 1-1-16,5 1-87 15,-1 0-43-15,1 0 81 16</inkml:trace>
  <inkml:trace contextRef="#ctx0" brushRef="#br1" timeOffset="22368.57">11401 3688 81 0,'0'1'49'0,"0"0"-1"16,0-1 7-16,0 0 22 15,0 0 9-15,0 0-3 16,0 0-11-16,0 0-34 16,0 0-17-16,0 0 10 15,-1 0 5-15,0 0 7 16,1 0 3-16,0 0-4 16,0 0 0-16,0 0 5 15,0 0-1-15,0 0 1 16,0 0-2-16,0 0 4 15,0 0 6-15,0 0 13 16,0 0 7-16,0 0 8 16,0 0 2-16,0 0-13 0,0 0-7 15,0 0-14-15,0 0-5 16,0 0-6-16,0 0-4 16,0 0-9-16,-1 0-4 15,0 0-7-15,-1 0 4 16,1 0 13-16,1 0 3 15,-2 0 3-15,1 0-6 16,0 0-13-16,0 0-5 16,0 0-5-16,0 0-2 15,-1 0-1-15,1 0 3 0,0 0 4 16,0 0 1-16,0 0 2 16,-6 5-2-16,5-5-5 15,0 0-3-15,-1 1-3 16,0-1-2-16,0 1 0 15,-1 0 0-15,-1 4 4 16,1 0 2-16,-2 1 8 16,3-2 5-16,0-2 6 15,0 1 2-15,1-1-4 16,0 0-6-16,1 0-7 16,-2-1-3-16,1-1-5 15,1 1 0-15,-2 2-3 16,0-1-1-16,-2 5 0 15,5-6 1-15,-8 0-1 16,5 3 1-16,-5-3 1 16,2 5-1-16,3-2 0 15,1 1 0-15,0-2-1 0,-1 1 0 16,0 2-1-16,0-1 1 16,-2 2 0-16,3-5 0 15,-2 4 1-15,1-3 0 16,-2 1 5-16,-1 3 1 15,3-3 2-15,-2 1 0 16,2-1-5-16,2-3-2 16,-3 4-1-16,0 0 0 0,0 0 0 15,-2 2 0-15,2 1 0 16,-1-2-1-16,1 0 1 16,-2 1-1-16,2-1 0 15,0-2 0-15,1 2 0 16,0-1 0-16,-1 1 0 15,2 0-1-15,-2 4 1 16,2-3 0-16,-1-1 0 16,1 2 0-16,0-4 0 15,1 3 0-15,-1-2 0 16,0 1 1-16,1 0-1 16,0-2 1-16,0 0-1 15,0 0 1-15,0 2-1 16,0-2 0-16,0 6 0 15,1-1 0-15,0-2 0 16,0 2 0-16,0-1 0 16,-1-3 0-16,-1 0 0 15,2 2 0-15,0-1 1 0,0 0-1 16,-2 3 0-16,2-1 0 16,0-3 0-16,0 2 15 15,0-2 7-15,0 1 1 16,0 2 4-16,0-2-17 15,0-2-5-15,0 2 0 16,0-2-2-16,0 0-1 0,0 2 0 16,0-3 0-1,0 3-1-15,0-1 0 0,0 2 0 16,0 2-1-16,0-3 1 16,0 3 0-16,0 1-1 15,0-4 1-15,2 5 0 16,1 26-1-16,-2-31 1 15,-1 2-1-15,1-5 1 16,-1 4 0-16,-2-3 1 16,3-1 1-16,-2 2 0 15,1-5 1-15,0 0 0 16,-1 0 1-16,-1 0-1 16,2 2 1-16,0 9-3 15,0-7 0-15,0 3 0 16,0-2 0-16,0 0 1 15,0 2-1-15,0-3 0 16,0 1 0-16,0 2 0 16,0-2 0-16,0 6-1 15,0-4 0-15,0 0 1 0,0 2-1 16,0-5 1-16,-2 4-1 16,2-1-1-16,0 0 1 15,0 2-1-15,0-1 1 16,0-2-1-16,0 2 0 15,0-4 1-15,0 3-1 16,0 1 1-16,0-2 0 16,0 1 1-16,0 0 1 15,0 0 2-15,0-2 2 0,0 0 1 16,0 0 0-16,0 0-1 16,0 1-2-16,-1-1 0 15,0-2-1-15,0-1-1 16,0 0 1-16,1-1 0 15,0 1 0-15,0 0 0 16,0-2 0-16,0 1-1 16,0-1-1-16,0 0 0 15,0 0 0-15,0 0-1 16,0 0 1-16,0 0-1 16,0 0 1-16,0 0 0 15,0 0-1-15,0 0 1 16,0 0-1-16,0 0 0 15,0 0 0-15,0 0 0 16,0 0-1-16,0 0 1 16,0 0 0-16,0 0-1 15,0 0 0-15,0 0 0 16,0 0-1-16,0 0 0 0,0 0 1 16,0 2 0-16,0-2 0 15,0 0 0-15,0 0 1 16,0 0-1-16,0 0 0 15,0 0 1-15,0 0 0 16,0 0 0-16,0 0-1 16,0 0 0-16,0 0 0 15,0 0 0-15,0 0 0 0,0 0-1 16,0 0-1-16,0 0 0 16,0 0-1-16,0 0-1 15,0 0-10-15,0 0-31 16,0 0-22-16,0 0-61 15,0 0-28-15,0 0-43 16,0 0-43-16,0 3-105 16,1 6-141-16,-1-1 310 15</inkml:trace>
  <inkml:trace contextRef="#ctx0" brushRef="#br1" timeOffset="23675.79">11104 4529 162 0,'-5'-1'121'0,"4"0"4"16,0 0-5-16,0 0-14 15,0 0-16-15,0-1-10 16,0 1-18-16,1 0 5 15,-2 0 8-15,-3-2 1 16,-7-6 8-16,-20-19 7 16,26 21 15-16,3 2 8 15,-1 0-1-15,0-1-14 16,3 1-30-16,-1 3-11 0,4 2-13 16,-2 0-7-16,0 0-14 15,0 0-11-15,0 0-10 16,0 0 2-16,0 0 10 15,0 14 4-15,3 4 8 16,8 29 3-16,-6-26 3 16,-1-4 2-16,5 0-1 15,1 0-2-15,-3-3-4 16,-3 1-4-16,3-2-7 16,3-2-5-16,1-3-5 15,2-3 1-15,-3-5 12 16,-1-2 8-16,0-8 4 15,5 1 2-15,-2-6-11 16,3-3-6-16,-1 4-5 16,-4-2-2-16,-2 4-4 15,1 2-1-15,-2 1-3 16,0-2 5-16,-6 2-62 16,2 0-37-16,1 4-121 0,-2 1-119 15,2 6 215-15</inkml:trace>
  <inkml:trace contextRef="#ctx0" brushRef="#br1" timeOffset="39325.44">11245 4755 114 0,'-30'-29'75'0,"34"30"9"15,-4-1-1-15,1 0 12 16,-1 0 9-16,0 0 14 16,0 0-6-16,0-1-10 15,-1 0-14-15,-1 0-32 16,2 0-10-16,0 1-21 15,0 0-6-15,0 0 3 16,-2 0 3-16,2 0 2 16,0 0 2-16,0 0 2 0,0 0-1 15,0 3 9-15,0-2 2 16,0 1-9-16,2 1-4 16,-2-1-14-16,5 3-7 15,-1 2-4-15,5-1-1 16,1 1 0-16,22 28 5 15,-28-30 16-15,1 3 3 16,2-2 2-16,0-1-5 16,-2 1-13-16,5 0-2 15,0 0-3-15,-5-1-1 0,8 1 0 16,-4-2-1-16,-9 0 1 16,5-2 0-16,2 4-1 15,-4-1 2-15,4 2-1 16,3 1 1-16,-6-2-15 15,5 4 53-15,4-6 10 16,-4 5 1-16,-5-4 18 16,-3-3-55-16,1 5-9 15,0-7-1-15,2 6-2 16,1-3 0-16,-2 5-2 16,3 2-1-16,-3-5 0 15,1 3-2-15,6-2 1 16,-2 0 0-16,2 1 0 15,1 1 3-15,-2-2 3 16,-4-5 1-16,2 1 1 16,-1 0-3-16,2 4-1 0,2 1-1 15,-4 1-2-15,2-1 1 16,-1-1-2-16,0 0 0 16,2 2 0-16,-2-1 0 15,7-2 0-15,-7 3 0 16,-3-4 1-16,2 4 0 15,-9 1 1-15,3-1 0 16,6-1 0-16,-7 0 0 16,6-3-1-16,-1-1-1 0,1 2 0 15,6-1-1-15,-7 0 1 16,6 2-1-16,-5 1 22 16,1-1 23-16,3 4 7 15,-6-2 2-15,0-1-19 16,1 3-21-16,-3-4-6 15,4 0-1-15,-3-1-3 16,2 0-2-16,2 3-1 16,-2-2 0-16,4 4-1 15,-2-2 2-15,-1-3-1 16,-2 2 1-16,4 3-2 16,1-1 1-16,-2 2-1 15,-1 1 1-15,0-4 0 16,-2 2 0-16,2-2-1 15,5 1 1-15,-8-4 0 16,3-1 0-16,2 2 1 16,-4 2-1-16,-1-8 1 15,5 7-1-15,-7-1 0 0,4-4 0 16,2 5-1-16,-2-3 0 16,-3-1 0-16,6 2 1 15,-4 0-1-15,-1-3 1 16,6 3-1-16,-9 0 1 15,9 1 0-15,5 0-1 16,-9-3 1-16,4 1 0 16,-6-1-1-16,-7-2 1 15,3 0-1-15,2-1 0 0,0 0 0 16,0 0 0-16,0 0 0 16,0 0 0-16,1 0-1 15,5 3 1-15,0 1 0 16,0 3 0-16,-4-3 1 15,2 0-1-15,-3 5 1 16,5-3-1-16,0 0 1 16,-2-1-1-16,-4-5 1 15,0 0-1-15,3 5 0 16,-2-3 0-16,8 5 1 16,-5-1-1-16,1 2 0 15,23 26 0-15,-20-24 0 16,0-1 0-16,1 0 0 15,-7-1 1-15,3-1-1 16,2 0 1-16,-1 0-1 16,2 1 1-16,-5 0 0 0,-1-2 0 15,1 1 0-15,2-1 0 16,0 0 1-16,-4 1 0 16,3-2-2-16,-3 0 1 15,0-1-1-15,4 2 0 16,-1 0 0-16,2 1-1 15,-2-1 1-15,2 0 0 16,-2-1 0-16,2 4 0 16,2-2 0-16,-2 0 0 0,0-1 1 15,-1-3-1-15,1 5 1 16,-1-4-1-16,0 4 1 16,1-1-1-16,-1 1 0 15,2-1 0-15,5 0-1 16,-4 0 0-16,-1 0 1 15,0 0 0-15,-4 0 0 16,4-1 0-16,1 1 1 16,-1 0 0-16,0 0 0 15,-1 1 0-15,0-1 0 16,2 0 0-16,-3-2 0 16,0 1 0-16,-1-3 0 15,0 1-1-15,2 1 0 16,0 1 0-16,4 2 0 15,-5-1 0-15,2 0 0 16,2-2-1-16,-4-3 1 16,2 1 0-16,4 0 0 15,-3 0 0-15,-2 0 0 16,2-1 0-16,-3-1 1 0,4 5 0 16,-4-2 0-16,5 7-1 15,-7-5 1-15,0 0-1 16,0 1 1-16,-3-7 0 15,8 5-1-15,-1 0 1 16,-4-2 0-16,4 1-1 16,-5-1 0-16,-1 3 1 15,3-2 0-15,-4-4-1 16,0 0 0-16,0 0 1 0,0 0 0 16,0 1-1-16,2 5 0 15,0-1 0-15,2 2 0 16,1 2 0-16,0 2 0 15,13 28 0-15,-17-23 0 16,4-1 1-16,-3-3 0 16,1-1 0-16,-4-4 0 15,1 0 1-15,5 2-2 16,-4-3 1-16,3 0 1 16,0-1-1-16,1 0-1 15,-2-1 1-15,3 3-1 16,-1-1 0-16,-4 1-1 15,8 0 1-15,-8-1 0 16,-1-2 0-16,6 3 0 16,1-4 0-16,-3 5 0 15,3-1 0-15,-4 1 0 0,-1 2 1 16,3 0 0-16,-3 0-1 16,-3-1 1-16,5 2-1 15,-1 0 0-15,3-2 0 16,0 1 0-16,1 0 0 15,1 0 1-15,-2-3-1 16,3 4 0-16,-4 0 1 16,-1-2 0-16,1 3-1 15,0-5 1-15,1 0 0 16,-2 2-1-16,1-2 1 0,-3 1-1 16,2 1 1-16,0-3 0 15,0 1-1-15,1 1 0 16,-1 0 0-16,-1-1 0 15,0-1 1-15,0-1 0 16,2 3 0-16,-2-6 0 16,0 4 0-16,-1-1-1 15,-1-2 1-15,3 5-1 16,-1-3 0-16,2 1-1 16,-1 1 0-16,-1 2 1 15,3 2 0-15,-1 0 0 16,2-2 0-16,0-2 0 15,-5 0-1-15,6-3 1 16,1 0-1-16,-1 0 0 16,5 0 1-16,-3 2 0 15,-2 4 1-15,2-3 0 0,-4 1 1 16,-2 1-1-16,0-1 1 16,-1-1-1-16,1 2 0 15,0 1-1-15,-1-1 2 16,0 2-1-16,-1-2 0 15,3-1-1-15,-2 2 0 16,0-1 1-16,2 2-1 16,-1-3 0-16,-1 0 1 15,5 2-1-15,-3-3 1 16,0 1-1-16,0 1 0 0,-1 1 1 16,-2 2 0-16,2 0-1 15,1 1 0-15,0-1 0 16,0 0 0-16,2-2 0 15,-6 0 0-15,6-1-1 16,-2 0 0-16,0-4 0 16,1 4 1-16,-1-1 0 15,-2-3 1-15,-3-1 0 16,5 0 0-16,-1 1-1 16,-3 0 1-16,5 1 0 15,-3 0 0-15,-3-2 1 16,8 3-1-16,-2-1-1 15,-3-3 1-15,2 3-1 16,-6-3 0-16,1-1 0 16,7 6 0-16,-6-6 14 15,4 4 6-15,-2 0 2 16,-1-2 1-16,1 1-13 16,5 2-5-16,-2-4-2 0,-6 1 0 15,5 4 1-15,-5-2-1 16,5 3 1-16,1-2 0 15,-5-5-1-15,1 0 0 16,1 1 2-16,-3-3 0 16,0 0-1-16,0 0 0 15,0 0-2-15,0 0-4 16,0 0 0-16,0 0-2 0,0 0 3 16,0 0 1-16,0 0 6 15,1 4-17-15,-1-3-39 16,0 0-10-16,0-1 26 15</inkml:trace>
  <inkml:trace contextRef="#ctx0" brushRef="#br1" timeOffset="41497.47">13075 7125 173 0,'-3'-3'92'0,"1"0"-21"16,2 1-16-16,-3 0-27 15,2 1-8-15,0 0-15 16,0 0 0-16,0 0 21 16,1 0 11-16,-1 0 19 15,0 0 7-15,0 0-14 16,0 0-10-16,-1-1-16 15,1 1-9-15,1 0-8 16,-1 0-3-16,0 0-2 16,0 0-1-16,0 0-2 15,0 0 1-15,-1 0 1 16,1 0 0-16,-3-2 2 16,1 2 0-16,-4-1-2 15,6 1 0-15,0 0-1 0,0 1 1 16,-1 0 2-16,2 0 3 15,-2 0 6-15,1 0 1 16,-3-1 1-16,3 1-3 16,-1 0 1-16,1 0 2 15,1 0 3-15,-2 0 5 16,1 0 16-16,1 0 3 16,-3 9 9-16,2-7 1 0,-1-1-7 15,2 3 2-15,0-4-1 16,0 2-4-16,4 5-10 15,-2-3-10-15,2 6-10 16,11-2-2-16,23 27-2 16,-25-25 1-16,0 0 4 15,-1-2 9-15,0 0 12 16,0 0 3-16,0-3 3 16,1 3-7-16,-2 0-7 15,0-2-4-15,-4 3-3 16,-1 1 3-16,0 0 6 15,2 1 2-15,-1-2-3 16,2 1-5-16,0 3-11 16,3-2-2-16,-2 3-2 15,-2 1 1-15,3 0 1 16,-3 1 0-16,-1-3 35 16,1-1 3-16,-3 0 3 15,0-1 1-15,0 1-34 16,0-1-5-16,-1-1-4 0,-1-2-1 15,3 5-2-15,-1-2 0 16,-1-1-1-16,0 1-1 16,2-2 0-16,0 2 1 15,1 4 4-15,2-2 4 16,-4-1 8-16,1-1 3 16,-1-3-2-16,3 1-2 15,-3 2-7-15,0-5-3 16,-1-1-1-16,1-1-1 0,-2 2 1 15,6 0-1-15,-3 6 2 16,-1-4-2-16,0-2 0 16,-1 2 0-16,0-2-2 15,2 4-1-15,-2-4 2 16,0-1-1-16,-1-1 5 16,-3-3 0-16,4 3 1 15,-2-2-1-15,-2-2-3 16,0 0-2-16,0 0 0 15,0 0-2-15,0 0-1 16,2 7 2-16,1 1 0 16,0 0 9-16,-1-1 26 15,-1-3 2-15,1 2 1 16,-1-2-8-16,1 2-25 16,1-1-2-16,0 2-2 15,0 0 1-15,-1 1-2 0,1-1 0 16,0-1-1-1,-3 0 0-15,0-3 1 0,1 2-1 16,-1-2 1-16,2 1-1 16,-1 0 1-16,0 0-1 15,2 0 0-15,-2-1 1 16,0 1 1-16,0 0 0 16,0-2 0-16,1 0 0 15,-2-1 0-15,0-1 0 16,1 6-1-16,-1-4-1 0,2 4 0 15,-2-4 0-15,0-1-1 16,0 1 6-16,0-1-58 16,1 1-186-16,9-1 168 15</inkml:trace>
  <inkml:trace contextRef="#ctx0" brushRef="#br1" timeOffset="43283.52">10485 14929 383 0,'-27'-72'285'16,"29"62"1"-16,-2 0-75 15,-2 1 2-15,-2 2-40 16,-5-1-6-16,-4 3-8 15,-2 3-19-15,-4 2-44 16,-2 3-27-16,-1 8-45 0,0 4-13 16,8 14-12-16,-1 1-3 15,1 9 2-15,3-3 0 16,6-1 0-16,0-3-2 16,11-8-3-16,-1-2-1 15,7-12 0-15,13 2 3 16,3-12 5-16,10-6 5 15,-2-9 5-15,-1-10 1 16,-5-9 2-16,-5-3 1 0,-8-1 5 16,-7 0 4-16,-10 7 7 15,-3 6 4-15,-8 7 13 16,-5 10 2-16,-5 8-9 16,-6 3-7-16,-2 16-20 15,-4 3-6-15,8 10-3 16,1 5-1-16,14-2-3 15,6-4-5-15,4-6-4 16,13-3 1-16,5-8-1 16,11-7 2-16,8-11 5 15,5-9-1-15,2-10 6 16,-4-5 1-16,-9-3 2 16,-6-2 4-16,-13-1 5 15,-4 3 5-15,-13 7 6 16,-9 4-2-16,-9 13-7 15,-10 6-1-15,-3 9 10 0,-7 5 4 16,5 7 3-16,1 3-5 16,12 0-21-16,6 5-8 15,17 0-22-15,4 0-33 16,18 2-98-16,9 0 78 16,12-13 19-16</inkml:trace>
  <inkml:trace contextRef="#ctx0" brushRef="#br1" timeOffset="44494.41">10806 14889 454 0,'-11'-8'161'0,"3"1"-144"15,0 0-5-15,-2 2-8 16,0-1 1-16,0 3 44 16,-2-2 26-16,6 4 44 15,-1 0 17-15,-4-2-1 16,3 2-13-16,-1-1-21 15,3 1-11-15,4 2-25 16,-1 0-8-16,3-1-29 16,0 0-11-16,0 0-18 15,0 0-4-15,0 0 6 16,11 4 7-16,12 6 3 16,32 28 0-16,-24-26-2 15,4 2-2-15,7 2 0 16,2-4-12-16,7 3 55 15,2-5 4-15,4-3 22 16,4 0 23-16,-1-6-52 16,-2 3 1-16,-11-1-20 0,-5 0-8 15,-6 1-5-15,-6 0-1 16,0 0-2-16,-3 0 0 16,-9 0-1-16,1 0 1 15,-4-1 0-15,-2 0 0 16,-1-3 2-16,-2-1 6 15,0-5-65-15,1 1-57 16,-3-7-124-16,0 2-83 16,-3 0-114-16,0-1 252 15</inkml:trace>
  <inkml:trace contextRef="#ctx0" brushRef="#br1" timeOffset="44780.16">11582 14931 585 0,'-36'-45'324'0,"26"36"-49"15,3 1-14-15,-2 5-43 16,5 2-51-16,6 3-77 16,1 1-25-16,-3-3-34 15,6 3 10-15,20 9 0 16,35 11-6-16,-25-14-17 16,1 1-7-16,2 1-1 15,-10-1-3-15,-4 0 3 16,-3 2 0-16,-11-1 5 15,0 1 4-15,-11 1 34 16,-3 0 7-16,-18 3 5 16,-5-1-3-16,-12 1-35 0,-6-4-9 15,0 6-32-15,8-4-43 16,5-4 402-16,9-6-279 16</inkml:trace>
  <inkml:trace contextRef="#ctx0" brushRef="#br1" timeOffset="47367.6">11871 15001 169 0,'-5'1'104'16,"5"1"-14"-16,-2 1-13 16,1-3 14-16,0 0 25 15,0 0 51-15,0 0 6 16,0 0-28-16,-1 0-19 15,2 0-36-15,0 0-20 16,-2 0-26-16,1 0-11 16,0-1-16-16,1 1-7 0,0 0-1 15,0 0 2-15,0 0 1 16,0 0 2-16,0 0-4 16,0 0-3-16,8 2 3 15,2 2 7-15,-2-2 16 16,2 1 4-16,25 10 0 15,-21-12-6-15,3 3-14 16,3-1-3-16,4-3-3 16,-3 0 0-16,-3-1 0 15,-2-1-1-15,2 2-1 16,-3 1 3-16,0 0 11 16,-1 0 1-16,-2 0 2 15,1 0-4-15,1-1-13 16,0 1-1-16,2 0 0 15,-2-2 3-15,2 2 9 16,-3-1 2-16,-1 0 2 16,2 2-3-16,-1 1-9 15,3 0-3-15,-6-1-3 16,2 0-2-16,-4 0-1 16,2-2 0-16,3 3-1 0,-1-2 0 15,-2 0 0-15,-1 0-1 16,4 0 0-16,1 0 0 15,-3-1 1-15,2 0 1 16,-6 0 1-16,-1 0 1 16,3 1-1-16,-3-1-1 15,0 1-1-15,1-1-1 16,0 0 0-16,2-1-1 0,5 1 0 16,-1 1-1-16,-1 0 1 15,0 3 0-15,1-3 1 16,-3 0 1-16,1 0 0 15,0 0 0-15,-3 0-1 16,0 1 1-16,-1-1-1 16,0 4-1-16,0 0 8 15,2 2 8-15,-4 3 6 16,3 0 2-16,-3-4-5 16,0 5-7-16,0-2-2 15,-2 0-2-15,0 4 1 16,-2-6-2-16,3 2-1 15,-1-1-1-15,0 0-2 16,1 1-2-16,-4 1 35 16,0 0 2-16,0 7 4 15,-3-4 4-15,2-1-33 16,-2-1-3-16,0-4-3 0,1 3 1 16,4 2-2-16,-2 0-1 15,-2-4-1-15,2 2-2 16,0 1-1-16,3 1 16 15,-3 1 16-15,0-1 2 16,-4 0 3-16,2-1-20 16,1 3-13-16,-1 0-1 15,2 0 1-15,-3 1 4 16,-1 2-1-16,-2-2 0 0,0 1-3 16,1-2-2-16,2 2 0 15,0 4 0-15,0 0-3 16,1 4 1-16,2-2 0 15,-1-5-1-15,1 1 0 16,1-4 1-16,-1 3-1 16,4 0 2-16,-4-5 0 15,0 0 0-15,0 2 0 16,-2 0 1-16,2 0 1 16,2-3 0-16,-2-4 1 15,0-6-1-15,0-3 1 16,-2 2-1-16,1 0-1 15,0 0-1-15,0 0 0 16,0 0-3-16,0 0-1 16,1 0 1-16,0 0 2 15,-1 0 6-15,1 0 1 16,-1 0 0-16,1 0-2 0,0 0 1 16,0 0-4-16,0 0-1 15,0 0-1-15,0 0 0 16,0 0 0-16,-1 4-1 15,-1 2 0-15,1 1 0 16,0-1 0-16,0 2 0 16,0 0 0-16,0 2 0 15,0-1 0-15,0-2 0 16,0 1 0-16,-1-2 0 16,1 5 0-16,0 0 0 0,-2 30 2 15,2-27-1-15,0-3 2 16,-3 0-1-16,1-3-1 15,1-2 0-15,-4 0 0 16,4-1 0-16,-3 1 0 16,5-1-1-16,2 1 0 15,-4-2 0-15,2 0 0 16,-2 1-1-16,1 2 1 16,2 0 0-16,-1 2 0 15,-2 0 1-15,0-2-1 16,-2 4 1-16,1-1-1 15,0-2 0-15,-1 0 1 16,2 0-1-16,2 0 0 16,1-2 0-16,-2 1 1 15,-1 1 0-15,1-3 0 16,-2-1 0-16,3 1-1 16,0-2 1-16,-2-3 4 0,1 0 1 15,0 0 5-15,0-1 0 16,0 0-4-16,0 0-2 15,-1-5-5-15,-5-12-1 16,-5-28 1-16,6 29 0 16,6 4 1-16,-1 1 0 15,0 7-1-15,2-3 0 16,-4 4 0-16,3 1 0 0,-3 3-1 16,3-1 1-16,0 1-3 15,0 0 0-15,0 0-2 16,-2 0 0-16,1 2 0 15,-1 15 2-15,-6 33 1 16,5-28 1-16,3 1 1 16,-2-1 0-16,2-11-1 31,0-6-2-31,1 1-2 0,9 13 0 0,1-7-2 16,6-3 2-16,1-11-3 15,0-4-1-15,7-7 1 16,3-5 0-16,2 1 5 15,-1-1 1-15,-3 7-3 16,-4 1-15-16,-4 6-52 16,0 3-47-16,-2 3 70 15</inkml:trace>
  <inkml:trace contextRef="#ctx0" brushRef="#br1" timeOffset="50620.82">12497 16303 150 0,'0'-1'81'15,"-2"-1"-10"-15,1 1 10 16,0 0 17-16,0 0 7 0,0 0 6 15,0 0-8-15,0 0-18 16,-1 0-7-16,1 0-20 16,1 0-3-16,-2-1 14 15,1 1 5-15,1 0 9 16,-2 0 0-16,1 0-18 16,0 0-2-16,-1 0 1 15,1 0-7-15,0 0-9 16,0 0-5-16,0 1-11 15,0 0-4-15,1 0-8 16,-2 0-4-16,1 0 4 16,-4 5 3-16,0 5 4 15,-1-2 5-15,-22 28 4 16,16-26-2-16,-1 2-3 16,-6-4-10-16,5 4-9 15,2 0-4-15,-4 1-1 16,4 2-1-16,-3-5-1 0,0 4 0 15,-1-2-1-15,3 1 0 16,0 2 1-16,1-1 0 16,-2-3 1-16,1-2 0 15,-4 3 0-15,3-2-11 16,-3 1 31-16,1 0 4 16,3 1 2-16,-3-1 11 15,1 2-33-15,-1-2-3 16,0 1-4-16,1 0 0 15,2-1-1-15,1 0-1 0,-1-3 0 16,1 1 1-16,0-1-1 16,-2 0 1-16,2 4-1 15,-2 2 0-15,-1 1 0 16,4-1-1-16,1 0 1 16,2-2 0-16,-1-2 0 15,-1-3-1-15,0-2 1 16,3-1-1-16,-3 2 1 15,2 1 0-15,0-1 0 16,0 3 1-16,4-2-1 16,-5 1 1-16,0-6 1 15,-1 1 1-15,3 1 1 16,1-2 0-16,4 2 1 16,-4-4-1-16,4 0-1 15,0 0 0-15,0-1-1 0,1 0-1 16,0 0-2-1,0 0 0-15,1 0-1 0,0 0-1 16,0 0-1-16,2-12 0 16,1-4-2-16,14-28 1 15,-6 23 2-15,0 4 0 16,5 1 2-16,-9 2 1 16,0 5 2-16,0 3-1 15,-8 3 6-15,1 4 3 16,-1 2 0-16,0-2-1 15,0 0-5-15,-4 8-4 16,-6 18 0-16,-37 31 3 0,20-20 3 16,-3 2 1-16,-1 5 8 15,-1-4 0-15,7-6-3 16,9-5-1-16,10-10-10 16,6-1-2-16,2-9-2 15,2 1-2-15,7-7-1 16,-1-2 1-16,9-4 3 15,1-7 0-15,3-2 1 16,4-5-24-16,3 6-112 16,-1 0-120-16,-8 10 152 15</inkml:trace>
  <inkml:trace contextRef="#ctx0" brushRef="#br1" timeOffset="53734.76">16088 16737 1082 0,'-21'4'384'0,"4"-7"-300"16,7 1-34-16,13 1-19 15,9 1-15-15,14 2-38 16,18 4 20-16,21 3 31 15,8-1 23-15,18 1 19 16,5 0-15-16,2 1-11 16,1 0-18-16,2-2-16 15,-1 0-2-15,6 1-5 0,3-1 0 16,-13-2 0-16,-5 3 0 16,-10-4 3-16,-9 1 2 15,-6 0 2-15,-6 1 2 16,-19-3 2-16,-11 2 0 15,-15-4-6-15,-8-1-12 16,-10-2-92-16,-8-4-72 16,-15 3 99-16</inkml:trace>
  <inkml:trace contextRef="#ctx0" brushRef="#br1" timeOffset="54149.45">16200 16500 762 0,'4'-5'289'0,"1"11"-227"16,-2-1 12-16,-4 5 67 16,-5 4-16-16,-12 3 15 15,-8 5 5-15,-10 5-31 16,-12 2-5-16,-10 1-26 0,0 0-17 16,-2 5-37-16,3-1-12 15,4 3-15-15,7 0-2 16,12-4-1-16,4-1-3 15,23-8-9-15,7-1-4 16,9-6-5-16,17-1 1 16,13-5 10-16,11-3 4 15,21-4-55-15,6-3-47 16,7-2-221-16,2 0 205 0</inkml:trace>
  <inkml:trace contextRef="#ctx0" brushRef="#br1" timeOffset="54814.9">16671 15430 544 0,'-12'-20'313'15,"0"2"-81"-15,1-1-58 16,5 3-24-16,2 1-39 16,1 3-13-16,5 2-17 15,6 4-17-15,4 4-35 16,9 3-2-16,5 4 18 16,4 1 6-16,14 1 35 15,5 2 0-15,14 2-5 16,9 1 1-16,7 0-24 15,-1-3-8-15,-6 1-26 16,-1-1-3-16,-6-5-8 16,2 1-1-16,-2-4 2 15,-6-1-1-15,-9-4 1 16,-8-1 2-16,-17-2-29 0,-4 0-22 16,-12 5-65-16,-9-4-64 15,-14 0-162-15,-8 0-154 16,-16 1 298-16</inkml:trace>
  <inkml:trace contextRef="#ctx0" brushRef="#br1" timeOffset="55155">16915 15208 547 0,'-6'-16'303'16,"2"2"16"-16,9 1-245 15,0-1-4-15,6 4 18 16,2-1 2-16,-8 5 50 16,-2 3 32-16,-8 4-12 15,-6 5-17-15,-16 7-52 16,-10 1-32-16,-13 7-29 16,3 2-2-16,-2 2-3 15,2 3-2-15,3 0-3 16,0-3-5-16,10 1-13 15,11-3-2-15,14-3-8 16,12-6-3 0,1 1-1-16,16 9 1 0,15 2 9 15,7-5-8-15,3-9-36 16,-3-4-31-16,5-1-149 16,0 2 146-16</inkml:trace>
  <inkml:trace contextRef="#ctx0" brushRef="#br1" timeOffset="57180.24">11672 16971 217 0,'6'0'133'0,"0"-4"-9"15,-2 1 0-15,2 0-15 16,-5-3-14-16,0 6-18 16,0-1-14-16,-2 1 16 15,0 0 3-15,0 0 7 16,1 0 8-16,-2 0-23 15,0 6-6-15,-1 0-11 16,-1 3-2-16,-3 1-1 16,-29 26 2-16,18-26-4 15,-2 1-8-15,-5 1-5 16,-1 2-6-16,-5 2-1 16,-1 3 8-16,0-1-11 0,-1 1 0 15,7 3-4-15,-2-2-8 16,8 6-4-16,-4-3 3 15,-6-2 6-15,2 0 1 16,-8-5 0-16,0 2-5 16,1-3-10-16,1 1-1 15,1 0-3-15,0 0-1 16,2-2 0-16,-1 1-2 16,-1-1-1-16,6-1 1 0,1 2 0 15,0-1 1-15,4 1 0 16,-1-3 0-16,4 1 0 15,-2-2 0-15,3 2 1 16,-3 0 0-16,-7-2 17 16,8 1 10-16,-3-3 5 15,1-1 0-15,9-2-15 16,-2 1-9-16,-1-1-5 16,3-1-1-16,0-1 0 15,2-1-1-15,1 1 0 16,3 0 3-16,2-4 2 15,1 2 3-15,-1-3 5 16,5-2-1-16,-1 2-4 16,0 0-3-16,1 0-6 15,0 0-3-15,0-1 0 16,0 1 0-16,0 0 0 16,0 0 0-16,3-8 1 15,1 2-1-15,0-3-1 0,21-28-1 16,-18 26 0-16,-1-3 2 15,-2 2 0-15,2 2 1 16,-3 4 3-16,0 4-1 16,-1 3 4-16,-2-3 1 15,-1 3-2-15,0 0-3 16,-1 0-5-16,1 0-4 16,-15 11-1-16,-31 40 2 15,23-20 1-15,-2 3 2 16,1 4 1-16,-1 4 1 0,6-3 0 15,2-2 0-15,7-8 0 16,6-5-1-16,5-8-5 16,9-4-2-16,10-7-3 15,1-4 2-15,9-4 3 16,5-3 4-16,4-5-12 16,4 4-36-16,-25-2-27 31,-7 5 41-31</inkml:trace>
  <inkml:trace contextRef="#ctx0" brushRef="#br1" timeOffset="62486.94">13534 7894 161 0,'-28'-1'129'0,"31"0"21"16,-1-4-8-16,1 5-12 16,-3 0-10-16,0-1-12 15,0 1-17-15,0-1-41 16,0 0-16-16,0 0-20 15,0 1-5-15,-1 0 2 16,-1 0 9-16,1 0 14 16,1 0 12-16,0 0 4 15,1 4-3-15,2 6-6 16,-1 1-10-16,0 1-10 16,8 28-5-16,-4-25-8 15,-1-1-1-15,3 0-2 16,-7-1 0-16,1-1 0 15,12 0 0-15,-11 0 3 16,7 2 4-16,-2-2 19 0,-3 0 2 16,3 0-1-16,-4-2-4 15,0 3-19-15,1 0-1 16,-2 0-1-16,4 3 0 16,-1-7-1-16,-1 0-1 15,1-1-1-15,1 2 0 16,-4-4 1-16,5 4-1 15,-2-2 1-15,-1-3-1 0,1 5-2 16,1-1 0-16,0 3-1 16,1 0 0-16,0 2 0 15,0-2 0-15,2 1 1 16,-4 2-1-16,3-1 36 16,-3 0 6-16,1 0 3 15,0-2 2-15,0 0-33 16,-1 1-6-16,-2-5-2 15,2 3-2-15,-1 0-2 16,4 1 0-16,-3 1-1 16,0-2 1-16,1 1 0 15,1-1 1-15,1 0 3 16,-1 4 0-16,-1-2 0 16,1 1 0-16,-1-1-1 15,2 1-1-15,-2-2-1 16,0 1 0-16,2-1-2 15,-2-2 1-15,2 1 1 0,1 1 0 16,-8-3 1-16,6 0 0 16,2 4-2-16,-3-2 0 15,7 4 0-15,-9-5 0 16,-1-3 1-16,1-2 0 16,-4 2 1-16,6 3-1 15,-1-3 2-15,1 4 0 16,-7-2 0-16,4-2 0 15,-1-2-2-15,-2 4 0 16,9 1 0-16,-5 1-1 0,4 3 0 16,-6-4 0-16,-2 3-2 15,1 1-35-15,-2-1 69 16,4 3 2-16,2-3 3 16,-1 1 37-16,-4-3-70 15,1 1-1-15,-2-1-1 16,6 1-2-16,-4-3 1 15,1 1-2-15,-1 2 0 16,2-4 1-16,0 5-2 16,2 0 1-16,-3 0 1 15,-1 0 0-15,2 1 8 16,-1-3 2-16,0 0 1 16,-1 0-1-16,0-3-6 15,2-1-2-15,4 3-1 16,-2-1-1-16,0-2 0 15,-1 2 0-15,-4-3-2 16,1 1 1-16,1 1 0 16,0-1 1-16,1 1-2 15,-2-2 1-15,0 3-1 0,2 3 0 16,-1-2 0-16,4 0-1 16,1 0 1-16,-2 1 2 15,3 2 1-15,-7-4 0 16,2 1 1-16,-1 0-3 15,-3-4-2-15,5 5 1 16,0-1-1-16,2 1 0 16,-1 2 0-16,1 3 0 0,0 0 0 15,-3-3 1-15,0 3 0 16,0 1 1-16,3 0-1 16,-1 2 2-16,1-1-2 15,-4-5 16-15,2-1 17 16,-2 3 0-16,6 1 3 15,-4-1-16-15,-2 0-15 16,3-1 0-16,-2-3-2 16,2 0 0-16,-1 0-1 15,1 4-1-15,-6-3 0 16,3 2-1-16,-1-2 1 16,5-2-1-16,-3 0 2 15,1-3 0 1,-3-3 0-16,0 0-1 0,7 12 1 15,-4-5-1-15,0 5-1 16,-5-6 0-16,4 2 0 16,0 5 0-16,0-4 0 15,4 0 0-15,-3-2 0 0,-4-1 0 16,3 3-1-16,1 2 1 16,-1-1 0-16,1 3 0 15,-2-1 0-15,-2 0 0 16,1-2-1-16,3 3 0 15,-2-2 1-15,-1-1-1 16,2 3 1-16,-2-4 0 16,0 4 0-16,0 1 1 15,3 2-1-15,0 3 0 0,-1-5-1 16,-1 3 1-16,-4-5 0 16,3 1 0-16,1 0 0 15,2 1-1-15,0-3 1 16,-1-1-1-16,-4-2 0 15,1 1 1-15,1-1 0 16,-2-3 1-16,1 3-1 16,-1 1-1-16,2-1 1 15,4 0 0-15,-3-1 0 16,2-2 0-16,-3 2-1 16,-2-3 0-16,0 2 1 15,0-1-1-15,1-1 0 16,1 2 0-16,0 0 0 15,1 0 1-15,1 1 0 16,4 3-1-16,-6-1 1 16,3 4-1-16,-5-4 0 15,-2 1 1-15,2 5 0 0,-3-3-1 16,5 2 1-16,4 1 1 16,0-8-1-16,-6 6 0 15,2 1 1-15,-2-1-1 16,-1 6 0-16,3-5 0 15,-2-2 0-15,-2-2-1 16,4 3 0-16,-2-1 0 16,0 1 0-16,0 2 0 15,1 0 1-15,4-2-1 0,-1 2 1 16,3-2-1-16,-5-1 0 16,1 1 1-16,-2 2 0 15,2-3 0-15,-3-1 0 16,2 2 0-16,-2-1-1 15,3 2 1-15,4 2 0 16,-6-2 0-16,5 2 0 16,-9-3 0-16,2 1-17 15,0-1 37-15,-6 0 5 16,7 1 2-16,-7 2 19 16,1-1-38-16,6 4-5 15,-5-4 0-15,1 3 0 16,1-2 0-16,-4-1-1 15,11 4 0-15,-4-4-2 16,-3 1 1-16,3-1-1 16,-5-3 1-16,2 5 0 0,3 0 0 15,-3-5 1-15,2 5-1 16,-1-3 1-16,0 0-2 16,1 3 1-16,1-1-1 15,-4 0 1-15,4 3 0 16,0 2 1-16,-1-1-1 15,1-2 0-15,-3-1 0 16,1 0-1-16,-2 0 0 16,2 1 0-16,0 0-1 15,1 0 0-15,1 1 0 0,1-4 1 16,1 2 0-16,-2-3 0 16,0-3 0-16,0-1 0 15,0-1 0-15,-3-4-1 16,3 3 0-16,-2-2 0 15,-3-4 0-15,2 9 1 16,-4-4-1-16,11 11 0 16,0 3 0-16,0-2 0 15,-4-2 0-15,-2-1 1 16,-4 1-1-16,2 1 1 16,3 6 0-16,-4-4-1 15,4-2 0-15,1 2 0 16,-3-1 1-16,-1-1 0 15,0-2 0-15,1 2 0 16,-3-3 0-16,3 2 0 16,3 2 0-16,-5-2 1 15,1 2 0-15,-2-4-1 0,0-2 0 16,2-1-1-16,-1-2 0 16,0 2 0-16,1-4 0 15,0 6 1-15,-1 0-1 16,0 3 1-16,2 2-1 15,-4 0 0-15,3 2 1 16,-2-3-1-16,2 3 1 16,-2-1 0-16,2-4-1 15,-2 7 0-15,0-2 0 16,2 4 0-16,-1-2 0 0,3-1 0 16,-3 3 0-16,0-3 0 15,-1 0 0-15,3 1 0 16,-1-2 0-16,2-3 0 15,2-2 0-15,-4-5 0 16,-2-4-1-16,-2 0 0 16,3 0 0-16,-3 3 0 15,-1-2 0-15,0 4 0 16,-2 6 0-16,2 0 1 16,1 6 0-16,-2-3 0 15,0-2 0-15,-1-1 0 16,-2-1 0-16,3-4-3 15,-2 2-3-15,-2-3-3 16,4 0-2-16,-2 2 0 16,-1-4-1-16,1 4 2 15,-3-4 3-15,1 0 3 16,6 2 3-16,-4-1 0 0,6 2 1 16,-2 5 0-16,-1 0 0 15,1 2 0-15,-4-3 0 16,3 4 0-16,-5-4 0 15,1-1-1-15,5-2 0 16,-2-6-1-16,1 2 0 16,4 1 0-16,-2 0 1 15,-3 4-3-15,-1 3 1 16,-1-1-1-16,0 3 0 0,2 1 0 16,0-1-1-16,-1 2 2 15,1 1 1-15,0-6 1 16,-1 2 1-16,5-4 0 15,-1 0 0-15,0-3 0 16,1-2-1-16,-4-1 1 16,2-1-1-16,0 8-1 15,1 3 0-15,2-6 1 16,-2 2 0-16,3-6-1 16,-3-4 2-16,-2 7 0 15,0-5 0-15,0 3 0 16,1 2 0-16,2 1 0 15,-1-1-1-15,3 0-4 16,-4-5-10-16,3 5-4 16,0 0 0-16,-3 1 4 15,0 0 10-15,1 0 4 16,-1-1 1-16,-2 0-1 0,6 0 1 16,-4-2 0-16,0 0 0 15,0-1 0-15,1 2 0 16,-3-3-13-16,3 0-16 15,0-2-28-15,-1-2-25 16,2-3-93-16,-2-5-68 16,-3-8 151-16</inkml:trace>
  <inkml:trace contextRef="#ctx0" brushRef="#br1" timeOffset="63576.65">13628 14291 358 0,'0'-10'237'15,"6"4"-8"-15,-6 1-30 16,-3 2-5-16,-2 1-25 16,0 1-20-16,-2 2-47 15,0 0-19-15,2 3-20 16,-2 5-4-16,-3 1 7 16,1 8 3-16,-5 10-6 0,-1 5-2 15,-8 12-6-15,-2 4 2 16,0 9-1-16,-3 2-2 15,3-7-16-15,3-2-9 16,3-18-8-16,8-7-7 16,13-8-7-16,8-6-1 15,15-11 4-15,9-3 5 16,7-10 7-16,5-8 0 16,5 0-11-16,-1 0-2 0,2-2-8 15,-5 7-33-15,-12 3-80 16,-7 5-21-16,-22 17 64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111.28284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7:19:35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6728 13030 718 0,'-10'-1'268'0,"5"-3"-198"15,-2-1-53-15,5-6-9 16,2-3-9-16,1-7-7 16,2-2 6-16,2-2 2 15,-3-1 3-15,4-3-1 16,-1-2 0-16,4-5 0 16,1-3-1-16,1-10 0 15,4 3-1-15,0-3 7 16,3 1 3-16,6-1 1 15,-2-6 1-15,5-3 1 16,5-7-1-16,1-4-2 16,6-2-1-16,-1-3-7 15,0 1-1-15,6-1-1 16,2-5 0-16,8-6-1 0,4-8 0 16,6-2 0-16,4 5 0 15,2-1 1-15,0 0 0 16,2-9 0-16,3-2 0 15,5 2 0-15,7-1 0 16,2 4 0-16,-5 0 0 16,3-4-1-16,1 5-1 15,-1-2 0-15,6 2 1 16,5 2-1-16,-1-5 2 16,6 2-2-16,0-1 0 0,2 4 1 15,4 4-1-15,3 0 1 16,1-2 0-16,2 1 0 15,3-2 0-15,5 7 0 16,-1 4-1-16,2-3 1 16,-1 5 0-16,1-9-1 15,-1 6 0-15,4 8 0 16,1 3 1-16,3 11 1 16,1 2 0-16,1 1 2 15,0-4-2-15,5 2 0 16,1 1 0-16,-5 2-1 15,15 3 0-15,-5 6-3 16,6 2 0-16,11 9 1 16,-9 2 1-16,-4 12 1 15,-6 1 1-15,-8 6 0 16,-3 2 0-16,-3 7-1 16,3 0-1-16,8 8-2 15,1 4 0-15,0 3-2 16,1 7 2-16,-6 4-1 0,2 5 2 15,-6 5 1-15,1 3 1 16,2 6 1-16,-2 1-2 16,3 6 1-16,0 2-2 15,-7 7 1-15,2 3 0 16,-4 7-1-16,-8-4 1 16,-5 3 0-16,5 0 2 15,3 2 2-15,-2 11 0 16,1 5 1-16,-15 9-1 0,5 0 1 15,3-3-1-15,-3 3-2 16,0 0 0-16,-10 11 2 16,2 5 4-16,-3 0 6 15,-6-2 1-15,-13 7-2 16,-6-1-4-16,-8 11-3 16,1 0-2-16,-3 2 1 15,-3 4-1-15,-6 0 0 16,-1 3 1-16,-6 3-3 15,-9-3 0-15,-4 5 0 16,1 0 0-16,-4 0 1 16,5 1 2-16,0-1-1 15,-8-1 1-15,-2-1 0 16,-3 0-2-16,-6 2 1 16,-2-2 1-16,-5 2 0 15,-2 0 2-15,-1 3 4 16,-5 2-2-16,0-1 3 15,-3-1-1-15,-1-6-4 16,-1 0 1-16,-5-2-2 0,-3 0 0 16,-11 3 1-16,-5 0 2 15,-13 2-2-15,-7 3-1 16,-5 0 0-16,-2 4-1 16,-9-5 0-16,-1-1 1 15,-12 0-1-15,-9-7-1 16,-4 3 3-16,-2-5 1 0,0-1 0 15,-5 1 1-15,-12-8-4 16,-4 1-2-16,-1-8 1 16,-4-1 0-16,-9-1 1 15,-4-5 1-15,-9-6-3 16,-2-4-5-16,-1-4-1 16,-1 2-1-16,1-13 3 15,-3-4 5-15,-6-10 3 16,3-3 0-16,-16-4 0 15,2 1-1-15,4-5 0 16,1-4 0-16,-5-7 1 16,-5-5-1-16,9-12 7 15,-9-3-2-15,-4-8-5 16,12-5 2-16,-12-7-8 16,2-5 2-16,15-10 15 15,0-3 6-15,-5-5 18 16,0-2 6-16,9-5-10 0,-12 0-5 15,6-5-22-15,2-2-19 16,0 0-47-16,-5-3-27 16,5-1-40-16,4 0 10 15,-7-3 51-15,0-2 42 16,5-8 87-16,2 0 30 16,4-5 43-16,-2 0 0 15,8-4-36-15,3-1-31 16,-6-5-70-16,12 1-36 15,-1 3-41-15,5 0-4 0,4-5 3 16,-1-2 25-16,-4-7 53 16,0-1 10-16,9 0 20 15,2 0 9-15,0 9-21 16,2 0 2-16,10 1-5 16,6-5-7-16,6-6-1 15,1-2-1-15,-5-1-7 16,6 3-10-16,12-2-7 15,6-1 7-15,11-10-13 16,1-1 7-16,-1 0 15 16,-7 6 8-16,-3 3 46 15,3 4 18-15,5-1 6 16,8-7-13-16,10-1-29 16,-1-4-19-16,2 6-14 15,2 2-2-15,7-3 0 16,4-1-1-16,7-10 1 15,0 3 0-15,3 12 2 0,3 2-1 16,3 6 3-16,0-2-1 16,3-4 0-16,0 2 0 15,6 5-11-15,2 6-16 16,4 8-35-16,6 1-19 16,6-1-25-16,3-4-15 15,5-2-174-15,4 2 198 16</inkml:trace>
  <inkml:trace contextRef="#ctx0" brushRef="#br0" timeOffset="5402.04">17370 11355 417 0,'0'-2'175'0,"0"-1"-116"0,0-2 4 16,0 4 8-1,0 0 1-15,0 0 25 0,0 0 0 16,0 0-3-16,0 0 5 15,-2 0-16-15,1 1-9 16,0 5-18-16,-7 18-11 16,-7 37 2-16,6-30 10 15,0 7 0-15,-2 4-5 16,2 3-7-16,-7 2-13 16,5 4-9-16,-1 1-1 0,3-3-7 15,5-5-2-15,-4-10-1 16,-3-5 1-16,3-9-2 15,3-2 2-15,3-4 0 16,3-4 1-16,-4-4 1 16,1-2 1-16,1 0 5 15,1-3 2-15,0 0 6 16,0 0-1-16,0 0-7 16,0-2-4-16,0 1-11 15,0 0-3-15,-2 0-35 16,1 0-35-16,0 0-125 15,-2-8-180-15,-2-9 239 16</inkml:trace>
  <inkml:trace contextRef="#ctx0" brushRef="#br0" timeOffset="6033.94">17260 11442 279 0,'7'-57'148'0,"-4"59"-14"16,-5 1-25-16,0 3-8 15,1-6 6-15,0 0-7 16,0 0-13-16,-1 0-20 16,0 3-6-16,-3 4 7 15,2 0 5-15,2-4 8 16,0 0 1-16,0-3-14 16,0 0-8-16,1 0-17 15,0 4-7-15,0-4 24 16,0 2 25-16,0-2 26 15,0 0 11-15,0 0-23 16,0 0-23-16,0-1-27 16,0 0-8-16,0-1-14 15,9-15-1-15,11-33-4 16,-13 29-3-16,-4-8-6 16,6 0-4-16,2 2-4 15,-6-10-2-15,12 8 1 0,-2 1-1 16,-2 3-1-16,5 5-1 15,-6 2-1-15,0 3 0 16,0 6 3-16,-4 3 2 16,0 2-2-16,1 4-3 15,-1 6-6-15,1 5-3 16,0 8 2-16,0 2 5 0,-2 5 2 16,0 1 1-16,-1 0 1 15,2 0-1-15,-2-4 1 16,1-1 0-16,0 2 0 15,-3-5-23-15,4 10 16 16</inkml:trace>
  <inkml:trace contextRef="#ctx0" brushRef="#br1" timeOffset="12471.73">21555 10859 206 0,'11'-3'148'0,"1"4"17"16,3 1-12-16,-1 3 3 0,-2-4 18 15,-1-2-4-15,-6 1-34 16,-5-4-18-16,2 3-26 15,-2 1 4-15,0 0 14 16,0-1 1-16,-1 0-16 16,0 0-18-16,1 0-15 15,-7 0 1-15,-9 0 4 16,-36-3 0-16,19 0-9 16,-6 4-7-16,-20-1-12 15,-3 3-4-15,-14 1-6 16,-4-4 2-16,10 1 5 15,4-10-1-15,11 6-8 16,2-1-6-16,0-1-11 16,1 6-3-16,1-1-3 15,3 1-2-15,7-2 1 16,-2 1-1-16,8-4-2 0,4 2 1 16,3 2-2-16,7 3 0 15,-2-4 1-15,4 2-1 16,8 3 0-16,-4-3 0 15,13 7 0-15,-6-5-2 16,3-2-1-16,7 1-1 16,-2-1-17-16,0-1-23 15,0 1-67-15,-1-1-46 16,1 0-131-16,0 0-102 0,0 1 249 16</inkml:trace>
  <inkml:trace contextRef="#ctx0" brushRef="#br1" timeOffset="12766.65">20665 10750 487 0,'6'-28'245'0,"-33"28"16"15,-2-3-167-15,-5 4 21 16,1 2 9-16,-2 5-14 15,3 3 10-15,-6 4-23 16,-6-4-9-16,2 13-34 16,0-5-19-16,7 2-25 15,6 3-8-15,16-11-7 16,4 5-4-16,16-7 0 0,6-2 1 16,8-4 6-16,9-3 2 15,7 4 18-15,4 1-52 16,5 3-208-16,1 1 177 15</inkml:trace>
  <inkml:trace contextRef="#ctx0" brushRef="#br1" timeOffset="14954.28">14206 10870 341 0,'-21'-12'150'0,"2"7"-83"16,8 4-19-16,1-4 0 15,4 6 0-15,6-2 47 16,-6 0 23-16,0 1 42 16,3 0-1-16,-2 1-39 15,4-2-34-15,0 0-65 0,1 1-18 16,0 0-6-16,18 3 10 15,45 14 50-15,-24-17 12 16,19 2 17-16,9 8 15 16,1-9-30-16,6 11-10 15,-10-12-26-15,2 3-20 16,1-1-8-16,-1-2-2 16,3 5-1-16,-3-3 0 15,-6 2 1-15,-11-4-1 16,-12 1 3-16,-9-1 1 0,-9-2 1 15,2 2 2-15,-6 4 1 16,2 0 0-16,-5-2-16 16,0 1-46-16,1-3-159 15,-7-2-151-15,4 0 214 16</inkml:trace>
  <inkml:trace contextRef="#ctx0" brushRef="#br1" timeOffset="15239.22">15209 10879 546 0,'0'-27'248'0,"7"24"-102"15,2 3-77-15,3-3 27 16,7 2 0-16,7 4 25 16,2 2 25-16,10 0-25 15,-3 1-21-15,4 0-39 0,-2 5-27 16,-7-5-20-16,2 8-1 15,-13-2 26-15,-2 0 16 16,-8 3 45-16,-11-9 21 16,-10 4-9-16,-9-2-10 15,-10 6-43-15,-4-1-17 16,-10 1-21-16,-7 0-6 16,-5-1-28-16,-2 0-60 15,13 5 49-15</inkml:trace>
  <inkml:trace contextRef="#ctx0" brushRef="#br1" timeOffset="20213.55">20355 10867 229 0,'35'-6'177'0,"-38"6"2"0,3-1-23 16,-3-3-23-16,2 4-46 15,0 0-22-15,-1-1-34 16,2 1-11-16,-2 0-8 16,1 0-2-16,-14 1 9 15,-27 7 9-15,27-5 12 16,-1 4 4-16,1-4 2 16,-5 1-4-16,1-2-3 15,1 2-2-15,-1-3-11 16,0-5-4-16,-3 3-6 15,-2 1-2-15,-1 0-2 16,-2 0-2-16,2 1-4 16,1 2-1-16,1-2-1 15,7 2-1-15,-2-3 2 16,5 1 0-16,-4-3 12 16,-5-1 3-16,0-3 12 15,-4 3 6-15,-1 0-9 16,-5-1-2-16,-2 2-13 15,-6-4-6-15,3 4-4 16,-1 0 0-16,-2 0-2 0,-1 0 0 16,-3-1 1-16,9 2 0 15,-2-6 0-15,7 6 1 16,0-8 3-16,-9 3 1 16,-1 3 0-16,-5-2-1 15,-2 5-4-15,0-2 0 16,-1-2-1-16,2 4 1 15,-1-4-1-15,2 2 1 16,8-1 0-16,0-4 0 0,7 4 0 16,5-1 1-16,-5 0-1 15,-4 0 0-15,-1 1-1 16,-7 0-1-16,3 0 0 16,0 1-1-16,4-2 0 15,-5 2 0-15,2 0 0 16,3 0 1-16,0 0 0 15,4 1-1-15,4-3 1 16,1 1 1-16,7-3 1 16,3 5 0-16,-3-1 1 15,5-1 0-15,-2 3-2 16,-7-7-1-16,5 4-1 16,-11-2 0-16,6 1-1 15,0 4 0-15,-2-4 1 16,0 2 0-16,0 0 0 0,1-1 1 15,4 4 0 1,1 2 0-16,0-3-1 0,0-1 1 16,5-1-1-1,6 1 0 1,1 1 0-16,-22-2 0 0,0 1 0 0,-1-1 0 16,15 0 1-16,-2 0 0 15,8 2 1-15,-3-5 0 16,6 2-1-16,-2-2 0 15,-4 1 0-15,3 3-1 0,-2 1-1 16,0 0 1-16,-7-3 0 16,4-2 0-16,-3 1 2 15,4 0-1-15,3 1 0 16,2 3 1-16,-6-4 2 16,1 1 2-16,0-1 2 15,-1 1 0-15,4 1-1 16,-2-1-3-16,2 0-1 15,0 0-1-15,-3 0-1 16,2-3 0-16,0 1 1 16,-4-2 0-16,8 3 0 15,-4 3 1-15,2-3 0 16,4 2-2-16,-6-2 1 16,3-1-1-16,1 3-1 15,-3-1 0-15,6 1 1 16,-6-3-1-16,1-1 0 15,3 2 1-15,-4-2 0 16,2 0 2-16,1-3 4 0,-2 3 5 16,1 1 7-16,1 1 2 15,2 0-1-15,-2-3-4 16,-3-2-8-16,3 3-2 16,-2-4-3-16,3 2 0 15,0-1 1-15,-6-2 0 16,5 1 9-16,-1-2 6 15,5 1 7-15,3 2-1 16,-7 0-7-16,1-3-7 0,-4 3-7 16,-1-5-1-16,2 3-2 15,5 2 0-15,-2-2 0 16,2 2 0-16,-2-1 0 16,-8-6 1-16,11 3-1 15,-8-3 1-15,6 2 0 16,4 8-3-16,-9-8 15 15,9 6 6-15,-10-7 3 16,0-2 5-16,5 2-16 16,-7-2-5-16,7 5-5 15,-5-3 0-15,0 1 0 16,-2-5-1-16,0 1 0 16,1 3 0-16,-2 0 0 15,3 0 0-15,1 0 1 16,2-1-1-16,2 0 0 15,2 5 2-15,-3-4 3 0,0 2 1 16,-3 0 0-16,0-2 0 16,0 1-2-16,3 2-2 15,-1 0 0-15,-1 4-2 16,0-3 0-16,-2-4 1 16,1 1-2-16,2 5 2 15,-3-4 5-15,2 1 0 16,0 2 1-16,-2-6-1 15,2 7-4-15,-1-2-1 16,0-1-1-16,-1 3 0 0,2-2 0 16,5 5 0-1,-6-5 1-15,-1-3-1 16,-1 3 3-16,-1 0 4 0,1 1 5 16,-1-5 1-16,8 3-2 15,-12-6-3-15,6 0-5 16,2 6-1-16,-2-5-1 15,4 2 0-15,6 1 0 16,-3 1 0-16,-4 1 1 16,5-2-2-16,-4 1 1 15,-1 0-1-15,0-3-1 16,-5-1 1-16,2-1 0 16,2 3-1-16,1-2 2 15,-2 2-2-15,-4 0 10 16,3 1 5-16,-5 1 1 15,5 1 4-15,-4-3-12 16,-2-2-3-16,3 0-3 16,-2 2-1-16,3 2 0 0,-1 1 0 15,-1 0 1-15,1-4-1 16,-3 7 8-16,2-5 3 16,-2 1 1-16,0 0 1 15,3 1-8-15,-3-1-3 16,4 4-3-16,0 0 0 15,3 0 0-15,2 1 1 16,-1-3-1-16,-3 3 1 0,-1-5-1 16,3 2 1-16,-2 0-1 15,2 1-1-15,2 3 1 16,-4-2-1-16,3 0 1 16,-3-1 0-16,5 2 0 15,-2 0 0-15,-1-3 0 16,6 0 0-16,1 1 0 15,2 0 1-15,-1 1 0 16,-5 1-1-16,-8-4 1 16,-4-5-1-16,5 5 1 15,3-1 0-15,0 1-1 16,0 3 1-16,-2-3-1 16,-4-2 0-16,6 4 1 15,-2-1-1-15,-1 3 0 16,2 0 0-16,-5-4 0 15,3 2 0-15,-1-3 1 16,-2 2-1-16,3 2 0 0,-2-2 0 16,0 2 1-1,1 1-1-15,-2-2 0 0,1 3 0 16,0 0-1-16,-1-5 0 16,3 4-1-16,-2 0 1 15,-2-4 1-15,-3 1-1 16,-3-3 1-16,9 2 0 15,-5 1 0-15,6 1 0 16,2 0-1-16,-4 0 0 16,4-1-1-16,2 3-1 0,-9-3 1 15,8 0 1-15,-4 1 0 16,-4-2 1-16,5 2 0 16,-7-2 1-16,4 1 0 15,2 1-1-15,-4-1 0 16,-3 0 0-16,-1-2 0 15,6 2-1-15,-1 1 0 16,0 3 0-16,4 3 1 16,-2-4-1-16,-2-1 1 15,1 2 0-15,-1-3 0 16,1 4 0-16,0-2 0 16,-5-3 0-16,3 3 0 15,2-2 0-15,2 1 0 16,2 3 0-16,0-1 0 15,-2-1-1-15,1 2 0 16,-4-4 0-16,1 3-1 16,1 1 1-16,0-1-1 0,0 4-1 15,0-4 1-15,-5-1 0 16,-1 4 1-16,0-5 1 16,0 6 0-16,2-4 2 15,-1-2-1-15,-3 4 0 16,1-4 0-16,3 2-1 15,-3 1 0-15,2 1-1 16,0-3 0-16,-2 3 1 16,4-1 0-16,-2-5 0 0,0 5 1 15,-2-3 0-15,5 1 0 16,-2 5-1-16,1-5 0 16,3 2 0-16,-4-4 0 15,7 2-1-15,-3-1-1 16,4 3 1-16,-2 4 1 15,-7-6 0-15,3 3 0 16,-3-4 0-16,-5-1 0 16,3 2 0-16,0 2 0 15,0-1-1-15,0 1 0 16,3 1-1-16,-3 1 1 16,5-1 1-16,-2 1 0 15,1-4 0-15,2 3 1 16,-6-2 0-16,8 1 0 15,-6-1 0-15,-2 0 0 16,8 2-1-16,-2-1 0 16,3 2 0-16,3 0-2 0,-4 0 1 15,1 0 0-15,-2-3 1 16,3 2-1-16,-4-2 1 16,7 3 0-16,-7 1-1 15,-3-3 0-15,6 3 1 16,-8-3-1-16,4 3 1 15,-3 0 0-15,-1-1 0 16,1-2 0-16,0 1 2 16,-3-3-2-16,1 4 1 0,-1-2 0 15,2 0-1 1,5 0 0-16,-2 2 0 0,2-2 0 16,-2 3 0-16,0-1-2 15,5 2 1-15,-6-1-1 16,4 1 0-16,5 1 1 15,-4-2 0-15,-5 0 1 16,7 1 0-16,-7-2 0 16,11 2 0-16,-2 1 0 15,-3-3 0-15,3 4-1 16,-13-6 0-16,6 4 0 16,-6 0-1-16,-3-2 1 15,2 3 1-15,-8-2 0 16,-2-4 0-16,-4 6 0 15,-3-2 0-15,-8 0 0 16,3 5 0-16,-3-5-2 16,-2 0-1-16,6 2 0 15,-8-4 0-15,-10 1 0 16,4 3 1-16,-20-2 2 16,-2-1 0-16,5-1 0 0,-2 1 0 15,-2-3 0-15,0 2-1 16,-17-1-2-16,-8 2-1 15,9-1-1-15,0-2-1 16,3-2 2-16,-6 0 1 16,-10 5 0-16,-4 0 2 15,5 2-1-15,-3-6 1 16,-5-1 2-16,2 5 1 0,2-5 0 16,4 5 0-16,-3-1-1 15,-9-4-1-15,-5 5-2 16,-3-2 0-16,-3 4 0 15,-3-2 1-15,-6 2 0 16,0 3 1-16,0 2 0 16,4-1 2-16,4-2 0 15,1-1 0-15,5-9 0 16,-1 4-1-16,0-2 1 16,4 2-1-16,6-1-1 15,1 3 0-15,-4 0 0 16,1-1-1-16,3 1 0 15,-2-3 0-15,-1 6-1 16,-7-2 1-16,8 3-1 16,2 3 1-16,0-2 1 15,0 3 1-15,1 2-1 16,6-3 2-16,-1 2-2 16,-2 0 1-16,-2-3 0 0,0-1 0 15,16-1 1-15,5-3-1 16,1 3-1-16,-4 0 0 15,6-2-11-15,8 2-10 16,16-8-30-16,10-1-12 16,7 0-59-16,4 0-55 15,10 0-118-15,0-5-126 16,8 0 263-16</inkml:trace>
  <inkml:trace contextRef="#ctx0" brushRef="#br1" timeOffset="20491.87">5918 7341 673 0,'-11'0'248'0,"-13"1"-206"16,0 8-11-16,-12 2-14 15,-6 3 2-15,-6-2 22 16,-4 5 29-16,-7-2 39 15,-1 0 1-15,13 4-23 16,-1-2-32-16,14 10-49 16,6-2-11-16,3-1-14 15,14 3-13-15,12-9-12 16,13-1 1-16,16-4 6 0,9-4 13 16,20 4 94-1,6 3-129-15,17 4 64 0</inkml:trace>
  <inkml:trace contextRef="#ctx0" brushRef="#br1" timeOffset="24553.87">14971 10291 183 0,'-13'-21'122'15,"-1"4"-18"-15,5 5-18 16,1 3 2-16,3-1 14 0,-2-1 17 15,-1 2 18-15,2 2 5 16,-1 2-24-16,-2 2-20 16,1 4-47-16,3 5-31 15,-1 3-25-15,2 7-8 16,8-1-1-16,-2-1 2 16,11 0 6-16,2-3 3 15,4-6 10-15,8 0 5 16,-2-7 5-16,7 0 2 0,-8-7 0 15,-7-4 0-15,-4-2 1 16,-5-2 1-16,-1 5 3 16,-11-3 5-16,1 7 15 15,-10-4-2-15,-2 9-4 16,2 4-8-16,-5 3-20 16,0 5 4-16,4 3 0 15,-2-3 2-15,5 0 0 16,3-1-7-16,0-4-9 15,8 1-1-15,1 0 20 16,8 0-42-16,4-3-191 16,4 3 162-16</inkml:trace>
  <inkml:trace contextRef="#ctx0" brushRef="#br1" timeOffset="28771.77">14942 10259 440 0,'-8'-6'168'0,"5"1"-136"16,0 0-4-16,3 5-22 16,0 0-6-16,0-1 13 15,0 0 10-15,0-1 25 16,0 1 10-16,3 1-2 15,13 1-6-15,30 9-20 0,-23-4-6 16,2-1 8-16,3 0 9 16,2 0 11-16,-1 2 2 15,3-3 0-15,4 2-2 16,3-4-8-16,0-1-2 16,2 2-7-16,-3-4-6 15,-1 2-4-15,2-2 0 16,-2-1-12-16,3 4-2 15,-8-3-4-15,3 1-2 0,-3 3-2 16,-7 1 2-16,1-1 6 16,0 2 1-16,-2-1 2 15,2-2-1-15,3 2-7 16,-4-1 0-16,2 1 29 16,1-1 7-16,-3-2 10 15,-3-2 3-15,-1-2-29 16,3 2-5-16,-2 1-11 15,0 1-4-15,-1-1-2 16,-1 0 0-16,-1 3-3 16,0 1 1-16,-3 3 0 15,-1-3 0-15,1-4 1 16,-4-1-1-16,3-1 1 16,-3-1 1-16,0-1-1 15,6 3 1-15,-3 0-1 16,0 0 0-16,-2 1-2 15,-2 0 1-15,0 0-2 0,4 2 0 16,-7-2 0-16,-3 0 0 16,4 1 0-16,-2 1 1 15,5 0 0-15,3 1 2 16,-5-3 1-16,1 0 2 16,-1-1 2-16,-4-1-1 15,-1 1 1-15,-2-2-2 16,-1 1-3-16,-2 1-1 15,0 0-2-15,0 0-1 16,0 0 0-16,0 0 1 0,0 1 1 16,5 0 0-16,2 0 0 15,-2 0 0-15,0 0-1 16,1 0 0-16,1 0 0 16,-2 0 0-16,4-1 0 15,3 0 0-15,-4 0 0 16,28-3 1-16,-29 4 0 15,-4-4 0-15,5 4-1 16,-3-1 0-16,1 1 0 16,2 0 0-16,-2-2 0 15,4 3 1-15,0-1 0 16,-3-4 0-16,0 4 0 16,3 0 0-16,-7 0 0 15,4 3 0-15,-3-1 0 16,-4-3 1-16,1-2 1 15,-2 2 0-15,1 0-1 16,0 0 0-16,0 0-2 0,0 0 1 16,0 0 0-16,0 0 0 15,0 0 0-15,3 0 1 16,0-2 0-16,2 1 2 16,1 0 39-16,-3 0 12 15,1 0 9-15,2-2 1 16,-1 1-39-16,2-1-12 15,-1-1-8-15,-6 4-2 16,7-4-2-16,-4-4 1 0,3 1-1 16,1 2 0-1,24-29 3-15,-31 28 1 0,2 2 18 16,2 0 1-16,0 0-2 16,0-2-2-16,0 0-17 15,-4-4-1-15,0 2 0 16,2-1 0-16,8 1-1 15,-4 2 1-15,2-2-1 16,-4 1 0-16,-2 1 1 16,-1-2 0-16,-1 2 2 15,4 3-2-15,-4-4 15 16,4 5 3-16,-1-5-1 16,0 1 3-16,-3 0-15 15,1-3-4-15,1 4-1 16,-2-4-1-16,2 1 1 15,-2 1-1-15,-1 0 1 16,-2 3 0-16,-3-4 1 16,6 4 1-16,-1-2 0 0,0 2-1 15,1-1-2-15,-8-3 0 16,4 4 0-16,-3 0 0 16,7 1-1-16,0 0 0 15,1-3-1-15,-1 1 1 16,-2 0 0-16,3 3 0 15,-4 0 0-15,3 2 1 16,0 0-1-16,0 0 0 16,0-1 0-16,0 1-1 15,0 0 0-15,-2 0 1 0,1-2-1 16,-1-4 0-16,1 4 0 16,0 2 1-16,0 0-1 15,-1 0 0-15,1-1 0 16,0-1 0-16,0 0 0 15,0-1 0-15,-1 0 1 16,1-2-1-16,0 3 0 16,1-1 1-16,0 1-1 15,0 1 1-15,0-3-1 16,0 2 1-16,0-2 0 16,-2-3-1-16,1 4 1 15,-1-2 0-15,1 4-1 16,0 1 0-16,0 0-1 15,0 0 1-15,0 0 1 16,-1-1 0-16,2-1-3 16,-2-5 0-16,0 2 0 0,0-1 0 15,-2-1 2-15,1-1 0 16,-3-2 1-16,-17-26-1 16,14 25 1-16,1 3 0 15,1 1-1-15,-1 1-1 16,2 2-1-16,-4-4 0 15,2 3 1-15,2-2 1 16,-1 0 0-16,-1 2 1 16,0-3 1-16,2 1-1 0,-4-1 0 15,4 0 0-15,-4 1-1 16,2 1 0-16,-1-1-2 16,-1 0 1-16,-1 2 0 15,2-3 1-15,0 0-1 16,-1-2 1-16,-1 1 0 15,2 3 0-15,-2 0 1 16,1-1-1-16,2 1 0 16,0-3 0-16,0 2 0 15,0-2-1-15,-3 3 0 16,-1-2-1-16,1 0 1 16,2 0 1-16,-3 0 0 15,-2-1 0-15,3 1 1 16,2 0 0-16,1 0-1 15,0 1 1-15,2-3-1 16,-7 2 0-16,6 0 0 16,0-1 0-16,3 3 0 15,-3-3 0-15,2 0 0 0,3 3 0 16,-5 1 0-16,2-2 0 16,-6-1 0-16,1-2 0 15,3 5 0-15,-1-4 0 16,3 2-1-16,-3 0 1 15,0-3 0-15,1 1 1 16,0 0 0-16,2 0-1 16,1 1 0-16,-2-2 0 15,1 3 0-15,-6-4-1 0,1 1 0 16,1 3 0-16,1-2 1 16,5 4 0-16,-4-4 1 15,2 1-1-15,-2-1 1 16,-2-1-1-16,0 2-1 15,0 2-1-15,2 0-1 16,-3 1 1-16,3-2 0 16,-2 0 1-16,2 2 1 15,0-1 0-15,-1 1 0 16,1-2 0-16,-3 0 0 16,1 2-1-16,0-2 1 15,-2 1-1-15,3 4 1 16,-3-3 0-16,1-2 0 15,-2 1-2-15,-1-3 0 16,1 3-1-16,-4-1-1 16,3 0 3-16,0 1 0 15,-6-3 1-15,4 1 0 0,-4-2 0 16,3 2 0-16,0 2-1 16,3 1-2-16,-5-1-1 15,1 0 2-15,-2-2-1 16,-1-1 3-16,5 3-1 15,-1-2 1-15,-2 4-1 16,0-4 0-16,-1 3 1 16,-6-2 1-16,7-2 0 0,0 1 0 15,0 0 0-15,5-1-1 16,-4 3 1-16,2-2-1 16,-2-1 1-16,0 1-1 15,2 1-1-15,1 0 1 16,-1 0-1-16,-2-1 1 15,3 2 0-15,-2-2 1 16,4 1 0-16,-5-2-1 16,2 2 0-16,-3-4 0 15,2 0 0-15,-2 1-1 16,4 0-1-16,-3 0 1 16,0 2 1-16,4-1-1 15,-2 1 1-15,1 2 0 16,4-2 0-16,-4-1-1 15,0 1 1-15,-3 1 0 16,-4-2-1-16,5 1 0 16,-5 0 1-16,1-2 0 15,0 0 1-15,0-1-1 16,-3 1 0-16,-2-1 0 0,1 1-3 16,-5 1-2-16,2 2 3 15,-2-1-13-15,-4 1 2 16,4 2 2-16,-1-5-2 15,5 2 13-15,-1-2 1 16,2 0 0-16,4 2 0 16,-5-2 0-16,4 4-1 15,-6-3 0-15,-2 0 0 0,-4 1-1 16,-3 1 1 0,6-2 0-16,-3 1 0 0,1-1 0 15,-1 0 1-15,3 4 0 16,0-2 0-16,1-2 1 15,-1-2 0-15,0-2-1 16,1 1 1-16,4-4-1 16,6 3 0-16,-2 1 0 15,1-5-1-15,-3 7 1 16,4-3-1-16,-3 3 0 16,1-2 0-16,-2 2 0 15,-6-2-1-15,0 1-1 16,-1 3 0-16,-6-2-2 15,3 6 2-15,-6-2 0 16,0 2 1-16,-1-2 1 16,0 1 0-16,4 1-1 15,-2 1-1-15,5 2-1 16,0 2-1-16,-12-4 2 0,1 2 0 16,-5 0 1-16,0-1 0 15,-3 0 1-15,-2 3-1 16,-2 0 0-16,-4 3 1 15,10-3 0-15,2-1 0 16,-7-1-1-16,6-1 1 16,-7 4-1-16,-2-1 0 15,-5 1 1-15,-1 2-2 16,1-3 2-16,3-2 0 0,3 1 0 16,-5-2 0-16,-3 0 0 15,-3 1 0-15,-12-2 0 16,0 3 0-16,4 0-1 15,-2 0 0-15,1-2 0 16,0 1 0-16,-13 0-1 16,-4 2 1-16,2 3-2 15,0-1 0-15,0 0 0 16,-1-1-1-16,-11 1 2 16,0 1 0-16,6 0 1 15,0 0 1-15,1 0 0 16,-5 0 0-16,-8-1 1 15,2 0-1-15,12-1 1 16,-1 0-1-16,0 0 0 16,-4 1 1-16,-3 2-1 15,6-2 0-15,2-1-1 16,-1 0 1-16,-5 0-1 0,-3 2 1 16,8 0-1-1,-1-1 1-15,2-2 1 0,-1 0-1 16,-10 2 1-16,10 2-1 15,3 1 0-15,2 0 0 16,1 0 0-16,-5-1 0 16,-1 0-1-16,1-2 1 15,16-1 0-15,2-1 1 16,1-4 1-16,7 3-1 0,-9-3 1 16,4-1-1-16,7 0 0 15,3 1 0-15,14 0-1 16,5 0 1-16,6 0-1 15,-5-1 0-15,3 1 0 16,-1-2 0-16,6 2-1 16,4 0 0-16,6-2-1 15,0 3 1-15,6 0-1 16,2-2-2-16,7 4-7 16,1 0-17-16,6 0-48 15,4 1-44-15,1 0-116 16,0 0-33-16,0-1-130 15,5 0 236-15</inkml:trace>
  <inkml:trace contextRef="#ctx0" brushRef="#br1" timeOffset="29038.43">7464 7878 373 0,'-12'0'189'0,"-6"0"-60"16,-10 2-57-16,-4 3 16 15,-7 2 37-15,-1-1 26 16,0 1 14-16,-1 1-21 16,5 0-62-16,0 3-33 15,11 1-38-15,2 1-9 0,8 0-5 16,2-1-6-16,7-4-16 16,5 3-6-16,13-1-2 15,11 1 3-15,14 4 20 16,8 2 7-16,1 6-15 15,-3 5-87-15,-8 17 74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20:18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9 505 1192,'-8'130'2405,"8"-128"-2125,0 0 0,0 0 0,0 0 0,0 0 0,1 0 0,-1 0 0,1 0 0,-1 0 0,1-1 0,0 1 0,0 0 0,0 0 0,0 0 0,0-1 0,0 1 0,1 1-280,1 1 581,-3-4 83,1-7 2173,1 3-2775,0 0 0,1 0 0,-1 1 0,1-1 0,2-2-62,9-11 56,-5 6-36,14-19 35,-1-2 0,5-9-55,21-51 51,-34 60-32,2 1 0,2 1 0,15-21-19,37-46 26,-30 38 38,12-8-64,-40 50 19,-9 13-14,0-1 1,0 1-1,1 0 1,0-1 0,0 2-1,0-1 1,0 0-6,-2 6 0,0 8 109,2 20 47,4 15-156,3 13 80,79 369-60,-88-418-125,6 19-2639,-2 1 0,2 29 2744,-7-36-1234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40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image" Target="../media/image11.png"/><Relationship Id="rId21" Type="http://schemas.openxmlformats.org/officeDocument/2006/relationships/image" Target="../media/image380.png"/><Relationship Id="rId7" Type="http://schemas.openxmlformats.org/officeDocument/2006/relationships/image" Target="../media/image300.png"/><Relationship Id="rId12" Type="http://schemas.openxmlformats.org/officeDocument/2006/relationships/customXml" Target="../ink/ink39.xml"/><Relationship Id="rId17" Type="http://schemas.openxmlformats.org/officeDocument/2006/relationships/image" Target="../media/image360.png"/><Relationship Id="rId25" Type="http://schemas.openxmlformats.org/officeDocument/2006/relationships/image" Target="../media/image400.png"/><Relationship Id="rId2" Type="http://schemas.openxmlformats.org/officeDocument/2006/relationships/image" Target="../media/image22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320.png"/><Relationship Id="rId24" Type="http://schemas.openxmlformats.org/officeDocument/2006/relationships/customXml" Target="../ink/ink45.xml"/><Relationship Id="rId5" Type="http://schemas.openxmlformats.org/officeDocument/2006/relationships/image" Target="../media/image24.png"/><Relationship Id="rId15" Type="http://schemas.openxmlformats.org/officeDocument/2006/relationships/image" Target="../media/image350.png"/><Relationship Id="rId23" Type="http://schemas.openxmlformats.org/officeDocument/2006/relationships/image" Target="../media/image390.png"/><Relationship Id="rId28" Type="http://schemas.openxmlformats.org/officeDocument/2006/relationships/customXml" Target="../ink/ink47.xml"/><Relationship Id="rId10" Type="http://schemas.openxmlformats.org/officeDocument/2006/relationships/customXml" Target="../ink/ink38.xml"/><Relationship Id="rId19" Type="http://schemas.openxmlformats.org/officeDocument/2006/relationships/image" Target="../media/image370.png"/><Relationship Id="rId4" Type="http://schemas.openxmlformats.org/officeDocument/2006/relationships/customXml" Target="../ink/ink35.xml"/><Relationship Id="rId9" Type="http://schemas.openxmlformats.org/officeDocument/2006/relationships/image" Target="../media/image310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340.pn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" Type="http://schemas.openxmlformats.org/officeDocument/2006/relationships/image" Target="../media/image11.png"/><Relationship Id="rId21" Type="http://schemas.openxmlformats.org/officeDocument/2006/relationships/image" Target="../media/image380.png"/><Relationship Id="rId7" Type="http://schemas.openxmlformats.org/officeDocument/2006/relationships/image" Target="../media/image300.png"/><Relationship Id="rId12" Type="http://schemas.openxmlformats.org/officeDocument/2006/relationships/customXml" Target="../ink/ink55.xml"/><Relationship Id="rId17" Type="http://schemas.openxmlformats.org/officeDocument/2006/relationships/image" Target="../media/image360.png"/><Relationship Id="rId25" Type="http://schemas.openxmlformats.org/officeDocument/2006/relationships/image" Target="../media/image400.png"/><Relationship Id="rId2" Type="http://schemas.openxmlformats.org/officeDocument/2006/relationships/image" Target="../media/image420.png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320.png"/><Relationship Id="rId24" Type="http://schemas.openxmlformats.org/officeDocument/2006/relationships/customXml" Target="../ink/ink61.xml"/><Relationship Id="rId5" Type="http://schemas.openxmlformats.org/officeDocument/2006/relationships/image" Target="../media/image24.png"/><Relationship Id="rId15" Type="http://schemas.openxmlformats.org/officeDocument/2006/relationships/image" Target="../media/image350.png"/><Relationship Id="rId23" Type="http://schemas.openxmlformats.org/officeDocument/2006/relationships/image" Target="../media/image390.png"/><Relationship Id="rId28" Type="http://schemas.openxmlformats.org/officeDocument/2006/relationships/customXml" Target="../ink/ink63.xml"/><Relationship Id="rId10" Type="http://schemas.openxmlformats.org/officeDocument/2006/relationships/customXml" Target="../ink/ink54.xml"/><Relationship Id="rId19" Type="http://schemas.openxmlformats.org/officeDocument/2006/relationships/image" Target="../media/image370.png"/><Relationship Id="rId4" Type="http://schemas.openxmlformats.org/officeDocument/2006/relationships/customXml" Target="../ink/ink51.xml"/><Relationship Id="rId9" Type="http://schemas.openxmlformats.org/officeDocument/2006/relationships/image" Target="../media/image310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340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" Type="http://schemas.openxmlformats.org/officeDocument/2006/relationships/image" Target="../media/image11.png"/><Relationship Id="rId21" Type="http://schemas.openxmlformats.org/officeDocument/2006/relationships/image" Target="../media/image380.png"/><Relationship Id="rId7" Type="http://schemas.openxmlformats.org/officeDocument/2006/relationships/image" Target="../media/image300.png"/><Relationship Id="rId12" Type="http://schemas.openxmlformats.org/officeDocument/2006/relationships/customXml" Target="../ink/ink68.xml"/><Relationship Id="rId17" Type="http://schemas.openxmlformats.org/officeDocument/2006/relationships/image" Target="../media/image360.png"/><Relationship Id="rId25" Type="http://schemas.openxmlformats.org/officeDocument/2006/relationships/image" Target="../media/image400.png"/><Relationship Id="rId2" Type="http://schemas.openxmlformats.org/officeDocument/2006/relationships/image" Target="../media/image430.png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320.png"/><Relationship Id="rId24" Type="http://schemas.openxmlformats.org/officeDocument/2006/relationships/customXml" Target="../ink/ink74.xml"/><Relationship Id="rId5" Type="http://schemas.openxmlformats.org/officeDocument/2006/relationships/image" Target="../media/image24.png"/><Relationship Id="rId15" Type="http://schemas.openxmlformats.org/officeDocument/2006/relationships/image" Target="../media/image350.png"/><Relationship Id="rId23" Type="http://schemas.openxmlformats.org/officeDocument/2006/relationships/image" Target="../media/image390.png"/><Relationship Id="rId28" Type="http://schemas.openxmlformats.org/officeDocument/2006/relationships/customXml" Target="../ink/ink76.xml"/><Relationship Id="rId10" Type="http://schemas.openxmlformats.org/officeDocument/2006/relationships/customXml" Target="../ink/ink67.xml"/><Relationship Id="rId19" Type="http://schemas.openxmlformats.org/officeDocument/2006/relationships/image" Target="../media/image370.png"/><Relationship Id="rId4" Type="http://schemas.openxmlformats.org/officeDocument/2006/relationships/customXml" Target="../ink/ink64.xml"/><Relationship Id="rId9" Type="http://schemas.openxmlformats.org/officeDocument/2006/relationships/image" Target="../media/image310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47" Type="http://schemas.openxmlformats.org/officeDocument/2006/relationships/customXml" Target="../ink/ink23.xml"/><Relationship Id="rId50" Type="http://schemas.openxmlformats.org/officeDocument/2006/relationships/image" Target="../media/image49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240.png"/><Relationship Id="rId16" Type="http://schemas.openxmlformats.org/officeDocument/2006/relationships/image" Target="../media/image3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18.xml"/><Relationship Id="rId40" Type="http://schemas.openxmlformats.org/officeDocument/2006/relationships/image" Target="../media/image4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2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45.png"/><Relationship Id="rId52" Type="http://schemas.openxmlformats.org/officeDocument/2006/relationships/image" Target="../media/image50.png"/><Relationship Id="rId4" Type="http://schemas.openxmlformats.org/officeDocument/2006/relationships/image" Target="../media/image250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13.xml"/><Relationship Id="rId30" Type="http://schemas.openxmlformats.org/officeDocument/2006/relationships/image" Target="../media/image3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8.png"/><Relationship Id="rId56" Type="http://schemas.openxmlformats.org/officeDocument/2006/relationships/image" Target="../media/image3.png"/><Relationship Id="rId8" Type="http://schemas.openxmlformats.org/officeDocument/2006/relationships/image" Target="../media/image270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2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42.png"/><Relationship Id="rId46" Type="http://schemas.openxmlformats.org/officeDocument/2006/relationships/image" Target="../media/image47.png"/><Relationship Id="rId20" Type="http://schemas.openxmlformats.org/officeDocument/2006/relationships/image" Target="../media/image33.png"/><Relationship Id="rId41" Type="http://schemas.openxmlformats.org/officeDocument/2006/relationships/customXml" Target="../ink/ink20.xml"/><Relationship Id="rId5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7</a:t>
            </a:r>
          </a:p>
          <a:p>
            <a:r>
              <a:rPr lang="he-IL" dirty="0"/>
              <a:t>20/5/2020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E8209B-B73C-4A99-BBCF-A9F1586A67C7}"/>
                  </a:ext>
                </a:extLst>
              </p14:cNvPr>
              <p14:cNvContentPartPr/>
              <p14:nvPr/>
            </p14:nvContentPartPr>
            <p14:xfrm>
              <a:off x="236520" y="618480"/>
              <a:ext cx="8024040" cy="611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E8209B-B73C-4A99-BBCF-A9F1586A67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609120"/>
                <a:ext cx="8042760" cy="61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C59612-4108-4E2D-915A-27CC7F7B39C6}"/>
                  </a:ext>
                </a:extLst>
              </p14:cNvPr>
              <p14:cNvContentPartPr/>
              <p14:nvPr/>
            </p14:nvContentPartPr>
            <p14:xfrm>
              <a:off x="1028520" y="656640"/>
              <a:ext cx="6260040" cy="486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C59612-4108-4E2D-915A-27CC7F7B39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160" y="647280"/>
                <a:ext cx="6278760" cy="48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D73DE7-B027-4548-8B72-64C63983AD51}"/>
                  </a:ext>
                </a:extLst>
              </p14:cNvPr>
              <p14:cNvContentPartPr/>
              <p14:nvPr/>
            </p14:nvContentPartPr>
            <p14:xfrm>
              <a:off x="767520" y="1080360"/>
              <a:ext cx="7618320" cy="512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D73DE7-B027-4548-8B72-64C63983A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160" y="1071000"/>
                <a:ext cx="7637040" cy="51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BB190E-E706-4D63-9501-EF0F4769890D}"/>
                  </a:ext>
                </a:extLst>
              </p14:cNvPr>
              <p14:cNvContentPartPr/>
              <p14:nvPr/>
            </p14:nvContentPartPr>
            <p14:xfrm>
              <a:off x="421920" y="622440"/>
              <a:ext cx="7684920" cy="596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BB190E-E706-4D63-9501-EF0F476989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60" y="613080"/>
                <a:ext cx="7703640" cy="59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BA0347-1970-4080-9909-C4F239DC51AD}"/>
                  </a:ext>
                </a:extLst>
              </p14:cNvPr>
              <p14:cNvContentPartPr/>
              <p14:nvPr/>
            </p14:nvContentPartPr>
            <p14:xfrm>
              <a:off x="889560" y="1556640"/>
              <a:ext cx="5938560" cy="455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BA0347-1970-4080-9909-C4F239DC5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1547280"/>
                <a:ext cx="5957280" cy="45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087BEC-9CD2-4CA1-BF38-A620AAA1388A}"/>
                  </a:ext>
                </a:extLst>
              </p14:cNvPr>
              <p14:cNvContentPartPr/>
              <p14:nvPr/>
            </p14:nvContentPartPr>
            <p14:xfrm>
              <a:off x="1003680" y="849600"/>
              <a:ext cx="6759360" cy="551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087BEC-9CD2-4CA1-BF38-A620AAA138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320" y="840240"/>
                <a:ext cx="6778080" cy="55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45D9AC-18AC-4D81-B89D-822D3C345626}"/>
                  </a:ext>
                </a:extLst>
              </p14:cNvPr>
              <p14:cNvContentPartPr/>
              <p14:nvPr/>
            </p14:nvContentPartPr>
            <p14:xfrm>
              <a:off x="499680" y="254880"/>
              <a:ext cx="7599960" cy="641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45D9AC-18AC-4D81-B89D-822D3C345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320" y="245520"/>
                <a:ext cx="7618680" cy="64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</p:spPr>
            <p:txBody>
              <a:bodyPr/>
              <a:lstStyle/>
              <a:p>
                <a:r>
                  <a:rPr lang="he-IL" dirty="0"/>
                  <a:t>כעת </a:t>
                </a:r>
                <a:r>
                  <a:rPr lang="en-US" dirty="0"/>
                  <a:t>X</a:t>
                </a:r>
                <a:r>
                  <a:rPr lang="he-IL" dirty="0"/>
                  <a:t> איטי</a:t>
                </a: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מתחילים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לאן מגיעים?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  <a:blipFill>
                <a:blip r:embed="rId2"/>
                <a:stretch>
                  <a:fillRect t="-2022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58B48A5-1A71-4EBB-A5B1-23F2734B7C8B}"/>
              </a:ext>
            </a:extLst>
          </p:cNvPr>
          <p:cNvGrpSpPr/>
          <p:nvPr/>
        </p:nvGrpSpPr>
        <p:grpSpPr>
          <a:xfrm>
            <a:off x="179512" y="2780928"/>
            <a:ext cx="4853971" cy="3640478"/>
            <a:chOff x="3851920" y="2876633"/>
            <a:chExt cx="4853971" cy="36404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8815D7-5508-440B-AA8D-8F1B65A4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2876633"/>
              <a:ext cx="4853971" cy="36404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14:cNvPr>
                <p14:cNvContentPartPr/>
                <p14:nvPr/>
              </p14:nvContentPartPr>
              <p14:xfrm>
                <a:off x="5324636" y="4951867"/>
                <a:ext cx="143640" cy="13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36" y="4942867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68864E-417C-4BF8-86A6-A06D94E8AEA3}"/>
                </a:ext>
              </a:extLst>
            </p:cNvPr>
            <p:cNvGrpSpPr/>
            <p:nvPr/>
          </p:nvGrpSpPr>
          <p:grpSpPr>
            <a:xfrm>
              <a:off x="5277116" y="4587187"/>
              <a:ext cx="159480" cy="270720"/>
              <a:chOff x="5277116" y="4587187"/>
              <a:chExt cx="15948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14:cNvPr>
                  <p14:cNvContentPartPr/>
                  <p14:nvPr/>
                </p14:nvContentPartPr>
                <p14:xfrm>
                  <a:off x="5277116" y="4587187"/>
                  <a:ext cx="159480" cy="270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68116" y="4578547"/>
                    <a:ext cx="17712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14:cNvPr>
                  <p14:cNvContentPartPr/>
                  <p14:nvPr/>
                </p14:nvContentPartPr>
                <p14:xfrm>
                  <a:off x="5298356" y="4727227"/>
                  <a:ext cx="136440" cy="52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9716" y="4718587"/>
                    <a:ext cx="15408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2183E6-AA67-469D-9FA2-206CD3DB4580}"/>
                </a:ext>
              </a:extLst>
            </p:cNvPr>
            <p:cNvGrpSpPr/>
            <p:nvPr/>
          </p:nvGrpSpPr>
          <p:grpSpPr>
            <a:xfrm>
              <a:off x="7821236" y="3857467"/>
              <a:ext cx="388440" cy="321120"/>
              <a:chOff x="7821236" y="3857467"/>
              <a:chExt cx="388440" cy="32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14:cNvPr>
                  <p14:cNvContentPartPr/>
                  <p14:nvPr/>
                </p14:nvContentPartPr>
                <p14:xfrm>
                  <a:off x="7821236" y="4067347"/>
                  <a:ext cx="105120" cy="11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12236" y="4058347"/>
                    <a:ext cx="1227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14:cNvPr>
                  <p14:cNvContentPartPr/>
                  <p14:nvPr/>
                </p14:nvContentPartPr>
                <p14:xfrm>
                  <a:off x="8040116" y="3857467"/>
                  <a:ext cx="169560" cy="3186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31476" y="3848467"/>
                    <a:ext cx="18720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14:cNvPr>
                <p14:cNvContentPartPr/>
                <p14:nvPr/>
              </p14:nvContentPartPr>
              <p14:xfrm>
                <a:off x="4807676" y="5126467"/>
                <a:ext cx="166680" cy="9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8676" y="5117467"/>
                  <a:ext cx="184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14:cNvPr>
                <p14:cNvContentPartPr/>
                <p14:nvPr/>
              </p14:nvContentPartPr>
              <p14:xfrm>
                <a:off x="4432556" y="4949707"/>
                <a:ext cx="175320" cy="22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56" y="4940707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A9F909-975C-453F-9629-F83D8052E62E}"/>
                </a:ext>
              </a:extLst>
            </p:cNvPr>
            <p:cNvGrpSpPr/>
            <p:nvPr/>
          </p:nvGrpSpPr>
          <p:grpSpPr>
            <a:xfrm>
              <a:off x="5835836" y="4497187"/>
              <a:ext cx="169560" cy="186480"/>
              <a:chOff x="5835836" y="4497187"/>
              <a:chExt cx="169560" cy="18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14:cNvPr>
                  <p14:cNvContentPartPr/>
                  <p14:nvPr/>
                </p14:nvContentPartPr>
                <p14:xfrm>
                  <a:off x="5890916" y="4565947"/>
                  <a:ext cx="88560" cy="96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81916" y="4556947"/>
                    <a:ext cx="1062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14:cNvPr>
                  <p14:cNvContentPartPr/>
                  <p14:nvPr/>
                </p14:nvContentPartPr>
                <p14:xfrm>
                  <a:off x="5855276" y="4517707"/>
                  <a:ext cx="131400" cy="159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46636" y="4508707"/>
                    <a:ext cx="1490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14:cNvPr>
                  <p14:cNvContentPartPr/>
                  <p14:nvPr/>
                </p14:nvContentPartPr>
                <p14:xfrm>
                  <a:off x="5871476" y="4497187"/>
                  <a:ext cx="87840" cy="172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862476" y="4488187"/>
                    <a:ext cx="1054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14:cNvPr>
                  <p14:cNvContentPartPr/>
                  <p14:nvPr/>
                </p14:nvContentPartPr>
                <p14:xfrm>
                  <a:off x="5835836" y="4533907"/>
                  <a:ext cx="123840" cy="146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27196" y="4525267"/>
                    <a:ext cx="1414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14:cNvPr>
                  <p14:cNvContentPartPr/>
                  <p14:nvPr/>
                </p14:nvContentPartPr>
                <p14:xfrm>
                  <a:off x="5864276" y="4510507"/>
                  <a:ext cx="141120" cy="1731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55276" y="4501507"/>
                    <a:ext cx="1587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42DF9F-C891-4A78-9D11-0C6FBBD1F2CD}"/>
                  </a:ext>
                </a:extLst>
              </p14:cNvPr>
              <p14:cNvContentPartPr/>
              <p14:nvPr/>
            </p14:nvContentPartPr>
            <p14:xfrm>
              <a:off x="463680" y="156240"/>
              <a:ext cx="6431760" cy="656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42DF9F-C891-4A78-9D11-0C6FBBD1F2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4320" y="146880"/>
                <a:ext cx="6450480" cy="65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94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D615C1-AE07-428A-A340-7845284B2517}"/>
                  </a:ext>
                </a:extLst>
              </p14:cNvPr>
              <p14:cNvContentPartPr/>
              <p14:nvPr/>
            </p14:nvContentPartPr>
            <p14:xfrm>
              <a:off x="1032480" y="622440"/>
              <a:ext cx="7356960" cy="591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D615C1-AE07-428A-A340-7845284B25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120" y="613080"/>
                <a:ext cx="7375680" cy="59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9A5B0F-CFA7-4989-AA53-861763B5E882}"/>
                  </a:ext>
                </a:extLst>
              </p14:cNvPr>
              <p14:cNvContentPartPr/>
              <p14:nvPr/>
            </p14:nvContentPartPr>
            <p14:xfrm>
              <a:off x="866880" y="1631160"/>
              <a:ext cx="6419520" cy="438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9A5B0F-CFA7-4989-AA53-861763B5E8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520" y="1621800"/>
                <a:ext cx="6438240" cy="44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7AC52-1500-46A1-86FD-BD74A5CE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95866"/>
            <a:ext cx="4419983" cy="3231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A0642-85B4-45A4-90FA-9C01CD6A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97" y="3091650"/>
            <a:ext cx="4181703" cy="3070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1C20AD-C417-4A39-84DD-C1C5F6178427}"/>
                  </a:ext>
                </a:extLst>
              </p14:cNvPr>
              <p14:cNvContentPartPr/>
              <p14:nvPr/>
            </p14:nvContentPartPr>
            <p14:xfrm>
              <a:off x="2362680" y="1712520"/>
              <a:ext cx="2300760" cy="83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1C20AD-C417-4A39-84DD-C1C5F61784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3320" y="1703160"/>
                <a:ext cx="2319480" cy="8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</p:spPr>
            <p:txBody>
              <a:bodyPr/>
              <a:lstStyle/>
              <a:p>
                <a:r>
                  <a:rPr lang="he-IL" dirty="0"/>
                  <a:t>הפכנו את הסימן של </a:t>
                </a:r>
                <a:r>
                  <a:rPr lang="en-US" dirty="0"/>
                  <a:t>X</a:t>
                </a:r>
                <a:endParaRPr lang="he-IL" dirty="0"/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מתחילים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לאן מגיעים?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  <a:blipFill>
                <a:blip r:embed="rId2"/>
                <a:stretch>
                  <a:fillRect t="-2022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58B48A5-1A71-4EBB-A5B1-23F2734B7C8B}"/>
              </a:ext>
            </a:extLst>
          </p:cNvPr>
          <p:cNvGrpSpPr/>
          <p:nvPr/>
        </p:nvGrpSpPr>
        <p:grpSpPr>
          <a:xfrm>
            <a:off x="179512" y="2780928"/>
            <a:ext cx="4853971" cy="3640478"/>
            <a:chOff x="3851920" y="2876633"/>
            <a:chExt cx="4853971" cy="36404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8815D7-5508-440B-AA8D-8F1B65A4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2876633"/>
              <a:ext cx="4853971" cy="36404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14:cNvPr>
                <p14:cNvContentPartPr/>
                <p14:nvPr/>
              </p14:nvContentPartPr>
              <p14:xfrm>
                <a:off x="5324636" y="4951867"/>
                <a:ext cx="143640" cy="13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36" y="4942867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68864E-417C-4BF8-86A6-A06D94E8AEA3}"/>
                </a:ext>
              </a:extLst>
            </p:cNvPr>
            <p:cNvGrpSpPr/>
            <p:nvPr/>
          </p:nvGrpSpPr>
          <p:grpSpPr>
            <a:xfrm>
              <a:off x="5277116" y="4587187"/>
              <a:ext cx="159480" cy="270720"/>
              <a:chOff x="5277116" y="4587187"/>
              <a:chExt cx="15948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14:cNvPr>
                  <p14:cNvContentPartPr/>
                  <p14:nvPr/>
                </p14:nvContentPartPr>
                <p14:xfrm>
                  <a:off x="5277116" y="4587187"/>
                  <a:ext cx="159480" cy="270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68116" y="4578547"/>
                    <a:ext cx="17712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14:cNvPr>
                  <p14:cNvContentPartPr/>
                  <p14:nvPr/>
                </p14:nvContentPartPr>
                <p14:xfrm>
                  <a:off x="5298356" y="4727227"/>
                  <a:ext cx="136440" cy="52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9716" y="4718587"/>
                    <a:ext cx="15408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2183E6-AA67-469D-9FA2-206CD3DB4580}"/>
                </a:ext>
              </a:extLst>
            </p:cNvPr>
            <p:cNvGrpSpPr/>
            <p:nvPr/>
          </p:nvGrpSpPr>
          <p:grpSpPr>
            <a:xfrm>
              <a:off x="7821236" y="3857467"/>
              <a:ext cx="388440" cy="321120"/>
              <a:chOff x="7821236" y="3857467"/>
              <a:chExt cx="388440" cy="32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14:cNvPr>
                  <p14:cNvContentPartPr/>
                  <p14:nvPr/>
                </p14:nvContentPartPr>
                <p14:xfrm>
                  <a:off x="7821236" y="4067347"/>
                  <a:ext cx="105120" cy="11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12236" y="4058347"/>
                    <a:ext cx="1227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14:cNvPr>
                  <p14:cNvContentPartPr/>
                  <p14:nvPr/>
                </p14:nvContentPartPr>
                <p14:xfrm>
                  <a:off x="8040116" y="3857467"/>
                  <a:ext cx="169560" cy="3186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31476" y="3848467"/>
                    <a:ext cx="18720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14:cNvPr>
                <p14:cNvContentPartPr/>
                <p14:nvPr/>
              </p14:nvContentPartPr>
              <p14:xfrm>
                <a:off x="4807676" y="5126467"/>
                <a:ext cx="166680" cy="9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8676" y="5117467"/>
                  <a:ext cx="184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14:cNvPr>
                <p14:cNvContentPartPr/>
                <p14:nvPr/>
              </p14:nvContentPartPr>
              <p14:xfrm>
                <a:off x="4432556" y="4949707"/>
                <a:ext cx="175320" cy="22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56" y="4940707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A9F909-975C-453F-9629-F83D8052E62E}"/>
                </a:ext>
              </a:extLst>
            </p:cNvPr>
            <p:cNvGrpSpPr/>
            <p:nvPr/>
          </p:nvGrpSpPr>
          <p:grpSpPr>
            <a:xfrm>
              <a:off x="5835836" y="4497187"/>
              <a:ext cx="169560" cy="186480"/>
              <a:chOff x="5835836" y="4497187"/>
              <a:chExt cx="169560" cy="18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14:cNvPr>
                  <p14:cNvContentPartPr/>
                  <p14:nvPr/>
                </p14:nvContentPartPr>
                <p14:xfrm>
                  <a:off x="5890916" y="4565947"/>
                  <a:ext cx="88560" cy="96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81916" y="4556947"/>
                    <a:ext cx="1062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14:cNvPr>
                  <p14:cNvContentPartPr/>
                  <p14:nvPr/>
                </p14:nvContentPartPr>
                <p14:xfrm>
                  <a:off x="5855276" y="4517707"/>
                  <a:ext cx="131400" cy="159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46636" y="4508707"/>
                    <a:ext cx="1490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14:cNvPr>
                  <p14:cNvContentPartPr/>
                  <p14:nvPr/>
                </p14:nvContentPartPr>
                <p14:xfrm>
                  <a:off x="5871476" y="4497187"/>
                  <a:ext cx="87840" cy="172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862476" y="4488187"/>
                    <a:ext cx="1054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14:cNvPr>
                  <p14:cNvContentPartPr/>
                  <p14:nvPr/>
                </p14:nvContentPartPr>
                <p14:xfrm>
                  <a:off x="5835836" y="4533907"/>
                  <a:ext cx="123840" cy="146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27196" y="4525267"/>
                    <a:ext cx="1414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14:cNvPr>
                  <p14:cNvContentPartPr/>
                  <p14:nvPr/>
                </p14:nvContentPartPr>
                <p14:xfrm>
                  <a:off x="5864276" y="4510507"/>
                  <a:ext cx="141120" cy="1731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55276" y="4501507"/>
                    <a:ext cx="1587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5336AC-2931-4885-A3C9-2B269CC22967}"/>
                  </a:ext>
                </a:extLst>
              </p14:cNvPr>
              <p14:cNvContentPartPr/>
              <p14:nvPr/>
            </p14:nvContentPartPr>
            <p14:xfrm>
              <a:off x="1483920" y="714600"/>
              <a:ext cx="4335120" cy="432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5336AC-2931-4885-A3C9-2B269CC229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4560" y="705240"/>
                <a:ext cx="4353840" cy="43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92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4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84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25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</p:spPr>
            <p:txBody>
              <a:bodyPr/>
              <a:lstStyle/>
              <a:p>
                <a:r>
                  <a:rPr lang="he-IL" dirty="0"/>
                  <a:t>הפכנו את שני הסימנים</a:t>
                </a: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buNone/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מתחילים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r">
                  <a:spcBef>
                    <a:spcPts val="0"/>
                  </a:spcBef>
                  <a:buNone/>
                  <a:defRPr/>
                </a:pPr>
                <a:r>
                  <a:rPr lang="he-IL" dirty="0">
                    <a:solidFill>
                      <a:prstClr val="black"/>
                    </a:solidFill>
                  </a:rPr>
                  <a:t>לאן מגיעים?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961" y="699864"/>
                <a:ext cx="4254244" cy="4525963"/>
              </a:xfrm>
              <a:blipFill>
                <a:blip r:embed="rId2"/>
                <a:stretch>
                  <a:fillRect t="-1752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58B48A5-1A71-4EBB-A5B1-23F2734B7C8B}"/>
              </a:ext>
            </a:extLst>
          </p:cNvPr>
          <p:cNvGrpSpPr/>
          <p:nvPr/>
        </p:nvGrpSpPr>
        <p:grpSpPr>
          <a:xfrm>
            <a:off x="179512" y="2780928"/>
            <a:ext cx="4853971" cy="3640478"/>
            <a:chOff x="3851920" y="2876633"/>
            <a:chExt cx="4853971" cy="36404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8815D7-5508-440B-AA8D-8F1B65A4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2876633"/>
              <a:ext cx="4853971" cy="36404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14:cNvPr>
                <p14:cNvContentPartPr/>
                <p14:nvPr/>
              </p14:nvContentPartPr>
              <p14:xfrm>
                <a:off x="5324636" y="4951867"/>
                <a:ext cx="143640" cy="13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DBEEDE-441B-4CE9-ADF8-76D01BEA68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36" y="4942867"/>
                  <a:ext cx="161280" cy="155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68864E-417C-4BF8-86A6-A06D94E8AEA3}"/>
                </a:ext>
              </a:extLst>
            </p:cNvPr>
            <p:cNvGrpSpPr/>
            <p:nvPr/>
          </p:nvGrpSpPr>
          <p:grpSpPr>
            <a:xfrm>
              <a:off x="5277116" y="4587187"/>
              <a:ext cx="159480" cy="270720"/>
              <a:chOff x="5277116" y="4587187"/>
              <a:chExt cx="15948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14:cNvPr>
                  <p14:cNvContentPartPr/>
                  <p14:nvPr/>
                </p14:nvContentPartPr>
                <p14:xfrm>
                  <a:off x="5277116" y="4587187"/>
                  <a:ext cx="159480" cy="270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A9E084-5E86-49FB-8852-CFB8CA13038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68116" y="4578547"/>
                    <a:ext cx="17712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14:cNvPr>
                  <p14:cNvContentPartPr/>
                  <p14:nvPr/>
                </p14:nvContentPartPr>
                <p14:xfrm>
                  <a:off x="5298356" y="4727227"/>
                  <a:ext cx="136440" cy="52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918A85-069E-4363-9B74-A4B227C574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9716" y="4718587"/>
                    <a:ext cx="15408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2183E6-AA67-469D-9FA2-206CD3DB4580}"/>
                </a:ext>
              </a:extLst>
            </p:cNvPr>
            <p:cNvGrpSpPr/>
            <p:nvPr/>
          </p:nvGrpSpPr>
          <p:grpSpPr>
            <a:xfrm>
              <a:off x="7821236" y="3857467"/>
              <a:ext cx="388440" cy="321120"/>
              <a:chOff x="7821236" y="3857467"/>
              <a:chExt cx="388440" cy="32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14:cNvPr>
                  <p14:cNvContentPartPr/>
                  <p14:nvPr/>
                </p14:nvContentPartPr>
                <p14:xfrm>
                  <a:off x="7821236" y="4067347"/>
                  <a:ext cx="105120" cy="11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A106B01-EF41-44CA-8ED6-D873FF24124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12236" y="4058347"/>
                    <a:ext cx="1227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14:cNvPr>
                  <p14:cNvContentPartPr/>
                  <p14:nvPr/>
                </p14:nvContentPartPr>
                <p14:xfrm>
                  <a:off x="8040116" y="3857467"/>
                  <a:ext cx="169560" cy="3186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91A31BC-3D24-44C6-A6E8-5A6B308F7E1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31476" y="3848467"/>
                    <a:ext cx="18720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14:cNvPr>
                <p14:cNvContentPartPr/>
                <p14:nvPr/>
              </p14:nvContentPartPr>
              <p14:xfrm>
                <a:off x="4807676" y="5126467"/>
                <a:ext cx="166680" cy="9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5C31E-D456-45C9-990F-9C99647AB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8676" y="5117467"/>
                  <a:ext cx="184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14:cNvPr>
                <p14:cNvContentPartPr/>
                <p14:nvPr/>
              </p14:nvContentPartPr>
              <p14:xfrm>
                <a:off x="4432556" y="4949707"/>
                <a:ext cx="175320" cy="22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CC90B-8462-413A-8D8E-D9A66A0C5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3556" y="4940707"/>
                  <a:ext cx="19296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A9F909-975C-453F-9629-F83D8052E62E}"/>
                </a:ext>
              </a:extLst>
            </p:cNvPr>
            <p:cNvGrpSpPr/>
            <p:nvPr/>
          </p:nvGrpSpPr>
          <p:grpSpPr>
            <a:xfrm>
              <a:off x="5835836" y="4497187"/>
              <a:ext cx="169560" cy="186480"/>
              <a:chOff x="5835836" y="4497187"/>
              <a:chExt cx="169560" cy="18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14:cNvPr>
                  <p14:cNvContentPartPr/>
                  <p14:nvPr/>
                </p14:nvContentPartPr>
                <p14:xfrm>
                  <a:off x="5890916" y="4565947"/>
                  <a:ext cx="88560" cy="96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E4FDD870-E230-4773-92C3-D3642491D0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81916" y="4556947"/>
                    <a:ext cx="1062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14:cNvPr>
                  <p14:cNvContentPartPr/>
                  <p14:nvPr/>
                </p14:nvContentPartPr>
                <p14:xfrm>
                  <a:off x="5855276" y="4517707"/>
                  <a:ext cx="131400" cy="1594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2836A6B-D9B6-4FC7-9BB5-9AFA6AAFF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46636" y="4508707"/>
                    <a:ext cx="1490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14:cNvPr>
                  <p14:cNvContentPartPr/>
                  <p14:nvPr/>
                </p14:nvContentPartPr>
                <p14:xfrm>
                  <a:off x="5871476" y="4497187"/>
                  <a:ext cx="87840" cy="1720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D2C9243-5643-49C9-B123-55197E2CE4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862476" y="4488187"/>
                    <a:ext cx="1054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14:cNvPr>
                  <p14:cNvContentPartPr/>
                  <p14:nvPr/>
                </p14:nvContentPartPr>
                <p14:xfrm>
                  <a:off x="5835836" y="4533907"/>
                  <a:ext cx="123840" cy="146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6C088D-DD8E-4320-9E8F-7F7154512D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827196" y="4525267"/>
                    <a:ext cx="1414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14:cNvPr>
                  <p14:cNvContentPartPr/>
                  <p14:nvPr/>
                </p14:nvContentPartPr>
                <p14:xfrm>
                  <a:off x="5864276" y="4510507"/>
                  <a:ext cx="141120" cy="1731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988C5E9-E938-494B-B99A-B1283DAE5F8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55276" y="4501507"/>
                    <a:ext cx="158760" cy="19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6F09E7-601D-4913-AB00-479A3A2D0782}"/>
                  </a:ext>
                </a:extLst>
              </p14:cNvPr>
              <p14:cNvContentPartPr/>
              <p14:nvPr/>
            </p14:nvContentPartPr>
            <p14:xfrm>
              <a:off x="364680" y="162000"/>
              <a:ext cx="7716600" cy="622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6F09E7-601D-4913-AB00-479A3A2D07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320" y="152640"/>
                <a:ext cx="7735320" cy="62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80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98634D-13C1-455F-9127-CACA5313CFF9}"/>
                  </a:ext>
                </a:extLst>
              </p14:cNvPr>
              <p14:cNvContentPartPr/>
              <p14:nvPr/>
            </p14:nvContentPartPr>
            <p14:xfrm>
              <a:off x="1048680" y="818640"/>
              <a:ext cx="7218360" cy="515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98634D-13C1-455F-9127-CACA5313CF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20" y="809280"/>
                <a:ext cx="7237080" cy="51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72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66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להבין משוואות דיפרנציאליות</a:t>
            </a:r>
          </a:p>
          <a:p>
            <a:r>
              <a:rPr lang="he-IL" dirty="0"/>
              <a:t>מערכות </a:t>
            </a:r>
            <a:r>
              <a:rPr lang="he-IL" dirty="0" err="1"/>
              <a:t>במימד</a:t>
            </a:r>
            <a:r>
              <a:rPr lang="he-IL" dirty="0"/>
              <a:t> אחד, ובשני </a:t>
            </a:r>
            <a:r>
              <a:rPr lang="he-IL" dirty="0" err="1"/>
              <a:t>מימדים</a:t>
            </a:r>
            <a:endParaRPr lang="he-IL" dirty="0"/>
          </a:p>
          <a:p>
            <a:r>
              <a:rPr lang="he-IL" dirty="0"/>
              <a:t>מערכות לינאריות, ולא לינאריות</a:t>
            </a:r>
          </a:p>
          <a:p>
            <a:r>
              <a:rPr lang="he-IL" dirty="0"/>
              <a:t>מערכות עם קלט, ובלי קלט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96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BB88F-A964-4A59-B1BC-5DDBE555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8" y="0"/>
            <a:ext cx="876800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1330E-9DCA-46C8-84FF-A122964ABE3A}"/>
              </a:ext>
            </a:extLst>
          </p:cNvPr>
          <p:cNvSpPr txBox="1"/>
          <p:nvPr/>
        </p:nvSpPr>
        <p:spPr>
          <a:xfrm>
            <a:off x="1907704" y="54868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u="sng" dirty="0">
                <a:solidFill>
                  <a:srgbClr val="FF0000"/>
                </a:solidFill>
              </a:rPr>
              <a:t>מועד ב 2019</a:t>
            </a:r>
            <a:endParaRPr lang="en-US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48C2EC-1956-4D1D-8030-9EDBE1C00B72}"/>
                  </a:ext>
                </a:extLst>
              </p14:cNvPr>
              <p14:cNvContentPartPr/>
              <p14:nvPr/>
            </p14:nvContentPartPr>
            <p14:xfrm>
              <a:off x="349200" y="1209600"/>
              <a:ext cx="5136480" cy="184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48C2EC-1956-4D1D-8030-9EDBE1C00B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40" y="1200240"/>
                <a:ext cx="5155200" cy="18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940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898D2B-67F6-4549-A58B-5E5D3900C61F}"/>
                  </a:ext>
                </a:extLst>
              </p14:cNvPr>
              <p14:cNvContentPartPr/>
              <p14:nvPr/>
            </p14:nvContentPartPr>
            <p14:xfrm>
              <a:off x="565200" y="581400"/>
              <a:ext cx="7810200" cy="603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898D2B-67F6-4549-A58B-5E5D3900C6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840" y="572040"/>
                <a:ext cx="7828920" cy="60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28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B3F66-9524-478A-9758-E744641C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" y="0"/>
            <a:ext cx="851647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CB2C2F-EC94-4AEC-84CB-DE0181CB7072}"/>
                  </a:ext>
                </a:extLst>
              </p14:cNvPr>
              <p14:cNvContentPartPr/>
              <p14:nvPr/>
            </p14:nvContentPartPr>
            <p14:xfrm>
              <a:off x="1176480" y="3197160"/>
              <a:ext cx="7340760" cy="263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CB2C2F-EC94-4AEC-84CB-DE0181CB7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7120" y="3187800"/>
                <a:ext cx="7359480" cy="26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158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692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831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DFF0A-FBB4-4953-ADBF-7E0D584D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01"/>
            <a:ext cx="9144000" cy="62289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938970-E40A-4C91-94F8-0C7534D4651E}"/>
                  </a:ext>
                </a:extLst>
              </p14:cNvPr>
              <p14:cNvContentPartPr/>
              <p14:nvPr/>
            </p14:nvContentPartPr>
            <p14:xfrm>
              <a:off x="1412640" y="2127600"/>
              <a:ext cx="7128360" cy="351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938970-E40A-4C91-94F8-0C7534D465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3280" y="2118240"/>
                <a:ext cx="7147080" cy="35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965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EB864-F84A-4E50-B57A-4CF47DDD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1" y="0"/>
            <a:ext cx="893893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0645E1-A4D1-471B-AC13-DB18352CFD3E}"/>
                  </a:ext>
                </a:extLst>
              </p14:cNvPr>
              <p14:cNvContentPartPr/>
              <p14:nvPr/>
            </p14:nvContentPartPr>
            <p14:xfrm>
              <a:off x="804240" y="334800"/>
              <a:ext cx="7691400" cy="588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0645E1-A4D1-471B-AC13-DB18352CF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880" y="325440"/>
                <a:ext cx="7710120" cy="59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חומר למבחן – מערכות דינמיות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he-IL" dirty="0"/>
              <a:t>כללי</a:t>
            </a:r>
            <a:endParaRPr lang="en-US" dirty="0"/>
          </a:p>
          <a:p>
            <a:pPr lvl="2"/>
            <a:r>
              <a:rPr lang="he-IL" dirty="0"/>
              <a:t>מעבר משאלה מילולית למשוואה דיפרנציאלית</a:t>
            </a:r>
            <a:endParaRPr lang="en-US" dirty="0"/>
          </a:p>
          <a:p>
            <a:pPr lvl="2"/>
            <a:r>
              <a:rPr lang="he-IL" dirty="0"/>
              <a:t>מעבר ממשוואה למלים</a:t>
            </a:r>
            <a:endParaRPr lang="en-US" dirty="0"/>
          </a:p>
          <a:p>
            <a:pPr lvl="1"/>
            <a:r>
              <a:rPr lang="he-IL" dirty="0"/>
              <a:t>מערכות עם </a:t>
            </a: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  <a:p>
            <a:pPr lvl="2"/>
            <a:r>
              <a:rPr lang="he-IL" dirty="0"/>
              <a:t>פתרון גרפי</a:t>
            </a:r>
            <a:endParaRPr lang="en-US" dirty="0"/>
          </a:p>
          <a:p>
            <a:pPr lvl="2"/>
            <a:r>
              <a:rPr lang="he-IL" dirty="0"/>
              <a:t>פתרון אנליטי של מערכת לינארית</a:t>
            </a:r>
            <a:endParaRPr lang="en-US" dirty="0"/>
          </a:p>
          <a:p>
            <a:pPr lvl="2"/>
            <a:r>
              <a:rPr lang="he-IL" dirty="0"/>
              <a:t>בדיקה שפונקציה כלשהי היא פתרון של מערכת</a:t>
            </a:r>
            <a:endParaRPr lang="en-US" dirty="0"/>
          </a:p>
          <a:p>
            <a:pPr lvl="2"/>
            <a:r>
              <a:rPr lang="he-IL" dirty="0"/>
              <a:t>פתרון נומרי</a:t>
            </a:r>
            <a:endParaRPr lang="en-US" dirty="0"/>
          </a:p>
          <a:p>
            <a:pPr lvl="2"/>
            <a:r>
              <a:rPr lang="he-IL" dirty="0" err="1"/>
              <a:t>לינאריזציה</a:t>
            </a:r>
            <a:r>
              <a:rPr lang="he-IL" dirty="0"/>
              <a:t>, יציבות</a:t>
            </a:r>
          </a:p>
          <a:p>
            <a:pPr lvl="2"/>
            <a:r>
              <a:rPr lang="he-IL" dirty="0" err="1"/>
              <a:t>קונבולוציה</a:t>
            </a:r>
            <a:r>
              <a:rPr lang="he-IL" dirty="0"/>
              <a:t> – הבנה של הקשר בין התנהגות עם ובלי קלט</a:t>
            </a:r>
            <a:endParaRPr lang="en-US" dirty="0"/>
          </a:p>
          <a:p>
            <a:pPr lvl="1"/>
            <a:r>
              <a:rPr lang="he-IL" dirty="0"/>
              <a:t>מערכות עם שני </a:t>
            </a:r>
            <a:r>
              <a:rPr lang="he-IL" dirty="0" err="1"/>
              <a:t>מימדים</a:t>
            </a:r>
            <a:endParaRPr lang="en-US" dirty="0"/>
          </a:p>
          <a:p>
            <a:pPr lvl="2"/>
            <a:r>
              <a:rPr lang="he-IL" dirty="0"/>
              <a:t>מרחב הפאזה</a:t>
            </a:r>
            <a:endParaRPr lang="en-US" dirty="0"/>
          </a:p>
          <a:p>
            <a:pPr lvl="2"/>
            <a:r>
              <a:rPr lang="he-IL" dirty="0"/>
              <a:t>עקומי אפס</a:t>
            </a:r>
            <a:endParaRPr lang="en-US" dirty="0"/>
          </a:p>
          <a:p>
            <a:pPr lvl="2"/>
            <a:r>
              <a:rPr lang="he-IL" dirty="0" err="1"/>
              <a:t>לינאריזציה</a:t>
            </a:r>
            <a:r>
              <a:rPr lang="he-IL" dirty="0"/>
              <a:t>, יציבות – סוגים של נקודות שבת</a:t>
            </a:r>
            <a:endParaRPr lang="en-US" dirty="0"/>
          </a:p>
          <a:p>
            <a:pPr lvl="2"/>
            <a:r>
              <a:rPr lang="he-IL" dirty="0"/>
              <a:t>ערכים עצמיים</a:t>
            </a:r>
            <a:endParaRPr lang="en-US" dirty="0"/>
          </a:p>
          <a:p>
            <a:pPr lvl="2"/>
            <a:r>
              <a:rPr lang="he-IL" dirty="0"/>
              <a:t>מעבר מסדר שני לסדר ראשון</a:t>
            </a:r>
          </a:p>
          <a:p>
            <a:pPr lvl="2"/>
            <a:r>
              <a:rPr lang="he-IL" dirty="0"/>
              <a:t>תהודה</a:t>
            </a:r>
            <a:endParaRPr lang="en-US" dirty="0"/>
          </a:p>
          <a:p>
            <a:pPr lvl="2"/>
            <a:r>
              <a:rPr lang="he-IL" dirty="0"/>
              <a:t>הפרדת </a:t>
            </a:r>
            <a:r>
              <a:rPr lang="he-IL" dirty="0" err="1"/>
              <a:t>קבועי</a:t>
            </a:r>
            <a:r>
              <a:rPr lang="he-IL" dirty="0"/>
              <a:t> זמן</a:t>
            </a:r>
          </a:p>
        </p:txBody>
      </p:sp>
    </p:spTree>
    <p:extLst>
      <p:ext uri="{BB962C8B-B14F-4D97-AF65-F5344CB8AC3E}">
        <p14:creationId xmlns:p14="http://schemas.microsoft.com/office/powerpoint/2010/main" val="274282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66D23-77B5-4117-965F-B3D18F702E48}"/>
                  </a:ext>
                </a:extLst>
              </p14:cNvPr>
              <p14:cNvContentPartPr/>
              <p14:nvPr/>
            </p14:nvContentPartPr>
            <p14:xfrm>
              <a:off x="2071440" y="729000"/>
              <a:ext cx="5903280" cy="57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66D23-77B5-4117-965F-B3D18F702E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2080" y="719640"/>
                <a:ext cx="5922000" cy="57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7BD32C-E110-4DBA-B181-F6AC67B838B7}"/>
                  </a:ext>
                </a:extLst>
              </p14:cNvPr>
              <p14:cNvContentPartPr/>
              <p14:nvPr/>
            </p14:nvContentPartPr>
            <p14:xfrm>
              <a:off x="1932840" y="2642760"/>
              <a:ext cx="5856840" cy="359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7BD32C-E110-4DBA-B181-F6AC67B838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3480" y="2633400"/>
                <a:ext cx="5875560" cy="36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865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03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26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157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4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4811-0208-4125-80AE-01AC53C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C706-2613-4BF5-B283-5C3A063F2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1794" y="1600200"/>
                <a:ext cx="4415006" cy="4525963"/>
              </a:xfrm>
            </p:spPr>
            <p:txBody>
              <a:bodyPr/>
              <a:lstStyle/>
              <a:p>
                <a:r>
                  <a:rPr lang="he-IL" dirty="0"/>
                  <a:t>נתונה המערכת הבאה: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he-IL" dirty="0"/>
                  <a:t>ברגע מסוים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b="0" dirty="0"/>
                  <a:t>. מה יקרה?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C706-2613-4BF5-B283-5C3A063F2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1794" y="1600200"/>
                <a:ext cx="4415006" cy="4525963"/>
              </a:xfrm>
              <a:blipFill>
                <a:blip r:embed="rId2"/>
                <a:stretch>
                  <a:fillRect l="-3591" t="-1752" r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54A6BAB-EF62-4E50-AC5E-4D863C49655E}"/>
                  </a:ext>
                </a:extLst>
              </p14:cNvPr>
              <p14:cNvContentPartPr/>
              <p14:nvPr/>
            </p14:nvContentPartPr>
            <p14:xfrm>
              <a:off x="959074" y="2880067"/>
              <a:ext cx="3112560" cy="1639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54A6BAB-EF62-4E50-AC5E-4D863C496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434" y="2871067"/>
                <a:ext cx="313020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B9D5CA-3DBF-4F42-B9BF-FE9EB4D17F94}"/>
                  </a:ext>
                </a:extLst>
              </p14:cNvPr>
              <p14:cNvContentPartPr/>
              <p14:nvPr/>
            </p14:nvContentPartPr>
            <p14:xfrm>
              <a:off x="1077514" y="3320707"/>
              <a:ext cx="27000" cy="19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B9D5CA-3DBF-4F42-B9BF-FE9EB4D17F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514" y="3311707"/>
                <a:ext cx="44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0BCA7-E412-49C4-92BE-C5969941B9D3}"/>
                  </a:ext>
                </a:extLst>
              </p14:cNvPr>
              <p14:cNvContentPartPr/>
              <p14:nvPr/>
            </p14:nvContentPartPr>
            <p14:xfrm>
              <a:off x="691594" y="2395507"/>
              <a:ext cx="86040" cy="189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0BCA7-E412-49C4-92BE-C5969941B9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594" y="2386867"/>
                <a:ext cx="103680" cy="19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E0F2B9-2252-407B-9B5C-E7897725A567}"/>
                  </a:ext>
                </a:extLst>
              </p14:cNvPr>
              <p14:cNvContentPartPr/>
              <p14:nvPr/>
            </p14:nvContentPartPr>
            <p14:xfrm>
              <a:off x="351394" y="3335827"/>
              <a:ext cx="3279960" cy="10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E0F2B9-2252-407B-9B5C-E7897725A5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394" y="3326827"/>
                <a:ext cx="3297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70EE7F-6B0B-46F3-9AAD-0CE3E462975E}"/>
                  </a:ext>
                </a:extLst>
              </p14:cNvPr>
              <p14:cNvContentPartPr/>
              <p14:nvPr/>
            </p14:nvContentPartPr>
            <p14:xfrm>
              <a:off x="3547834" y="3361387"/>
              <a:ext cx="16344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70EE7F-6B0B-46F3-9AAD-0CE3E46297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9194" y="3352747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4A6F66-FB4A-4380-9401-D80AEB9441ED}"/>
                  </a:ext>
                </a:extLst>
              </p14:cNvPr>
              <p14:cNvContentPartPr/>
              <p14:nvPr/>
            </p14:nvContentPartPr>
            <p14:xfrm>
              <a:off x="3877594" y="3593947"/>
              <a:ext cx="158400" cy="29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4A6F66-FB4A-4380-9401-D80AEB9441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8954" y="3585307"/>
                <a:ext cx="1760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2B0081-C483-4DBA-8DE1-98A0B50A72EE}"/>
                  </a:ext>
                </a:extLst>
              </p14:cNvPr>
              <p14:cNvContentPartPr/>
              <p14:nvPr/>
            </p14:nvContentPartPr>
            <p14:xfrm>
              <a:off x="3818914" y="3642187"/>
              <a:ext cx="223560" cy="26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2B0081-C483-4DBA-8DE1-98A0B50A72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09914" y="3633547"/>
                <a:ext cx="241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36D3818-9B96-4559-B766-F67C9E4589BA}"/>
                  </a:ext>
                </a:extLst>
              </p14:cNvPr>
              <p14:cNvContentPartPr/>
              <p14:nvPr/>
            </p14:nvContentPartPr>
            <p14:xfrm>
              <a:off x="742714" y="2135227"/>
              <a:ext cx="27000" cy="31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36D3818-9B96-4559-B766-F67C9E4589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074" y="2126227"/>
                <a:ext cx="44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F3E833-0C01-4A68-81BA-FCAA6744586B}"/>
                  </a:ext>
                </a:extLst>
              </p14:cNvPr>
              <p14:cNvContentPartPr/>
              <p14:nvPr/>
            </p14:nvContentPartPr>
            <p14:xfrm>
              <a:off x="650554" y="2007427"/>
              <a:ext cx="216720" cy="25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F3E833-0C01-4A68-81BA-FCAA674458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914" y="1998427"/>
                <a:ext cx="234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53BE3-F69A-4124-AFAF-361CD05D2AD8}"/>
                  </a:ext>
                </a:extLst>
              </p14:cNvPr>
              <p14:cNvContentPartPr/>
              <p14:nvPr/>
            </p14:nvContentPartPr>
            <p14:xfrm>
              <a:off x="247354" y="1723027"/>
              <a:ext cx="98640" cy="411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53BE3-F69A-4124-AFAF-361CD05D2A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714" y="1714387"/>
                <a:ext cx="1162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13704F-4E0A-42D6-81A0-AA1C8F1BB3FE}"/>
                  </a:ext>
                </a:extLst>
              </p14:cNvPr>
              <p14:cNvContentPartPr/>
              <p14:nvPr/>
            </p14:nvContentPartPr>
            <p14:xfrm>
              <a:off x="209914" y="1980427"/>
              <a:ext cx="12780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13704F-4E0A-42D6-81A0-AA1C8F1BB3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0914" y="1971427"/>
                <a:ext cx="145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8BF5B7-68B8-4F33-B569-A867C5F2F85C}"/>
                  </a:ext>
                </a:extLst>
              </p14:cNvPr>
              <p14:cNvContentPartPr/>
              <p14:nvPr/>
            </p14:nvContentPartPr>
            <p14:xfrm>
              <a:off x="377314" y="1725547"/>
              <a:ext cx="101520" cy="34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8BF5B7-68B8-4F33-B569-A867C5F2F8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8674" y="1716547"/>
                <a:ext cx="119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0D1376-E198-458F-B717-223850A073E8}"/>
                  </a:ext>
                </a:extLst>
              </p14:cNvPr>
              <p14:cNvContentPartPr/>
              <p14:nvPr/>
            </p14:nvContentPartPr>
            <p14:xfrm>
              <a:off x="480634" y="1846507"/>
              <a:ext cx="105840" cy="160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0D1376-E198-458F-B717-223850A073E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1634" y="1837867"/>
                <a:ext cx="123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0C36BF2-4E0D-47D3-95C3-8CD63757FEA3}"/>
                  </a:ext>
                </a:extLst>
              </p14:cNvPr>
              <p14:cNvContentPartPr/>
              <p14:nvPr/>
            </p14:nvContentPartPr>
            <p14:xfrm>
              <a:off x="449314" y="1834987"/>
              <a:ext cx="13788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0C36BF2-4E0D-47D3-95C3-8CD63757FE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0314" y="1826347"/>
                <a:ext cx="1555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28DABE-A452-4D06-BCFA-BC67F9625267}"/>
                  </a:ext>
                </a:extLst>
              </p14:cNvPr>
              <p14:cNvContentPartPr/>
              <p14:nvPr/>
            </p14:nvContentPartPr>
            <p14:xfrm>
              <a:off x="573154" y="1731307"/>
              <a:ext cx="141840" cy="378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28DABE-A452-4D06-BCFA-BC67F96252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4154" y="1722667"/>
                <a:ext cx="159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40DA07-991F-4ECC-93F5-44632B078D8B}"/>
                  </a:ext>
                </a:extLst>
              </p14:cNvPr>
              <p14:cNvContentPartPr/>
              <p14:nvPr/>
            </p14:nvContentPartPr>
            <p14:xfrm>
              <a:off x="2036194" y="3229267"/>
              <a:ext cx="23760" cy="218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40DA07-991F-4ECC-93F5-44632B078D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7194" y="3220627"/>
                <a:ext cx="414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FE7445-EEC7-4EA2-9B7C-B5D879F0651D}"/>
                  </a:ext>
                </a:extLst>
              </p14:cNvPr>
              <p14:cNvContentPartPr/>
              <p14:nvPr/>
            </p14:nvContentPartPr>
            <p14:xfrm>
              <a:off x="3130954" y="3317827"/>
              <a:ext cx="32040" cy="19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FE7445-EEC7-4EA2-9B7C-B5D879F0651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1954" y="3308827"/>
                <a:ext cx="49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5BDBEE-8DB2-4D21-864D-3DF92ADF1649}"/>
                  </a:ext>
                </a:extLst>
              </p14:cNvPr>
              <p14:cNvContentPartPr/>
              <p14:nvPr/>
            </p14:nvContentPartPr>
            <p14:xfrm>
              <a:off x="1465954" y="3337267"/>
              <a:ext cx="24480" cy="13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5BDBEE-8DB2-4D21-864D-3DF92ADF16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7314" y="3328267"/>
                <a:ext cx="42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439274-1E1C-4404-8A1D-2A5EF410BBBE}"/>
                  </a:ext>
                </a:extLst>
              </p14:cNvPr>
              <p14:cNvContentPartPr/>
              <p14:nvPr/>
            </p14:nvContentPartPr>
            <p14:xfrm>
              <a:off x="1462354" y="3552187"/>
              <a:ext cx="114480" cy="143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439274-1E1C-4404-8A1D-2A5EF410BB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53714" y="3543547"/>
                <a:ext cx="13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EDB3C7C-E2F2-45EC-A11E-E2A3FE6838DF}"/>
                  </a:ext>
                </a:extLst>
              </p14:cNvPr>
              <p14:cNvContentPartPr/>
              <p14:nvPr/>
            </p14:nvContentPartPr>
            <p14:xfrm>
              <a:off x="919474" y="3607627"/>
              <a:ext cx="84960" cy="170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EDB3C7C-E2F2-45EC-A11E-E2A3FE6838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0834" y="3598987"/>
                <a:ext cx="102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C610713-F65B-41D6-AD2B-BB5A775B04F3}"/>
                  </a:ext>
                </a:extLst>
              </p14:cNvPr>
              <p14:cNvContentPartPr/>
              <p14:nvPr/>
            </p14:nvContentPartPr>
            <p14:xfrm>
              <a:off x="1969954" y="3602947"/>
              <a:ext cx="129960" cy="170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C610713-F65B-41D6-AD2B-BB5A775B04F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60954" y="3593947"/>
                <a:ext cx="147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761AE99-6C99-420E-94F7-87BB11E3BABE}"/>
                  </a:ext>
                </a:extLst>
              </p14:cNvPr>
              <p14:cNvContentPartPr/>
              <p14:nvPr/>
            </p14:nvContentPartPr>
            <p14:xfrm>
              <a:off x="2934394" y="3616267"/>
              <a:ext cx="134640" cy="191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761AE99-6C99-420E-94F7-87BB11E3BA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5394" y="3607627"/>
                <a:ext cx="15228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A4FB7B1-07D1-423C-8406-8169A03D172D}"/>
              </a:ext>
            </a:extLst>
          </p:cNvPr>
          <p:cNvGrpSpPr/>
          <p:nvPr/>
        </p:nvGrpSpPr>
        <p:grpSpPr>
          <a:xfrm>
            <a:off x="215314" y="3871147"/>
            <a:ext cx="603720" cy="305280"/>
            <a:chOff x="215314" y="3871147"/>
            <a:chExt cx="6037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BD3733-0BA6-4C95-9D61-270B593B2E0B}"/>
                    </a:ext>
                  </a:extLst>
                </p14:cNvPr>
                <p14:cNvContentPartPr/>
                <p14:nvPr/>
              </p14:nvContentPartPr>
              <p14:xfrm>
                <a:off x="643354" y="3963307"/>
                <a:ext cx="175680" cy="3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BD3733-0BA6-4C95-9D61-270B593B2E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354" y="3954667"/>
                  <a:ext cx="193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E388EE-4AC8-4F25-8994-38F335818DBE}"/>
                    </a:ext>
                  </a:extLst>
                </p14:cNvPr>
                <p14:cNvContentPartPr/>
                <p14:nvPr/>
              </p14:nvContentPartPr>
              <p14:xfrm>
                <a:off x="215314" y="3969427"/>
                <a:ext cx="80280" cy="4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E388EE-4AC8-4F25-8994-38F335818D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314" y="3960427"/>
                  <a:ext cx="97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86AD08-F9DD-41B1-916C-078BA91AEDFD}"/>
                    </a:ext>
                  </a:extLst>
                </p14:cNvPr>
                <p14:cNvContentPartPr/>
                <p14:nvPr/>
              </p14:nvContentPartPr>
              <p14:xfrm>
                <a:off x="394594" y="3871147"/>
                <a:ext cx="91440" cy="30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86AD08-F9DD-41B1-916C-078BA91AED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5954" y="3862507"/>
                  <a:ext cx="109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D54E42-2F4C-4D7B-B1D5-176B09C625BB}"/>
                    </a:ext>
                  </a:extLst>
                </p14:cNvPr>
                <p14:cNvContentPartPr/>
                <p14:nvPr/>
              </p14:nvContentPartPr>
              <p14:xfrm>
                <a:off x="390994" y="4134307"/>
                <a:ext cx="11304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D54E42-2F4C-4D7B-B1D5-176B09C625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2354" y="4125307"/>
                  <a:ext cx="1306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1A30B3-B075-48EB-98E5-A22386832364}"/>
                  </a:ext>
                </a:extLst>
              </p14:cNvPr>
              <p14:cNvContentPartPr/>
              <p14:nvPr/>
            </p14:nvContentPartPr>
            <p14:xfrm>
              <a:off x="368640" y="1115280"/>
              <a:ext cx="7309800" cy="5376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1A30B3-B075-48EB-98E5-A223868323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9280" y="1105920"/>
                <a:ext cx="7328520" cy="53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24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50961</TotalTime>
  <Words>227</Words>
  <Application>Microsoft Office PowerPoint</Application>
  <PresentationFormat>On-screen Show (4:3)</PresentationFormat>
  <Paragraphs>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מה למדנו?</vt:lpstr>
      <vt:lpstr>חומר למבחן – מערכות דינמיות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263</cp:revision>
  <dcterms:created xsi:type="dcterms:W3CDTF">2014-08-09T08:29:52Z</dcterms:created>
  <dcterms:modified xsi:type="dcterms:W3CDTF">2020-05-20T07:24:26Z</dcterms:modified>
</cp:coreProperties>
</file>