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35" r:id="rId3"/>
    <p:sldId id="467" r:id="rId4"/>
    <p:sldId id="468" r:id="rId5"/>
    <p:sldId id="465" r:id="rId6"/>
    <p:sldId id="339" r:id="rId7"/>
    <p:sldId id="466" r:id="rId8"/>
    <p:sldId id="469" r:id="rId9"/>
    <p:sldId id="340" r:id="rId10"/>
    <p:sldId id="4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4:42.16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35 118 633 0,'0'-4'28'0,"0"4"-3"0,0-7-3 0,-4 7-1 0,4-5-2 0,0 0-2 0,0 5-2 0,-4-5 0 0,4 5-1 0,0-7-2 0,0 7-1 0,0-6-1 0,0 6-1 0,0-2 0 0,0 2-2 0,-4 0 0 0,4 0 0 0,0-6-1 0,0 6-1 0,0-4-1 0,0 4 1 0,0-2-1 0,0 2 0 0,0-8 0 0,0 8 0 0,0-2 0 0,0 2 0 0,4-7-1 0,-4 7 0 0,0-5 1 0,0 5-1 0,0-9 1 0,0 9-1 0,0 0 2 0,0-2-1 15,0 2 0-15,-4 0 0 0,4 0 0 0,0 0 0 16,0 0-1-16,0 0 0 16,0 0 0-16,0 0 0 0,0 0-1 0,0 0 0 15,0 0 0-15,0 0 0 0,0 0 0 16,0 0 0-16,0 3-1 0,0 6 1 15,0 3 0-15,0 10 2 0,0 4 0 16,0 11 2-16,0 7 0 0,0 7 0 16,0 2 0-16,0 4-1 0,0-6-1 0,-4-2-1 15,4-5-1-15,0-3-1 0,0-5 0 16,0-1 0-16,0-11 0 0,0 0 0 16,0-1 0-16,0-5 0 0,0-8 0 15,0-2 0-15,0 0 0 0,0-5 1 16,0-3 1-16,0 3 2 0,0-3 1 15,0 0 1-15,0 0 1 0,-5 0-1 16,5 0 1-16,-4-3-2 0,4 3 0 16,-5-3-3-16,5 3 0 0,-5 0-1 0,5-6 0 15,0 6-1-15,0 0 0 0,0 0 0 16,0 0-1-16,0 0 1 0,0 0-1 16,0 0 0-16,0 0 0 0,0 0 1 15,0 0-2-15,0 0 1 0,0 0 0 16,0 0-1-16,4 0 1 0,-4 0-1 15,7-4 1-15,0 4 0 0,-1 0 0 16,1-4 0-16,3 4 0 0,-1-4 0 0,0 4 0 16,4 0 1-16,-2-3-1 0,2 3 0 15,2-5 0-15,1 5 0 0,1 0 0 16,5 0 0-16,-1 5-156 0,2-1 156 16,3 3 0-16,0-3 0 0,-2 3 1 15,2-2-1-15,-2 1 0 0,3-1 156 16,-1 3-156-16,2-3 1 0,1 2-1 15,-1-3-1-15,6 5 2 0,-4-3-1 0,-4-6 0 16,1 8 0-16,-3-2 0 0,-1-1 0 16,-2 4 0-16,-2-6 0 0,3 3 0 15,3 1 0-15,-1 0-1 0,1 0 1 16,0 2 0-16,1-2 0 0,2-7 0 16,-1 12 1-1,-3-6-1-15,3 0 0 0,0-6 0 0,4 0 0 16,4 0 0-16,0 5 0 0,6-5 1 0,4-5 1 15,4 5 0-15,-2-2 0 0,-2-4 2 16,3 6 0-16,-1 0 1 0,2-4 1 0,5 4-1 16,1 0 1-16,4 0 0 0,3 7-1 15,-4-2 0-15,2-5 0 0,0 0 0 16,-5 0 0-16,-4 0-1 0,3 0 0 16,2 0-1-16,-4-6 1 0,4 6-1 15,0 0-1-15,-7-4 0 0,3 9 0 16,4-5-1-16,10-4 1 0,4 4-2 15,0-4 1-15,-1 4 0 0,10 7-1 16,2-7 0-16,-3 0 0 0,-8 8 1 0,-1-8-1 16,-3 0 1-16,-1 0-1 0,-1 0 1 15,-7 4 0-15,2-4 0 0,1 0 0 16,3 0 0-16,5 0 0 0,5 0 1 16,-2 0-1-16,-4 0 0 0,-1 0 0 15,-1 0 0-15,1 0 0 0,-2 0-1 0,-2-6 1 16,4 6-1-16,4-5 1 15,3 5-1-15,0 0 0 0,-8-8 1 0,3 1-1 16,0 7 0-16,-6-5 1 0,4-2-1 16,-1 4 0-16,1-4 0 0,3 7 1 15,1-4-1-15,-3-3 1 0,3 3-1 16,-1 4 1-16,-1-7-1 0,0 1 0 16,4 0 1-16,-2 6 0 0,1-5-1 15,-2 5 1-15,0-8-1 0,-1 4 0 16,0 4 1-16,-5-2-1 0,2 2 0 0,1 0 0 15,2-9 0-15,-1 9 0 0,-3-4 1 16,2 4-1-16,-1-8 0 0,2 6 0 16,-2 2 0-16,-3-8 0 0,6 8 0 15,0 0 0-15,0-2 0 0,1 2 0 16,-3 0 0-16,-3-6 0 0,-2 6 0 16,3 0 0-16,-7-4 1 0,3 4-1 15,-3 0 0-15,4 0 0 0,-2-2 0 16,2 2 0-16,-1 0 0 0,0-9 0 0,1 9 0 15,-3-4 0-15,2-2 0 0,-2 2 0 16,2 4 0-16,-3-5 0 0,2 1 0 16,-2 4 0-16,4-6 0 0,-5 6 0 15,-1-5 0-15,-3 1-156 0,-2 4 156 16,-5-4 0-16,0-1 0 0,-3 5 0 16,-3 0 0-16,4 0 1 0,-4 0 155 15,-4 0-312-15,5 0 156 0,-3 0 0 16,-4 5 0-16,4-5 0 0,-6 0-1 0,1 4 1 15,-1-4 156-15,-1 0-156 0,-5 0 0 16,-2 0 0-16,-3 0 0 0,0 0 0 16,-5-4 0-16,1 4 0 0,-1 0 1 15,-2-5-1-15,-3 5 0 0,0-2 0 16,-3 2 0-16,2-7 0 0,-4 7 0 16,-1-5 0-16,0 5 0 0,1 0 1 15,-5-2-1-15,7 2 1 0,-7 0 0 0,0-7 0 16,5 7 0-16,-5-5 0 0,0-3 1 15,0 5-1-15,4-7 0 0,-4 2 1 16,0-2 0-16,0-1 0 0,0 0 0 16,0-4 1-16,0 2 0 0,2 1-1 15,-2-1 1-15,0-5-1 0,8 2-1 16,-8-4 0-16,8 4 0 0,-8-4 0 16,4 3 0-16,-4-10 0 0,0 10 0 0,0-1-1 15,0 0 1-15,0-5-1 0,0-1 1 16,0 1-1-16,0 0 1 0,-8-1-1 15,1-5 1-15,7 4 1 0,-7 1 0 16,3 2 0-16,0 4 3 0,4-1 0 16,-8 5 2-16,8 1-1 0,-8-1 0 15,8 6 1-15,-5-3 0 0,5 1-1 16,-5 6-1-16,5-3-1 0,-6 7 1 16,6-7 0-16,-6 3 0 0,6 4 0 0,0 0-1 15,-4 0 0-15,4 0-1 0,-3-4-1 16,3 4 0-16,0 0-1 0,0 0-1 15,0 0 0-15,0 0 0 0,0 0 0 16,0 0-1-16,0 0 0 0,0 0-1 16,0 2-3-16,0-2-5 0,3 0-10 15,-3 0-12-15,0 5-18 0,4-5-14 16,-4 0-12-16,3 0-31 0,3 0-82 16,-6 0-110-16,4 5-241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29.467"/>
    </inkml:context>
    <inkml:brush xml:id="br0">
      <inkml:brushProperty name="width" value="0.04667" units="cm"/>
      <inkml:brushProperty name="height" value="0.04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269 13 399 0,'0'-4'106'16,"0"1"5"-16,0 3-51 0,-5-7-13 15,5 7-7-15,5 0-7 16,-5 0-5-16,0 0-3 0,0 0 0 0,0 0-1 15,0 0 5-15,0 7 2 0,-5-2 4 32,5 5 3-32,-6 2 3 0,2 7 0 15,-3 1 1-15,-3 3-4 0,2 10-1 0,-6 0-2 0,-2 6-3 0,-2 0-3 0,-3 4-2 16,2-2-4-16,-2-1-3 0,-2-3-4 16,2-1-3-16,4-5-4 0,3-1-3 15,4-3-2-15,-3-4-3 0,4-3-5 16,2 0-8-16,2-10-11 0,5-1-14 15,-4-3-19-15,4-6-17 0,0 0-10 16,5-9 1-16,4-2-112 0,2-4-116 0,2-3-261 16</inkml:trace>
  <inkml:trace contextRef="#ctx0" brushRef="#br0" timeOffset="-461.17">-41-37 463 0,'-10'-8'129'0,"2"2"3"0,1 4-37 0,3 2-35 0,4-6-6 0,0 6-8 0,-4 0-6 0,4 0-4 0,0 6 2 0,6-1 0 0,3 3-4 0,-1 3-2 0,8 8 1 0,2 0 2 0,5 8-1 0,6 3-2 0,-2 4-2 0,5 4-4 0,5 5-6 0,-4-5-3 0,1 2-2 0,-1-2-1 16,-4 0-3-16,2-6-3 0,-7 1 0 16,-5-8 0-16,1-2-1 0,-3-4-3 15,-4-3-2-15,-2-5 0 0,0 1-1 16,-4-10-1-16,-1 7 0 0,-3-7-2 15,-3-2-5-15,6 0-6 0,-6 0-6 16,0 0-7-16,0-8-10 0,0 3-11 16,-7-7-14-16,3 3-9 0,-2-1-10 0,-1 0 1 15,-2-6-8-15,0 0-93 0,-5-2-101 16,4 3-235-16</inkml:trace>
  <inkml:trace contextRef="#ctx0" brushRef="#br0" timeOffset="434.65">677-255 404 0,'0'-4'107'0,"0"4"7"0,-5-4-26 16,-1 4-43-16,0-6-5 0,1 6-2 0,-2 0-1 15,-3 8-1-15,2 1 0 0,-1 6-2 16,-4 7 0-16,3 1-2 31,-2 10-1-31,0 3 0 0,1 0 0 0,1 2-2 0,1 3-1 0,6-1-1 0,-1 3-1 0,4-4-1 16,0 4-2-16,0-5-4 15,0 0-2-15,7-7-5 0,2-5-2 0,-1-1-4 16,4-8-2-16,1-3-2 16,0-5-1-16,0-4-2 0,0 1-6 0,0-6-9 15,0 0-10-15,-2-10-12 0,2-1-13 16,-1 0-12-16,2-2-9 0,-2-4-11 16,-2-2-96-16,3-2-109 0,-6-1-255 15</inkml:trace>
  <inkml:trace contextRef="#ctx0" brushRef="#br0" timeOffset="857.65">673 141 566 0,'-11'-16'139'0,"5"5"7"0,6 2-80 16,0-6-9-16,6 8-6 0,6 0-4 15,4 2-3-15,-1-1-4 0,6 1-7 16,2-2-7-16,-2 1-7 0,1 0-6 16,-2 0-5-16,-1-1-5 0,-2 0-8 0,-3 3-11 15,0 4-15-15,-4-8-14 0,-1 5-10 16,0 3-15-16,-4-5-92 0,-5 5-11 15,0-6-91-15,0 3-173 0</inkml:trace>
  <inkml:trace contextRef="#ctx0" brushRef="#br0" timeOffset="661.13">769-388 569 0,'-9'0'134'0,"9"0"7"15,-5 11-83-15,5 4-9 0,6 3-4 16,-1 5-3-16,2 9-2 0,3 7-2 0,-5-3-5 15,3 9-6-15,-4-3-8 0,2 2-7 16,0 1-6-16,-6-6-7 0,7-1-15 16,-3-2-16-16,3-8-13 0,-5 2-11 15,-2-7-19-15,0-4-97 0,0 1-114 16,0 0-244-16</inkml:trace>
  <inkml:trace contextRef="#ctx0" brushRef="#br0" timeOffset="1075.23">891-392 557 0,'10'-7'149'0,"0"7"9"0,3 7-46 15,3 2-46-15,5 7-4 0,0 1-1 16,-1 11-2-16,1 5-6 0,0 6-5 16,-6 3-9-16,0 7-8 0,-4 0-7 15,0-1-8-15,-5 2-7 0,-6-5-11 16,5 2-14-16,-5-3-18 0,-4-7-27 16,1 2-23-16,-4-8-123 0,2 0-148 15,-6-6-330-15</inkml:trace>
  <inkml:trace contextRef="#ctx0" brushRef="#br1" timeOffset="10099.94">704 981 504 0,'-4'-6'124'0,"4"0"7"0,0 6-63 0,0-8-17 16,0 0-5-16,0 3-2 15,5-2-1-15,-5 0-2 0,8-1-3 0,-1 4-3 16,-2 0-5-16,-5-3-2 0,7 3-4 16,0 4-1-16,-3-4-3 0,0 4-2 15,-4-6-2-15,8 6-2 0,-1-4-3 16,-3 4-1-16,4 0-2 0,1 0 0 16,-1 0-1-16,-2 0 0 0,5 0 0 15,-2 10 0-15,4-8 0 0,-3 7 0 16,4-2 0-16,-3 5 0 0,3-1-1 0,-1 1-2 15,1 4 1-15,-2 0-2 0,0 3 0 16,-3-8 0-16,1 2 0 0,-6 3 0 16,-4 2 0-16,5-3 0 0,-5 1 0 15,-4 0-1-15,-1 4 0 0,2-1 1 16,-6 1-1-16,0-7 1 0,-2 1-1 16,2 0 1-16,-4-3-1 0,2 2 1 15,-2-3 1-15,0-4 0 0,0 0 1 16,0 1 0-16,-1-7 0 0,2 0 2 0,-7-2-1 15,3-6-1-15,0-1 0 0,1-2 0 16,0-4-2-16,-1 0 0 16,3-6-2-16,0 2-1 0,4 0 0 0,3-4 0 15,-2 1 0-15,8-2 0 0,0 2-1 16,0 1 0-16,0 5-3 0,6-2-4 16,0 6-5-16,0 1-6 0,-1 1-10 0,3 4-13 15,-3 0-13-15,2 1-16 0,-2 5-5 16,1 0-10-16,1 6-111 0,-3 4-119 15,3 4-276-15</inkml:trace>
  <inkml:trace contextRef="#ctx0" brushRef="#br1" timeOffset="10416.34">1019 1171 562 0,'0'0'166'0,"0"0"7"0,0 0 0 16,0 0-103-16,0 0-12 0,0 0-14 15,0 0-8-15,0 0-7 0,0 0-9 16,0 3-5-16,0-3-7 0,0 5-8 16,0-5-10-16,0 3-14 0,0-3-18 15,-2 0-20-15,2 0-15 0,0 0-117 16,0 0-132-16,0 0-293 0</inkml:trace>
  <inkml:trace contextRef="#ctx0" brushRef="#br1" timeOffset="11422.45">1109 903 590 0,'-8'0'153'0,"8"-6"8"0,-5 6-76 15,5-6-18-15,4 1-8 0,2-1-5 16,3 1-8-16,1-3-9 0,3-1-6 15,-1 1-7-15,-2-4-8 0,2 3-5 16,1 3-8-16,-2-2-5 0,-1 3-13 0,-1 5-13 16,-3-6-18-16,6 12-15 0,-7-3-14 15,-1-3-114 1,-4 0-130-16,0 13-283 0</inkml:trace>
  <inkml:trace contextRef="#ctx0" brushRef="#br1" timeOffset="11175.79">1240 833 547 0,'-7'-4'132'15,"-1"4"7"-15,1 0-79 0,-3 4-12 16,1 1-5-16,2 1-2 0,-2-1-1 16,-2 3-2-16,3 2-3 0,-2 1-3 0,4-3-2 15,0 3-3-15,1 0-1 0,0-1-3 16,5-1-2-16,-4-2-2 0,4-2-3 16,0 4-1-16,7-5-3 0,-4 2-2 15,3 0 0-15,0 2-2 0,4 0-1 16,0 1 1-16,3 2-2 0,-2-1 0 15,3-1-1-15,-1 0-1 0,2 0 0 16,-2-2-1-16,2 3-1 0,1-5 0 16,-2 1 1-16,0 2-1 0,1 0 1 0,-4-1 1 15,4 4 0-15,-5-4 2 0,0 2 1 16,-3 1 2-16,-1 0 1 0,-6-5 3 16,4 3 0-16,-4-1 1 0,0-3 0 15,-8 2-1-15,3 0-2 0,-5 0-2 16,1 2-2-16,-6 1-3 0,1-1 0 15,0 3-2-15,-2 0-1 0,2 0 0 16,-3-3-1-16,4 1-2 16,0-3-5-16,3 1-6 0,-2-1-8 0,3-6-10 0,0 0-12 15,3 0-12-15,-1 0-23 0,1-7-9 16,0-3-10-16,3-1-107 0,3-4-124 16,0 0-279-16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25.55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24 9 473 0,'0'0'104'0,"-5"0"4"0,5 0-60 15,-6 0-63-15,6 0 50 0,-4 0-4 16,4 0-3-16,0 4-4 0,-5-4-3 15,5 0-2-15,0 0-2 0,0 0 0 16,0 0-1-16,-5 0 0 0,5 0 2 16,0 6-1-16,0-6 1 0,0 0 0 15,0 0-1-15,0 0-1 0,0 0 0 0,0 2 0 16,0-2-1-16,0 0 0 0,5 0 1 16,-5 5-1-16,5-5 0 0,-5 0-1 15,7 4 0-15,-7-4 0 0,6 0-1 16,0 4 0-16,-3-4 0 0,3 0-1 15,-2 0 0-15,2 4 1 0,2-4-1 16,1 0 1-16,3-4 0 0,-2 4 0 0,3-7 0 16,0 3-1-16,2 0-2 0,0 4-156 15,-1-7 154-15,-2 7-2 0,-1-5-2 16,1 5 0-16,-2 0-2 0,-1 0 1 16,1-5 157-16,-3 5-154 0,1 0 0 15,1 0 1-15,0 0 0 0,2 0 1 16,-1 0 0-16,3 5-1 0,0-5 0 15,4 0 1-15,0 4-1 0,-2-4 1 16,5 0 0-16,-1 0-1 0,1 0-1 0,0 0 0 16,-3 0-1-16,3 0-1 0,-1 0 0 15,-1 0 0-15,3 0-1 0,0 0 1 16,1 0-1-16,4 0 2 0,1-4-1 16,0 4 0-16,4 0 1 0,3 0-1 15,0 0 1-15,6 0-1 0,4 4-1 16,5-4 0-16,6 0-1 0,-6 5 0 15,2-5 0-15,1 0-1 0,-6 0 0 0,-2 0-1 16,-6 0 1-16,0-4-1 0,-2 4 0 16,7 0 0-16,-2 0 1 0,1 0-1 15,1 0 0-15,-1 4 0 0,4 1 1 16,-3 0-1-16,-2-1 0 0,7 0 0 16,16-4 1-16,2 6-1 0,4-1 0 15,4 1 0-15,13 0 1 0,5 0-1 16,-1 1 0-16,-14-2 0 0,-3-1 0 15,-2-4 0-15,-1 0 1 0,-7 0-1 0,0 0 0 16,5 7 0-16,-3 0 1 0,8 0-1 16,3-2 0-16,-1-5 0 0,-2 5 0 15,-1-2 0-15,-3-3 0 0,8 0 0 16,-2 8 0-16,-1-2 0 0,3 0 0 16,1 1 0-16,-1-3 0 0,0 0 0 15,-1-4 0-15,-4 4 0 0,3-4 0 16,1 0 0-16,4 0 0 0,2 0 0 0,1 0 1 15,-2 0-1-15,2-5 0 16,1 5 0-16,0 5 0 0,1-5 0 0,-5 0 0 16,0 0 0-16,1-5 0 0,-1 5 0 15,-5-4 0-15,-3-1 0 0,1 5 0 16,7 0 0-16,-2-5 0 0,1-1 0 16,-1-2 0-16,3 2 0 0,-3-5 0 15,2 2 1-15,2 1-1 0,-2 1 0 16,0 2 0-16,-3 0 0 0,-3 3 0 15,1-4 0-15,-4 6 0 0,-9-6 0 0,5 1 0 16,-3 5 0-16,1 0 0 0,-1 0 0 16,-3-4 0-16,-1 4 0 0,-4-7 0 15,3 7 0-15,-7-7 0 0,-4 7 0 16,-2-4 0-16,-2 4 0 0,-2 0 1 16,0 0-1-16,-6 0 0 0,2 0 0 15,-1 0 0-15,-2 0 1 0,-3-4 0 16,-5 4 0-16,-2 0 1 0,-1 0 0 15,-7-4 0-15,-1 4 1 0,-6 0 0 0,2-6 1 16,-4 6-1-16,-2 0 0 0,-3-4-1 16,1 4 0-16,-5 0 0 0,4-4-1 15,-4 4 0-15,0 0-4 0,-4-4-5 16,-1 4-8-16,1-4-11 0,0 4-12 16,-2-5-13-16,-4 5-15 0,3-6-18 15,-2 6-6-15,0 0-4 0,3 0-38 0,0 4-59 16,6 4-104-16,0-1-220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23.48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244 33 378 0,'0'-12'97'0,"0"5"4"0,-6 0-51 0,6 7-7 16,0-7-4-16,0 7-4 0,0-4-2 15,0 4-2-15,0 0-4 0,4 0-1 16,-4 0-3-16,0 0-2 0,-4 6-2 16,4-2-2-16,0-4-1 0,0 5-1 15,0 3 0-15,0-5 0 0,0 5-1 16,0 2 2-16,4-3 0 0,-4 5 1 15,4 5 0-15,-4-1 0 0,0 4 0 16,0 3-1-16,0 1 0 0,0-2-1 16,4 2 0-16,-9 5-1 0,5 0-2 0,-4 1 0 15,4-2-1-15,0 3-1 0,-6 6-1 16,6-4-1-16,-4 6 0 0,4-3 0 16,0 7-1-16,-7 5 0 0,7 3-1 15,0 0 0-15,4 2-1 0,-4-3 0 16,0 1-2-16,0-2 1 0,0-3-1 15,0-4 0-15,-5 5 0 0,5-4 0 16,0 3 0-16,0 0-1 0,0-1 1 0,0-4 0 16,0 2 0-16,5-5 0 0,-5-4 1 15,0 6-1-15,0-9 2 0,0 2-1 16,0 7-1-16,-4-10 1 0,-1 9-1 16,1-2-1-16,0 0 0 0,4 3-1 15,-8-1 0-15,8-2 0 0,0 1 0 16,-3-3-1-16,3 0 1 0,0-1-1 0,3-1 0 15,-3 0 1-15,6 2-1 0,-6-1 0 16,0-4 1-16,0 1-1 0,0-2 0 16,-6 0 1-16,3 0-1 0,-3 1 0 15,1 2 1-15,0 2-1 0,-2-4 0 16,4 3 1-16,3-2-1 0,0 3 0 16,0-7 0-16,0 1 0 0,5-1 0 15,-5-1 0-15,6 0 0 0,-6 0 1 16,0 1-1-16,0-2 0 0,0 3 0 15,-5 1 1-15,1 0-1 0,-1 0 0 0,0-2 0 16,0 1 0-16,-3 1 1 16,3 4-1-16,1-8 0 0,0 4 0 0,4 0 0 15,0 1 0-15,0-1 0 0,0-3 1 16,0-3-1-16,0 4 0 0,4-1 0 16,-4-2 0-16,0 2 0 0,0-1 0 15,0 1 0-15,0 1 1 0,0 0-1 16,-7 0 0-16,2 1 0 0,0-1 0 0,1 4 0 15,4-8 0-15,-5 3 0 0,5 0 0 16,0-1 0-16,-4-2 0 0,4-1 0 16,0 1 1-16,0 6-1 0,0-2 0 15,0 0 0-15,0-3 0 0,0 4 0 16,0-4 0-16,0-2 0 0,0-2 0 16,0 2-156-16,-7-8 157 0,7 5-1 15,-5 0 0-15,5 5 0 0,-8 3 0 16,2 0 0-16,1 2 157 0,5 5-157 0,-7-3 0 15,3-3 0-15,-3-3 0 0,7 3 0 16,-6-2 0-16,3-9 0 0,3 5 1 16,-4-5-1-16,4-1 0 0,0 0 0 15,0-4 0-15,-4-3 0 0,4 7 0 16,0-8 0-16,0 4 0 0,0 2 0 16,0-2 1-16,-4 4-1 0,4-5 0 15,-9 1 0-15,9-1-1 0,-5-3 1 0,-3-1 0 16,8 1-2-16,-8-3 0 0,8 1-3 15,-6-2-2-15,6 2-6 0,-6-3-8 16,6 3-7-16,0-6-22 0,-5 0-13 16,5 0-15-16,0-6-113 0,0-10-128 15,0-3-292-15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53.75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43 1592 285 0,'0'0'78'16,"-5"0"4"-16,5-4-22 0,-5 4-25 15,5 0-6-15,0-6 0 0,-4 6-1 16,4 0 2 0,0-5-1-16,-4 5 0 0,4-6-1 0,-8 2-3 0,8 4-2 15,-5-8-3-15,1 4-4 0,4 4-2 16,-4-5-1-16,4 5-2 0,0-6-1 0,-4 6-1 16,4-5 0-16,0 0-1 0,0 1 1 15,0 0 0-15,0-2 0 0,0 1 0 16,0-1 0-16,0 0 0 0,0-1-1 15,4-1 1-15,-4 0 0 0,4 3 1 16,0-4 1-16,2-1 0 0,1-1 1 0,-1-1 0 16,1-1 0-16,-1 1-1 15,3-5 0-15,-5 5-1 0,0-1 0 0,3 4-1 16,-2-5 1-16,0 2-2 0,0-4 0 16,0 3 0-16,3 2-2 0,-1-1 0 15,-1-2 0-15,3 5 0 0,-2 2 0 16,-3-3 0-16,2-1 0 0,2 1 0 15,-2-1 0-15,-2 0 1 0,3 1-1 16,1 0 0-16,3-1-1 0,-3 3 0 16,0-4 0-16,-3-4-1 0,3 4 1 0,2 0-1 15,-2-1 0-15,2-1 1 0,-1 0 0 16,3 1 0-16,0-1 0 0,1-1-1 16,-3-2 1-16,6 0-1 0,-5-1 0 15,1-1 0-15,1 3-1 0,1-3 0 16,-3 3 0-16,3 5 0 0,-6-5-1 15,3 2 1-15,0-2-2 0,2 5 1 16,-4-2 0-16,2 1 0 0,-3-3 0 16,3-1 1-16,-1 2-1 0,0 1 1 0,2-5 0 15,1 1 0-15,0 0 0 0,3-1-1 16,-1 0 1-16,-1 1-1 0,3 1 0 16,-4 2 0-16,1-1-1 0,-2 3 0 15,-1 0 0-15,3-1 0 0,1-2 0 16,0 7 0-16,-4-3-1 0,4 2 1 15,-1 0 0 1,0-1-1-16,-6 2 1 0,0-3 0 0,1 0-1 0,0-1 1 16,4 0 0-16,0 2 0 0,2 2 0 15,2-2-1-15,4 3 1 0,-2-3 0 0,1 1-1 16,-1-1 1-16,1 1-1 0,-1 1 1 16,-1-4-1-16,-3 6 1 0,0-2-1 15,-3 0 1-15,1 2-1 0,-3-1 1 16,1 1-1-16,-4 1 1 0,2-2-1 15,-1 2 1-15,0 0-1 0,1-1 0 16,-2 1 1-16,2 1-1 0,-2 0 0 16,1-1 1-16,0 0-1 0,2 3 0 0,-1 2 1 15,3-9-1-15,-3 7 1 0,4-4 0 16,-2 2 0-16,2 2 0 0,-4-4 0 16,1 1 1-16,-1 0-1 0,0 1 0 15,0 0 1-15,-1-2-1 0,1 2 1 16,1 0 0-16,-2-1-1 0,0 2 1 15,1-5 0-15,0 1-1 0,2 3 1 16,-2-1 0-16,1-3-1 0,3 8 0 0,1-6 0 16,-1 6 1-16,-1 0-1 0,-2-6 0 15,1 6 0-15,-2-2 1 0,-3 2-1 16,2-6 1-16,-3 6 0 0,2-5-1 16,-1 5 1-16,1 0-1 0,-2-5 1 15,1 5-1-15,1 0 0 0,2 0 1 16,0 0 0-16,3-5-1 0,-1 5 1 15,4 0 0-15,-4 0 0 0,4-3 0 16,-4 3 0-16,2 0 0 0,-4 0 0 0,2 0 0 16,-4 0 1-16,1 0-1 0,0 0 0 15,-2-5-1-15,0 5 1 0,0 0 0 16,1 0 0-16,-1 0 0 0,-1 0-1 16,3-6 1-16,0 6 0 0,-2 0 0 15,3-5 0-15,2 5-1 0,0-6 1 16,2 6-1-16,3 0 0 0,2-5 0 15,0 5 0-15,7-5 1 0,2 5-1 0,-1-3 0 16,-1-5 1-16,-1 5 0 0,-2-3 1 16,2 0 0-16,-2 6-1 0,-4-5 1 15,0 5 0-15,0-4-1 0,-2 4 1 16,1 0-1-16,-3 0 0 0,2 0 0 16,-3-3-1-16,3 3 1 0,3 0 0 15,1 0-1-15,-2 0 1 0,6-7-1 16,-3 7 0-16,2 0 1 0,-8-5-1 0,8 5 0 15,-3-4 1-15,1 4-1 0,-3 0 1 16,2-5-1-16,-2 5 1 0,5 0-1 16,-10 0 1-16,0 0-1 0,1-2 1 15,-3 2-1-15,0 0 0 0,-1 0 0 16,0 0 1-16,-1 0-2 0,1 0 1 16,1 0 0-16,-1 0 0 0,2 0 0 15,-3 0 0-15,1 0 0 0,1 0 1 0,-2 0-1 16,1 0 1-16,0 0-1 0,1 0 1 15,-1 0-1-15,3 0 1 0,-2 0-1 16,3 0 0-16,-3 0 0 0,2 0 0 16,0 0 0-16,-1 0 0 0,0 0 0 15,-1 0 0-15,0 0-1 0,0 0 1 16,0 0 0-16,1 0 0 0,-1 0 0 16,2 0-1-16,-1 0 1 0,1 0 0 15,-3 0 0-15,3 0 0 0,-2 0-1 16,0 0 1-16,0 0-1 0,0 0 1 0,0 0-1 15,0 0 1-15,0 0-1 0,2 0 1 16,-3 0 0-16,2 0-1 0,-2 0 1 16,0 0 0-16,1 0 0 0,-2 0 0 15,0 0 0-15,-1 0-1 0,2 0 1 16,-2 0 0-16,1-6 0 0,0 6-1 16,-1 0 1-16,1-6 0 0,0 6-1 15,0 0 1-15,0-3 0 0,-1 3 0 16,0-5 0-16,1 5 0 0,-1 0 0 0,-1 0 0 15,2 0 0-15,-1 0 0 0,0 0-1 16,1 0 1-16,-2 0-1 0,-2 0 1 16,0 0-1-16,1 0 0 0,-2 0 1 15,2 0-1-15,-1 0 0 0,3 0 0 16,-2 0 1-16,2 0-1 0,1 0 0 16,0 0 0-16,0 0 1 0,1 0-1 15,-2 0 1-15,3 0-1 0,-4 0 0 0,2 0 0 16,2 0 1-16,-3 0-1 0,2 0 0 15,-2 0 1-15,-2 0-1 0,2 0 1 16,-2 0-1-16,1 0 0 0,-2 0 0 16,3 0 0-16,-2 0 0 0,1 0 0 15,2 0 0-15,-1 0 0 0,0 0 1 16,1 0-1-16,-2 0 0 0,2 0 0 16,1 0 0-16,-1 0 0 0,2 0 1 0,-3 0-1 15,1 0 0-15,0 0 0 0,0 0 0 16,-1 0 0-16,2 0 0 0,-2 0 1 15,1 0-2-15,0 5 1 0,-1-5 1 16,3 0-1-16,-5 0-1 0,1 3 1 16,2-3 0-16,0 5 0 0,-4-5 0 15,3 0 0-15,-8 0 0 0,9 0 0 16,0 7 0-16,-1-7 0 0,-1 2 1 16,-1-2-1-16,4 0 0 0,0 9 0 0,-4-9 0 15,0 0 0-15,1 0 0 0,-2 0 1 16,-1 0-1-16,2 0 0 0,-1 0 0 15,-1 0 0-15,0 0 0 0,-4 0 0 16,9 0 0-16,-5 0 0 0,2 6 1 16,-2-6-1-1,2 0 0-15,-1 0 0 0,0 0 0 0,-1 0 0 0,1 0 0 16,-5 0 1-16,7 0-1 0,-4 0 0 16,-3 0 0-16,6 0 0 0,-3 0 0 0,-3 0 0 15,7 0 0-15,-7 0 0 0,6 0 1 16,-2 0-1-16,0 0 0 15,0 0 0-15,-4 0 1 0,0 0-1 0,7 0 0 16,-7 0 0-16,7 0 0 0,-7 0 1 16,4 0-1-16,1 0 1 0,-5 0-1 15,7 0 0-15,-2 0 0 0,-5 0 1 0,8 0-1 16,-4 0 0-16,0 0 0 0,1 0 1 16,-1 0-1-16,-4-4 0 0,4 4 0 15,-4 0 0-15,4 0 1 0,-4 0-1 16,0 0 0-16,3 0 0 0,-3 0 0 15,0 0 0-15,0 0 1 0,0 0-1 16,4-2 0-16,-4 2-4 0,0 0-9 16,0 0-14-16,0 0-18 0,0 0-31 15,0 4-23-15,-7 0-50 0,0 4-77 16,-2 1-129-16,-5 2-258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38.16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19 50 290 0,'4'0'80'0,"-4"0"5"15,0 0-26-15,0-4-17 0,0 4-6 16,0 4-3-16,0 1-2 0,0-9-2 15,0 4-1-15,0 0-2 0,0 0-2 16,0-2-2-16,0 2-2 0,-4 0-1 16,4 0-1-16,0 0-1 0,0 0 0 0,0 0 0 15,0 0 0-15,0 2 0 0,0-2 2 16,0 0 0-16,0 0 2 0,0 0 1 16,0 4 1-16,0-4 0 0,0 0 0 15,0 0-1-15,0 0 0 0,0 6-1 16,0-6-1-16,0-7-1 0,0 7-1 15,0 0 0-15,0 0-1 0,0 0 0 16,0-4-1-16,-4 4 0 0,4 0-1 16,-8 0-1-16,8 0 1 0,0 0-1 0,0 0-1 15,-3 0 0-15,3 0-1 0,0 0-1 16,0 0-2-16,0 0-1 0,0 0-1 16,-4 0-2-16,4-4 0 0,0 4 0 15,0 0 1-15,0 0 0 0,0 0 1 16,0 0 1-16,0 0 1 0,0 0 0 15,0 0 0-15,6 0 0 0,-6 0 0 16,0 0 0-16,0 0-2 0,0 0 0 16,0 0-1-16,0 0-1 0,-4 0-1 0,4 0-1 15,0 0 1-15,0 0 0 0,0 0-1 16,0 0 1-16,0 0 0 0,0 0 0 16,0 0-1-16,0 0 1 0,5 0 0 15,-5-5 1-15,8 5-1 0,-4-3 1 16,0 3-1-16,-4 0 1 0,7 0-1 15,-4-8 0-15,4 8 0 0,-7 0-1 16,6-3 0-16,-6 3 0 0,7-5-1 16,-1 5 0-16,-2 0 0 0,-4 0 0 0,8-6-1 15,-4 6 1-15,0 0-1 0,-4-2 1 16,6 2 0-16,-2 0-1 0,-4-6 1 16,5 6 0-16,-1 0-1 0,0-5 1 15,3 5 0-15,-2 0-1 0,0 0 1 16,2-6 0-16,0 6-1 0,-2 0 0 15,2 0 0-15,-2 0 1 0,3 0-1 16,-3 0 0-16,0 0-1 0,3 0 1 0,-3 0 0 16,2 6 0-16,1-6 0 0,-1 0 0 15,1 0 0-15,1 0 0 0,3 0 0 16,-2 2 0-16,2-2 0 0,-2 0 0 16,3 0 0-16,-1 0 0 0,2 0 1 15,-3 0-1-15,3-2 0 0,0 2 1 16,0 0-1-16,2 0 1 0,1 0-1 15,-2 0 0-15,5 0 0 0,-2 0 1 0,1-6-1 16,1 6-1-16,-1 0 1 16,-2 0 0-16,0 0 0 0,5 0 0 0,-1 0 1 15,0 0-1-15,-2 7 0 0,3-7 0 16,4 0 0-16,6 6 1 0,-3-1-1 16,3-5 1-16,5 0-1 0,-1 0 0 15,-1 0 1-15,-2 0-1 0,-4 0 0 16,-3 0 0-16,-4 0 0 0,-1 0 0 15,0 0 0-15,0-4-1 0,1 4 1 16,1-4 0-16,-2 4-1 0,2 0 0 0,-1-4 1 16,-4 4-1-16,2-4 1 0,-1 4-1 15,1 0 0-15,2 4 1 0,-2-4-1 16,4 4 1-16,-1 0-1 0,-2 0 1 16,0-4-1-16,-2 0 0 0,-3 0 1 15,3 0-1-15,1 0 0 0,-1 0 0 0,1 0 0 16,-2 0 1-16,-3 6-1 15,2 0 0-15,-3-6 0 16,-3 0 0-16,4 11 1 0,-3-11-1 0,4 0 0 0,2 0 0 16,4 0 1-16,2 0-1 0,6 0 0 15,3-6 0-15,3 6 1 0,-2 0-1 16,-3 6 1-16,0-6-1 0,-1 3 1 16,-3-3-1-16,-8 8 0 0,1-6 0 15,1 2 1-15,2-4-1 0,-1 0 0 0,-1 0 0 16,-7 0 0-16,12 0 1 0,0 6-1 15,0-6 0-15,1 0 0 0,-1 0 1 16,0 2-1-16,4-2 0 0,-8 5 0 16,0-5 0-16,0 5 1 0,-4-5-1 15,0 0 0 1,-1 3 0-16,0-3 0 0,0 0 0 0,0 0 1 0,-3 0-1 16,3 0 0-16,0 0 0 0,2 0 1 15,-3 0-1-15,2 4 0 0,-1-4 0 16,2 5 0-16,3-1 0 0,-2-4 0 0,1 0 0 15,3 8 0-15,-1-8 0 0,3 0 0 16,2 3 1-16,-4-3-1 0,2 0 0 16,1 5 0-16,-1-5 0 0,2 0 1 15,-5 3-1-15,2-3 0 0,-1 0 0 16,-2 0 0-16,2 0 0 0,-2 5 0 16,-1-5 0-16,1 0 0 0,0 0 0 15,-2 6 1-15,4-6-1 0,-2 0 0 0,2 0 0 16,1 3 0-16,2-3 0 0,-1 0 0 15,3 0 0-15,1 5 0 16,-1-5 0-16,3 0 0 0,0 0 0 0,-1 0 0 16,0 0 0-16,2 0 1 0,-2 0-1 15,-3 0 0-15,-2 0-156 0,4 0 156 16,-4 0 0-16,0 0 0 0,0 0 0 16,-3 0 0-16,3 0 0 0,0 4 156 0,0-4-156 15,1 4 0-15,2-4 0 0,-3 0 0 16,4 0 0-16,-2 4 0 0,2-4 1 15,0 0-1-15,0 0 0 0,-1 0 0 16,3 0 0-16,-3 0-1 0,0 0 1 16,-2 0 1-16,2 0-1 0,-2 0 0 15,-1 0 0-15,0-6 0 0,1 6 0 16,-1-2 0-16,-1 2 0 0,-1 0 0 16,2 0 0-16,-2 0 0 0,2 0 0 0,-3 0 1 15,0 2-1-15,1-2 0 0,-1 0 0 16,2 0 0-16,-1 0 0 0,2 0 0 15,0 0 0-15,1-2 0 0,1 2 0 16,-1 0 0-16,4-6 0 0,-4 6 0 16,-1-4 0-16,0 4 0 0,-1 0 0 15,-3-2 0-15,0 2 0 0,1-8 0 16,-2 8 0-16,1-3 0 0,0 3 0 16,0-6 0-16,3 6 0 0,-2-5 1 0,2 5-1 15,-1 0 0-15,0 0 0 0,0 0 0 16,-2 0 0-16,2 0 0 0,-2 0 0 15,1 0 1-15,0-5-2 0,2 5 1 16,1 0 0-16,0 0 0 0,0 0 0 16,0 0 0-16,-3 0 0 0,1 0 0 15,-5 0 0-15,3 0 0 0,1 0 0 16,-1 0 0-16,2 0 1 0,-1-4-1 0,0 4 0 16,7 0-1-16,-5 0 1 0,-2 0 0 15,3-4 0-15,-5 4 0 0,2 0 0 16,3 0 0-16,-5 4 0 0,2 0 1 15,-2-4-1-15,-1 7 0 0,2-7-1 16,1 0 1-16,7 9 1 0,-6-9-1 16,0 0 0-16,4 3 0 0,-2-3 0 15,0 0 0-15,-1 0 0 0,-10 0 0 0,9 0 0 16,-3 0-1-16,-3 0 1 16,0 0 0-16,1 0 0 0,-2 0 0 0,1 0 0 15,-1 0 0-15,0 0 0 0,4 5 0 16,-4-5 0-16,3 3 0 15,1-3 1-15,-1 5-1 0,-1-5 0 0,2 0 0 16,-6 4 0-16,4-4 0 0,-1 0 0 16,-1 0 0-16,-1 0 0 0,3 0 0 15,3 0 0-15,-3 0 0 0,2 0 0 16,-2 0 0-16,-1 0 0 0,2 0 0 0,-2 0 0 16,-2 0 0-16,0 0 0 0,1 0 0 15,2 0 0-15,-3 0 0 0,0 0 0 16,0 0 0-16,-1 0 0 0,1-4 0 15,-1 4 0 1,-1 0 0-16,3 0 0 0,0 0 0 0,1 0 0 0,-3 0 0 16,3 0 0-16,-1 0 0 0,1 0 0 15,-4 0 0-15,3-5 0 0,-2 5 0 16,0 0 0-16,2 0 0 0,-1 0 0 0,-1 0 0 16,2 0 0-16,-3 0 0 0,1-3 0 15,2 3 0-15,0-5 0 0,-3 5 0 16,5-3 0-16,-3 3 0 0,3 0 0 15,-4 0 0-15,5 0 0 0,-2 0 0 16,0 0 0-16,-1-5 0 0,1 5 1 16,0 0-1-16,0 0 0 0,-3 0 0 15,1-4 0-15,0 4 0 0,-3 0 0 16,3-2 0-16,-4 2-1 0,1-6 1 0,0 1 0 16,-1 5 0-16,-2-2 0 0,2 2 0 15,-4 0 0-15,2-7 0 16,-2 7 0-16,-1 0 0 0,3 0 0 0,-5 0 0 15,0 0 0-15,0-4 1 0,1 4-1 16,-2 0 0-16,-4 0 0 0,0 0 0 16,3 0 0-16,-3 0 0 15,0 0-1-15,0 0 0 0,0 0-7 0,0 0-4 0,0 0-18 16,0 0-14-16,0 0-18 0,0 0-23 16,0 0-27-16,0 0-24 0,0 0-100 15,-5-4-128-15,-5 0-285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27.39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62 489 501 0,'-7'0'125'0,"2"0"6"0,5 0-59 0,-4 0-22 0,4 0-7 16,0 0-4-16,0 0-2 0,0 0-2 0,0 0-3 16,0 0 0-16,4-6-4 0,0 2-2 15,1-1 0-15,4-3 1 0,-1-3 2 16,5-6 0-16,-3-3-4 0,5-2-1 16,-2-7-2-1,3-4-3-15,1 0-3 0,0-4-4 0,0 4-4 0,-1 1-1 16,-5 3-2-16,0 2-1 0,-5 3-1 15,-2 5 1-15,-4 1 0 0,0 2 0 16,4-1 1-16,-4 3 0 0,0 3 1 0,0 1-1 16,0 2 1-16,0 8 0 0,0-6 1 15,0 6-1-15,0 0 1 0,0 0-2 16,0 0 0-16,0 0 0 0,0 4-1 16,6 3-2-16,0 6 0 0,-1-1-1 15,2 9 0-15,5-2 1 0,-1 1-1 16,3 0 0-16,-3-1 0 0,1-2-1 15,0 1 1-15,-1-1 0 0,-1-4 0 0,1 4-1 16,-3 1 0-16,2-2 1 0,-1 0-1 16,3-2 1-16,-1-5-1 0,-1-1 0 15,-1 2 0-15,-1-3 1 0,-3-5-1 16,1 2 0-16,-2 1 0 0,-4-5 0 16,0 4 0-16,0 0 0 0,0-4 0 15,-4 6 1-15,-5-1 0 0,-1 0 1 16,-3 5-1-16,0-2 1 0,-4 0 0 15,-4 2-1-15,-3 0 0 0,-5-6 1 16,-4 7-1-16,-2-3 0 0,-3 3 0 16,3-4 0-16,1 4-1 0,6-4-3 0,2 5-9 15,5-5-12-15,3-3-16 16,3-4-26-16,0 4-20 0,5-4-132 16,-2 0-150-16,4 0-340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6:08.96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74 75 152 0,'-4'-2'43'0,"4"-6"4"0,-5 8-17 15,5-5 1-15,-4-1 1 16,4 6 0-16,-4-3-3 0,4 3-1 0,0-8-4 0,0 8-2 15,-5-3-2-15,5 3-1 0,0-5 1 16,0 5 3-16,0 0 3 0,-4 0 3 16,4 0 1-16,0-4 1 0,0 4-1 15,0 0 0-15,0-4-3 0,-5 4-2 16,5-7-3-16,0 7-1 0,-4-5-3 16,4 5-1-16,-4-6-1 0,4 2-2 15,-4 4 1-15,4-2-1 0,-6 2 0 16,6-6 3-16,-4 6-1 0,4 0 1 0,-5 0 0 15,5 0 1-15,-7 0 0 0,7 0 0 16,-5 0 0-16,5 0 0 0,0 0 0 16,0 0 0-16,-4 0 0 0,4 0-1 15,0 0-1-15,0 0 0 0,5 0-2 16,-5 0-1-16,0 0 0 0,0 0-2 16,0 0-1-16,0 0-1 0,0 0-1 15,-5 8-1-15,5-1-2 0,0-3 0 0,0 7-1 16,0-3 0-16,4 3-1 0,-4 0 1 15,5-1 0-15,-5-3 0 0,0 0 0 16,0-7 1-16,5 6 0 0,-5-6 0 16,0 10 1-16,0-5 0 0,7 1 0 15,-3 1 0-15,-4 2 1 0,8 1-1 16,-8 1 1-16,11 0-1 0,-11 1-1 16,4 2 0-16,-8-5 0 0,4 2 0 15,4 0-1-15,-4-3 0 0,0-2 0 0,7 3 0 16,-7-5 0-16,10 7 0 0,-10-6-1 15,5 1 1-15,0 4-1 0,1-7 1 16,-2 6-1-16,-4-4 0 0,6 2 0 16,-2 3-1-16,0-3 1 0,-4-2-1 15,8 8 0-15,-3-4 0 0,0 4 0 16,0-2 1-16,2-2-1 0,-1 2 1 16,1 0-1-16,0-3 1 0,-1 2-1 15,-1 0 1-15,3-4 0 0,-2 2-1 0,2 2 0 16,0 0 0-16,1-3 0 0,-2-1 0 15,1 1 0-15,3 0-1 0,-2 2 1 16,0-4 0-16,-1 2-1 0,1-2 1 16,0 2 0-16,0 3 0 0,-1-5 0 15,1 2 0-15,0-1 0 0,-1 1-1 16,-2-1 1-16,2 0 0 0,-2 1-1 16,1-2 1-16,-1 4-1 0,-1-6 0 15,3 8 1-15,-1-5-1 0,-1 4 0 0,2-2 0 16,1 0 0-16,-2-1 1 0,0 1-1 15,2 2-1-15,-3-6 1 0,0 3 0 16,-1-3 0-16,0 5 0 0,1-4 0 16,-1 1 1-16,1 4-1 0,2-3 1 15,-1 3-1-15,0-2 1 0,2 0 0 16,-2 0-1-16,-1 0 1 0,3 0-1 0,-1-2 0 16,-1 3 0-16,1-2 1 0,-3-1-1 15,-1 4 1-15,1-5-1 0,5 2 1 16,1-1-1-16,0 0 1 0,-2-4-1 15,4 5 0-15,-2-2 0 0,2 4 0 16,-8-2 0-16,1 2 0 0,1 1 0 16,1-1 0-16,-2 1 1 0,2-3-1 15,3 1 0-15,1 2 0 0,1-5 0 16,3 3 1-16,-2 2-1 0,2-3 0 0,0 1 1 16,-1 0 0-16,0 4 0 0,-2-6 1 15,1 2-1-15,-1 1 1 0,0-2-1 16,0-1 0-16,-2 4 0 0,-1-5 0 15,-1 5 0-15,-1-1 0 0,2-1 0 16,-2 1 0-16,0-1 0 0,0 1 0 16,-2-1 0-16,2 2 0 0,0-4 0 15,-2 6 0-15,1-6 0 0,1 2 0 16,-3 1 0-16,1-1 0 0,1 0-1 0,-1-1 1 16,1-1-1-16,-1-1 1 0,-1-1-1 15,3 5 1-15,-3-6-1 0,2 5 0 16,2-3 1-16,-3 2-1 0,1 0 0 15,3 2 1-15,-2-1-1 0,0 2 0 16,-4-3 0-16,3 4 0 0,1 0 1 16,0-2-1-16,0 0 0 0,-2 2 0 15,-1-6 0-15,6 2 0 0,-5 0 0 16,-1-7 0-16,1 11 0 0,1-5 1 0,0-1-1 16,1 1 0-16,-2 2 0 0,-6-4 0 15,5 4 0-15,1-4 0 0,-3 2-1 16,-3 0 1-16,12-1-1 0,-7 0 1 15,3-2-1-15,1 5 1 0,-4-4-1 16,2 0 0-16,-1 1 0 0,-6 0 1 16,9 1-1-16,-3-6 0 0,-6 0 0 15,7 2 0-15,1-2 1 0,-3 6-1 16,2-6 0-16,-2 0 0 0,2 6 0 0,0 0 0 16,-7-6 1-16,7 5-1 0,1 1 0 15,-8-6 0-15,6 5 0 0,-2-5 0 16,0 6 1-16,0-6-1 0,1 6 0 15,-5-6 0-15,4 0 0 0,-4 0 0 16,6 5 0-16,-2-5 1 0,0 0-1 16,1 6 0-16,-1-6 0 0,1 0 0 0,1 5 1 15,0-5-1-15,1 0 0 0,-1 6 0 16,0-6 0-16,4 2 0 0,-4-2 0 16,2 4 0-16,0-4 0 0,-2 6 1 15,1-6-1-15,0 0 0 0,-1 0 0 16,0 4 0-16,1-4 0 0,-2 4 0 15,0-4 0-15,-1 5 0 0,0-5 1 16,0 0-1-16,-4 3 0 0,6-3 0 16,-2 0 0-16,-4 0 0 0,6 5 0 15,-6-5 0-15,6 3 1 0,-6-3-1 0,7 0 0 16,-7 6 0-16,7-2 0 0,-7-4 0 16,5 0 0-16,0 6 0 0,0-6 0 15,-1 7 0-15,2-5 0 0,0-2 0 16,2 4 0-16,-2-4 0 0,2 5 0 15,4-5 0-15,-3 0 0 0,5 0 0 16,-1 3 0-16,3-3 0 0,-1 0 1 16,1 8-1-16,1-8 0 0,-1 2 0 0,-1-2 0 15,3 0 0-15,0 0 0 0,-1 0 0 16,-3 4 0-16,0-4 0 0,-2 0 0 16,0 0 0-16,-3 0 0 0,-3 8 0 15,2-3 0-15,3 1 0 0,0-3 0 16,0 2 0-16,0-2 0 0,-2-3 0 15,0 0 1-15,2 0-1 0,-6 0 0 0,0 0 0 16,2 0 0-16,-3 0 0 16,1 0 0-16,0 0 0 0,0 0 1 0,2 0-1 15,-1 0 0-15,2 0 0 0,1 6 0 16,-3-6 0-16,2 0 0 16,3 0 0-16,-2 6 0 0,1-6 0 0,-2 0 0 15,1 0-1-15,1 0 1 0,-1 4 0 16,2-4 0-16,-2 0 0 0,0 4 0 15,1-4 0-15,-1 0 1 0,2 4-1 0,-1-4 0 16,2 0 0-16,-2 5 0 16,-1-5 0-16,3 6 0 0,-3-6 0 0,1 2 0 15,-2-2 0-15,0 5 0 0,1-5 0 16,-3 0 0-16,1 6 0 0,1-6 0 16,-2 5 0-16,1-5 1 0,0 6-1 15,0-6 0-15,-7 0 0 16,8 5 0-16,-2 1 0 0,2-6 0 15,-3 3 0-15,0 2 0 0,1-1 1 0,4 3-1 16,-6-7 0-16,0 4 0 0,4-4 0 0,-3 0 0 16,0 4 0-16,-1-4 0 0,2 0 1 15,1 4-1-15,-1-4 0 0,-1 0 0 16,1 0 0-16,1 0 1 0,2 4-1 16,-2-4 0-16,1 0 0 0,-2 4 1 15,-1-4-1-15,2 0 0 0,-1 0 1 16,-6 0-1-16,8 0 0 0,-1 4 0 15,-1-8 0-15,2 4 0 0,1 4 1 16,1-4-1-16,-1 0 0 0,1 5 1 0,-3-5-1 16,8 11 0-16,-6-11 0 0,0 0 0 15,6 5 1-15,-2-5-1 0,-2 0 0 16,-1 0 0-16,0 0 0 0,-1 0 0 16,1 0 0-16,-7-5 0 0,5 5 1 15,3 0-1-15,2 0 0 0,-3 0 0 16,2 0 0-16,-1 0 0 0,0 0 1 0,0 0-1 15,0 0 0-15,-5 0 0 0,5 0 0 16,-2-2 0-16,2 2 0 0,0 0 0 16,0 0 0-16,-2 0 0 0,2 0 0 15,-1 0 0-15,-2 0 0 0,1 0 0 16,-1 0 0-16,1 0 0 0,-1 2 0 16,0-2 0-16,-2 0 0 0,4 0 0 15,-2 0 1-15,-1 5-1 0,2-5 0 16,-1 0 1-16,-2 0-1 0,3 0 0 15,-2 0 0-15,0 0 0 0,2 0 0 0,-2 0 0 16,-1 0 1-16,2 0-1 0,-1 0 0 31,-1 0 0-31,-1 0 0 0,3 0 0 0,-3 0 0 0,2 0 0 0,-1 0 0 16,3 0 0-16,-1 0 0 0,-1 0 0 16,2 0 0-16,-2-5 0 0,0 5 0 15,2-2 0-15,0 2-1 0,0 0-6 0,0 0-13 16,-2 0-12-16,1 0-20 0,-5 2-22 15,-3 9-32-15,4 1-39 0,-8 3-89 16,4 5-136-16,-11 5-285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58.70764" units="1/cm"/>
          <inkml:channelProperty channel="Y" name="resolution" value="1882.07922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8-03-20T22:05:26.08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78 24 429 0,'-5'-9'113'0,"5"4"7"15,-5 0-47-15,5-1-23 16,0 6-4-16,0 0-3 0,-6 0-2 0,6 0-5 16,0 0-4-16,0 0-4 0,0 0-1 0,0 0-2 15,0 6-1-15,11 0-2 0,-2 5-1 16,4 6-1-16,0-1-1 0,4 6-2 15,0 1-5-15,-3-1-3 0,4 1-2 16,-2 2-1-16,-3-3-2 0,1 0 1 16,-6-4-1-16,2 3 2 0,-4-2 3 15,-3-1 3-15,-3 1 4 0,0-1 2 16,-7-2 3-16,-2 4 0 0,0-4 1 16,-7 1-3-16,3-1-4 0,-5-2-4 0,0-1-3 15,-3 1-3-15,4-3-4 0,-2-4-10 16,-1-1-12-16,-1-2-20 0,3-4-26 15,5 0-16-15,2 0-120 0,3-10-140 16,1-2-307-16</inkml:trace>
  <inkml:trace contextRef="#ctx0" brushRef="#br0" timeOffset="5422.5">-4142 479 517 0,'0'-5'125'16,"0"1"4"-16,0-3-75 16,0 7-10-16,0-4-6 0,0 4-1 0,0 0-1 0,0 4 1 15,0 0 0 32,0 1 0-47,0 1 0 0,0-1-3 0,0 2-2 0,0 0-1 0,0-1-3 0,0 0-2 0,0 2-2 0,0 0-3 0,0 3-1 0,0 1-2 16,-5 3-1-16,5 4-1 0,-5 0-1 15,5 5-1-15,-7-1-1 0,3 5-1 16,-4 0-2-16,5 1-2 0,-3 1-1 16,2 5-3-16,4-2 1 0,-5-3-1 15,5-2 1-15,0-1 0 0,5-5 0 0,-1-1 1 16,0-1 0-16,1-4 0 0,3 0-1 16,-1-3-1-16,0 0-1 0,3-4 0 15,-1-2 0-15,2-7-2 0,0 7 0 16,-1-7-2-16,3-6-3 0,-3-2-5 15,3-1-6-15,-1-5-5 0,0-1-7 16,-3-1-7-16,4-5-10 0,-4 0-9 16,-1 4-7-16,-4-2-10 0,-4 3-2 0,0 1-4 15,0 3-7-15,-4 2-93 0,-4 4-101 16,0 3-242-16</inkml:trace>
  <inkml:trace contextRef="#ctx0" brushRef="#br0" timeOffset="5762.15">-4340 798 545 0,'-4'0'136'0,"4"0"6"15,-7-6-71 1,7 6-8-16,0 0-4 0,7-7-2 0,0 4 1 0,6-2 0 16,3 1-2-16,3 0-7 15,3 0-8-15,2 4-9 0,0 0-6 0,0 0-8 16,-3 0-6-16,-2 0-6 0,-1 4-10 15,-4-4-16-15,1 0-22 0,-1 0-28 16,-5-7-120-16,0 7-16 0,-4 0-127 0,-5-11-231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4156-F5AF-4923-BE9D-6E89D6B8160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2D51-27F9-4BD3-A071-2A3F5178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ECDB-3E31-4BEC-A0A6-19FA60674F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32.emf"/><Relationship Id="rId18" Type="http://schemas.openxmlformats.org/officeDocument/2006/relationships/customXml" Target="../ink/ink8.xml"/><Relationship Id="rId3" Type="http://schemas.openxmlformats.org/officeDocument/2006/relationships/image" Target="../media/image27.png"/><Relationship Id="rId21" Type="http://schemas.openxmlformats.org/officeDocument/2006/relationships/image" Target="../media/image36.emf"/><Relationship Id="rId7" Type="http://schemas.openxmlformats.org/officeDocument/2006/relationships/image" Target="../media/image29.emf"/><Relationship Id="rId12" Type="http://schemas.openxmlformats.org/officeDocument/2006/relationships/customXml" Target="../ink/ink5.xml"/><Relationship Id="rId17" Type="http://schemas.openxmlformats.org/officeDocument/2006/relationships/image" Target="../media/image34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5" Type="http://schemas.openxmlformats.org/officeDocument/2006/relationships/image" Target="../media/image33.emf"/><Relationship Id="rId10" Type="http://schemas.openxmlformats.org/officeDocument/2006/relationships/customXml" Target="../ink/ink4.xml"/><Relationship Id="rId19" Type="http://schemas.openxmlformats.org/officeDocument/2006/relationships/image" Target="../media/image35.emf"/><Relationship Id="rId4" Type="http://schemas.openxmlformats.org/officeDocument/2006/relationships/customXml" Target="../ink/ink1.xml"/><Relationship Id="rId9" Type="http://schemas.openxmlformats.org/officeDocument/2006/relationships/image" Target="../media/image30.emf"/><Relationship Id="rId1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/>
              <a:t>דוגמא פשוטה</a:t>
            </a:r>
            <a:br>
              <a:rPr lang="he-IL" dirty="0"/>
            </a:br>
            <a:r>
              <a:rPr lang="he-IL" dirty="0"/>
              <a:t>פתרון אנליטי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A52BD68-CECA-4291-8C51-4D9084DDB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עד עכשיו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תהליכים בגוף הם דינמיים.</a:t>
            </a:r>
          </a:p>
          <a:p>
            <a:r>
              <a:rPr lang="he-IL" dirty="0"/>
              <a:t>ניתן לתאר תהליכים על ידי משוואות דיפרנציאליות</a:t>
            </a:r>
          </a:p>
          <a:p>
            <a:r>
              <a:rPr lang="he-IL" dirty="0"/>
              <a:t>ניתן להבין התנהגות של משוואות דיפרנציאליות בשיטות גרפיות, נומריות ואנליטיות.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0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66"/>
            <a:ext cx="8229600" cy="1143000"/>
          </a:xfrm>
        </p:spPr>
        <p:txBody>
          <a:bodyPr/>
          <a:lstStyle/>
          <a:p>
            <a:r>
              <a:rPr lang="he-IL" dirty="0"/>
              <a:t>דוגמא פשוטה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he-IL" dirty="0"/>
              </a:p>
              <a:p>
                <a:r>
                  <a:rPr lang="he-IL" dirty="0"/>
                  <a:t>פתרון גרפי</a:t>
                </a:r>
              </a:p>
              <a:p>
                <a:endParaRPr lang="he-IL" dirty="0"/>
              </a:p>
              <a:p>
                <a:endParaRPr lang="he-IL" dirty="0"/>
              </a:p>
              <a:p>
                <a:r>
                  <a:rPr lang="he-IL" dirty="0"/>
                  <a:t>פתרון נומרי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4" y="2602726"/>
            <a:ext cx="3635395" cy="21052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C2C0DC-52F4-4B19-BC2A-E830D1A00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725144"/>
            <a:ext cx="6285521" cy="18106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922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30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7AF6-8EA9-4DFE-996B-2B39BEBB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משוואה דיפרנציאלית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42CE5A-32FB-4F22-B31F-86360EF2E5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צריכים שני דברים כדי לפתור:</a:t>
                </a:r>
              </a:p>
              <a:p>
                <a:pPr lvl="1"/>
                <a:r>
                  <a:rPr lang="he-IL" dirty="0"/>
                  <a:t>משוואה (חוק שינוי)</a:t>
                </a:r>
              </a:p>
              <a:p>
                <a:pPr lvl="1"/>
                <a:r>
                  <a:rPr lang="he-IL" dirty="0"/>
                  <a:t>תנאי התחלה</a:t>
                </a:r>
              </a:p>
              <a:p>
                <a:r>
                  <a:rPr lang="he-IL" dirty="0"/>
                  <a:t>למה צריך תנאי התחלה?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יש הרבה (אינסוף) פתרונות: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42CE5A-32FB-4F22-B31F-86360EF2E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31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ADB1-03EE-4AC4-A449-42992003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משוואה דיפרנציאלית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FDC9A0-5A3C-4C25-B963-A25D675904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פתרון משוואה "פשוטה":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פתרון: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נוודא:</a:t>
                </a:r>
              </a:p>
              <a:p>
                <a:pPr>
                  <a:buFontTx/>
                  <a:buChar char="-"/>
                </a:pPr>
                <a:r>
                  <a:rPr lang="he-IL" dirty="0"/>
                  <a:t>מקיים את המשוואה</a:t>
                </a:r>
              </a:p>
              <a:p>
                <a:pPr>
                  <a:buFontTx/>
                  <a:buChar char="-"/>
                </a:pPr>
                <a:r>
                  <a:rPr lang="he-IL" dirty="0"/>
                  <a:t>מקיים תנאי התחלה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FDC9A0-5A3C-4C25-B963-A25D675904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2000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2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למקרה שלנו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r">
                  <a:buNone/>
                </a:pPr>
                <a:r>
                  <a:rPr lang="he-IL" sz="2400" dirty="0"/>
                  <a:t>בפתרון הגרפי ובפתרון הנומרי ראינו שבסופו של דבר,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he-IL" sz="2400" dirty="0"/>
                  <a:t> לא משתנה.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כלומר, הנגזרת מתאפסת.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באיזה ערך זה קורה?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מה קורה סביב אזור זה?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48590" y="5365048"/>
                <a:ext cx="4572000" cy="9881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𝑠𝑡𝑒𝑎𝑑𝑦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br>
                  <a:rPr lang="en-US" sz="2800" i="1" dirty="0">
                    <a:latin typeface="Cambria Math" panose="02040503050406030204" pitchFamily="18" charset="0"/>
                  </a:rPr>
                </a:b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590" y="5365048"/>
                <a:ext cx="4572000" cy="9881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6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6A1C-FE85-4042-A78B-8438C7C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למקרה שלנו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E467F4-E9AF-40C0-9A18-1683C42EC6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𝑠𝑡𝑒𝑎𝑑𝑦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𝑠𝑡𝑎𝑡𝑒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>
                  <a:buNone/>
                </a:pPr>
                <a:r>
                  <a:rPr lang="he-IL" dirty="0"/>
                  <a:t>נבדוק מה קורה סביב נקודה זו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E467F4-E9AF-40C0-9A18-1683C42EC6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64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F7E6-04C4-41FE-A685-9079D7DA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08D5F-E156-463C-B098-38EDEBEC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0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468560" y="478974"/>
                <a:ext cx="8229600" cy="4525963"/>
              </a:xfrm>
            </p:spPr>
            <p:txBody>
              <a:bodyPr/>
              <a:lstStyle/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468560" y="478974"/>
                <a:ext cx="8229600" cy="4525963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63888" y="3933056"/>
            <a:ext cx="1584176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תנאי התחלה!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245929" y="4399621"/>
              <a:ext cx="3255480" cy="316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6929" y="4388821"/>
                <a:ext cx="327456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5" name="Ink 34"/>
              <p14:cNvContentPartPr/>
              <p14:nvPr/>
            </p14:nvContentPartPr>
            <p14:xfrm>
              <a:off x="2809249" y="5168581"/>
              <a:ext cx="525960" cy="59940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00249" y="5161021"/>
                <a:ext cx="54648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Ink 35"/>
              <p14:cNvContentPartPr/>
              <p14:nvPr/>
            </p14:nvContentPartPr>
            <p14:xfrm>
              <a:off x="3495049" y="6303301"/>
              <a:ext cx="2731680" cy="5652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86049" y="6293221"/>
                <a:ext cx="275292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7" name="Ink 36"/>
              <p14:cNvContentPartPr/>
              <p14:nvPr/>
            </p14:nvContentPartPr>
            <p14:xfrm>
              <a:off x="3472369" y="4853221"/>
              <a:ext cx="89280" cy="15728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63009" y="4845661"/>
                <a:ext cx="108000" cy="159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8" name="Ink 37"/>
              <p14:cNvContentPartPr/>
              <p14:nvPr/>
            </p14:nvContentPartPr>
            <p14:xfrm>
              <a:off x="3521689" y="5654941"/>
              <a:ext cx="1396080" cy="57312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513769" y="5643061"/>
                <a:ext cx="1415880" cy="58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9" name="Ink 38"/>
              <p14:cNvContentPartPr/>
              <p14:nvPr/>
            </p14:nvContentPartPr>
            <p14:xfrm>
              <a:off x="3550849" y="5617501"/>
              <a:ext cx="2703960" cy="5040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39689" y="5604901"/>
                <a:ext cx="2728080" cy="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0" name="Ink 39"/>
              <p14:cNvContentPartPr/>
              <p14:nvPr/>
            </p14:nvContentPartPr>
            <p14:xfrm>
              <a:off x="3456169" y="4809301"/>
              <a:ext cx="168120" cy="1760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52569" y="4798141"/>
                <a:ext cx="1832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1" name="Ink 40"/>
              <p14:cNvContentPartPr/>
              <p14:nvPr/>
            </p14:nvContentPartPr>
            <p14:xfrm>
              <a:off x="3560929" y="5000821"/>
              <a:ext cx="1126080" cy="6566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50849" y="4990741"/>
                <a:ext cx="1146240" cy="66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2" name="Ink 41"/>
              <p14:cNvContentPartPr/>
              <p14:nvPr/>
            </p14:nvContentPartPr>
            <p14:xfrm>
              <a:off x="4625089" y="6237421"/>
              <a:ext cx="1655280" cy="38196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616809" y="6228781"/>
                <a:ext cx="1673640" cy="40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305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52770</TotalTime>
  <Words>240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דוגמא פשוטה פתרון אנליטי</vt:lpstr>
      <vt:lpstr>דוגמא פשוטה</vt:lpstr>
      <vt:lpstr>פתרון משוואה</vt:lpstr>
      <vt:lpstr>פתרון משוואה דיפרנציאלית</vt:lpstr>
      <vt:lpstr>פתרון משוואה דיפרנציאלית</vt:lpstr>
      <vt:lpstr>חזרה למקרה שלנו</vt:lpstr>
      <vt:lpstr>חזרה למקרה שלנו</vt:lpstr>
      <vt:lpstr>PowerPoint Presentation</vt:lpstr>
      <vt:lpstr>PowerPoint Presentation</vt:lpstr>
      <vt:lpstr>עד עכשיו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248</cp:revision>
  <dcterms:created xsi:type="dcterms:W3CDTF">2014-08-09T08:29:52Z</dcterms:created>
  <dcterms:modified xsi:type="dcterms:W3CDTF">2020-02-25T20:22:32Z</dcterms:modified>
</cp:coreProperties>
</file>