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45" r:id="rId2"/>
    <p:sldId id="446" r:id="rId3"/>
    <p:sldId id="447" r:id="rId4"/>
    <p:sldId id="448" r:id="rId5"/>
    <p:sldId id="453" r:id="rId6"/>
    <p:sldId id="450" r:id="rId7"/>
    <p:sldId id="451" r:id="rId8"/>
    <p:sldId id="452" r:id="rId9"/>
    <p:sldId id="437" r:id="rId10"/>
    <p:sldId id="43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>
      <p:cViewPr varScale="1">
        <p:scale>
          <a:sx n="67" d="100"/>
          <a:sy n="67" d="100"/>
        </p:scale>
        <p:origin x="1209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08T09:06:30.10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-31 348 19 0,'0'5'9'0,"-3"-10"-4"0,3 5 18 16,0 0-19-16,0 0 1 16,0 0 3-16,0 0 1 15,3-5-11-15,0-1 1 16,-3 6 7-16,0-9 1 16,3-1-2-16,0-1 1 0,0-2-3 15,0-7 1-15,0 2-1 16,0 2 0-16,3-4-2 15,-2-1 1-15,-1-3-1 16,3 0 0-16,0-1 0 16,-3 1 0-16,3 2 0 15,0 6 0 1,-3-5 0-16,3 1 1 16,-3 4-1-16,0 3 0 0,-3-4-1 15,3 7 1-15,-3 2-1 16,3-4 1-16,-3 5-1 0,0-1 0 15,0-1 0-15,0 4 1 16,0 0-1-16,0 5 0 16,0-6 0-16,3 4 0 15,-3 2-1-15,0 0 1 16,0 0 0-16,0 0 0 16,0 0 0-16,3 2 1 15,0 1-1-15,3 0 0 16,-3-1 0-16,0 3 0 15,0 4 0-15,3 2 0 16,0 2 0-16,0 1 0 0,0-4 0 16,0 4 1-16,0 2-1 15,4 3 0-15,2 0 0 16,0 3 0-16,0-4 0 16,1 1 0-16,-4-5 0 15,0 2 1-15,0 1-1 16,0-2 0-16,-3 2 0 15,0-1 0-15,0 0 0 16,1-2 1-16,-4-3-1 16,3-4 0-16,-3 2 0 15,0-1 0-15,0-3 0 16,0 0 0-16,0-2 0 16,0 3 1-16,-3-3-1 15,0-3 0-15,0 0 0 16,0 0 1-16,0 2-1 0,0 1 0 15,0-3 0-15,3 3 0 16,-3-3 0-16,0 0 0 16,-3 2 1-16,0-2 0 15,0 0 0-15,-3-2 0 16,0-1 0-16,-6 3 1 16,-1 0 0-16,-2-3 0 15,-3 3-1-15,-1-2 1 16,-2 2-1-16,0 0 1 15,2 0-1-15,1-6 0 16,0 3-1-16,0-2 0 0,3 2 0 16,0-2 0-16,6 5-1 15,0-3 0-15,-1 3-4 16,4-2 0-16,3-1-4 16,3 3 0-16,0 0-5 15,6 0 0-15,3 3-4 16,4 2 0-16,-4 0 3 15,-3-7 1-15</inkml:trace>
  <inkml:trace contextRef="#ctx0" brushRef="#br0" timeOffset="-2573.95">-116 1393 18 0,'-4'0'9'0,"4"3"0"0,0-3 9 16,0 0-14-16,0 2 0 15,0-2 1-15,0-5 0 16,0 5-6-16,0-5 0 16,0-3 5-16,0 2 0 15,0-5-1-15,0 4 0 0,0-5 1 16,4 2 0-16,-4-4 0 15,0 1 0-15,0-7 0 16,0-4 0-16,0 6-1 16,0-4 1-16,0-5-2 15,0-5 1-15,3-9-1 16,-3 8 0-16,3 1-1 16,0 0 1-16,0-4 0 15,0 4 0-15,0 2 0 16,-3 1 0-16,0 2 0 15,0-8 1-15,0 5-1 16,-3 0 0-16,3 9 0 16,0-4 0-16,0 3-1 15,-3 1 1-15,3 2-1 16,0 3 1-16,0 2-2 16,0 3 1-16,-3 4-3 0,3 4 1 15,0 3-2-15,0 0 1 16,0 3-3-16,0-1 1 15,0 1-5-15,0-1 1 16,3 1-5-16,0 2 1 16,0-2-5-16,3 3 1 15</inkml:trace>
  <inkml:trace contextRef="#ctx0" brushRef="#br0" timeOffset="-1568.25">650 1393 20 0,'-6'5'10'0,"6"-5"1"0,3-5 9 16,-3 0-15-16,0 5 1 15,0-17 4-15,0 4 0 16,0-1-12-16,3-1 1 15,-3-5 9-15,-3-2 0 0,0-5-3 16,-3 9 1-16,6-6-1 16,-3-3 0-16,3-6-1 15,-3-5 1-15,3 3-1 16,-3 0 0-16,3-3-1 16,0 1 0-16,-4-2-1 15,-2-1 1-15,0 2-2 16,3 0 0-16,0 3 0 15,0 8 0-15,0 3-1 16,3-1 0-16,-3-2 0 16,3 0 0-16,0 3-1 15,0-6 1-15,0 6 0 16,0 5 0-16,0 6-1 16,0-4 1-16,0 7-4 15,-3 2 0-15,3 5-4 16,0 6 0-16,0 2-6 0,0 5 0 15,0 7-6-15,3-1 1 16,-9-5 3-16,6-6 1 16</inkml:trace>
  <inkml:trace contextRef="#ctx0" brushRef="#br0" timeOffset="1212.48">480-352 18 0,'3'-3'9'0,"0"-2"-4"16,-3 5 16-16,0 0-17 15,3-5 0-15,0 2 4 16,-3 3 1-16,3-6-10 16,0 3 0-16,0 1 7 15,0-1 1-15,-3 3-2 16,0 0 1-16,3 0-3 16,0 3 1-16,1 2-2 15,-1 4 1-15,-3 1-2 16,0 1 1-16,0 0-1 15,0 5 0-15,-3 8-1 0,3-2 1 16,-4 2-1-16,1 1 0 16,0-1-1-16,0 0 1 15,-3 6-1 1,0 0 1-16,0-3 0 16,0-6 0-16,0 1 0 15,0 2 0-15,0 0-1 16,3 1 1-16,-1-1 0 15,1 0 0-15,0-4-1 16,3 1 1-16,0-8 0 16,0-5 0-16,3 1-1 15,0-4 1-15,1 3 0 16,2-5 0-16,0 2 0 16,3 1 1-16,0-1-1 15,3-2 0-15,0 0 0 0,1-1 1 16,-1-2-1-16,0 0 0 15,0 5-1 1,0-5 1-16,3 0-2 0,-6 3 1 16,0-3-2-16,0 0 1 15,0 3-3-15,-2-6 1 16,-1 6-3-16,0-6 1 16,0 0-2-16,-3 1 1 0,-3 2-4 15,0 0 0-15</inkml:trace>
  <inkml:trace contextRef="#ctx0" brushRef="#br0" timeOffset="1964.25">382-190 21 0,'-3'-8'10'0,"6"11"-3"16,-3-3 13-16,0 0-16 15,0 0 0-15,0-3 4 16,0 3 1-16,0 0-10 15,0-5 0-15,0-1 7 16,3 0 1-16,-3 6-2 16,6-5 1-16,0 5-2 15,4 0 0-15,-1 0-1 16,0 0 1-16,3 3-1 16,0-1 0-16,1 1-1 0,2 0 1 15,0 0 0-15,0 0 0 16,1-1-2-16,-4 1 1 15,3-3-1-15,-3 0 1 16,3 0-2-16,0 0 1 16,-3 3-2-16,-3-3 0 15,-3 0-3-15,0 2 0 16,-2 3-4-16,-1 4 1 0,0-4-6 16,0-2 0-16,3 5-4 15,-6 3 0-15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08T09:23:13.33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10 35 10 0,'-3'0'5'0,"0"-3"2"0,3 3 6 16,0 0-12-16,0 0 0 15,0 0 1-15,0 0 0 0,0 0-2 16,0 0 0-16,0 0 2 15,0 0 1-15,0 0 1 16,0 0 0-16,3 3 0 16,-3-1 0-16,3 1 0 15,-3 3 0-15,0-1-1 16,0 1 0-16,3 1-2 16,-3-1 1-16,0-6-1 15,0 0 0-15,0 0-1 16,3 0 1-16,0 6-1 15,0-4 1-15,3 4-1 16,-6 7 1-16,0-5-1 16,0 0 1-16,0 0-1 15,0-5 1-15,0-3-1 16,0 0 1-16,0 6 0 16,0-15 0-16,0 1 0 0,0 3 0 15,0-6 0-15,0 3 0 16,0-3-1-16,0 19 1 15,0-5-1-15,0-3 0 16,0 0 0-16,0-3 0 16,0-5 1-16,0 6 1 15,0-4 0-15,0 0 0 16,0-1-1-16,0-1 1 0,0-1 0 16,-6 4 0-16,6 0-2 15,-3 2 0-15,3 3 0 16,-3 0 1-16,3 3-1 15,0 2 1-15,0 3-1 16,0 0 1-16,0 3-1 16,0-19 1-16,0 8-1 15,0 0 0-15,0 8 0 16,0 0 0-16,0 0 0 16,0 5 1-16,0 1-1 15,0-8 0-15,0-4 0 16,0-2 0-16,0 0 0 15,0-2 1-15,0-6-1 16,-3-11 0-16,3 24 0 0,0-5 0 16,0 0 0-16,0-5 0 15,0-3 0-15,0-4 0 16,0 2 0-16,0-1 1 16,0 0-1-16,-3 1 0 15,3-2 1-15,0 7 0 16,0 0-1-16,0 5 1 15,0 3 0-15,0 4 0 16,0 5 0-16,0-2 0 16,0 1-1-16,0-8 1 0,0 0-1 15,-3-6 0-15,3-3 0 16,-3 6 0-16,3 3-4 16,-4 0 0-16,4 0-5 15,0-9 0-15,4 9-6 16,2 2 0-16</inkml:trace>
  <inkml:trace contextRef="#ctx0" brushRef="#br0" timeOffset="2293.32">526 86 11 0,'0'0'5'0,"0"-2"8"0,0 2-4 0,0 0-7 16,0 0 0-16,0 0 2 15,0 0 0-15,0 0-5 16,0 0 1-16,0 0 4 16,4 2 1-16,-4 1-2 15,2 5 1-15,-2-21-1 16,0 13 1-16,0 7-1 15,4 7 0-15,-4 5-2 16,2 0 0-16,-2 11 0 16,4-19 0-16,-2 2-1 15,-2 4 1-15,4 1-1 16,-2 4 1 0,-2 26 0-1,0-1 0-15,0-18 0 16,0 6 0-16,-2 3 0 0,2 0 0 15,-4-3 0-15,4 3 1 16,-2-5-2-16,2-4 1 16,0 1-1-16,0-6 0 15,-4-5 0-15,4-13 1 16,0-4-1-16,0 3 1 16,-2 1-1-16,2-4 0 15,-4 1 0-15,4 0 0 16,0-3 0-16,0 0 0 15,0 0 0-15,0 0 0 16,0 16 0-16,0-8 0 0,0-5 0 16,0-14 1-16,0-5-1 15,0-11 0-15,0 0 0 16,4 3 0-16,-4 0-1 16,2-12 1-16,-2 6 0 15,0-5 0-15,0 3 1 16,4-3 1-16,-4 2-1 15,0 3 0-15,0 3 0 16,0 3 1-16,0 6 0 16,2 1 0-16,-2 4-2 15,0-1 0-15,0 9 0 16,4 0 1-16,-4 5-1 16,0 0 0-16,0 0 0 15,2 2 0-15,-2 3 0 16,0 6 0-16,0 5 0 0,0 6 1 15,0 11-1 1,0-1 0-16,0 0 0 0,0-8 0 16,0 6 0-16,4 8 0 15,-4 3 0-15,2 0 0 16,-2 4 0-16,0-26 1 16,0-2-1-16,0 1 0 15,0-2 0-15,0-2 0 16,-2 5 0-16,2-5 1 15,0-4-2-15,0 1 1 16,0-3 0-16,0-2 0 0,0-4 0 16,0 1 0-16,-4-3-1 15,4 0 1-15,0-5 0 16,0-1 0-16,0-2 0 16,0 0 0-16,0 0 0 15,0 16 0-15,-2-13 0 16,2-9 0-16,-4-7-1 15,4-23 1-15,0 12 0 16,0-14 0-16,0-3 0 16,4-5 0-16,-2 3 0 15,2 8 0-15,-2 26 0 16,2-7 0-16,-4-3 0 16,2 3 0-16,-2 2 0 15,4 3 1-15,-4 3-1 16,0 2 1-16,0 1-1 15,0 2 1-15,0 1-1 0,2 4 0 16,-2 9-1-16,4 2 1 16,-4 8 0-16,3 4 1 15,-3-17-1-15,0 2 0 16,0 9 0-16,0 8 0 16,-3 8 0-16,3 8 0 15,-4 9 0-15,4-10 1 16,0 13-1-16,4 4 0 15,-1 3 0-15,0-22 0 16,0-2 0-16,0 0 0 16,0-1-1-16,0 1 1 0,-3 3 0 15,0-1 0-15,0-2-1 16,0 0 1-16,0-1 0 16,0-7 0-16,0-3 0 15,0-3 0-15,0-8 0 16,0 3 0-16,0-3 0 15,0-3 0-15,0 1 0 16,0 2 0-16,0 0 0 16,0-3 0-16,0 1 0 15,0 0 0-15,0-6 0 16,-3 2 0-16,0 1 0 16,3-1 0-16,-3-4 0 15,0 2 1-15,3-3-1 16,0 3 0-16,0 0-1 15,0-5 1-15,0 5 0 16,0 0 0-16,0 0 0 0,0 0 0 16,0-3-1-16,0 3 1 15,0 0-1-15,0 0 1 16,-3-3-1-16,3 0 0 16,0 3-1-16,0 0 1 15,-3-5-2-15,3 5 1 16,0 0-4-16,0 0 0 15,0 0-4-15,0 0 0 16,0 5-2-16,0-5 0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08T09:35:29.05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-2056 61 23 0,'-18'5'11'0,"-4"-7"-8"0,16-1 19 0,-2 3-22 15,-2-5 1-15,-2-3 0 16,0 3 1-16,0-1-3 16,-3 6 0-16,3-3 1 15,3 6 0-15,-7 0-2 16,4 0 0-16,3 2-6 16,0 3 0-16</inkml:trace>
  <inkml:trace contextRef="#ctx0" brushRef="#br0" timeOffset="-265.63">-1791 96 28 0,'-16'0'14'0,"-8"0"-16"16,21 0 24-16,-3-3-23 15,0 3 1-15,0-2-1 16,-4 2 1-16,2-6-1 16,2 4 0-16,2-3-4 15,2-1 1-15,-4 6-3 16,2-6 0-16</inkml:trace>
  <inkml:trace contextRef="#ctx0" brushRef="#br0" timeOffset="-544.84">-1271 16 23 0,'-15'-9'11'0,"-10"9"-10"0,19 0 22 15,-3 0-23-15,0 0 1 16,-4 3-1-16,1-3 1 16,0 0 0-16,0-6 0 15,3 4 0-15,0 2 1 16,3 0-3-16,-4 0 1 15,-2 0-4-15,0 2 1 16,4 1-6-16,-2-3 1 0</inkml:trace>
  <inkml:trace contextRef="#ctx0" brushRef="#br0" timeOffset="-888.59">-809-6 25 0,'-15'-8'12'0,"-7"21"-6"0,19-10 23 15,-3-3-27-15,-3 2 1 16,0 4 0-16,0 2 0 15,-4-2-4-15,4 1 0 16,0-1 1-16,0-3 1 0,3 2-5 16,0 1 0-16,0 1-6 15,0-1 1-15,2-4-2 16,2 4 1-16</inkml:trace>
  <inkml:trace contextRef="#ctx0" brushRef="#br0" timeOffset="-1201.1">-466 7 25 0,'-6'6'12'0,"3"-22"4"0,0 18 12 15,0 3-25-15,3-2 1 0,-6 0 3 16,3 0 0-16,-1 0-8 16,-2-6 0-16,0 3 5 15,0 0 1-15,0 0-3 16,-2 3 0-16,-2-1-4 16,4 1 1-16,3-3-6 15,-3 3 1-15,3 2-8 16,-3 3 0-16,9-5-1 15,-3-3 1-15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08T09:34:11.6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-56 133 19 0,'0'4'9'0,"-2"-8"-4"0,2 4 18 16,0 0-19-16,0 0 1 16,0 0 3-16,0 0 1 15,2-4-11-15,0 0 1 16,-2 4 7-16,0-5 1 16,2-3-2-16,0 0 1 0,1-1-3 15,-1-5 1-15,0 1-1 16,0 2 0-16,2-3-2 15,-2-1 1-15,1-2-1 16,1 0 0-16,0-1 0 16,-1 1 0-16,1 2 0 15,0 4 0 1,-2-5 0-16,3 3 1 16,-3 1-1-16,0 3 0 0,-2-3-1 15,2 5 1-15,-2 2-1 16,3-3 1-16,-3 2-1 0,0 0 0 15,0 1 0-15,0 1 1 16,0 0-1-16,0 4 0 16,0-4 0-16,1 3 0 15,-1 1-1-15,0 0 1 16,0 0 0-16,0 0 0 16,0 0 0-16,2 1 1 15,1 1-1-15,1 0 0 16,-2 0 0-16,1 2 0 15,-1 2 0-15,2 1 0 16,0 2 0-16,1 1 0 0,-1-3 0 16,1 3 1-16,-2 1-1 15,4 3 0-15,2-1 0 16,-1 2 0-16,1-1 0 16,-1-1 0-16,-1-3 0 15,0 1 1-15,-1 1-1 16,1-1 0-16,-3 1 0 15,1-1 0-15,-2 0 0 16,2-1 1-16,-3-2-1 16,3-2 0-16,-3-1 0 15,0 1 0-15,0-2 0 16,0-1 0-16,0 0 0 16,0 0 1-16,-2-1-1 15,0-2 0-15,0 0 0 16,0 0 1-16,0 2-1 0,0 0 0 15,0-2 0-15,3 2 0 16,-3-2 0-16,0 0 0 16,-3 1 1-16,1-1 0 15,0 0 0-15,-2-1 0 16,0-1 0-16,-5 2 1 16,0 0 0-16,-2-2 0 15,-2 2-1-15,1-2 1 16,-4 2-1-16,1 0 1 15,2 0-1-15,0-4 0 16,0 3-1-16,0-4 0 0,2 4 0 16,1-3 0-16,3 4-1 15,0-2 0-15,1 2-4 16,2-2 0-16,2 0-4 16,2 2 0-16,0 0-5 15,4 0 0-15,2 2-4 16,3 2 0-16,-2 0 3 15,-3-7 1-15</inkml:trace>
  <inkml:trace contextRef="#ctx0" brushRef="#br0" timeOffset="1">-116 870 18 0,'-3'0'9'0,"3"2"0"0,0-2 9 16,0 0-14-16,0 1 0 15,0-1 1-15,0-3 0 16,0 3-6-16,0-4 0 16,0-1 5-16,0 1 0 15,0-4-1-15,0 2 0 0,0-1 1 16,3-1 0-16,-3-1 0 15,0-1 0-15,0-4 0 16,0-3 0-16,0 4-1 16,0-2 1-16,0-4-2 15,0-4 1-15,1-6-1 16,-1 7 0-16,2-2-1 16,1 2 1-16,-1-3 0 15,0 2 0-15,0 2 0 16,-2 0 0-16,0 2 0 15,0-5 1-15,0 3-1 16,-2 0 0-16,2 5 0 16,0-1 0-16,0 2-1 15,-2 0 1-15,2 1-1 16,0 3 1-16,0 1-2 16,0 3 1-16,-2 1-3 0,2 4 1 15,0 2-2-15,0 0 1 16,0 2-3-16,0 0 1 15,0 0-5-15,0 0 1 16,2 0-5-16,0 2 1 16,0-3-5-16,3 3 1 15</inkml:trace>
  <inkml:trace contextRef="#ctx0" brushRef="#br0" timeOffset="2">428 870 20 0,'-4'3'10'0,"4"-3"1"0,2-3 9 16,-2-1-15-16,0 4 1 15,0-11 4-15,0 1 0 16,0 1-12-16,2-3 1 15,-2-1 9-15,-2-3 0 0,0-2-3 16,-2 4 1-16,4-3-1 16,-2-2 0-16,2-4-1 15,-2-3 1-15,2 1-1 16,-3 0 0-16,3-2-1 16,0 0 0-16,-2 1-1 15,-2-2 1-15,0 1-2 16,2 0 0-16,-1 2 0 15,1 6 0-15,0 2-1 16,2 0 0-16,-2-2 0 16,2 0 0-16,0 2-1 15,0-4 1-15,0 4 0 16,0 3 0-16,0 5-1 16,0-3 1-16,0 5-4 15,-3 1 0-15,3 4-4 16,0 4 0-16,0 2-6 0,0 3 0 15,0 5-6-15,3-1 1 16,-8-3 3-16,5-4 1 16</inkml:trace>
  <inkml:trace contextRef="#ctx0" brushRef="#br0" timeOffset="3">307-361 18 0,'2'-1'9'0,"1"-3"-4"16,-3 4 16-16,0 0-17 15,2-4 0-15,0 2 4 16,-2 2 1-16,2-4-10 16,1 2 0-16,-1 0 7 15,-1 0 1-15,-1 2-2 16,0 0 1-16,3 0-3 16,-1 2 1-16,0 2-2 15,0 2 1-15,-2 2-2 16,0-1 1-16,0 1-1 15,0 3 0-15,-2 6-1 0,2-2 1 16,-2 2-1-16,0 1 0 16,-1-1-1-16,2 0 1 15,-4 4-1 1,1 0 1-16,-1-2 0 16,1-3 0-16,0-1 0 15,0 2 0-15,-1 0-1 16,3 0 1-16,0 0 0 15,-1 0 0-15,1-4-1 16,2 3 1-16,0-7 0 16,0-3 0-16,2-1-1 15,1 0 1-15,-1 0 0 16,2-3 0-16,1 2 0 16,1 0 1-16,1 0-1 15,2-2 0-15,-1-1 0 0,1 2 1 16,-1-3-1-16,1 0 0 15,-1 3-1 1,1-3 1-16,2 0-2 0,-5 2 1 16,1-2-2-16,0 0 1 15,-1 2-3-15,-2-4 1 16,1 4-3-16,-1-4 1 16,0 0-2-16,-2 0 1 0,-2 2-4 15,0 0 0-15</inkml:trace>
  <inkml:trace contextRef="#ctx0" brushRef="#br0" timeOffset="4">238-246 21 0,'-2'-6'10'0,"4"8"-3"16,-2-2 13-16,0 0-16 15,0 0 0-15,0-2 4 16,0 2 1-16,0 0-10 15,0-4 0-15,0 0 7 16,3 1 1-16,-3 3-2 16,3-4 1-16,2 4-2 15,1 0 0-15,1 0-1 16,-1 0 1-16,3 1-1 16,-1 2 0-16,1-2-1 0,2 1 1 15,0 0 0-15,0 0 0 16,0 0-2-16,-3 0 1 15,3-2-1-15,-3 0 1 16,4 0-2-16,-2 0 1 16,-1 2-2-16,-2-2 0 15,-3 0-3-15,0 2 0 16,-2 1-4-16,1 3 1 0,-1-2-6 16,0-2 0-16,2 4-4 15,-4 1 0-15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08T09:34:11.62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702 465 12 0,'0'7'6'0,"5"1"5"16,-3-6 1-16,-2-2-10 15,0 4 1-15,0-3 2 16,0-1 0-16,0 0-5 16,0 0 0-1,2-11 5 1,0 2 1-16,1-5-2 0,-2-1 1 15,1 0-2-15,1 3 1 16,-1 3-1-16,0-5 0 16,3-8-1-16,-3-3 0 15,-1 5 0-15,2-2 1 16,1 2-1-16,-2 0 0 16,1 4 0-16,-1 5 0 15,0-2-1-15,0 7 0 16,0 2-1-16,-2-5 0 15,2 13 0-15,-2-3 0 16,2-2-1-16,-2 1 1 0,3-4 0 16,-1-2 0-16,-2 6 0 15,2-2 0-15,0 4 0 16,1-2 0-16,0 6 0 16,0-1 0-16,-1 9 0 15,2-3 0-15,1 2 0 16,-3 3 0-16,2 1 0 15,-2 2 0-15,3-2 0 16,-3-8 0-16,2 3 0 16,-1-4 0-16,-2 3 0 15,1-1 0-15,1-1 0 16,-1-1 0-16,0 1 0 16,0-1 1-16,-2 0-1 15,3-1 0-15,-3-1 0 16,0-2 0-16,0-2 0 15,0 1 1-15,-3 0-1 0,1-3 0 16,0 1 0-16,-3-1 1 16,2 0-1-16,-4 2 0 15,2-2 0-15,-1 0 1 16,0 2-1-16,-3 0 1 16,0 0-1-16,0 0 1 15,3-1-1-15,0 2 1 16,1-3-2-16,1 0 1 15,0 0-4-15,2 0 0 16,2-3-4-16,0 0 1 0,0-1-5 16,2 2 0-16,2-1-2 15,2-3 1-15</inkml:trace>
  <inkml:trace contextRef="#ctx0" brushRef="#br0" timeOffset="1">934 186 18 0,'0'0'9'0,"0"-2"-3"0,0 2 13 15,4-1-18-15,-4 1 1 16,0 0 2-16,0 0 1 16,0 0-5-16,0 0 0 15,0 1 3-15,3 1 1 16,-6 2-1-16,3 0 1 15,0-8-2-15,-2 4 0 16,0 4 0-16,0 6 0 16,-1 3-1-16,-1 2 0 0,0 4 0 15,0 0 0-15,1 0-1 16,1-5 0-16,0-3 0 16,2-1 1-16,0-1-1 15,2-1 0-15,0-3 0 16,3 1 0-16,-1-2 0 15,0 0 0-15,1-1 0 16,1 0 0-16,0-2 0 16,1 1 1-16,0 0-3 15,-1 0 1-15,1-2-2 16,-3 0 0-16,1 0-4 16,-2-4 1-16,0 2-5 15,-1-3 0-15</inkml:trace>
  <inkml:trace contextRef="#ctx0" brushRef="#br0" timeOffset="2">886 209 27 0,'-4'10'13'0,"12"-12"-7"0,-5-2 21 16,1 2-25-16,1 0 0 15,1 2 1-15,-2-4 1 0,3 4-5 16,-1 0 0 0,3-1 2-1,-2 1 1-15,-1 1-4 0,3-1 1 16,-1 0-5-16,1 0 1 15,-2 6-6-15,-1-6 1 16</inkml:trace>
  <inkml:trace contextRef="#ctx0" brushRef="#br0" timeOffset="3">1186-193 12 0,'0'0'6'0,"-1"2"-2"15,1-2 1-15,0 0-3 16,0 0 1-16,0 0 1 15,0 0 0-15,0-4-5 16,0 4 1-16,0-3 3 16,1-1 1-16,-1-1-2 15,3 2 1-15,-3-3 1 16,0-1 0-16,2 1 0 0,-2-4 0 0,0 1-1 16,0-4 1-16,2 5-1 15,0-4 1-15,3 3-3 16,-3-1 1-16,0 3-1 31,0 1 1-31,-2 1-1 16,0 5 0-16,2-3 0 0,-2 7 1 15,0-2 0-15,-2 2 0 16,0 4 0-16,0 1 1 16,0 3-1-16,0 3 1 15,-1 0-1-15,1 0 0 16,0-1-1-16,0-1 1 15,-1-4-2-15,3 1 1 0,-1-5-1 16,1 0 1-16,0-4-1 16,0-2 1-16,0-9-1 15,0 3 0-15,0-7 0 16,0-3 1-16,1 3-1 16,2 3 0-16,-1 0 0 15,2 1 0-15,1-3-1 16,-3 1 1-16,0 1 0 15,-2 1 0-15,2 4 0 16,0 1 1-16,-2 5-1 16,0 5 1-16,0 1 0 15,-2 0 0-15,0 2 0 16,0 3 0-16,0 0 0 16,0 3 1-16,-1-4-1 15,3 1 0-15,-2-4-1 16,2-1 1-16,0-2-1 0,0-6 1 15,0-6-1-15,0-3 0 16,2 1 0-16,1-7 0 16,1-4 0-16,-2 2 0 15,2 2-1-15,1 4 1 16,-3 1-1-16,2 5 1 16,-1 3 0-16,-3 8 0 15,-3 0 0-15,-1 7 0 16,-1-1 0-16,1-1 0 15,2 3 0-15,-2-3 1 16,2 3-2-16,-1-3 1 0,1 0-6 16,0 1 1-16,2-4-6 15,0-2 0-15,0-3-5 16,7-1 0-16</inkml:trace>
  <inkml:trace contextRef="#ctx0" brushRef="#br0" timeOffset="4">1057-88 11 0,'-2'6'5'0,"2"-12"2"0,0 4-2 0,0-2-3 15,0 4 1-15,0 0 2 16,0 0 0-16,0-5-6 15,0 5 0-15,0 0 5 16,2-3 0-16,0 0-2 16,-2 3 1-16,2-6 0 15,1 2 0-15,-1-1-1 16,2 2 1-16,0 0 0 16,1-3 0-16,-1 2 0 15,1 0 0-15,-1 0-1 16,0 3 0-16,2-1 0 15,1 2 0-15,-3 0 0 16,3 2 0-16,-1-1-1 0,-2 5 1 16,3 0-1-16,-5 2 1 15,0-1-1-15,1 1 1 16,-3 2-1-16,0 1 1 16,0-1-1-16,0-1 1 15,-3-1-1-15,1-1 0 16,0 1 0-16,-5-1 0 15,3 3-1-15,0-2 0 16,-3-1 0-16,1 3 1 16,-1-5-1-16,1 1 0 15,0 0 0-15,-1-1 0 0,0-2 0 16,1-3 0-16,2 3 0 16,-1-3 0-16,1-3-1 15,0 3 1-15,2 0 0 16,0-4 0-16,-1 4-1 15,1 0 1-15,2-4-1 16,0 2 1-16,0 2 0 16,0-4 0-16,0 4 0 15,0 0 0-15,2-4 0 16,1 2 0-16,-1-2-1 16,2 4 1-16,0-3 0 15,1 1 0-15,1 4 0 0,-2 1 0 16,1 0-1-16,1 0 1 15,-1 3 0-15,1-4 0 16,-2 2 0-16,1 2 0 16,-1 0 0-16,2-1 0 15,-1 1 0-15,-1-1 0 16,1 1 0-16,-2-2 0 16,4 0 0-16,-2-2 1 15,-1 2-3-15,0-3 1 16,-2-1-3-16,-2 0 0 15,2 0-9 1,3-5 0-16</inkml:trace>
  <inkml:trace contextRef="#ctx0" brushRef="#br0" timeOffset="5">1202 53 17 0,'0'6'8'0,"-2"-1"3"0,2-5 0 16,0 0-9-16,0 0 0 16,2-1 4-16,2-3 0 0,-2-2-7 15,3 4 1-15,-1-4 4 16,1 0 0-16,-2-6 0 15,2 2 0-15,2-6-1 16,-3 1 0-16,0 2-1 16,3-5 1-16,-3 7-1 15,1-2 0-15,-4 4-1 16,-1-5 1-16,2 4-1 16,1-3 1-16,1 2-2 15,1 5 0-15,-3 6 0 16,0 2 0-16,0-2 0 15,-2 0 0-15,2 2-1 16,0-8 0-16,0-1 2 16,-2 7 0-16,3-6 0 15,-1 0 1-15,-2 10-1 16,0-2 0-16,2 4 0 0,-2-1 1 16,0 1-2-16,2 0 1 15,1 1-1-15,-2 3 1 16,-1 3-1-16,0-1 1 15,2 5-1-15,1-2 1 16,-1-4-1-16,0 4 0 16,0-3-1-16,1-4 1 15,-1-1 0-15,-2-1 0 16,1 0 0-16,2-3 0 16,-3 0 0-16,2 3 0 15,-2-3 0-15,2-1 1 0,-2 2-1 16,0-2 0-16,0-1 0 15,0-1 0-15,0 3 0 16,0-2 1-16,-2 1-1 16,-3-2 0-16,2 0 1 15,-2 0 0-15,-2 0-1 16,1 0 1-16,0 2-1 16,-1-2 1-16,1 2 0 15,1 0 0-15,1 0-1 16,-1-2 0-16,2 4-1 15,-2-2 1-15,3-2-3 16,0 0 0-16,-1 0-4 0,3 0 1 16,0 0-6-16,0-6 0 15,3 2-2-15,3 2 0 16</inkml:trace>
  <inkml:trace contextRef="#ctx0" brushRef="#br0" timeOffset="6">1390-153 18 0,'0'0'9'16,"3"-2"-4"-16,-3 2 11 0,0 0-14 15,0 0 0-15,1 0 3 16,1 0 0-16,1 2-6 16,-1 2 1-16,-2-4 4 15,0-4 0-15,0 8-1 16,0 1 0-16,0 5-1 16,-2 4 0-16,-1 3-1 15,1 2 1-15,1 0-1 16,-2-4 0-16,1 4 0 15,0-7 0-15,0-5-1 0,2 2 1 16,0 0 0-16,0-2 0 16,0-2-1-16,0-2 1 15,0 0-1-15,2 0 0 16,2-3 0-16,-1 3 0 16,0-1 0-16,2 0 0 0,-1 0 0 15,1 0 0-15,-1-1 0 16,0-1 0-16,1 0-2 15,-1 0 1-15,1 3-2 16,-2-3 0-16,2-3-4 16,2 2 1-16,-4 1-3 15,-3 0 0-15,3 0-1 16,1-4 0-16</inkml:trace>
  <inkml:trace contextRef="#ctx0" brushRef="#br0" timeOffset="7">1373-103 21 0,'-2'4'10'0,"0"1"-6"16,2-5 19-16,0 0-19 0,0 2 1 0,0 0 3 15,0-2 0-15,0 0-9 16,4 0 1-16,0 0 7 16,3 2 0-16,-1-2-3 15,0 0 1-15,3 6-2 16,0-6 0-16,0 5-2 15,0-3 0-15,-3 2-3 16,3-4 1-16,-3 2-4 16,0-2 0-16,-1 0-5 15,-1 0 0-15,-4 0-4 16,6-2 0-16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08T09:34:11.62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-23 389 12 0,'0'4'6'0,"0"-6"1"15,0 2 7-15,0 0-12 16,0 0 0-16,0-4 1 15,0 4 1-15,0-6-5 16,0 1 1-16,0-1 3 16,0 2 1-16,0-3-1 15,0-3 1-15,0-1-1 0,0 1 0 16,0-4-1-16,0-1 1 16,0 0-1-16,0-2 0 15,3 0-1-15,-3 2 1 16,1-2-1-16,1-4 1 15,1 3-1-15,-1 1 1 16,0 0-1-16,0 2 1 16,1-2-1-16,-1 2 1 15,-1 0-1-15,-1 1 0 16,3 10-1-16,-3 1 1 0,2-3-1 16,0 3 1-16,0 0-1 15,-2 3 0-15,0 0 0 16,3-2 0-16,-3-2 0 15,0 4 0-15,0 0 1 16,2-3 0-16,0-1-1 16,-2 0 1-16,0 4 0 15,0-4 0-15,0-2 0 16,0 6 1-16,0-2-2 16,0 2 1-16,0 0-1 15,0 0 1-15,0 0-1 16,0 0 0-16,-2 2 0 15,2-2 1-15,-2 6-1 16,-1-2 0-16,1 0 1 16,0 1 0-16,0-6-1 15,-1-5 1-15,2 6-1 0,-4 2 1 16,3 2-1-16,0-1 0 16,0 1 0-16,-1-2 0 15,1 4 0-15,1-6 1 16,-2 0-1-16,3-3 0 15,0 0 0-15,0-1 1 16,0-1-1 0,-2-3 0-16,2 8-1 15,0 5 1-15,0-1 0 0,0-2 0 16,0-2-1-16,0 0 1 16,0 0 0-16,0-3 1 15,2-1-1-15,1 0 0 16,0-2 0-16,0 0 1 15,1 1 0-15,1-1 0 16,-2 2-1-16,2 0 1 16,-1 2-1-16,1 2 0 0,-3 0 0 15,2 2 1-15,0 2-1 16,1 0 1-16,-1 2 0 16,0-1 0-16,1 1 1 15,-1-12 0-15,1 6-1 16,-5 0 1-16,2 6-1 15,0 2 1-15,-2-2-1 16,0-1 1-16,0 1-2 16,0-2 1-16,0-4 0 15,0 3 0-15,0 3-1 16,0-4 0-16,0-2 0 16,0 0 0-16,0 0 0 15,0 0 0-15,0-5 0 16,0 5 0-16,0-3 0 15,0 3 0-15,0-3 0 16,0 3 1-16,-2-3-1 0,0-2 0 31,-5-2 0-31,0 4 0 16,1 7 0-16,-3 0 0 16,1-8 0-16,-1 8 1 15,3-2-1-15,-1 0 0 16,3-6-1-16,-1 0 1 15,1 0 0-15,2-1 0 16,0 1-2-16,0 4 0 16,2 0-4-1,0 0 1-15,0 0-7 16,0 0 1-16,4-2-6 0,2-2 1 0</inkml:trace>
  <inkml:trace contextRef="#ctx0" brushRef="#br0" timeOffset="1">1 559 9 0,'0'-4'4'0,"2"4"4"16,-2 0 4-16,0 0-11 15,0-6 1-15,0 6 1 16,0-2 1-16,0 2-4 16,0 0 0-16,0-2 3 15,0 2 0-15,0 2-1 16,-2-2 0-16,2 0 0 15,-3 0 0-15,2 0 0 16,-1 0 0-16,-1 0 0 16,1 2 1-16,0-6-1 15,0 2 1-15,-1 2-1 16,0 0 0-16,0 2-1 16,1 0 0-16,0 0-1 0,0 2 1 15,-1-2 0-15,1 3 0 16,0 3-1-16,0-2 1 15,0 1-1-15,0-1 1 16,0 0-1-16,-1 3 1 16,1-1-1-16,0 2 1 15,0-1-1-15,-2 0 1 16,2-1-1-16,-1 2 1 16,3-3-1-16,0-1 1 15,-2 2-1-15,2-2 0 0,0-1 0 16,0 1 1-16,0-4-1 15,5 3 0-15,-2 1 0 16,2 0 1-16,-1-3-1 16,-1 2 0-16,1-15 0 15,0 4 0-15,0 1 0 16,1 1 1-16,-1 4-1 16,2-2 0-16,1 2 0 15,0 2 0-15,-1 2 0 16,1-8 0-16,-1-2 0 15,-2 16 1-15,1-5-1 16,1-1 0-16,-2-2 0 16,3-2 1-16,-3 0-1 15,1-4 0-15,-1-2 0 16,0 1 0-16,1-3 0 16,-1-1 0-16,0-1 0 0,0-1 1 15,-1 3-1-15,-1-1 1 16,0-1 0-16,-2-4 1 15,0 3-1-15,0-2 1 16,0 5 0-16,0 1 0 16,0 1 0-16,-2 0 0 15,0 0-1-15,-1-1 0 16,-1-1 0-16,0 1 1 16,-3 1-1-16,1 2 0 15,-3-2-1-15,3 6 1 16,0 4-1-16,-3 2 1 0,2-2-1 15,-1-4 0-15,1 0-3 16,1 0 1-16,1 3-4 16,1-3 0-16,-1-3-5 15,3-3 0-15,1 4-3 16,2-5 0-16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08T09:34:11.631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context xml:id="ctx1">
      <inkml:inkSource xml:id="inkSrc11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T" name="resolution" value="1" units="1/dev"/>
        </inkml:channelProperties>
      </inkml:inkSource>
      <inkml:timestamp xml:id="ts1" timeString="2015-06-08T09:34:11.642"/>
    </inkml:context>
  </inkml:definitions>
  <inkml:trace contextRef="#ctx0" brushRef="#br0">-232 0 26 0,'-2'2'13'0,"2"4"-3"16,0-4 14-16,0-1-22 16,0 2 0-16,0-2 0 15,0 1 0-15,0 0-3 16,0 0 0-16,0 0-1 15,2 0 1-15,0 2-6 16,0-1 0-16,0 0-3 0,3-2 0 16</inkml:trace>
  <inkml:trace contextRef="#ctx0" brushRef="#br0" timeOffset="1">-221 120 25 0,'-2'2'12'0,"2"0"-13"15,0-2 20-15,0 0-20 16,0 0 1-16,0 0-2 16,0 0 0-16,0 0-2 15,0 0 1-15,0 0-4 16,0 0 1-16</inkml:trace>
  <inkml:trace contextRef="#ctx0" brushRef="#br0" timeOffset="2">-234 166 21 0,'-2'12'10'0,"0"-5"-9"0,2-7 19 16,0 0-20-16,0 0 0 15,0 0-2-15,0 2 0 16,0-2-2-16,0 4 0 16,0-2-2-16,2-1 0 15</inkml:trace>
  <inkml:trace contextRef="#ctx0" brushRef="#br0" timeOffset="3">-232 307 13 0,'-2'6'6'0,"2"5"-3"16,0-11 9-16,0 0-13 15,0 0 1-15,0 0-6 16,0 0 1-16,0 0 4 16,0 0 0-16</inkml:trace>
  <inkml:trace contextRef="#ctx0" brushRef="#br0" timeOffset="4">-245 443 19 0,'-4'6'9'0,"2"-1"-10"0,2-5 19 16,0 2-18-16,0 0 0 15,0 0-2-15,0-1 0 16,0 2-3-16,0-2 1 15</inkml:trace>
  <inkml:trace contextRef="#ctx0" brushRef="#br0" timeOffset="5">-243 517 24 0,'0'2'12'0,"-2"9"-14"0,2-9 20 0,0 0-18 16,0 2 0-16,0-2-1 15,0 2 0-15,0 0-2 16,0 1 0-16,0 1-4 16,0 4 1-16</inkml:trace>
  <inkml:trace contextRef="#ctx0" brushRef="#br0" timeOffset="6">-247 668 23 0,'-2'7'11'0,"0"8"-10"15,2-13 19-15,-2 2-20 16,-1 0 0-16,1 0 0 16,0-2 0-16,2-1-1 15,-2 2 0-15,2-2-6 16,-3 1 0-16</inkml:trace>
  <inkml:trace contextRef="#ctx0" brushRef="#br0" timeOffset="7">-251 792 16 0,'-2'9'8'0,"-1"-3"-6"0,3-4 7 15,0-2-10-15,-2 0 1 16,2 0-5-16,-2 0 0 16,2 0 3-16,0 0 1 0</inkml:trace>
  <inkml:trace contextRef="#ctx0" brushRef="#br0" timeOffset="8">-262 803 24 0,'-5'13'12'0,"1"7"-17"16,4-16 25-16,-2 1-22 16,0-3 0-16,0 2-8 15,2-4 0-15,-3 0 9 16,3 0 1-16</inkml:trace>
  <inkml:trace contextRef="#ctx0" brushRef="#br0" timeOffset="9">-251 935 10 0,'-2'10'5'0,"-5"8"-12"0,5-18 7 16,-1-3-2-16,3-3 0 31</inkml:trace>
  <inkml:trace contextRef="#ctx0" brushRef="#br0" timeOffset="10">-485 1187 13 0,'4'4'6'0,"-1"-16"0"16,-3 12 13-16,0-4-17 15,0 2 0-15,0 2 4 16,1-6 0-16,-1 0-6 15,2 11 0-15,-2-5 5 16,0 0 0-16,3 1 0 16,-3 5 0-16,2 2-1 15,-2 3 0-15,-2 0-1 0,2 3 1 16,0 2-2-16,-3 4 1 16,1-4 0-16,1-1 0 15,-2 2-1-15,3 2 1 16,-2-4-2-1,0 6 1-15,0-3-1 16,-1-3 1-16,3-2-1 16,-2 1 0-16,2-5-1 15,0-2 1-15,-2-1-1 16,0-2 0-16,0-2 0 16,2-2 0-16,-2-2 0 15,2-2 0-15,0-2 0 0,0 1 0 16,0-5 0-16,0 5 0 15,0-7 0-15,0 1 0 16,0-1 0-16,0-1 0 16,4 3 0-16,-2-3 0 15,2 1 0-15,1 1 0 16,-1-6 0-16,2 2 0 0,1-6 0 16,0 4 1-16,1-1-1 15,-1-3 1-15,0 12 0 16,-1 0 0-16,0-3 0 15,-1 4 0-15,-1 3 0 16,0-1 1-16,1 2-1 16,-1 2 1-16,0 8-1 0,0-5 0 15,1 5 0-15,-1 2 0 16,-4 4 0-16,0-1 0 16,0 8 0-16,3 2 0 15,-3-4 0-15,0-2 0 16,0 2 0-16,0-1 1 15,0 3-2-15,0-2 1 16,2 0-1-16,-1 1 0 16,2-3 0-16,-1-2 0 0,0 1 0 15,0-5 0-15,1-2 0 16,-1-1 0-16,0-6-3 16,0 4 1-16,0-4-4 15,-2 0 1-15,0 0-4 16,0 0 1-16,0 0-5 15,0 0 1-15,0 0-3 16,4-4 1-16,1 1 1 16,2-1 0-16</inkml:trace>
  <inkml:trace contextRef="#ctx1" brushRef="#br0">400 2138 0,'0'0'16,"0"0"-16,0 0 16,0 0-16,0 0 15,0 0-15,0 0 16,0 0-16,0 0 16,0 0-16,0 0 15,0 0-15,0 0 16,0 0-16,0 0 15,-3-4-15,0-3 16,-2 3-16</inkml:trace>
  <inkml:trace contextRef="#ctx0" brushRef="#br0" timeOffset="12">-226 1423 21 0,'0'4'10'0,"0"0"-5"16,0-4 19-16,0 0-21 0,0 0 1 16,3 1 2-16,-3-1 1 15,0 0-8-15,2-1 0 16,2-3 5-16,1 0 1 16,-1-3-1-16,0-5 0 15,1 0-1-15,-1-3 0 16,0 2-1-16,0-6 0 15,3-4-1-15,-2 2 1 16,1-4-1-16,0 0 0 16,3 4 0-1,0 4 0-15,-3 10 0 16,0 1 0-16,1 0 0 16,0 3 1-16,-3-1-1 15,-2-1 0-15,-2 5 0 16,2-1 1-16,0-1-1 15,-2 2 0-15,0 0 0 16,0 0 0-16,3-6-1 16,-1 8 1-16,0-10 0 15,-2 14 0-15,2-13-1 16,-2 7 1-16,0 1 0 16,3 7 0-16,-2 2-1 15,-1 5 1-15,0 2-1 16,2 4 1-16,1-2-1 15,-1-6 1-15,2 4-1 0,1-1 0 16,1 3 0-16,-2 0 0 16,3 0 0-16,-2-2 0 15,-2 1 0-15,2-1 0 16,-1-2 0-16,-2-4 0 16,1-1 0-16,-2-2 0 15,1 1 0-15,1-1 1 16,-1-4-2-16,0 2 1 15,0-3 0-15,-2-1 0 16,0-2 0-16,0 0 1 16,0 0-1-16,0 0 0 15,-2-2 0 1,0-1 0-16,-3 3 0 16,-1-3 1-16,-2 0 0 15,-1 0 0-15,-2 0 0 16,1-1 0-16,-2 0 0 15,0 3 0-15,1-2 0 16,2 3 0-16,0 0-1 16,1 3 0-16,1-2-1 15,-1 1 1-15,3 0-3 16,1 0 1-16,-1-2-2 16,2 2 1-16,-2-2-3 15,1 2 1-15,-1-2-4 16,1 0 1-16,2-2-4 15,0 0 0-15,2-2-3 16,0-2 0-16</inkml:trace>
  <inkml:trace contextRef="#ctx0" brushRef="#br0" timeOffset="13">121 1156 12 0,'0'-4'6'0,"4"1"3"0,-4 3 3 0,0 0-10 16,2-3 1-16,1 2 1 16,-3 1 0-16,1-2-5 15,1 2 1-15,-2 0 4 16,3 2 1-16,-3 2-1 15,0-1 0-15,0 1 0 16,0 1 0-16,-3-10 0 16,3 3 0-16,-2 4-1 15,1 9 0-15,-2 7-1 16,1-3 0-16,0 4-1 16,0 6 1-16,-1-8-1 15,1-2 1-15,0 6-2 16,0-2 1-16,2 0 0 15,0 2 0-15,0-3-1 16,2-3 1-16,2-2-1 16,1 1 1-16,-1-5-1 0,2-2 0 15,1-1 0-15,0 0 0 16,3 0 0-16,-1 0 0 16,2 0-1-16,0-3 1 15,2-1 0-15,0 0 0 16,-2 0-1-16,2 0 0 15,-3 2-2-15,1-1 1 16,-2 0-3-16,-3-3 1 16,1 3-4-16,-3-3 0 15,-2 0-3-15,3-3 1 16,-5 3-1-16,0-3 1 0</inkml:trace>
  <inkml:trace contextRef="#ctx0" brushRef="#br0" timeOffset="14">64 1181 21 0,'-2'-8'10'0,"0"8"-8"0,2 0 20 0,2 2-19 16,0 0 1-16,3 0 2 15,-1-2 0-15,0 3-7 16,1 0 1-16,1-1 5 15,0-1 1-15,3 3-2 16,0-2 0-16,2 2-1 16,4-4 0-16,0 2-2 15,2-2 1-15,1 0-4 16,-1 0 1-16,1-2-5 16,-3 2 1-16,-3 2-7 15,0-2 1-15,0 3-2 16,1 0 0-16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08T09:34:11.6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751-612 10 0,'0'8'5'0,"0"-10"-1"16,0-2 0-16,0 4-2 0,0-2 1 15,0 2 2-15,0 0 0 16,0 0-6-16,0 2 1 15,2 0 3-15,-2 0 1 16,2 3-1-16,-2 1 0 16,2 0 0-16,-2 3 1 15,3 5-1-15,-2-3 1 16,1 3-1 0,-2 3 1-16,3 0-1 0,-3 2 0 15,2-3-1-15,-2 1 1 0,2 2-1 16,0 2 0-16,1 0 0 15,-3 0 1-15,2 2-1 16,-2-4 0-16,2-2 0 16,1-11 1-16,-2-1-1 15,-1 7 0-15,0 2 0 16,0-3 0-16,0 0-1 16,0 4 0-16,0-1-1 15,0-1 1-15,0 1-1 16,0-1 1-16,0 2-1 15,2-5 0-15,-2 1 0 16,0 0 1-16,0-1-1 16,0 1 0-16,0-1 0 15,0-6 1-15,0 2-1 16,0-2 0-16,0-3-3 0,-2 1 0 16,1-2-3-16,-2-6 0 15,3-5-5-15,-2-4 0 16,2-1-3-16,2-8 0 15</inkml:trace>
  <inkml:trace contextRef="#ctx0" brushRef="#br0" timeOffset="1">707-488 21 0,'-5'6'10'0,"5"-2"-6"0,0-4 14 16,0 0-17-16,3-4 0 15,-1 4 3-15,0-2 0 16,3-2-4-16,-1-1 0 16,0-1 3-16,0-4 0 15,1 1 0-15,-1-3 0 16,0 1-2-16,1-3 1 16,2 9-1-16,-3-3 1 15,2-1-1-15,-1 1 0 0,1 4 0 16,-1-2 0-16,0 3 0 15,-2-1 0-15,2 2 0 16,-3 2 0-16,3 2 0 16,-5-2 0-16,2-4 0 15,0 6 1-15,0 1 0 16,-2 3 0-16,0 0-2 16,2 2 1-16,-2 5-1 15,2-4 0-15,-2-3-4 16,0 6 1-16,2-3-5 15,-2-3 0-15,0 0-4 16,5-3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08T09:06:57.28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702 815 12 0,'0'10'6'0,"6"2"5"16,-3-10 1-16,-3-2-10 15,0 6 1-15,0-4 2 16,0-2 0-16,0 0-5 16,0 0 0-1,3-16 5 1,0 3 1-16,0-7-2 0,0-1 1 15,0 0-2-15,0 4 1 16,0 4-1-16,0-6 0 16,4-13-1-16,-4-4 0 15,0 9 0-15,0-5 1 16,3 5-1-16,-3-3 0 16,0 8 0-16,0 6 0 15,0-3-1-15,0 11 0 16,0 3-1-16,-3-9 0 15,3 19 0-15,-3-2 0 16,3-6-1-16,-3 3 1 0,3-5 0 16,0-3 0-16,-3 8 0 15,3-2 0-15,0 4 0 16,1-2 0-16,2 8 0 16,-3 0 0-16,0 11 0 15,3-2 0-15,0 1 0 16,-3 4 0-16,3 2 0 15,-3 3 0-15,3-2 0 16,-3-12 0-16,3 3 0 16,-3-5 0-16,0 5 0 15,0-2 0-15,0-1 0 16,0-2 0-16,0 3 0 16,0-4 1-16,-3 2-1 15,3-2 0-15,-3-2 0 16,0-2 0-16,0-3 0 15,0 2 1-15,-3-2-1 0,0-3 0 16,0 2 0-16,-3-2 1 16,0 0-1-16,-3 3 0 15,3-3 0-15,-3 0 1 16,0 2-1-16,-3 1 1 16,-1 0-1-16,1 0 1 15,3 0-1-15,0-1 1 16,3-2-2-16,0 0 1 15,0 0-4-15,3 0 0 16,3-2-4-16,0-4 1 0,0 0-5 16,3 4 0-16,3-3-2 15,3-3 1-15</inkml:trace>
  <inkml:trace contextRef="#ctx0" brushRef="#br0" timeOffset="921.89">1028 420 18 0,'0'0'9'0,"0"-3"-3"0,0 3 13 15,6-2-18-15,-6 2 1 16,0 0 2-16,0 0 1 16,0 0-5-16,0 0 0 15,0 2 3-15,3 1 1 16,-6 3-1-16,3-1 1 15,0-10-2-15,-3 5 0 16,0 5 0-16,0 8 0 16,-1 7-1-16,-2 1 0 0,0 7 0 15,0-1 0-15,3 0-1 16,0-9 0-16,0-2 0 16,3-2 1-16,0-1-1 15,3-2 0-15,0-2 0 16,3-2 0-16,0-1 0 15,0-1 0-15,1 1 0 16,2-3 0-16,0-1 0 16,0 1 1-16,0-1-3 15,0 1 1-15,0-3-2 16,-3 0 0-16,0 0-4 16,0-5 1-16,-3 2-5 15,0-5 0-15</inkml:trace>
  <inkml:trace contextRef="#ctx0" brushRef="#br0" timeOffset="1213.56">960 453 27 0,'-6'13'13'0,"19"-15"-7"0,-10-4 21 16,3 4-25-16,0-1 0 15,3 3 1-15,-3-6 1 0,3 6-5 16,0 0 0 0,4-3 2-1,-4 3 1-15,0 3-4 0,3-3 1 16,0 0-5-16,0 0 1 15,-3 9-6-15,0-9 1 16</inkml:trace>
  <inkml:trace contextRef="#ctx0" brushRef="#br0" timeOffset="3634.08">1383-117 12 0,'0'0'6'0,"-3"3"-2"15,3-3 1-15,0 0-3 16,0 0 1-16,0 0 1 15,0 0 0-15,0-6-5 16,0 6 1-16,0-6 3 16,3 1 1-16,-3 0-2 15,3 0 1-15,-3-4 1 16,0-2 0-16,3 4 0 0,-3-7 0 0,0 1-1 16,0-7 1-16,3 10-1 15,0-7 1-15,3 4-3 16,-3-1 1-16,0 4-1 31,0 1 1-31,-3 1-1 16,0 8 0-16,3-2 0 0,-3 7 1 15,0-3 0-15,-3 4 0 16,0 5 0-16,0 2 1 16,0 4-1-16,0 5 1 15,0-1-1-15,0 0 0 16,0-2-1-16,0 1 1 15,0-7-2-15,3 1 1 0,-3-7-1 16,3-1 1-16,0-4-1 16,0-4 1-16,0-11-1 15,0 1 0-15,0-6 0 16,0-6 1-16,3 4-1 16,0 4 0-16,0 0 0 15,3 2 0-15,0-4-1 16,-3 1 1-16,0 1 0 15,-3 3 0-15,3 5 0 16,0-1 1-16,-3 9-1 16,0 9 1-16,0-1 0 15,-3-1 0-15,0 5 0 16,0 3 0-16,0 2 0 16,0 2 1-16,0-6-1 15,3 4 0-15,-3-7-1 16,3-2 1-16,0-2-1 0,0-9 1 15,0-8-1-15,0-5 0 16,3 3 0-16,0-12 0 16,3-4 0-16,-3 2 0 15,3 2-1-15,0 6 1 16,-2 3-1-16,2 5 1 16,-3 6 0-16,-3 10 0 15,-3 1 0-15,-3 10 0 16,-1-2 0-16,1-1 0 15,3 3 0-15,-3-3 1 16,3 4-2-16,0-4 1 0,0 1-6 16,0-1 1-16,3-4-6 15,0-4 0-15,0-2-5 16,9-3 0-16</inkml:trace>
  <inkml:trace contextRef="#ctx0" brushRef="#br0" timeOffset="8587.68">1201 31 11 0,'-3'8'5'0,"3"-16"2"0,0 6-2 0,0-4-3 15,0 6 1-15,0 0 2 16,0 0 0-16,0-8-6 15,0 8 0-15,0 0 5 16,3-3 0-16,0-2-2 16,-3 5 1-16,3-8 0 15,0 3 0-15,0-4-1 16,3 6 1-16,0-2 0 16,0-3 0-16,0 3 0 15,0-1 0-15,0 1-1 16,1 2 0-16,2 1 0 15,0 2 0-15,-3 0 0 16,3 2 0-16,0 1-1 0,-3 5 1 16,3 0-1-16,-6 3 1 15,0 0-1-15,0 0 1 16,-3 2-1-16,0 3 1 16,0-2-1-16,0-1 1 15,-3-2-1-15,0 0 0 16,0-1 0-16,-6 2 0 15,3 1-1-15,0-2 0 16,-3 0 0-16,0 2 1 16,0-4-1-16,0-2 0 15,-1 1 0-15,1 1 0 0,0-6 0 16,0-3 0-16,3 5 0 16,0-5 0-16,0-5-1 15,0 5 1-15,2 0 0 16,1-6 0-16,0 6-1 15,0 0 1-15,3-6-1 16,0 4 1-16,0 2 0 16,0-6 0-16,0 6 0 15,0 0 0-15,3-5 0 16,0 3 0-16,0-4-1 16,4 6 1-16,-1-6 0 15,0 4 0-15,3 4 0 0,-3 4 0 16,0-3-1-16,3 2 1 15,-3 3 0-15,4-5 0 16,-4 2 0-16,0 4 0 16,0-2 0-16,3 1 0 15,-3 1 0-15,0-1 0 16,0 0 0-16,0-3 0 16,3 1 0-16,-3-3 1 15,0 2-3-15,0-3 1 16,-3-2-3-16,-3 0 0 15,3 0-9 1,3-7 0-16</inkml:trace>
  <inkml:trace contextRef="#ctx0" brushRef="#br0" timeOffset="9621.64">1404 231 17 0,'0'9'8'0,"-3"-2"3"0,3-7 0 16,0 0-9-16,0 0 0 16,3-2 4-16,3-3 0 0,-3-4-7 15,3 6 1-15,1-5 4 16,-1 1 0-16,0-13 0 15,0 7 0-15,3-8-1 16,-3-1 0-16,0 2-1 16,3-4 1-16,-2 8-1 15,-1-3 0-15,-3 6-1 16,-3-6 1-16,3 5-1 16,0-4 1-16,3 1-2 15,0 9 0-15,-3 8 0 16,0 3 0-16,0-3 0 15,-3 0 0-15,3 3-1 16,0-11 0-16,0-4 2 16,-3 12 0-16,3-7 0 15,0-1 1-15,-3 13-1 16,0-2 0-16,3 4 0 0,-3 2 1 16,0-1-2-16,3 0 1 15,0 3-1-15,0 2 1 16,-3 6-1-16,0-3 1 15,3 8-1-15,0-2 1 16,0-5-1-16,0 4 0 16,0-5-1-16,0-5 1 15,0 0 0-15,-3-3 0 16,3 0 0-16,0-2 0 16,-3-3 0-16,3 4 0 15,-3-1 0-15,3-4 1 0,-3 4-1 16,0-3 0-16,0 0 0 15,0-3 0-15,0 2 0 16,0 1 1-16,-3-1-1 16,-3-2 0-16,0 0 1 15,0 0 0-15,-3 0-1 16,0 0 1-16,0 3-1 16,0-3 1-16,0 3 0 15,3-1 0-15,0 1-1 16,0-3 0-16,0 6-1 15,0-3 1-15,2-3-3 16,1 0 0-16,0 0-4 0,3 0 1 16,0 0-6-16,0-9 0 15,3 4-2-15,7 2 0 16</inkml:trace>
  <inkml:trace contextRef="#ctx0" brushRef="#br0" timeOffset="10392.7">1669-60 18 0,'0'0'9'16,"3"-3"-4"-16,-3 3 11 0,0 0-14 15,0 0 0-15,3 0 3 16,0 0 0-16,0 3-6 16,0 2 1-16,-3-5 4 15,0-5 0-15,0 10-1 16,0 3 0-16,0 6-1 16,-3 4 0-16,0 6-1 15,0 3 1-15,0 0-1 16,0-5 0-16,0 5 0 15,0-10 0-15,0-7-1 0,3 4 1 16,0-3 0-16,0-1 0 16,0-1-1-16,0-6 1 15,0 2-1-15,3-3 0 16,3-2 0-16,-3 6 0 16,3-4 0-16,0 1 0 0,0 0 0 15,0 0 0-15,0 0 0 16,1-3 0-16,-1 0-2 15,0 0 1-15,0 2-2 16,0-2 0-16,0-2-4 16,3-1 1-16,-3 3-3 15,-6 0 0-15,3 0-1 16,3-6 0-16</inkml:trace>
  <inkml:trace contextRef="#ctx0" brushRef="#br0" timeOffset="10770.19">1644 9 21 0,'-3'6'10'0,"0"2"-6"16,3-8 19-16,0 0-19 0,0 3 1 0,0 0 3 15,0-3 0-15,0 0-9 16,6 0 1-16,0 0 7 16,4 2 0-16,-1-2-3 15,0 0 1-15,3 8-2 16,0-8 0-16,1 9-2 15,-1-7 0-15,-3 4-3 16,3-6 1-16,-3 2-4 16,0-2 0-16,-3 0-5 15,0 0 0-15,-6 0-4 16,9-2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08T09:06:47.67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-6 551 12 0,'0'6'6'0,"0"-9"1"15,0 3 7-15,0 0-12 16,0 0 0-16,0-5 1 15,0 5 1-15,0-8-5 16,0-1 1-16,0 1 3 16,0 3 1-16,0-6-1 15,0-2 1-15,0-4-1 0,0 4 0 16,0-6-1-16,0-3 1 16,0 1-1-16,0-3 0 15,3-1-1-15,-3 4 1 16,3-4-1-16,0-4 1 15,1 4-1-15,-1 1 1 16,0-1-1-16,0 4 1 16,0-3-1-16,0 2 1 15,0 0-1-15,-3 3 0 16,3 14-1-16,-3 0 1 0,3-3-1 16,1 5 1-16,-1-3-1 15,-3 6 0-15,0 0 0 16,3-2 0-16,-3-4 0 15,0 6 0-15,0 0 1 16,3-5 0-16,0 0-1 16,-3-1 1-16,0 6 0 15,0-5 0-15,0-3 0 16,0 8 1-16,0-3-2 16,0 3 1-16,0 0-1 15,0 0 1-15,0 0-1 16,0 0 0-16,-3 3 0 15,3-3 1-15,-3 8-1 16,0-3 0-16,0 1 1 16,-1 2 0-16,1-11-1 15,0-5 1-15,0 8-1 0,-3 3 1 16,3 2-1-16,0 0 0 16,0 1 0-16,-1-4 0 15,1 7 0-15,0-9 1 16,0 0-1-16,3-3 0 15,0-3 0-15,0 1 1 16,0-3-1 0,-3-3 0-16,3 11-1 15,0 9 1-15,0-4 0 0,0-3 0 16,0-2-1-16,0 0 1 16,0 0 0-16,0-5 1 15,3 0-1-15,0-1 0 16,3-2 0-16,-2 0 1 15,2 0 0-15,0-1 0 16,0 4-1-16,0 0 1 16,1 2-1-16,-1 3 0 0,-3 0 0 15,3 3 1-15,0 2-1 16,0 0 1-16,0 4 0 16,0-1 0-16,0 0 1 15,1-16 0-15,-1 8-1 16,-6 0 1-16,3 8-1 15,0 3 1-15,-3-3-1 16,0 0 1-16,0 0-2 16,0-2 1-16,0-6 0 15,0 5 0-15,0 3-1 16,0-5 0-16,0-3 0 16,0 0 0-16,0 0 0 15,0 0 0-15,0-8 0 16,0 8 0-16,0-3 0 15,0 3 0-15,0-5 0 16,0 5 1-16,-3-3-1 0,0-5 0 31,-7-3 0-31,1 9 0 16,0 7 0-16,-3 0 0 16,0-10 0-16,-1 10 1 15,4-2-1-15,0-1 0 16,3-7-1-16,-1 0 1 15,1 0 0-15,3-4 0 16,0 4-2-16,0 5 0 16,3 0-4-1,0 0 1-15,0 0-7 16,0 0 1-16,6-3-6 0,3-2 1 0</inkml:trace>
  <inkml:trace contextRef="#ctx0" brushRef="#br0" timeOffset="5000.3">28 792 9 0,'0'-5'4'0,"3"5"4"16,-3 0 4-16,0 0-11 15,0-9 1-15,0 9 1 16,0-3 1-16,0 3-4 16,0 0 0-16,0-2 3 15,0 2 0-15,0 2-1 16,-3-2 0-16,3 0 0 15,-3 0 0-15,0 0 0 16,0 0 0-16,0 0 0 16,0 3 1-16,0-8-1 15,0 2 1-15,-1 3-1 16,-2 0 0-16,3 3-1 16,0-1 0-16,0 1-1 0,0 3 1 15,0-3 0-15,0 5 0 16,0 2-1-16,-1-1 1 15,1 1-1-15,0-2 1 16,0 1-1-16,0 4 1 16,0-2-1-16,0 2 1 15,0 1-1-15,-3-1 1 16,3-2-1-16,0 3 1 16,3-4-1-16,0-1 1 15,-3 1-1-15,3-2 0 0,0 1 0 16,0-1 1-16,0-5-1 15,6 4 0-15,0 2 0 16,0-1 1-16,0-3-1 16,-3 0 0-16,3-18 0 15,1 5 0-15,-1 0 0 16,0 3 1-16,0 5-1 16,3-3 0-16,1 3 0 15,-1 3 0-15,0 2 0 16,1-10 0-16,-1-3 0 15,-3 21 1-15,0-5-1 16,3-2 0-16,-3-4 0 16,3-2 1-16,-2 0-1 15,-1-5 0-15,0-4 0 16,0 2 0-16,0-4 0 16,0-3 0-16,0 1 0 0,0-4 1 15,-3 7-1-15,0-4 1 16,1 1 0-16,-4-6 1 15,0 2-1-15,0-1 1 16,0 7 0-16,0 0 0 16,0 3 0-16,-4 0 0 15,1 0-1-15,0-3 0 16,-3 0 0-16,0 0 1 16,-3 3-1-16,0 2 0 15,-3-1-1-15,2 7 1 16,1 5-1-16,-3 3 1 0,3-2-1 15,-3-6 0-15,2 0-3 16,1 0 1-16,3 5-4 16,0-5 0-16,-1-5-5 15,4-4 0-15,0 6-3 16,6-7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08T09:07:10.140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context xml:id="ctx1">
      <inkml:inkSource xml:id="inkSrc11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T" name="resolution" value="1" units="1/dev"/>
        </inkml:channelProperties>
      </inkml:inkSource>
      <inkml:timestamp xml:id="ts1" timeString="2015-06-08T09:06:50.479"/>
    </inkml:context>
  </inkml:definitions>
  <inkml:trace contextRef="#ctx0" brushRef="#br0">-123 0 26 0,'-3'3'13'0,"3"5"-3"16,0-5 14-16,0-1-22 16,0 1 0-16,0 0 0 15,0 0 0-15,0-1-3 16,0 1 0-16,0-1-1 15,3 1 1-15,0 2-6 16,0 1 0-16,0-3-3 0,3 0 0 16</inkml:trace>
  <inkml:trace contextRef="#ctx0" brushRef="#br0" timeOffset="192.97">-108 170 25 0,'-3'3'12'0,"3"0"-13"15,0-3 20-15,0 0-20 16,0 0 1-16,0 0-2 16,0 0 0-16,0 0-2 15,0 0 1-15,0 0-4 16,0 0 1-16</inkml:trace>
  <inkml:trace contextRef="#ctx0" brushRef="#br0" timeOffset="380.47">-126 236 21 0,'-4'15'10'0,"1"-4"-9"0,3-11 19 16,0 0-20-16,0 0 0 15,0 0-2-15,0 3 0 16,0-3-2-16,0 5 0 16,0-2-2-16,3 0 0 15</inkml:trace>
  <inkml:trace contextRef="#ctx0" brushRef="#br0" timeOffset="536.73">-123 435 13 0,'-3'8'6'0,"3"9"-3"16,0-17 9-16,0 0-13 15,0 0 1-15,0 0-6 16,0 0 1-16,0 0 4 16,0 0 0-16</inkml:trace>
  <inkml:trace contextRef="#ctx0" brushRef="#br0" timeOffset="708.6">-142 627 19 0,'-6'8'9'0,"3"1"-10"0,3-9 19 16,0 2-18-16,0 1 0 15,0-1-2-15,0 1 0 16,0 0-3-16,0-1 1 15</inkml:trace>
  <inkml:trace contextRef="#ctx0" brushRef="#br0" timeOffset="878.93">-139 732 24 0,'0'3'12'0,"-3"14"-14"0,3-15 20 0,0 1-18 16,0 2 0-16,0-2-1 15,0 2 0-15,0 1-2 16,0 2 0-16,0 0-4 16,0 6 1-16</inkml:trace>
  <inkml:trace contextRef="#ctx0" brushRef="#br0" timeOffset="1035.18">-145 946 23 0,'-3'11'11'0,"0"10"-10"15,3-18 19-15,-3 2-20 16,0 1 0-16,0 0 0 16,0-4 0-16,3 1-1 15,-3-1 0-15,3 1-6 16,-3 0 0-16</inkml:trace>
  <inkml:trace contextRef="#ctx0" brushRef="#br0" timeOffset="1238.31">-151 1121 16 0,'-3'14'8'0,"0"-6"-6"0,3-5 7 15,0-3-10-15,-3 0 1 16,3 0-5-16,-3 0 0 16,3 0 3-16,0 0 1 0</inkml:trace>
  <inkml:trace contextRef="#ctx0" brushRef="#br0" timeOffset="1332.07">-166 1138 24 0,'-6'18'12'0,"0"10"-17"16,6-23 25-16,-3 3-22 16,0-5 0-16,-1 2-8 15,4-5 0-15,-2 0 9 16,2 0 1-16</inkml:trace>
  <inkml:trace contextRef="#ctx0" brushRef="#br0" timeOffset="1445.76">-151 1324 10 0,'-3'14'5'0,"-6"13"-12"0,6-27 7 16,0-6-2-16,3-1 0 31</inkml:trace>
  <inkml:trace contextRef="#ctx0" brushRef="#br0" timeOffset="3748.27">-479 1681 13 0,'6'5'6'0,"-3"-21"0"16,-3 16 13-16,0-6-17 15,0 4 0-15,0 2 4 16,4-8 0-16,-4 0-6 15,2 13 0-15,-2-5 5 16,0 0 0-16,4 3 0 16,-4 5 0-16,2 2-1 15,-2 7 0-15,-2-1-1 0,2 3 1 16,0 3-2-16,-4 7 1 16,2-7 0-16,-2 0 0 15,1 2-1-15,3 3 1 16,-3-5-2-1,0 8 1-15,0-6-1 16,0-3 1-16,3-2-1 16,-3 0 0-16,3-6-1 15,0-1 1-15,-3-4-1 16,0-3 0-16,0-3 0 16,3-2 0-16,-3-2 0 15,3-3 0-15,0-3 0 0,0-1 0 16,0-4 0-16,0 5 0 15,0-8 0-15,0-1 0 16,0 1 0-16,0-3 0 16,6 5 0-16,-3-4 0 15,3 1 0-15,0 2 0 16,0-10 0-16,3 3 0 0,1-7 0 16,-2 4 1-16,4 1-1 15,-2-6 1-15,-2 17 0 16,2-1 0-16,-1-2 0 15,-3 5 0-15,0 3 0 16,0 0 1-16,0 2-1 16,0 4 1-16,0 10-1 0,1-5 0 15,-1 5 0-15,0 2 0 16,-6 7 0-16,0-1 0 16,0 11 0-16,3 3 0 15,-3-6 0-15,0-2 0 16,0 2 0-16,0-2 1 15,0 5-2-15,0-3 1 16,3 1-1-16,0-1 0 16,0-3 0-16,0-2 0 0,0 0 0 15,0-6 0-15,0-1 0 16,0-4 0-16,0-8-3 16,0 5 1-16,0-5-4 15,-3 0 1-15,0 0-4 16,0 0 1-16,0 0-5 15,0 0 1-15,0 0-3 16,7-5 1-16,-1-1 1 16,3 0 0-16</inkml:trace>
  <inkml:trace contextRef="#ctx1" brushRef="#br0">764 3029 0,'0'0'16,"0"0"-16,0 0 16,0 0-16,0 0 15,0 0-15,0 0 16,0 0-16,0 0 16,0 0-16,0 0 15,0 0-15,0 0 16,0 0-16,0 0 15,-3-5-15,-3-6 16,0 6-16</inkml:trace>
  <inkml:trace contextRef="#ctx0" brushRef="#br0" timeOffset="5228.79">-114 2016 21 0,'0'5'10'0,"0"0"-5"16,0-5 19-16,0 0-21 0,0 0 1 16,3 4 2-16,-3-4 1 15,0 0-8-15,3-4 0 16,3-1 5-16,0 0 1 16,0-6-1-16,0-5 0 15,0-1-1-15,1-4 0 16,-1 2-1-16,0-8 0 15,3-5-1-15,-3 2 1 16,3-5-1-16,0 0 0 16,3 5 0-1,0 6 0-15,-2 13 0 16,-2 3 0-16,2-1 0 16,-2 4 1-16,-2 0-1 15,-2 0 0-15,-4 5 0 16,3-4 1-16,0 2-1 15,-3 2 0-15,0 0 0 16,0 0 0-16,3-8-1 16,0 10 1-16,0-12 0 15,-3 18 0-15,3-19-1 16,-3 11 1-16,0 3 0 16,3 7 0-16,0 4-1 15,-3 8 1-15,0 2-1 16,3 6 1-16,0-4-1 15,0-6 1-15,3 4-1 0,0-2 0 16,3 5 0-16,-2 0 0 16,2 0 0-16,-3-3 0 15,0 1 0-15,0-1 0 16,0-3 0-16,-3-4 0 16,0-4 0-16,0-2 0 15,0 2 0-15,0-2 1 16,0-5-2-16,1 2 1 15,-1-3 0-15,-3-2 0 16,0-3 0-16,0 0 1 16,0 0-1-16,0 0 0 15,-3-3 0 1,-1-2 0-16,-2 5 0 16,-3-3 1-16,-3-2 0 15,0 2 0-15,-3-2 0 16,-1-1 0-16,1 0 0 15,-3 4 0-15,3-1 0 16,3 3 0-16,0 0-1 16,0 3 0-16,2-1-1 15,-2 1 1-15,6 0-3 16,0-1 1-16,0-2-2 16,0 4 1-16,0-4-3 15,0 2 1-15,0-2-4 16,0 0 1-16,3-2-4 15,-1-2 0-15,4-1-3 16,0-3 0-16</inkml:trace>
  <inkml:trace contextRef="#ctx0" brushRef="#br0" timeOffset="9779.02">372 1637 12 0,'0'-5'6'0,"6"0"3"0,-6 5 3 0,0 0-10 16,3-3 1-16,0 1 1 16,-3 2 0-16,4-4-5 15,-1 4 1-15,-3 0 4 16,3 4 1-16,-3 1-1 15,0 0 0-15,0 0 0 16,0 4 0-16,-3-18 0 16,3 7 0-16,-3 4-1 15,-1 15 0-15,1 7-1 16,0-2 0-16,0 4-1 16,0 10 1-16,0-12-1 15,0-2 1-15,0 8-2 16,0-4 1-16,3 2 0 15,0 2 0-15,0-6-1 16,3-3 1-16,3-2-1 16,0 0 1-16,0-6-1 0,4-1 0 15,-1-4 0-15,0-1 0 16,6 2 0-16,-3-1 0 16,4 0-1-16,-2-3 1 15,4-2 0-15,1-1 0 16,-4 2-1-16,3-2 0 15,-3 4-2-15,1-1 1 16,-4-2-3-16,-3-3 1 16,0 5-4-16,-3-5 0 15,-3 0-3-15,3-5 1 16,-6 5-1-16,0-3 1 0</inkml:trace>
  <inkml:trace contextRef="#ctx0" brushRef="#br0" timeOffset="10325.89">293 1672 21 0,'-3'-10'10'0,"0"10"-8"0,3 0 20 0,3 2-19 16,0 1 1-16,3 0 2 15,0-3 0-15,0 6-7 16,0-4 1-16,3 1 5 15,1 0 1-15,2 2-2 16,0-3 0-16,3 4-1 16,7-6 0-16,-1 3-2 15,3-3 1-15,0 0-4 16,0 0 1-16,1-3-5 16,-4 3 1-16,-3 3-7 15,-2-3 1-15,2 5-2 16,0-2 0-16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08T09:06:54.73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769-612 10 0,'0'11'5'0,"0"-14"-1"16,0-2 0-16,0 5-2 0,0-3 1 15,0 3 2-15,0 0 0 16,0 0-6-16,0 3 1 15,3-1 3-15,-3 1 1 16,3 6-1-16,-3-2 0 16,3 1 0-16,-3 6 1 15,3 5-1-15,0-3 1 16,0 3-1 0,-3 6 1-16,3-1-1 0,-3 3 0 15,3-5-1-15,-3 2 1 0,4 3-1 16,-1 3 0-16,0 0 0 15,-3 0 1-15,3 3-1 16,-3-6 0-16,3-3 0 16,0-16 1-16,0 0-1 15,-3 8 0-15,0 3 0 16,0-3 0-16,0 1-1 16,0 5 0-16,0-3-1 15,0-1 1-15,0 1-1 16,0 0 1-16,0 3-1 15,3-9 0-15,-3 4 0 16,0-1 1-16,0-2-1 16,0 2 0-16,0-3 0 15,0-7 1-15,0 2-1 16,0-3 0-16,0-2-3 0,-3 0 0 16,0-3-3-16,0-8 0 15,3-9-5-15,-3-4 0 16,3-1-3-16,3-13 0 15</inkml:trace>
  <inkml:trace contextRef="#ctx0" brushRef="#br0" timeOffset="640.63">708-436 21 0,'-6'8'10'0,"6"-2"-6"0,0-6 14 16,0 0-17-16,3-6 0 15,0 6 3-15,0-3 0 16,3-2-4-16,0-3 0 16,0 0 3-16,0-5 0 15,1-1 0-15,-1-2 0 16,0-1-2-16,0-2 1 16,3 11-1-16,-3-3 1 15,3-2-1-15,-3 2 0 0,4 5 0 16,-4-2 0-16,0 3 0 15,0 0 0-15,0 2 0 16,-3 3 0-16,3 3 0 16,-6-3 0-16,3-6 0 15,0 9 1-15,0 3 0 16,-3 1 0-16,0 1-2 16,3 4 1-16,-3 6-1 15,3-4 0-15,-3-6-4 16,0 8 1-16,4-2-5 15,-4-6 0-15,0 0-4 16,6-3 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08T09:13:43.02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24 16 0,'-3'-3'8'0,"3"11"-11"15,0-8 8-15,0 0-4 16,0 0 0-16,0 0 5 15,0 0 0-15,0 0-5 16,0 0 1-16,0 0 5 0,3 0 0 16,-3 0-1-16,6 0 1 15,3 5-1-15,1-2 1 16,2 0-2-16,0-3 0 16,3 0 0-16,1 0 1 15,2 0-1-15,2 3 0 16,2-3-1-16,2-3 0 15,0 3-1-15,1-3 0 16,2 3-1-16,1 0 1 0,2 0-1 16,0-3 1-16,-2 3-1 15,-1-5 0-15,-3 5-1 16,-2-3 1-16,-1-2-2 16,-3 0 0-1,1 2-4 1,-4-3 0-16,-3 1-5 15,-3 2 1-15,-3 3-4 16,-3 0 0-16,1 3-3 16,-4 2 0-16,-4 1 1 15,-5 2 0-15</inkml:trace>
  <inkml:trace contextRef="#ctx0" brushRef="#br0" timeOffset="578.13">9 329 27 0,'-3'5'13'0,"3"-5"-21"16,0 0 25-16,0 0-17 15,3 0 0 1,3 0 8 0,1 0 0-16,-1 0-7 15,3 0 1-15,3 0 5 16,0 0 0-16,3 0 1 16,3 0 0-16,0-3-3 15,4 1 0-15,2-3-1 16,0-1 1-16,7 0-2 15,2 1 1-15,4 0 0 0,6-1 0 16,-7 4-1-16,0-1 1 16,1 0-3-16,-1 0 0 15,-2 0-2-15,-7 1 1 16,-3-1-4-16,-6 1 1 16,-2 2-5-16,-4-3 1 15,0 3-4-15,-3-3 1 16,3 3-6-16,-3 0 0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08T09:13:46.49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-1324-20 30 0,'-3'16'15'0,"3"-11"-23"0,-3-2 21 15,0 0-14-15,3 2 1 16,-6 1 5-16,3 2 1 15,-3 2-3-15,0 7 0 16,0 2 4-16,0 2 1 16,0 1 0-16,0 7 0 15,0 4-5-15,0 0 1 16,0 4-9 0,2-10 1-16,4 3-9 15,-3-8 1-15,3 2-2 16,-3-2 1-16</inkml:trace>
  <inkml:trace contextRef="#ctx0" brushRef="#br0" timeOffset="-395.26">-1519 171 23 0,'3'3'11'0,"0"-6"-10"15,-3 3 14-15,0 0-13 16,7-2 0-16,-1-1 5 16,0 3 0-16,0-2-6 15,0 2 0-15,0 0 5 16,0-3 1-16,0 3 0 0,7 0 0 15,2 0-2-15,0 0 0 16,6 0-1 0,4 0 0-16,-4 0-2 15,0 0 1-15,0 0-2 0,0 0 1 0,1 0-3 16,-4 0 0-16,-3 0-5 16,-2 0 1-16,-4 0-5 15,0 0 0-15,-3 0-5 16,0 0 0-16</inkml:trace>
  <inkml:trace contextRef="#ctx0" brushRef="#br0" timeOffset="966.5">2585 55 24 0,'9'-2'12'0,"4"2"-15"15,-7-3 22-15,0 3-14 16,3-2 1-16,0 2 4 16,9 0 0-16,1 0-11 15,2 2 1-15,0 1 8 16,1-1 0-16,2 1-3 15,3 0 1-15,0-1-3 16,1 1 1-16,5 0-3 16,-5 0 0-16,-4-1-1 15,4 1 0-15,-4 0-4 0,0 0 1 16,-6-1-5-16,3-2 1 16,-2 3-7-16,-7-3 1 15,-3 0-1-15,0 0 1 16</inkml:trace>
  <inkml:trace contextRef="#ctx0" brushRef="#br0" timeOffset="1251.89">2844-80 42 0,'0'14'21'0,"0"26"-33"16,0-29 44-16,0 0-32 0,-3 5 0 16,-3 8 1-16,-4 3 1 15,4 3-2-15,-3 0 0 16,0 5-2-16,0-2 1 15,0-6-10-15,0 2 1 16</inkml:trace>
  <inkml:trace contextRef="#ctx0" brushRef="#br0" timeOffset="-1725.72">-5619 269 24 0,'3'5'12'0,"12"-13"-12"0,-15 8 13 16,6-2-13-16,0-2 0 16,0-1 5-16,0 5 0 15,-3-3-3-15,0 3 0 16,1-2 3-16,-1 2 1 16,3 0 1-16,0-3 1 0,3 3-2 15,3-2 0-15,0 2-1 16,1 0 0-16,-1 2-1 15,0-4 0-15,3 2-2 16,3-3 1-16,-3 0-2 16,0 3 1-16,0 0-2 15,1 0 0-15,2 0 0 16,3 0 1-16,1 0-1 16,-4-5 0-16,3 2 0 15,-2-3 0-15,-1 1-2 16,0 0 0-16,0 0-4 15,-3-4 0-15,-6 4-5 16,0 2 0-16,-3 1-5 16,-3 2 0-16</inkml:trace>
  <inkml:trace contextRef="#ctx0" brushRef="#br0" timeOffset="-1350.71">-5291 72 37 0,'-3'2'18'0,"9"1"-24"15,-6-3 31-15,3 3-25 16,1 0 0-16,-4 2 3 16,0 3 0-16,0 3-2 15,-4 2 0-15,1 4 3 16,0 2 1-16,0 5-1 16,-3 2 0-16,0 7-2 15,0 0 1-15,-3-4-3 16,3 4 0-16,0-4-4 15,0-4 1-15,2-1-6 16,1-5 1-16,3-6-5 16,3-7 0-16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08T09:13:50.20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35 3395 29 0,'3'-3'14'0,"9"-3"-12"16,-9 3 21-16,0 1-20 15,3-1 1-15,3 3 2 16,4 0 1-16,-1 0-7 16,0 0 0-16,3 0 6 15,4 3 1-15,1-1-3 16,2 1 1-16,2 0-1 15,0 0 0-15,1 0-3 16,2-1 0-16,-2 1-2 16,-4-1 0-16,-3 1-5 15,-2 0 1-15,-2-1-5 16,-2 1 1-16,-2 0-5 0,-4-3 0 16,0 0 1-16,-6 0 0 15</inkml:trace>
  <inkml:trace contextRef="#ctx0" brushRef="#br0" timeOffset="312.5">293 3235 45 0,'0'13'22'0,"13"-2"-42"16,-13-11 50-16,3 3-31 16,-3 5 0-16,0 6 4 15,-3 7 0-15,-4 3 0 16,-2-2 0-16,3 8 1 16,-3-6 0-16,0 6-2 15,0-3 1-15,3-3-5 16,-1-2 1-16,4-3-6 15,0 2 0-15,3-4-4 16,0-1 1-16,0-3-2 16,3 1 1-16</inkml:trace>
  <inkml:trace contextRef="#ctx0" brushRef="#br0" timeOffset="1031.56">1008 3926 22 0,'0'0'11'0,"-3"-10"-11"0,0 7 18 15,-3 1-17-15,0 2 1 16,-1 2 2-16,1 1 1 16,0-1-6-16,0 4 1 15,3-1 3-15,0 1 0 16,3-1-2-16,3 1 1 16,3-1-3-16,3-3 1 0,0 1-3 15,7-3 0-15,2-10-1 16,-3-1 1-16,0 2-1 15,1 1 1-15,-4 1 0 16,0-2 1-16,-4 1 2 16,-1 3 1-16,-7 5 1 15,-3 0 1-15,-1 2 0 16,-2 1 0-16,-2 5-2 16,-4 1 1-16,0-2-2 15,2 4 0-15,1 0-4 16,0 0 1-16,3 0-5 15,0-3 0-15</inkml:trace>
  <inkml:trace contextRef="#ctx0" brushRef="#br0" timeOffset="1562.82">1400 4024 29 0,'-3'0'14'0,"-3"-14"-21"15,2 11 26-15,1 3-18 16,0 3 0-16,0 3 2 16,0-3 0-16,0 2-3 15,0 3 0-15,3 0 1 16,0-2 1-16,6-4-2 16,0 6 1-16,7-5-3 15,-4-1 1-15,3-4-1 16,0-3 1-16,3-3-1 15,-2-4 1-15,-1 2 1 16,-3-1 0-16,-6 0 2 16,0 1 0-16,-3 1 0 15,-3 4 1-15,0 0 0 16,-3-1 1-16,-3 6-1 16,3 3 0-16,-3 2-2 15,-4 3 0-15,4 3-2 0,3-3 0 16,0 3-3-16,3-3 1 15,3-2-4-15,0 1 0 16,0-1-3-16,6 0 0 16</inkml:trace>
  <inkml:trace contextRef="#ctx0" brushRef="#br0" timeOffset="2031.57">1847 4010 31 0,'3'-5'15'0,"-3"5"-21"16,0 0 29-16,0 0-22 16,0 0 0-16,-3 0 2 15,-4 5 1-15,1 4-4 16,0-4 0-16,0 5 2 16,3-1 1-16,3 2-1 15,0-4 0-15,3 2-2 16,0-4 1-16,3 1-2 0,0-6 1 15,4 0-2-15,-1-8 1 16,0-4 0-16,0 5 1 16,-3-1 0-16,-3 5 0 15,3-6 1-15,-6 9 1 16,0 0 0-16,0 0 0 16,-3 3-1-16,-3 3 1 15,3 5-3-15,0-4 0 16,0 2-9-16,3-4 0 0,-9-2-1 15,6-3 0-15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08T09:13:48.87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-5449 3530 25 0,'-4'2'12'0,"4"-15"-12"15,0 13 11-15,0 0-9 16,0 0 0-16,0-3 4 16,0 3 1-16,0 0-7 15,4-3 1-15,2 1 5 16,0-1 1-16,3 1 0 15,3-4 0-15,0 3-2 16,3-2 0-16,0 5 0 0,4-6 0 16,2 4-2-16,0-4 0 15,1 4-1-15,-4-4 0 16,3 1-2-16,-2 5 0 16,2 0-2-16,-3-3 1 15,0 3-3-15,0 3 1 16,-3-3-3-16,0 2 0 15,-2-2-4-15,-4 3 1 16,-3 3-5-16,0-4 0 0</inkml:trace>
  <inkml:trace contextRef="#ctx0" brushRef="#br0" timeOffset="328.13">-5215 3300 39 0,'-3'8'19'0,"6"8"-24"16,-3-11 35-16,0 6-28 15,0 3 1-15,-3 2 3 16,0 8 1-16,0 0-8 16,0 6 0-16,0 0 3 0,0-2 1 15,0 1-6-15,0 3 1 16,-1 1-6-16,4-1 1 16,0-2-7-16,0-3 0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131.emf"/><Relationship Id="rId18" Type="http://schemas.openxmlformats.org/officeDocument/2006/relationships/image" Target="../media/image11.png"/><Relationship Id="rId26" Type="http://schemas.openxmlformats.org/officeDocument/2006/relationships/image" Target="../media/image360.emf"/><Relationship Id="rId3" Type="http://schemas.openxmlformats.org/officeDocument/2006/relationships/image" Target="../media/image6.png"/><Relationship Id="rId21" Type="http://schemas.openxmlformats.org/officeDocument/2006/relationships/customXml" Target="../ink/ink7.xml"/><Relationship Id="rId7" Type="http://schemas.openxmlformats.org/officeDocument/2006/relationships/image" Target="../media/image101.emf"/><Relationship Id="rId12" Type="http://schemas.openxmlformats.org/officeDocument/2006/relationships/customXml" Target="../ink/ink5.xml"/><Relationship Id="rId17" Type="http://schemas.openxmlformats.org/officeDocument/2006/relationships/image" Target="../media/image10.png"/><Relationship Id="rId25" Type="http://schemas.openxmlformats.org/officeDocument/2006/relationships/customXml" Target="../ink/ink9.xml"/><Relationship Id="rId2" Type="http://schemas.openxmlformats.org/officeDocument/2006/relationships/image" Target="../media/image32.png"/><Relationship Id="rId16" Type="http://schemas.openxmlformats.org/officeDocument/2006/relationships/image" Target="../media/image9.png"/><Relationship Id="rId20" Type="http://schemas.openxmlformats.org/officeDocument/2006/relationships/image" Target="../media/image331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120.emf"/><Relationship Id="rId24" Type="http://schemas.openxmlformats.org/officeDocument/2006/relationships/image" Target="../media/image351.emf"/><Relationship Id="rId5" Type="http://schemas.openxmlformats.org/officeDocument/2006/relationships/image" Target="../media/image91.emf"/><Relationship Id="rId15" Type="http://schemas.openxmlformats.org/officeDocument/2006/relationships/image" Target="../media/image8.png"/><Relationship Id="rId23" Type="http://schemas.openxmlformats.org/officeDocument/2006/relationships/customXml" Target="../ink/ink8.xml"/><Relationship Id="rId10" Type="http://schemas.openxmlformats.org/officeDocument/2006/relationships/customXml" Target="../ink/ink4.xml"/><Relationship Id="rId19" Type="http://schemas.openxmlformats.org/officeDocument/2006/relationships/customXml" Target="../ink/ink6.xml"/><Relationship Id="rId4" Type="http://schemas.openxmlformats.org/officeDocument/2006/relationships/customXml" Target="../ink/ink1.xml"/><Relationship Id="rId9" Type="http://schemas.openxmlformats.org/officeDocument/2006/relationships/image" Target="../media/image111.emf"/><Relationship Id="rId14" Type="http://schemas.openxmlformats.org/officeDocument/2006/relationships/image" Target="../media/image7.png"/><Relationship Id="rId22" Type="http://schemas.openxmlformats.org/officeDocument/2006/relationships/image" Target="../media/image34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3" Type="http://schemas.openxmlformats.org/officeDocument/2006/relationships/image" Target="../media/image8.png"/><Relationship Id="rId7" Type="http://schemas.openxmlformats.org/officeDocument/2006/relationships/image" Target="../media/image420.png"/><Relationship Id="rId12" Type="http://schemas.openxmlformats.org/officeDocument/2006/relationships/image" Target="../media/image44.png"/><Relationship Id="rId2" Type="http://schemas.openxmlformats.org/officeDocument/2006/relationships/image" Target="../media/image3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0.png"/><Relationship Id="rId11" Type="http://schemas.openxmlformats.org/officeDocument/2006/relationships/image" Target="../media/image430.emf"/><Relationship Id="rId5" Type="http://schemas.openxmlformats.org/officeDocument/2006/relationships/image" Target="../media/image400.png"/><Relationship Id="rId10" Type="http://schemas.openxmlformats.org/officeDocument/2006/relationships/customXml" Target="../ink/ink11.xml"/><Relationship Id="rId4" Type="http://schemas.openxmlformats.org/officeDocument/2006/relationships/image" Target="../media/image390.png"/><Relationship Id="rId9" Type="http://schemas.openxmlformats.org/officeDocument/2006/relationships/image" Target="../media/image280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.xml"/><Relationship Id="rId13" Type="http://schemas.openxmlformats.org/officeDocument/2006/relationships/image" Target="../media/image350.emf"/><Relationship Id="rId3" Type="http://schemas.openxmlformats.org/officeDocument/2006/relationships/image" Target="../media/image6.png"/><Relationship Id="rId7" Type="http://schemas.openxmlformats.org/officeDocument/2006/relationships/image" Target="../media/image320.emf"/><Relationship Id="rId12" Type="http://schemas.openxmlformats.org/officeDocument/2006/relationships/customXml" Target="../ink/ink16.xml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.xml"/><Relationship Id="rId11" Type="http://schemas.openxmlformats.org/officeDocument/2006/relationships/image" Target="../media/image340.emf"/><Relationship Id="rId5" Type="http://schemas.openxmlformats.org/officeDocument/2006/relationships/image" Target="../media/image310.emf"/><Relationship Id="rId10" Type="http://schemas.openxmlformats.org/officeDocument/2006/relationships/customXml" Target="../ink/ink15.xml"/><Relationship Id="rId4" Type="http://schemas.openxmlformats.org/officeDocument/2006/relationships/customXml" Target="../ink/ink12.xml"/><Relationship Id="rId9" Type="http://schemas.openxmlformats.org/officeDocument/2006/relationships/image" Target="../media/image33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hyperlink" Target="https://en.wikipedia.org/wiki/Leibniz_integral_ru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הרחבה על </a:t>
            </a:r>
            <a:r>
              <a:rPr lang="he-IL" dirty="0" err="1"/>
              <a:t>קונבולוציה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(שקפים שלא היו בהרצאה)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93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מקיים את המשוואה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lvl="1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457200" lvl="1" indent="0" algn="l" rtl="0">
                  <a:buNone/>
                </a:pPr>
                <a:endParaRPr lang="he-IL" dirty="0"/>
              </a:p>
              <a:p>
                <a:pPr marL="457200" lvl="1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𝑑𝑠</m:t>
                              </m:r>
                            </m:e>
                          </m:nary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16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52450" y="1224983"/>
                <a:ext cx="7886700" cy="4432867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 algn="r" rtl="1">
                  <a:buNone/>
                </a:pPr>
                <a:r>
                  <a:rPr lang="he-IL" dirty="0"/>
                  <a:t>מעוניינים לפתור את המשוואה הבאה: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𝑑𝑥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nor/>
                                  </m:rPr>
                                  <a:rPr lang="en-US" dirty="0" smtClean="0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r" rtl="1">
                  <a:buNone/>
                </a:pPr>
                <a:r>
                  <a:rPr lang="he-IL" dirty="0"/>
                  <a:t>ניגש לזה בצורה הדרגתית:</a:t>
                </a:r>
              </a:p>
              <a:p>
                <a:pPr marL="385763" indent="-385763" algn="l" rtl="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pPr marL="385763" indent="-385763" algn="l" rtl="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/>
              </a:p>
              <a:p>
                <a:pPr marL="385763" indent="-385763" algn="l" rtl="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385763" indent="-385763" algn="l" rtl="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385763" indent="-385763" algn="l" rtl="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is made of many steps: </a:t>
                </a:r>
              </a:p>
              <a:p>
                <a:pPr marL="385763" indent="-385763" algn="l" rtl="0">
                  <a:buFont typeface="+mj-lt"/>
                  <a:buAutoNum type="arabicPeriod"/>
                </a:pPr>
                <a:r>
                  <a:rPr lang="en-US" dirty="0"/>
                  <a:t>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dirty="0"/>
              </a:p>
              <a:p>
                <a:pPr marL="385763" indent="-385763">
                  <a:buFont typeface="+mj-lt"/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2450" y="1224983"/>
                <a:ext cx="7886700" cy="4432867"/>
              </a:xfrm>
              <a:blipFill>
                <a:blip r:embed="rId2"/>
                <a:stretch>
                  <a:fillRect l="-1083" t="-2338" r="-1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8664" y="4189638"/>
            <a:ext cx="1646465" cy="123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43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52450" y="1224983"/>
                <a:ext cx="7886700" cy="4432867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𝑑𝑥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nor/>
                                  </m:rPr>
                                  <a:rPr lang="en-US" dirty="0" smtClean="0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2.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	;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2450" y="1224983"/>
                <a:ext cx="7886700" cy="4432867"/>
              </a:xfrm>
              <a:blipFill>
                <a:blip r:embed="rId2"/>
                <a:stretch>
                  <a:fillRect l="-20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9924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52450" y="1224983"/>
                <a:ext cx="7886700" cy="4432867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𝑑𝑥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nor/>
                                  </m:rPr>
                                  <a:rPr lang="en-US" dirty="0" smtClean="0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3.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 algn="l" rtl="0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	;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 algn="l" rtl="0">
                  <a:buNone/>
                </a:pPr>
                <a:endParaRPr lang="en-US" b="0" dirty="0"/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	;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2450" y="1224983"/>
                <a:ext cx="7886700" cy="4432867"/>
              </a:xfrm>
              <a:blipFill>
                <a:blip r:embed="rId2"/>
                <a:stretch>
                  <a:fillRect l="-1856" b="-4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4805" y="2216603"/>
            <a:ext cx="2207419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118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קלט </a:t>
            </a:r>
            <a:r>
              <a:rPr lang="he-IL" b="1" u="sng" dirty="0"/>
              <a:t>תלוי זמן</a:t>
            </a:r>
            <a:r>
              <a:rPr lang="he-IL" dirty="0"/>
              <a:t> עם תנאי התחלה אפס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457200" lvl="1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𝑑𝑥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br>
                  <a:rPr lang="en-US" b="0" dirty="0"/>
                </a:br>
                <a:endParaRPr lang="en-US" dirty="0"/>
              </a:p>
              <a:p>
                <a:pPr marL="457200" lvl="1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n-US" b="1" dirty="0"/>
              </a:p>
              <a:p>
                <a:pPr marL="0" indent="0">
                  <a:buNone/>
                </a:pPr>
                <a:r>
                  <a:rPr lang="he-IL" dirty="0"/>
                  <a:t>נניח שיש לנו את הפתרון לשתי הבעיות הבאות: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		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ונגדיר כעת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 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. אז נקבל את מה שרצינו: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𝑑𝑥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n-US" dirty="0"/>
                                  <m:t> 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nor/>
                                  </m:rPr>
                                  <a:rPr lang="en-US" dirty="0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d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831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52450" y="1224983"/>
                <a:ext cx="7886700" cy="443286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𝑑𝑥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nor/>
                                  </m:rPr>
                                  <a:rPr lang="en-US" dirty="0" smtClean="0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is made of many steps: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2450" y="1224983"/>
                <a:ext cx="7886700" cy="4432867"/>
              </a:xfrm>
              <a:blipFill>
                <a:blip r:embed="rId2"/>
                <a:stretch>
                  <a:fillRect l="-77" t="-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2774857"/>
            <a:ext cx="3436144" cy="3135240"/>
            <a:chOff x="0" y="2556809"/>
            <a:chExt cx="4581525" cy="418032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2955080"/>
              <a:ext cx="4581525" cy="3152775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2" name="Ink 11"/>
                <p14:cNvContentPartPr/>
                <p14:nvPr/>
              </p14:nvContentPartPr>
              <p14:xfrm>
                <a:off x="1731455" y="2556809"/>
                <a:ext cx="369360" cy="854640"/>
              </p14:xfrm>
            </p:contentPart>
          </mc:Choice>
          <mc:Fallback xmlns="">
            <p:pic>
              <p:nvPicPr>
                <p:cNvPr id="12" name="Ink 11"/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721735" y="2546729"/>
                  <a:ext cx="388800" cy="87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7" name="Ink 16"/>
                <p14:cNvContentPartPr/>
                <p14:nvPr/>
              </p14:nvContentPartPr>
              <p14:xfrm>
                <a:off x="838655" y="5682329"/>
                <a:ext cx="520920" cy="586440"/>
              </p14:xfrm>
            </p:contentPart>
          </mc:Choice>
          <mc:Fallback xmlns="">
            <p:pic>
              <p:nvPicPr>
                <p:cNvPr id="17" name="Ink 16"/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34335" y="5670449"/>
                  <a:ext cx="531720" cy="60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9" name="Ink 28"/>
                <p14:cNvContentPartPr/>
                <p14:nvPr/>
              </p14:nvContentPartPr>
              <p14:xfrm>
                <a:off x="562535" y="5816969"/>
                <a:ext cx="99720" cy="490680"/>
              </p14:xfrm>
            </p:contentPart>
          </mc:Choice>
          <mc:Fallback xmlns="">
            <p:pic>
              <p:nvPicPr>
                <p:cNvPr id="29" name="Ink 28"/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53175" y="5805809"/>
                  <a:ext cx="119520" cy="51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40" name="Ink 39"/>
                <p14:cNvContentPartPr/>
                <p14:nvPr/>
              </p14:nvContentPartPr>
              <p14:xfrm>
                <a:off x="2761055" y="5282729"/>
                <a:ext cx="607680" cy="1454400"/>
              </p14:xfrm>
            </p:contentPart>
          </mc:Choice>
          <mc:Fallback xmlns="">
            <p:pic>
              <p:nvPicPr>
                <p:cNvPr id="40" name="Ink 39"/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749535" y="5278049"/>
                  <a:ext cx="631080" cy="147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46" name="Ink 45"/>
                <p14:cNvContentPartPr/>
                <p14:nvPr/>
              </p14:nvContentPartPr>
              <p14:xfrm>
                <a:off x="838655" y="5596649"/>
                <a:ext cx="74520" cy="354600"/>
              </p14:xfrm>
            </p:contentPart>
          </mc:Choice>
          <mc:Fallback xmlns="">
            <p:pic>
              <p:nvPicPr>
                <p:cNvPr id="46" name="Ink 45"/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31815" y="5590889"/>
                  <a:ext cx="87840" cy="37080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51" name="Picture 5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829431" y="3024010"/>
            <a:ext cx="1407319" cy="90725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233988" y="3024010"/>
            <a:ext cx="1407319" cy="907256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638545" y="3024010"/>
            <a:ext cx="1407319" cy="907256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825288" y="3931266"/>
            <a:ext cx="1407319" cy="907256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227084" y="3931266"/>
            <a:ext cx="1407319" cy="90725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59" name="Ink 58"/>
              <p14:cNvContentPartPr/>
              <p14:nvPr/>
            </p14:nvContentPartPr>
            <p14:xfrm>
              <a:off x="3363298" y="3878887"/>
              <a:ext cx="232200" cy="120420"/>
            </p14:xfrm>
          </p:contentPart>
        </mc:Choice>
        <mc:Fallback xmlns="">
          <p:pic>
            <p:nvPicPr>
              <p:cNvPr id="59" name="Ink 58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356818" y="3867350"/>
                <a:ext cx="246240" cy="1416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67" name="Ink 66"/>
              <p14:cNvContentPartPr/>
              <p14:nvPr/>
            </p14:nvContentPartPr>
            <p14:xfrm>
              <a:off x="5122078" y="3393157"/>
              <a:ext cx="3136590" cy="191160"/>
            </p14:xfrm>
          </p:contentPart>
        </mc:Choice>
        <mc:Fallback xmlns="">
          <p:pic>
            <p:nvPicPr>
              <p:cNvPr id="67" name="Ink 66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117398" y="3387037"/>
                <a:ext cx="3147390" cy="20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75" name="Ink 74"/>
              <p14:cNvContentPartPr/>
              <p14:nvPr/>
            </p14:nvContentPartPr>
            <p14:xfrm>
              <a:off x="6648658" y="4288207"/>
              <a:ext cx="667440" cy="305370"/>
            </p14:xfrm>
          </p:contentPart>
        </mc:Choice>
        <mc:Fallback xmlns="">
          <p:pic>
            <p:nvPicPr>
              <p:cNvPr id="75" name="Ink 74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643618" y="4282092"/>
                <a:ext cx="681480" cy="3201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76" name="Ink 75"/>
              <p14:cNvContentPartPr/>
              <p14:nvPr/>
            </p14:nvContentPartPr>
            <p14:xfrm>
              <a:off x="5167438" y="4305757"/>
              <a:ext cx="128790" cy="140400"/>
            </p14:xfrm>
          </p:contentPart>
        </mc:Choice>
        <mc:Fallback xmlns="">
          <p:pic>
            <p:nvPicPr>
              <p:cNvPr id="76" name="Ink 75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159883" y="4299997"/>
                <a:ext cx="143180" cy="15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10004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0" name="Content Placeholder 2"/>
              <p:cNvSpPr txBox="1">
                <a:spLocks/>
              </p:cNvSpPr>
              <p:nvPr/>
            </p:nvSpPr>
            <p:spPr>
              <a:xfrm>
                <a:off x="2981527" y="995750"/>
                <a:ext cx="5690618" cy="4420933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685800">
                  <a:spcBef>
                    <a:spcPts val="75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1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1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21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1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sSub>
                                      <m:sSubPr>
                                        <m:ctrlPr>
                                          <a:rPr lang="en-US" sz="21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1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1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1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sz="21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sSub>
                                  <m:sSubPr>
                                    <m:ctrlPr>
                                      <a:rPr lang="en-US" sz="21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1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1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21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1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21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1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sz="21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1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nor/>
                                  </m:rPr>
                                  <a:rPr lang="en-US" sz="2100" dirty="0">
                                    <a:solidFill>
                                      <a:prstClr val="black"/>
                                    </a:solidFill>
                                    <a:latin typeface="Calibri" panose="020F0502020204030204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1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1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1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21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10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r>
                                      <a:rPr lang="en-US" sz="21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z="21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1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1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indent="0" algn="r" defTabSz="685800" rtl="1">
                  <a:spcBef>
                    <a:spcPts val="750"/>
                  </a:spcBef>
                  <a:buNone/>
                </a:pPr>
                <a:r>
                  <a:rPr lang="he-IL" sz="2100" dirty="0">
                    <a:solidFill>
                      <a:prstClr val="black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a:t>מה קורה בסוף המדרגה?</a:t>
                </a:r>
              </a:p>
              <a:p>
                <a:pPr marL="0" indent="0" defTabSz="685800">
                  <a:spcBef>
                    <a:spcPts val="75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sz="2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n-US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Δt</m:t>
                        </m:r>
                        <m:r>
                          <m:rPr>
                            <m:nor/>
                          </m:rPr>
                          <a:rPr lang="en-US" sz="2100" dirty="0">
                            <a:solidFill>
                              <a:prstClr val="black"/>
                            </a:solidFill>
                            <a:latin typeface="Calibri" panose="020F0502020204030204"/>
                          </a:rPr>
                          <m:t> </m:t>
                        </m:r>
                      </m:e>
                    </m:d>
                    <m:r>
                      <a:rPr lang="en-US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m:rPr>
                            <m:sty m:val="p"/>
                          </m:rPr>
                          <a:rPr lang="en-US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100" dirty="0">
                    <a:solidFill>
                      <a:prstClr val="black"/>
                    </a:solidFill>
                    <a:latin typeface="Calibri" panose="020F0502020204030204"/>
                  </a:rPr>
                  <a:t>	</a:t>
                </a:r>
              </a:p>
              <a:p>
                <a:pPr marL="0" indent="0" algn="r" defTabSz="685800" rtl="1">
                  <a:spcBef>
                    <a:spcPts val="750"/>
                  </a:spcBef>
                  <a:buNone/>
                </a:pPr>
                <a:r>
                  <a:rPr lang="he-IL" sz="2100" dirty="0">
                    <a:solidFill>
                      <a:prstClr val="black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a:t>עבור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he-IL" sz="2100" dirty="0">
                    <a:solidFill>
                      <a:prstClr val="black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a:t> קטן: </a:t>
                </a:r>
              </a:p>
              <a:p>
                <a:pPr marL="0" indent="0" defTabSz="685800">
                  <a:spcBef>
                    <a:spcPts val="75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1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en-US" sz="2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n-US" sz="2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Δt</m:t>
                          </m:r>
                          <m:r>
                            <m:rPr>
                              <m:nor/>
                            </m:rPr>
                            <a:rPr lang="en-US" sz="2100" dirty="0">
                              <a:solidFill>
                                <a:prstClr val="black"/>
                              </a:solidFill>
                              <a:latin typeface="Calibri" panose="020F0502020204030204"/>
                            </a:rPr>
                            <m:t> </m:t>
                          </m:r>
                        </m:e>
                      </m:d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1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m:rPr>
                              <m:sty m:val="p"/>
                            </m:rPr>
                            <a:rPr lang="en-US" sz="2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21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2100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0" indent="0" algn="r" defTabSz="685800" rtl="1">
                  <a:spcBef>
                    <a:spcPts val="750"/>
                  </a:spcBef>
                  <a:buNone/>
                </a:pPr>
                <a:r>
                  <a:rPr lang="he-IL" sz="2100" dirty="0">
                    <a:solidFill>
                      <a:prstClr val="black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a:t>מה קורה אחרי המדרגה?</a:t>
                </a:r>
                <a:endParaRPr lang="en-US" sz="2100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0" indent="0" defTabSz="685800">
                  <a:spcBef>
                    <a:spcPts val="75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m:rPr>
                            <m:sty m:val="p"/>
                          </m:rPr>
                          <a:rPr lang="en-US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m:rPr>
                        <m:sty m:val="p"/>
                      </m:rPr>
                      <a:rPr lang="en-US" sz="2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sSup>
                      <m:sSupPr>
                        <m:ctrlP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−(</m:t>
                            </m:r>
                            <m: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m:rPr>
                                <m:sty m:val="p"/>
                              </m:rPr>
                              <a:rPr lang="en-US" sz="2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2100" dirty="0">
                    <a:solidFill>
                      <a:prstClr val="black"/>
                    </a:solidFill>
                    <a:latin typeface="Calibri" panose="020F0502020204030204"/>
                  </a:rPr>
                  <a:t>	; </a:t>
                </a:r>
                <a14:m>
                  <m:oMath xmlns:m="http://schemas.openxmlformats.org/officeDocument/2006/math">
                    <m:r>
                      <a:rPr lang="en-US" sz="135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35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&gt;(</m:t>
                    </m:r>
                    <m:r>
                      <a:rPr lang="en-US" sz="135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35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35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35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sty m:val="p"/>
                      </m:rPr>
                      <a:rPr lang="en-US" sz="135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135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35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</a:p>
              <a:p>
                <a:pPr marL="0" indent="0" algn="r" defTabSz="685800" rtl="1">
                  <a:spcBef>
                    <a:spcPts val="750"/>
                  </a:spcBef>
                  <a:buNone/>
                </a:pPr>
                <a:r>
                  <a:rPr lang="he-IL" sz="2100" dirty="0">
                    <a:solidFill>
                      <a:prstClr val="black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a:t>ושוב, מכיוון ש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he-IL" sz="2100" dirty="0">
                    <a:solidFill>
                      <a:prstClr val="black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a:t> קטן</a:t>
                </a:r>
                <a:endParaRPr lang="en-US" sz="21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indent="0" defTabSz="685800">
                  <a:spcBef>
                    <a:spcPts val="75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m:rPr>
                            <m:sty m:val="p"/>
                          </m:rPr>
                          <a:rPr lang="en-US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m:rPr>
                        <m:sty m:val="p"/>
                      </m:rPr>
                      <a:rPr lang="en-US" sz="2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sSup>
                      <m:sSupPr>
                        <m:ctrlP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m:rPr>
                                <m:sty m:val="p"/>
                              </m:rPr>
                              <a:rPr lang="en-US" sz="2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2100" dirty="0">
                    <a:solidFill>
                      <a:prstClr val="black"/>
                    </a:solidFill>
                    <a:latin typeface="Calibri" panose="020F0502020204030204"/>
                  </a:rPr>
                  <a:t>	; </a:t>
                </a:r>
                <a14:m>
                  <m:oMath xmlns:m="http://schemas.openxmlformats.org/officeDocument/2006/math">
                    <m:r>
                      <a:rPr lang="en-US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m:rPr>
                        <m:sty m:val="p"/>
                      </m:rPr>
                      <a:rPr lang="en-US" sz="2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1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</a:p>
              <a:p>
                <a:pPr marL="0" indent="0" defTabSz="685800">
                  <a:spcBef>
                    <a:spcPts val="750"/>
                  </a:spcBef>
                  <a:buNone/>
                </a:pPr>
                <a:endParaRPr lang="en-US" sz="21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8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527" y="995750"/>
                <a:ext cx="5690618" cy="4420933"/>
              </a:xfrm>
              <a:prstGeom prst="rect">
                <a:avLst/>
              </a:prstGeom>
              <a:blipFill>
                <a:blip r:embed="rId2"/>
                <a:stretch>
                  <a:fillRect t="-551" r="-1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6" name="Group 85"/>
          <p:cNvGrpSpPr/>
          <p:nvPr/>
        </p:nvGrpSpPr>
        <p:grpSpPr>
          <a:xfrm>
            <a:off x="150284" y="857251"/>
            <a:ext cx="2922801" cy="2358633"/>
            <a:chOff x="142012" y="3337206"/>
            <a:chExt cx="3897068" cy="3144843"/>
          </a:xfrm>
        </p:grpSpPr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4636" y="3521872"/>
              <a:ext cx="3444444" cy="222053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Rectangle 76"/>
                <p:cNvSpPr/>
                <p:nvPr/>
              </p:nvSpPr>
              <p:spPr>
                <a:xfrm>
                  <a:off x="1844421" y="3337206"/>
                  <a:ext cx="531856" cy="40010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he-IL" sz="135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135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sz="1350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77" name="Rectangle 7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44421" y="3337206"/>
                  <a:ext cx="531856" cy="40010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Rectangle 77"/>
                <p:cNvSpPr/>
                <p:nvPr/>
              </p:nvSpPr>
              <p:spPr>
                <a:xfrm>
                  <a:off x="142012" y="3706538"/>
                  <a:ext cx="980695" cy="40010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135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u</m:t>
                        </m:r>
                        <m:r>
                          <a:rPr lang="en-US" sz="135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135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nΔ</m:t>
                        </m:r>
                        <m:r>
                          <a:rPr lang="en-US" sz="135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35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350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78" name="Rectangle 7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012" y="3706538"/>
                  <a:ext cx="980695" cy="400109"/>
                </a:xfrm>
                <a:prstGeom prst="rect">
                  <a:avLst/>
                </a:prstGeom>
                <a:blipFill>
                  <a:blip r:embed="rId5"/>
                  <a:stretch>
                    <a:fillRect b="-81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Rectangle 78"/>
                <p:cNvSpPr/>
                <p:nvPr/>
              </p:nvSpPr>
              <p:spPr>
                <a:xfrm>
                  <a:off x="1544083" y="5612700"/>
                  <a:ext cx="660096" cy="40010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135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sty m:val="p"/>
                          </m:rPr>
                          <a:rPr lang="he-IL" sz="135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135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sz="1350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79" name="Rectangle 7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4083" y="5612700"/>
                  <a:ext cx="660096" cy="40010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Rectangle 80"/>
                <p:cNvSpPr/>
                <p:nvPr/>
              </p:nvSpPr>
              <p:spPr>
                <a:xfrm>
                  <a:off x="1696124" y="6081940"/>
                  <a:ext cx="1237261" cy="40010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135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135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sz="135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35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n-US" sz="135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Δt</m:t>
                        </m:r>
                      </m:oMath>
                    </m:oMathPara>
                  </a14:m>
                  <a:endParaRPr lang="en-US" sz="1350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81" name="Rectangle 8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6124" y="6081940"/>
                  <a:ext cx="1237261" cy="40010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83" name="Ink 82"/>
                <p14:cNvContentPartPr/>
                <p14:nvPr/>
              </p14:nvContentPartPr>
              <p14:xfrm>
                <a:off x="1914717" y="5577209"/>
                <a:ext cx="289440" cy="484920"/>
              </p14:xfrm>
            </p:contentPart>
          </mc:Choice>
          <mc:Fallback xmlns="">
            <p:pic>
              <p:nvPicPr>
                <p:cNvPr id="83" name="Ink 82"/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903557" y="5566049"/>
                  <a:ext cx="311400" cy="506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Ink 6"/>
              <p14:cNvContentPartPr/>
              <p14:nvPr/>
            </p14:nvContentPartPr>
            <p14:xfrm>
              <a:off x="765358" y="1260967"/>
              <a:ext cx="638280" cy="361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59598" y="1255236"/>
                <a:ext cx="648720" cy="490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645" y="4724185"/>
                <a:ext cx="2806334" cy="715581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r" defTabSz="685800" rtl="1"/>
                <a:r>
                  <a:rPr lang="he-IL" sz="1350" dirty="0">
                    <a:solidFill>
                      <a:prstClr val="white"/>
                    </a:solidFill>
                    <a:latin typeface="Calibri" panose="020F0502020204030204"/>
                    <a:cs typeface="Arial" panose="020B0604020202020204" pitchFamily="34" charset="0"/>
                  </a:rPr>
                  <a:t>הפונקציה הזו קרובה מאוד למושג "תגובה להלם". הכוונה להלם הוא פולס עם גובה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135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35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35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135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he-IL" sz="1350" dirty="0">
                    <a:solidFill>
                      <a:prstClr val="white"/>
                    </a:solidFill>
                    <a:latin typeface="Calibri" panose="020F0502020204030204"/>
                    <a:cs typeface="Arial" panose="020B0604020202020204" pitchFamily="34" charset="0"/>
                  </a:rPr>
                  <a:t> ורוחב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35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135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he-IL" sz="1350" dirty="0">
                    <a:solidFill>
                      <a:prstClr val="white"/>
                    </a:solidFill>
                    <a:latin typeface="Calibri" panose="020F0502020204030204"/>
                    <a:cs typeface="Arial" panose="020B0604020202020204" pitchFamily="34" charset="0"/>
                  </a:rPr>
                  <a:t>, כלומר שטח 1.</a:t>
                </a:r>
                <a:endParaRPr lang="en-US" sz="135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5" y="4724185"/>
                <a:ext cx="2806334" cy="71558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678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0" name="Content Placeholder 2"/>
              <p:cNvSpPr txBox="1">
                <a:spLocks/>
              </p:cNvSpPr>
              <p:nvPr/>
            </p:nvSpPr>
            <p:spPr>
              <a:xfrm>
                <a:off x="2981527" y="995750"/>
                <a:ext cx="5690618" cy="4420933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685800">
                  <a:spcBef>
                    <a:spcPts val="75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m:rPr>
                            <m:sty m:val="p"/>
                          </m:rPr>
                          <a:rPr lang="en-US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m:rPr>
                        <m:sty m:val="p"/>
                      </m:rPr>
                      <a:rPr lang="en-US" sz="2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sSup>
                      <m:sSupPr>
                        <m:ctrlP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m:rPr>
                                <m:sty m:val="p"/>
                              </m:rPr>
                              <a:rPr lang="en-US" sz="2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sz="21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2100" dirty="0">
                    <a:solidFill>
                      <a:prstClr val="black"/>
                    </a:solidFill>
                    <a:latin typeface="Calibri" panose="020F0502020204030204"/>
                  </a:rPr>
                  <a:t>	; </a:t>
                </a:r>
                <a14:m>
                  <m:oMath xmlns:m="http://schemas.openxmlformats.org/officeDocument/2006/math">
                    <m:r>
                      <a:rPr lang="en-US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m:rPr>
                        <m:sty m:val="p"/>
                      </m:rPr>
                      <a:rPr lang="en-US" sz="2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1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</a:p>
              <a:p>
                <a:pPr marL="0" indent="0" algn="r" defTabSz="685800" rtl="1">
                  <a:spcBef>
                    <a:spcPts val="750"/>
                  </a:spcBef>
                  <a:buNone/>
                </a:pPr>
                <a:endParaRPr lang="en-US" sz="21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indent="0" algn="r" defTabSz="685800" rtl="1">
                  <a:spcBef>
                    <a:spcPts val="750"/>
                  </a:spcBef>
                  <a:buNone/>
                </a:pPr>
                <a:r>
                  <a:rPr lang="he-IL" sz="2100" dirty="0">
                    <a:solidFill>
                      <a:prstClr val="black"/>
                    </a:solidFill>
                    <a:latin typeface="Calibri" panose="020F0502020204030204"/>
                    <a:cs typeface="Arial" panose="020B0604020202020204" pitchFamily="34" charset="0"/>
                  </a:rPr>
                  <a:t>כעת נחבר הכל ביחד:</a:t>
                </a:r>
              </a:p>
              <a:p>
                <a:pPr marL="0" indent="0" defTabSz="685800">
                  <a:spcBef>
                    <a:spcPts val="75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sz="2100" dirty="0">
                  <a:solidFill>
                    <a:prstClr val="black"/>
                  </a:solidFill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marL="0" indent="0" defTabSz="685800">
                  <a:spcBef>
                    <a:spcPts val="750"/>
                  </a:spcBef>
                  <a:buNone/>
                </a:pPr>
                <a:endParaRPr lang="en-US" sz="2100" dirty="0">
                  <a:solidFill>
                    <a:prstClr val="black"/>
                  </a:solidFill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marL="0" indent="0" defTabSz="685800">
                  <a:spcBef>
                    <a:spcPts val="75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m:rPr>
                              <m:sty m:val="p"/>
                            </m:rPr>
                            <a:rPr lang="en-US" sz="2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sSub>
                            <m:sSubPr>
                              <m:ctrlPr>
                                <a:rPr lang="en-US" sz="21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1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1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1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indent="0" defTabSz="685800">
                  <a:spcBef>
                    <a:spcPts val="750"/>
                  </a:spcBef>
                  <a:buNone/>
                </a:pPr>
                <a:endParaRPr lang="en-US" sz="21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indent="0" defTabSz="685800">
                  <a:spcBef>
                    <a:spcPts val="75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m:rPr>
                              <m:sty m:val="p"/>
                            </m:rPr>
                            <a:rPr lang="en-US" sz="2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sz="21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1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1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m:rPr>
                                  <m:sty m:val="p"/>
                                </m:rPr>
                                <a:rPr lang="en-US" sz="2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21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n-US" sz="2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sSup>
                            <m:sSupPr>
                              <m:ctrlPr>
                                <a:rPr lang="en-US" sz="21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1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1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21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1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1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1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10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sz="21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sup>
                          </m:sSup>
                        </m:e>
                      </m:nary>
                    </m:oMath>
                  </m:oMathPara>
                </a14:m>
                <a:endParaRPr lang="en-US" sz="21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indent="0" defTabSz="685800">
                  <a:spcBef>
                    <a:spcPts val="750"/>
                  </a:spcBef>
                  <a:buNone/>
                </a:pPr>
                <a:endParaRPr lang="en-US" sz="21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indent="0" defTabSz="685800">
                  <a:spcBef>
                    <a:spcPts val="75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sz="21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1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1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1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1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1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−(</m:t>
                              </m:r>
                              <m:r>
                                <a:rPr lang="en-US" sz="21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1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1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1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</m:oMath>
                  </m:oMathPara>
                </a14:m>
                <a:endParaRPr lang="en-US" sz="21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indent="0" defTabSz="685800">
                  <a:spcBef>
                    <a:spcPts val="750"/>
                  </a:spcBef>
                  <a:buNone/>
                </a:pPr>
                <a:endParaRPr lang="en-US" sz="21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8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527" y="995750"/>
                <a:ext cx="5690618" cy="4420933"/>
              </a:xfrm>
              <a:prstGeom prst="rect">
                <a:avLst/>
              </a:prstGeom>
              <a:blipFill>
                <a:blip r:embed="rId2"/>
                <a:stretch>
                  <a:fillRect t="-1928" r="-1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7" name="Group 86"/>
          <p:cNvGrpSpPr/>
          <p:nvPr/>
        </p:nvGrpSpPr>
        <p:grpSpPr>
          <a:xfrm>
            <a:off x="77821" y="1275539"/>
            <a:ext cx="2446507" cy="2212370"/>
            <a:chOff x="0" y="2556809"/>
            <a:chExt cx="4581525" cy="4180320"/>
          </a:xfrm>
        </p:grpSpPr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2955080"/>
              <a:ext cx="4581525" cy="3152775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89" name="Ink 88"/>
                <p14:cNvContentPartPr/>
                <p14:nvPr/>
              </p14:nvContentPartPr>
              <p14:xfrm>
                <a:off x="1731455" y="2556809"/>
                <a:ext cx="369360" cy="854640"/>
              </p14:xfrm>
            </p:contentPart>
          </mc:Choice>
          <mc:Fallback xmlns="">
            <p:pic>
              <p:nvPicPr>
                <p:cNvPr id="89" name="Ink 88"/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716782" y="2542522"/>
                  <a:ext cx="397694" cy="87964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90" name="Ink 89"/>
                <p14:cNvContentPartPr/>
                <p14:nvPr/>
              </p14:nvContentPartPr>
              <p14:xfrm>
                <a:off x="838655" y="5682329"/>
                <a:ext cx="520920" cy="586440"/>
              </p14:xfrm>
            </p:contentPart>
          </mc:Choice>
          <mc:Fallback xmlns="">
            <p:pic>
              <p:nvPicPr>
                <p:cNvPr id="90" name="Ink 89"/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32586" y="5665486"/>
                  <a:ext cx="536092" cy="6129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1" name="Ink 90"/>
                <p14:cNvContentPartPr/>
                <p14:nvPr/>
              </p14:nvContentPartPr>
              <p14:xfrm>
                <a:off x="562535" y="5816969"/>
                <a:ext cx="99720" cy="490680"/>
              </p14:xfrm>
            </p:contentPart>
          </mc:Choice>
          <mc:Fallback xmlns="">
            <p:pic>
              <p:nvPicPr>
                <p:cNvPr id="91" name="Ink 90"/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49374" y="5801157"/>
                  <a:ext cx="127561" cy="51975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92" name="Ink 91"/>
                <p14:cNvContentPartPr/>
                <p14:nvPr/>
              </p14:nvContentPartPr>
              <p14:xfrm>
                <a:off x="2761055" y="5282729"/>
                <a:ext cx="607680" cy="1454400"/>
              </p14:xfrm>
            </p:contentPart>
          </mc:Choice>
          <mc:Fallback xmlns="">
            <p:pic>
              <p:nvPicPr>
                <p:cNvPr id="92" name="Ink 91"/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744864" y="5276097"/>
                  <a:ext cx="640569" cy="147786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93" name="Ink 92"/>
                <p14:cNvContentPartPr/>
                <p14:nvPr/>
              </p14:nvContentPartPr>
              <p14:xfrm>
                <a:off x="838655" y="5596649"/>
                <a:ext cx="74520" cy="354600"/>
              </p14:xfrm>
            </p:contentPart>
          </mc:Choice>
          <mc:Fallback xmlns="">
            <p:pic>
              <p:nvPicPr>
                <p:cNvPr id="93" name="Ink 92"/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29023" y="5587465"/>
                  <a:ext cx="93784" cy="3785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27280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מקיים את המשוואה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457200" lvl="1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𝑑𝑥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br>
                  <a:rPr lang="en-US" dirty="0"/>
                </a:br>
                <a:endParaRPr lang="en-US" dirty="0"/>
              </a:p>
              <a:p>
                <a:pPr marL="457200" lvl="1" indent="0" algn="l" rtl="0">
                  <a:buNone/>
                </a:pPr>
                <a:endParaRPr lang="he-IL" dirty="0"/>
              </a:p>
              <a:p>
                <a:pPr marL="457200" lvl="1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</m:oMath>
                  </m:oMathPara>
                </a14:m>
                <a:endParaRPr lang="he-IL" dirty="0"/>
              </a:p>
              <a:p>
                <a:pPr marL="457200" lvl="1" indent="0" algn="l" rtl="0">
                  <a:buNone/>
                </a:pPr>
                <a:endParaRPr lang="en-US" dirty="0"/>
              </a:p>
              <a:p>
                <a:pPr marL="457200" lvl="1" indent="0" algn="r">
                  <a:buNone/>
                </a:pPr>
                <a:r>
                  <a:rPr lang="he-IL" dirty="0"/>
                  <a:t>תזכורת: נגזרת של אינטגרל</a:t>
                </a:r>
              </a:p>
              <a:p>
                <a:pPr marL="457200" lvl="1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𝑑𝑠</m:t>
                              </m:r>
                            </m:e>
                          </m:nary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457200" lvl="1" indent="0" algn="l" rtl="0">
                  <a:buNone/>
                </a:pPr>
                <a:r>
                  <a:rPr lang="en-US" dirty="0">
                    <a:hlinkClick r:id="rId2"/>
                  </a:rPr>
                  <a:t>https://en.wikipedia.org/wiki/Leibniz_integral_rule</a:t>
                </a:r>
                <a:endParaRPr lang="en-US" dirty="0"/>
              </a:p>
              <a:p>
                <a:pPr marL="457200" lvl="1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b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826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45178</TotalTime>
  <Words>388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הרחבה על קונבולוציה</vt:lpstr>
      <vt:lpstr>PowerPoint Presentation</vt:lpstr>
      <vt:lpstr>PowerPoint Presentation</vt:lpstr>
      <vt:lpstr>PowerPoint Presentation</vt:lpstr>
      <vt:lpstr>קלט תלוי זמן עם תנאי התחלה אפס</vt:lpstr>
      <vt:lpstr>PowerPoint Presentation</vt:lpstr>
      <vt:lpstr>PowerPoint Presentation</vt:lpstr>
      <vt:lpstr>PowerPoint Presentation</vt:lpstr>
      <vt:lpstr>מקיים את המשוואה</vt:lpstr>
      <vt:lpstr>מקיים את המשוואה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239</cp:revision>
  <dcterms:created xsi:type="dcterms:W3CDTF">2014-08-09T08:29:52Z</dcterms:created>
  <dcterms:modified xsi:type="dcterms:W3CDTF">2020-03-25T05:13:52Z</dcterms:modified>
</cp:coreProperties>
</file>