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74" r:id="rId2"/>
    <p:sldId id="463" r:id="rId3"/>
    <p:sldId id="542" r:id="rId4"/>
    <p:sldId id="403" r:id="rId5"/>
    <p:sldId id="475" r:id="rId6"/>
    <p:sldId id="543" r:id="rId7"/>
    <p:sldId id="398" r:id="rId8"/>
    <p:sldId id="402" r:id="rId9"/>
    <p:sldId id="544" r:id="rId10"/>
    <p:sldId id="356" r:id="rId11"/>
    <p:sldId id="545" r:id="rId12"/>
    <p:sldId id="399" r:id="rId13"/>
    <p:sldId id="472" r:id="rId14"/>
    <p:sldId id="436" r:id="rId15"/>
    <p:sldId id="476" r:id="rId16"/>
    <p:sldId id="473" r:id="rId17"/>
    <p:sldId id="477" r:id="rId18"/>
    <p:sldId id="540" r:id="rId19"/>
    <p:sldId id="54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-2 591 19 0,'0'7'9'0,"-4"-14"-4"0,4 7 18 16,0 0-19-16,0 0 1 16,0 0 3-16,0 0 1 15,4-7-11-15,0-1 1 16,-4 8 7-16,0-11 1 16,4-3-2-16,0 0 1 0,0-4-3 15,0-8 1-15,0 1-1 16,0 4 0-16,4-5-2 15,-3-2 1-15,-1-5-1 16,4 1 0-16,0-1 0 16,-4 1 0-16,4 3 0 15,0 7 0 1,-4-6 0-16,4 2 1 16,-4 5-1-16,0 3 0 0,-4-4-1 15,4 8 1-15,-4 3-1 16,4-4 1-16,-4 5-1 0,0-1 0 15,0 0 0-15,0 4 1 16,0 0-1-16,0 7 0 16,0-8 0-16,4 5 0 15,-4 3-1-15,0 0 1 16,0 0 0-16,0 0 0 16,0 0 0-16,5 3 1 15,-1 1-1-15,4 0 0 16,-4-1 0-16,0 4 0 15,0 4 0-15,4 4 0 16,0 3 0-16,0 0 0 0,0-4 0 16,0 4 1-16,0 4-1 15,5 3 0-15,3 0 0 16,0 4 0-16,0-4 0 16,1 0 0-16,-5-7 0 15,0 4 1-15,0 0-1 16,0-1 0-16,-4 1 0 15,0 0 0-15,0-1 0 16,1-3 1-16,-5-3-1 16,4-5 0-16,-4 1 0 15,0 0 0-15,0-4 0 16,0 0 0-16,0-3 0 16,0 3 1-16,-4-3-1 15,0-4 0-15,0 0 0 16,0 0 1-16,0 3-1 0,0 1 0 15,0-4 0-15,4 4 0 16,-4-4 0-16,0 0 0 16,-4 3 1-16,0-3 0 15,0 0 0-15,-4-3 0 16,0-1 0-16,-8 4 1 16,-1 0 0-16,-3-4 0 15,-4 4-1-15,-1-3 1 16,-3 3-1-16,0 0 1 15,3 0-1-15,1-7 0 16,0 3-1-16,-1-3 0 0,5 3 0 16,0-3 0-16,8 7-1 15,0-4 0-15,-1 4-4 16,5-3 0-16,4-1-4 16,4 4 0-16,0 0-5 15,8 0 0-15,4 4-4 16,5 3 0-16,-5 0 3 15,-4-10 1-15</inkml:trace>
  <inkml:trace contextRef="#ctx0" brushRef="#br0" timeOffset="1">-115 1985 18 0,'-5'0'9'0,"5"4"0"0,0-4 9 16,0 0-14-16,0 3 0 15,0-3 1-15,0-7 0 16,0 7-6-16,0-7 0 16,0-4 5-16,0 4 0 15,0-8-1-15,0 5 0 0,0-5 1 16,5 1 0-16,-5-4 0 15,0 0 0-15,0-8 0 16,0-6 0-16,0 7-1 16,0-4 1-16,0-7-2 15,0-7 1-15,4-11-1 16,-4 10 0-16,4 1-1 16,0 0 1-16,0-4 0 15,0 4 0-15,0 3 0 16,-4 1 0-16,0 3 0 15,0-11 1-15,0 7-1 16,-4 1 0-16,4 10 0 16,0-4 0-16,0 4-1 15,-4 1 1-15,4 2-1 16,0 5 1-16,0 3-2 16,0 3 1-16,-4 5-3 0,4 6 1 15,0 4-2-15,0 0 1 16,0 4-3-16,0-1 1 15,0 1-5-15,0-1 1 16,4 1-5-16,0 3 1 16,0-3-5-16,4 3 1 15</inkml:trace>
  <inkml:trace contextRef="#ctx0" brushRef="#br0" timeOffset="2">906 1985 20 0,'-8'7'10'0,"8"-7"1"0,4-7 9 16,-4 0-15-16,0 7 1 15,0-22 4-15,0 4 0 16,0 0-12-16,4-3 1 15,-4-5 9-15,-4-3 0 0,0-7-3 16,-4 11 1-16,8-7-1 16,-4-4 0-16,4-7-1 15,-4-8 1-15,4 4-1 16,-4 0 0-16,4-3-1 16,0 0 0-16,-5-1-1 15,-3-3 1-15,0 4-2 16,4-1 0-16,0 4 0 15,0 11 0-15,0 4-1 16,4-1 0-16,-4-3 0 16,4 0 0-16,0 4-1 15,0-8 1-15,0 8 0 16,0 7 0-16,0 7-1 16,0-4 1-16,0 8-4 15,-4 3 0-15,4 7-4 16,0 8 0-16,0 3-6 0,0 7 0 15,0 8-6-15,4 0 1 16,-12-8 3-16,8-7 1 16</inkml:trace>
  <inkml:trace contextRef="#ctx0" brushRef="#br0" timeOffset="3">679-342 18 0,'4'-4'9'0,"0"-3"-4"16,-4 7 16-16,0 0-17 15,4-7 0-15,0 3 4 16,-4 4 1-16,4-7-10 16,0 3 0-16,0 1 7 15,0-1 1-15,-4 4-2 16,0 0 1-16,4 0-3 16,0 4 1-16,1 3-2 15,-1 4 1-15,-4 3-2 16,0 0 1-16,0 1-1 15,0 6 0-15,-4 12-1 0,4-4 1 16,-5 3-1-16,1 1 0 16,0-1-1-16,0 0 1 15,-4 8-1 1,0 0 1-16,0-4 0 16,0-8 0-16,0 1 0 15,0 4 0-15,0-1-1 16,4 1 1-16,-1-1 0 15,1 0 0-15,0-6-1 16,4 2 1-16,0-10 0 16,0-7 0-16,4 0-1 15,0-4 1-15,1 4 0 16,3-7 0-16,0 3 0 16,4 0 1-16,0 0-1 15,4-3 0-15,0 0 0 0,1-1 1 16,-1-3-1-16,0 0 0 15,0 7-1 1,1-7 1-16,3 0-2 0,-8 4 1 16,0-4-2-16,0 0 1 15,0 4-3-15,-3-8 1 16,-1 8-3-16,0-8 1 16,0 0-2-16,-4 1 1 0,-4 3-4 15,0 0 0-15</inkml:trace>
  <inkml:trace contextRef="#ctx0" brushRef="#br0" timeOffset="4">549-126 21 0,'-4'-11'10'0,"8"15"-3"16,-4-4 13-16,0 0-16 15,0 0 0-15,0-4 4 16,0 4 1-16,0 0-10 15,0-7 0-15,0 0 7 16,4-1 1-16,-4 8-2 16,8-7 1-16,0 7-2 15,5 0 0-15,-1 0-1 16,0 0 1-16,4 4-1 16,0-1 0-16,1 1-1 0,3 0 1 15,0-1 0-15,0 1 0 16,1-1-2-16,-5 1 1 15,4-4-1-15,-4 0 1 16,5 0-2-16,-1 0 1 16,-4 4-2-16,-4-4 0 15,-4 0-3-15,0 3 0 16,-3 4-4-16,-1 4 1 0,0-4-6 16,0-3 0-16,4 7-4 15,-8 3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40.2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35 3448 29 0,'4'-4'14'0,"12"-3"-12"16,-12 3 21-16,0 1-20 15,4-1 1-15,4 4 2 16,5 0 1-16,-1 0-7 16,0 0 0-16,4 0 6 15,5 4 1-15,3-1-3 16,0 1 1-16,5-1-1 15,-1 1 0-15,1 0-3 16,3-1 0-16,-3 1-2 16,-5-1 0-16,-4 1-5 15,-3 0 1-15,-1-1-5 16,-4 1 1-16,-4-1-5 0,-4-3 0 16,0 0 1-16,-8 0 0 15</inkml:trace>
  <inkml:trace contextRef="#ctx0" brushRef="#br0" timeOffset="1">379 3235 45 0,'0'18'22'0,"17"-4"-42"16,-17-14 50-16,4 4-31 16,-4 7 0-16,0 7 4 15,-4 11 0-15,-5 3 0 16,-3-3 0-16,4 11 1 16,-4-8 0-16,0 8-2 15,0-4 1-15,4-4-5 16,-1-3 1-16,5-4-6 15,0 4 0-15,4-7-4 16,0-1 1-16,0-3-2 16,4 0 1-16</inkml:trace>
  <inkml:trace contextRef="#ctx0" brushRef="#br0" timeOffset="2">1332 4157 22 0,'0'0'11'0,"-4"-14"-11"0,0 10 18 15,-4 1-17-15,0 3 1 16,-1 3 2-16,1 1 1 16,0-1-6-16,0 5 1 15,4-1 3-15,0 0 0 16,4 0-2-16,4 1 1 16,4-1-3-16,4-4 1 0,0 1-3 15,9-4 0-15,3-14-1 16,-4-1 1-16,1 4-1 15,-1 0 1-15,-4 1 0 16,0-1 1-16,-4 0 2 16,-3 4 1-16,-9 7 1 15,-5 0 1-15,1 3 0 16,-4 1 0-16,-4 7-2 16,-4 0 1-16,0-1-2 15,4 5 0-15,-1-1-4 16,1 1 1-16,4-1-5 15,0-3 0-15</inkml:trace>
  <inkml:trace contextRef="#ctx0" brushRef="#br0" timeOffset="3">1855 4287 29 0,'-4'0'14'0,"-4"-18"-21"15,3 14 26-15,1 4-18 16,0 4 0-16,0 3 2 16,0-3 0-16,0 3-3 15,0 4 0-15,4 0 1 16,0-4 1-16,8-4-2 16,0 8 1-16,9-7-3 15,-5-1 1-15,4-6-1 16,0-4 1-16,4-4-1 15,-3-4 1-15,-1 1 1 16,-4 0 0-16,-8-1 2 16,0 1 0-16,-4 3 0 15,-4 4 1-15,0 0 0 16,-4-1 1-16,-4 8-1 16,4 4 0-16,-4 3-2 15,-5 4 0-15,5 3-2 0,4-3 0 16,0 4-3-16,4-5 1 15,4-2-4-15,0 2 0 16,0-2-3-16,8-1 0 16</inkml:trace>
  <inkml:trace contextRef="#ctx0" brushRef="#br0" timeOffset="4">2451 4269 31 0,'4'-7'15'0,"-4"7"-21"16,0 0 29-16,0 0-22 16,0 0 0-16,-4 0 2 15,-5 7 1-15,1 4-4 16,0-4 0-16,0 7 2 16,4-3 1-16,4 4-1 15,0-5 0-15,4 1-2 16,0-4 1-16,4 1-2 0,0-8 1 15,5 0-2-15,-1-11 1 16,0-4 0-16,0 5 1 16,-4-1 0-16,-4 7 0 15,4-7 1-15,-8 11 1 16,0 0 0-16,0 0 0 16,-4 4-1-16,-4 3 1 15,4 8-3-15,0-5 0 16,0 1-9-16,4-4 0 0,-12-3-1 15,8-4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43.6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35 3448 29 0,'4'-4'14'0,"12"-3"-12"16,-12 3 21-16,0 1-20 15,4-1 1-15,4 4 2 16,5 0 1-16,-1 0-7 16,0 0 0-16,4 0 6 15,5 4 1-15,3-1-3 16,0 1 1-16,5-1-1 15,-1 1 0-15,1 0-3 16,3-1 0-16,-3 1-2 16,-5-1 0-16,-4 1-5 15,-3 0 1-15,-1-1-5 16,-4 1 1-16,-4-1-5 0,-4-3 0 16,0 0 1-16,-8 0 0 15</inkml:trace>
  <inkml:trace contextRef="#ctx0" brushRef="#br0" timeOffset="1">379 3235 45 0,'0'18'22'0,"17"-4"-42"16,-17-14 50-16,4 4-31 16,-4 7 0-16,0 7 4 15,-4 11 0-15,-5 3 0 16,-3-3 0-16,4 11 1 16,-4-8 0-16,0 8-2 15,0-4 1-15,4-4-5 16,-1-3 1-16,5-4-6 15,0 4 0-15,4-7-4 16,0-1 1-16,0-3-2 16,4 0 1-16</inkml:trace>
  <inkml:trace contextRef="#ctx0" brushRef="#br0" timeOffset="2">1332 4157 22 0,'0'0'11'0,"-4"-14"-11"0,0 10 18 15,-4 1-17-15,0 3 1 16,-1 3 2-16,1 1 1 16,0-1-6-16,0 5 1 15,4-1 3-15,0 0 0 16,4 0-2-16,4 1 1 16,4-1-3-16,4-4 1 0,0 1-3 15,9-4 0-15,3-14-1 16,-4-1 1-16,1 4-1 15,-1 0 1-15,-4 1 0 16,0-1 1-16,-4 0 2 16,-3 4 1-16,-9 7 1 15,-5 0 1-15,1 3 0 16,-4 1 0-16,-4 7-2 16,-4 0 1-16,0-1-2 15,4 5 0-15,-1-1-4 16,1 1 1-16,4-1-5 15,0-3 0-15</inkml:trace>
  <inkml:trace contextRef="#ctx0" brushRef="#br0" timeOffset="3">1855 4287 29 0,'-4'0'14'0,"-4"-18"-21"15,3 14 26-15,1 4-18 16,0 4 0-16,0 3 2 16,0-3 0-16,0 3-3 15,0 4 0-15,4 0 1 16,0-4 1-16,8-4-2 16,0 8 1-16,9-7-3 15,-5-1 1-15,4-6-1 16,0-4 1-16,4-4-1 15,-3-4 1-15,-1 1 1 16,-4 0 0-16,-8-1 2 16,0 1 0-16,-4 3 0 15,-4 4 1-15,0 0 0 16,-4-1 1-16,-4 8-1 16,4 4 0-16,-4 3-2 15,-5 4 0-15,5 3-2 0,4-3 0 16,0 4-3-16,4-5 1 15,4-2-4-15,0 2 0 16,0-2-3-16,8-1 0 16</inkml:trace>
  <inkml:trace contextRef="#ctx0" brushRef="#br0" timeOffset="4">2451 4269 31 0,'4'-7'15'0,"-4"7"-21"16,0 0 29-16,0 0-22 16,0 0 0-16,-4 0 2 15,-5 7 1-15,1 4-4 16,0-4 0-16,0 7 2 16,4-3 1-16,4 4-1 15,0-5 0-15,4 1-2 16,0-4 1-16,4 1-2 0,0-8 1 15,5 0-2-15,-1-11 1 16,0-4 0-16,0 5 1 16,-4-1 0-16,-4 7 0 15,4-7 1-15,-8 11 1 16,0 0 0-16,0 0 0 16,-4 4-1-16,-4 3 1 15,4 8-3-15,0-5 0 16,0 1-9-16,4-4 0 0,-12-3-1 15,8-4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702 1211 12 0,'0'14'6'0,"8"1"5"16,-4-12 1-16,-4-3-10 15,0 8 1-15,0-5 2 16,0-3 0-16,0 0-5 16,0 0 0-1,4-21 5 1,0 3 1-16,0-8-2 0,0-2 1 15,0-1-2-15,0 7 1 16,0 4-1-16,0-7 0 16,5-18-1-16,-5-4 0 15,0 11 0-15,0-7 1 16,4 7-1-16,-4-4 0 16,0 11 0-16,0 7 0 15,0-3-1-15,0 14 0 16,0 4-1-16,-4-11 0 15,4 25 0-15,-4-3 0 16,4-8-1-16,-4 4 1 0,4-7 0 16,0-4 0-16,-4 11 0 15,4-3 0-15,0 6 0 16,1-3 0-16,3 11 0 16,-4 0 0-16,0 14 0 15,4-3 0-15,0 3 0 16,-4 4 0-16,4 3 0 15,-4 4 0-15,4-3 0 16,-4-15 0-16,4 3 0 16,-3-6 0-16,-1 6 0 15,0-3 0-15,0 0 0 16,0-3 0-16,0 3 0 16,0-4 1-16,-4 1-1 15,4-1 0-15,-4-3 0 16,0-4 0-16,0-3 0 15,0 3 1-15,-4-3-1 0,0-4 0 16,0 3 0-16,-4-3 1 16,0 0-1-16,-5 4 0 15,5-4 0-15,-4 0 1 16,0 3-1-16,-4 1 1 16,-1 0-1-16,1-1 1 15,4 1-1-15,0-1 1 16,4-3-2-16,0 0 1 15,0 0-4-15,4 0 0 16,4-3-4-16,0-4 1 0,0-1-5 16,4 5 0-16,4-4-2 15,4-4 1-15</inkml:trace>
  <inkml:trace contextRef="#ctx0" brushRef="#br0" timeOffset="1">1136 685 18 0,'0'0'9'0,"0"-4"-3"0,0 4 13 15,8-3-18-15,-8 3 1 16,0 0 2-16,0 0 1 16,0 0-5-16,0 0 0 15,0 3 3-15,4 1 1 16,-8 3-1-16,4 0 1 15,0-14-2-15,-4 7 0 16,0 7 0-16,0 11 0 16,-1 8-1-16,-3 2 0 0,0 9 0 15,0-1 0-15,4 0-1 16,0-11 0-16,0-4 0 16,4-3 1-16,0 0-1 15,4-3 0-15,0-4 0 16,4-1 0-16,0-2 0 15,0-1 0-15,1 0 0 16,3-3 0-16,0-1 0 16,0 1 1-16,0-1-3 15,0 1 1-15,0-4-2 16,-3 0 0-16,-1 0-4 16,0-7 1-16,-4 3-5 15,0-7 0-15</inkml:trace>
  <inkml:trace contextRef="#ctx0" brushRef="#br0" timeOffset="2">1046 728 27 0,'-8'18'13'0,"25"-21"-7"0,-13-5 21 16,4 5-25-16,0-1 0 15,4 4 1-15,-4-7 1 0,4 7-5 16,0 0 0 0,5-4 2-1,-5 4 1-15,0 4-4 0,4-4 1 16,0 0-5-16,1 0 1 15,-5 11-6-15,0-11 1 16</inkml:trace>
  <inkml:trace contextRef="#ctx0" brushRef="#br0" timeOffset="3">1610-32 12 0,'0'0'6'0,"-4"4"-2"15,4-4 1-15,0 0-3 16,0 0 1-16,0 0 1 15,0 0 0-15,0-8-5 16,0 8 1-16,0-7 3 16,4 0 1-16,-4 0-2 15,4 0 1-15,-4-4 1 16,0-4 0-16,4 5 0 0,-4-8 0 0,0 0-1 16,0-8 1-16,4 12-1 15,0-8 1-15,4 4-3 16,-4 0 1-16,0 4-1 31,0 3 1-31,-4 0-1 16,0 11 0-16,4-3 0 0,-4 10 1 15,0-4 0-15,-4 5 0 16,0 6 0-16,0 4 1 16,0 4-1-16,0 7 1 15,0-1-1-15,0 1 0 16,0-4-1-16,0 1 1 15,0-8-2-15,4 0 1 0,-4-8-1 16,4-2 1-16,0-5-1 16,0-6 1-16,0-15-1 15,0 3 0-15,0-10 0 16,0-7 1-16,4 6-1 16,0 5 0-16,0-1 0 15,4 4 0-15,0-7-1 16,-4 3 1-16,0 1 0 15,-4 3 0-15,4 7 0 16,0 0 1-16,-4 11-1 16,0 11 1-16,0 0 0 15,-4-1 0-15,0 5 0 16,0 6 0-16,0 1 0 16,0 3 1-16,0-7-1 15,4 4 0-15,-4-8-1 16,4-3 1-16,0-4-1 0,0-10 1 15,0-12-1-15,0-6 0 16,4 3 0-16,0-15 0 16,4-6 0-16,-4 3 0 15,4 3-1-15,0 8 1 16,-3 3-1-16,3 8 1 16,-4 7 0-16,-4 14 0 15,-4 0 0-15,-4 15 0 16,-1-4 0-16,1 0 0 15,4 3 0-15,-4-3 1 16,4 4-2-16,0-4 1 0,0 0-6 16,0 0 1-16,4-7-6 15,0-4 0-15,0-3-5 16,12-4 0-16</inkml:trace>
  <inkml:trace contextRef="#ctx0" brushRef="#br0" timeOffset="4">1367 166 11 0,'-4'11'5'0,"4"-22"2"0,0 8-2 0,0-5-3 15,0 8 1-15,0 0 2 16,0 0 0-16,0-10-6 15,0 10 0-15,0 0 5 16,4-4 0-16,0-3-2 16,-4 7 1-16,4-11 0 15,0 4 0-15,0-4-1 16,4 7 1-16,0-3 0 16,0-4 0-16,0 4 0 15,0 0 0-15,0 0-1 16,1 3 0-16,3 1 0 15,0 3 0-15,-4 0 0 16,4 3 0-16,0 1-1 0,-4 7 1 16,5-1-1-16,-9 5 1 15,0-1-1-15,0 1 1 16,-4 3-1-16,0 3 1 16,0-3-1-16,0 0 1 15,-4-3-1-15,0-1 0 16,0 0 0-16,-9 1 0 15,5 3-1-15,0-4 0 16,-4 1 0-16,0 3 1 16,0-7-1-16,0-1 0 15,-1 1 0-15,1 0 0 0,0-7 0 16,0-4 0-16,4 7 0 16,0-7 0-16,0-7-1 15,0 7 1-15,3 0 0 16,1-8 0-16,0 8-1 15,0 0 1-15,4-7-1 16,0 4 1-16,0 3 0 16,0-8 0-16,0 8 0 15,0 0 0-15,4-7 0 16,0 4 0-16,0-5-1 16,5 8 1-16,-1-7 0 15,0 4 0-15,4 6 0 0,-4 4 0 16,0-3-1-16,4 3 1 15,-4 4 0-15,5-7 0 16,-5 3 0-16,0 4 0 16,0-1 0-16,4 1 0 15,-4 0 0-15,0 0 0 16,0 0 0-16,0-4 0 16,5 0 0-16,-5-3 1 15,0 3-3-15,0-4 1 16,-4-3-3-16,-4 0 0 15,4 0-9 1,4-10 0-16</inkml:trace>
  <inkml:trace contextRef="#ctx0" brushRef="#br0" timeOffset="5">1638 433 17 0,'0'11'8'0,"-4"-1"3"0,4-10 0 16,0 0-9-16,0 0 0 16,4-3 4-16,4-4 0 0,-4-4-7 15,4 7 1-15,1-7 4 16,-1 1 0-16,0-16 0 15,0 8 0-15,4-10-1 16,-4-1 0-16,0 3-1 16,4-6 1-16,-3 10-1 15,-1-3 0-15,-4 7-1 16,-4-7 1-16,4 7-1 16,0-7 1-16,4 3-2 15,0 11 0-15,-4 11 0 16,0 4 0-16,0-4 0 15,-4 0 0-15,4 4-1 16,0-15 0-16,0-4 2 16,-4 15 0-16,4-10 0 15,0-1 1-15,-4 18-1 16,0-3 0-16,4 6 0 0,-4 1 1 16,0 0-2-16,5 0 1 15,-1 3-1-15,0 4 1 16,-4 7-1-16,0-3 1 15,4 10-1-15,0-3 1 16,0-7-1-16,0 7 0 16,0-8-1-16,0-6 1 15,0-1 0-15,-4-3 0 16,4 0 0-16,0-4 0 16,-4-3 0-16,4 6 0 15,-4-2 0-15,4-5 1 0,-4 4-1 16,0-3 0-16,0 0 0 15,0-4 0-15,0 3 0 16,0 1 1-16,-4-1-1 16,-4-3 0-16,0 0 1 15,0 0 0-15,-4 0-1 16,0 0 1-16,-1 4-1 16,1-4 1-16,0 4 0 15,4-1 0-15,0 1-1 16,0-4 0-16,0 7-1 15,0-3 1-15,3-4-3 16,1 0 0-16,0 0-4 0,4 0 1 16,0 0-6-16,0-11 0 15,4 4-2-15,9 3 0 16</inkml:trace>
  <inkml:trace contextRef="#ctx0" brushRef="#br0" timeOffset="6">1991 44 18 0,'0'0'9'16,"4"-4"-4"-16,-4 4 11 0,0 0-14 15,0 0 0-15,4 0 3 16,0 0 0-16,0 4-6 16,0 3 1-16,-4-7 4 15,0-7 0-15,0 14-1 16,0 4 0-16,0 7-1 16,-4 7 0-16,0 7-1 15,0 4 1-15,0 0-1 16,0-7 0-16,0 7 0 15,0-14 0-15,0-8-1 0,4 4 1 16,0-3 0-16,0-1 0 16,0-3-1-16,0-7 1 15,0 3-1-15,4-4 0 16,4-3 0-16,-4 8 0 16,4-5 0-16,0 1 0 0,0-1 0 15,0 1 0-15,0 0 0 16,1-4 0-16,-1 0-2 15,0 0 1-15,0 3-2 16,0-3 0-16,0-3-4 16,4-1 1-16,-4 4-3 15,-8 0 0-15,4 0-1 16,4-7 0-16</inkml:trace>
  <inkml:trace contextRef="#ctx0" brushRef="#br0" timeOffset="7">1958 137 21 0,'-4'8'10'0,"0"2"-6"16,4-10 19-16,0 0-19 0,0 4 1 0,0 0 3 15,0-4 0-15,0 0-9 16,8 0 1-16,0 0 7 16,5 3 0-16,-1-3-3 15,0 0 1-15,4 11-2 16,0-11 0-16,1 11-2 15,-1-8 0-15,-4 5-3 16,4-8 1-16,-4 3-4 16,1-3 0-16,-5 0-5 15,0 0 0-15,-8 0-4 16,12-3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13 735 12 0,'0'8'6'0,"0"-12"1"15,0 4 7-15,0 0-12 16,0 0 0-16,0-7 1 15,0 7 1-15,0-11-5 16,0 0 1-16,0 0 3 16,0 4 1-16,0-7-1 15,0-4 1-15,0-4-1 0,0 4 0 16,0-7-1-16,0-4 1 16,0 0-1-16,0-3 0 15,4-1-1-15,-4 5 1 16,4-5-1-16,0-6 1 15,0 6-1-15,0 1 1 16,0-1-1-16,0 4 1 16,0-3-1-16,0 3 1 15,0 0-1-15,-4 4 0 16,4 18-1-16,-4 0 1 0,4-4-1 16,1 7 1-16,-1-3-1 15,-4 7 0-15,0 0 0 16,4-3 0-16,-4-5 0 15,0 8 0-15,0 0 1 16,4-7 0-16,0 0-1 16,-4 0 1-16,0 7 0 15,0-7 0-15,0-4 0 16,0 11 1-16,0-4-2 16,0 4 1-16,0 0-1 15,0 0 1-15,0 0-1 16,0 0 0-16,-4 4 0 15,4-4 1-15,-4 11-1 16,0-4 0-16,0 0 1 16,-1 4 0-16,1-15-1 15,0-7 1-15,0 11-1 0,-4 4 1 16,4 3-1-16,0 0 0 16,0 1 0-16,0-5 0 15,0 8 0-15,0-11 1 16,0 0-1-16,4-4 0 15,0-3 0-15,0 0 1 16,0-4-1 0,-4-3 0-16,4 14-1 15,0 11 1-15,0-4 0 0,0-4 0 16,0-3-1-16,0 0 1 16,0 0 0-16,0-7 1 15,4 0-1-15,0 0 0 16,4-4 0-16,-4 0 1 15,4 0 0-15,0 0 0 16,0 4-1-16,0 0 1 16,1 3-1-16,-1 4 0 0,-4 0 0 15,4 4 1-15,0 3-1 16,0 0 1-16,0 4 0 16,0 0 0-16,0 0 1 15,1-22 0-15,-1 11-1 16,-8 0 1-16,4 11-1 15,0 3 1-15,-4-3-1 16,0 0 1-16,0 0-2 16,0-4 1-16,0-7 0 15,0 7 0-15,0 4-1 16,0-7 0-16,0-4 0 16,0 0 0-16,0 0 0 15,0 0 0-15,0-11 0 16,0 11 0-16,0-4 0 15,0 4 0-15,0-7 0 16,0 7 1-16,-4-4-1 0,0-6 0 31,-9-5 0-31,1 12 0 16,0 10 0-16,-4 0 0 16,0-14 0-16,-1 14 1 15,5-3-1-15,0-1 0 16,4-10-1-16,0 0 1 15,0 0 0-15,4-4 0 16,0 4-2-16,0 7 0 16,4 0-4-1,0 0 1-15,0 0-7 16,0 0 1-16,8-4-6 0,4-3 1 0</inkml:trace>
  <inkml:trace contextRef="#ctx0" brushRef="#br0" timeOffset="1">57 1056 9 0,'0'-7'4'0,"4"7"4"16,-4 0 4-16,0 0-11 15,0-11 1-15,0 11 1 16,0-4 1-16,0 4-4 16,0 0 0-16,0-3 3 15,0 3 0-15,0 3-1 16,-4-3 0-16,4 0 0 15,-4 0 0-15,0 0 0 16,0 0 0-16,0 0 0 16,0 4 1-16,0-11-1 15,0 3 1-15,0 4-1 16,-4 0 0-16,4 4-1 16,0-1 0-16,0 1-1 0,0 3 1 15,0-3 0-15,0 7 0 16,0 3-1-16,-1-3 1 15,1 3-1-15,0-3 1 16,0 0-1-16,0 7 1 16,0-4-1-16,0 4 1 15,0 0-1-15,-4 0 1 16,4-3-1-16,0 3 1 16,4-4-1-16,0-3 1 15,-4 3-1-15,4-3 0 0,0 0 0 16,0 0 1-16,0-7-1 15,8 6 0-15,0 1 0 16,0 0 1-16,0-4-1 16,-4 0 0-16,4-25 0 15,1 8 0-15,-1-1 0 16,0 4 1-16,0 7-1 16,4-4 0-16,0 4 0 15,0 4 0-15,0 3 0 16,1-14 0-16,-1-4 0 15,-4 29 1-15,0-7-1 16,4-4 0-16,-4-4 0 16,4-3 1-16,-3 0-1 15,-1-7 0-15,0-4 0 16,0 1 0-16,0-5 0 16,0-3 0-16,0 0 0 0,0-4 1 15,-4 8-1-15,0-4 1 16,0 0 0-16,-4-7 1 15,0 3-1-15,0-3 1 16,0 11 0-16,0-1 0 16,0 4 0-16,-4 1 0 15,0-1-1-15,0-4 0 16,-4 1 0-16,0-1 1 16,-4 5-1-16,0 2 0 15,-4-2-1-15,3 10 1 16,1 7-1-16,-4 4 1 0,4-4-1 15,-4-7 0-15,3 0-3 16,1 0 1-16,4 7-4 16,0-7 0-16,0-7-5 15,4-4 0-15,0 7-3 16,8-10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6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1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1" timeString="2017-03-22T23:35:02.473"/>
    </inkml:context>
  </inkml:definitions>
  <inkml:trace contextRef="#ctx0" brushRef="#br0">3 0 26 0,'-4'4'13'0,"4"7"-3"16,0-8 14-16,0 1-22 16,0-1 0-16,0 1 0 15,0 0 0-15,0-1-3 16,0 1 0-16,0-1-1 15,4 1 1-15,0 3-6 16,0 0 0-16,0-3-3 0,4 0 0 16</inkml:trace>
  <inkml:trace contextRef="#ctx0" brushRef="#br0" timeOffset="1">23 227 25 0,'-4'4'12'0,"4"-1"-13"15,0-3 20-15,0 0-20 16,0 0 1-16,0 0-2 16,0 0 0-16,0 0-2 15,0 0 1-15,0 0-4 16,0 0 1-16</inkml:trace>
  <inkml:trace contextRef="#ctx0" brushRef="#br0" timeOffset="2">-1 314 21 0,'-5'21'10'0,"1"-6"-9"0,4-15 19 16,0 0-20-16,0 0 0 15,0 0-2-15,0 3 0 16,0-3-2-16,0 7 0 16,0-3-2-16,4 0 0 15</inkml:trace>
  <inkml:trace contextRef="#ctx0" brushRef="#br0" timeOffset="3">3 580 13 0,'-4'11'6'0,"4"11"-3"16,0-22 9-16,0 0-13 15,0 0 1-15,0 0-6 16,0 0 1-16,0 0 4 16,0 0 0-16</inkml:trace>
  <inkml:trace contextRef="#ctx0" brushRef="#br0" timeOffset="4">-22 836 19 0,'-8'11'9'0,"4"0"-10"0,4-11 19 16,0 3-18-16,0 1 0 15,0-1-2-15,0 1 0 16,0 0-3-16,0-1 1 15</inkml:trace>
  <inkml:trace contextRef="#ctx0" brushRef="#br0" timeOffset="5">-18 976 24 0,'0'4'12'0,"-4"18"-14"0,4-19 20 0,0 1-18 16,0 3 0-16,0-3-1 15,0 3 0-15,0 0-2 16,0 4 0-16,0 0-4 16,0 7 1-16</inkml:trace>
  <inkml:trace contextRef="#ctx0" brushRef="#br0" timeOffset="6">-26 1261 23 0,'-4'15'11'0,"0"13"-10"15,4-24 19-15,-4 3-20 16,0 0 0-16,0 1 0 16,0-5 0-16,4 1-1 15,-4-1 0-15,4 1-6 16,-4 0 0-16</inkml:trace>
  <inkml:trace contextRef="#ctx0" brushRef="#br0" timeOffset="7">-34 1495 16 0,'-4'18'8'0,"0"-7"-6"0,4-7 7 15,0-4-10-15,-4 0 1 16,4 0-5-16,-4 0 0 16,4 0 3-16,0 0 1 0</inkml:trace>
  <inkml:trace contextRef="#ctx0" brushRef="#br0" timeOffset="8">-54 1517 24 0,'-8'25'12'0,"0"11"-17"16,8-29 25-16,-4 4-22 16,0-7 0-16,-1 3-8 15,5-7 0-15,-4 0 9 16,4 0 1-16</inkml:trace>
  <inkml:trace contextRef="#ctx0" brushRef="#br0" timeOffset="9">-34 1765 10 0,'-4'19'5'0,"-8"17"-12"0,8-36 7 16,0-8-2-16,4-2 0 31</inkml:trace>
  <inkml:trace contextRef="#ctx0" brushRef="#br0" timeOffset="10">-472 2241 13 0,'8'7'6'0,"-3"-28"0"16,-5 21 13-16,0-8-17 15,0 5 0-15,0 3 4 16,4-11 0-16,-4 0-6 15,4 18 0-15,-4-7 5 16,0 0 0-16,4 4 0 16,-4 7 0-16,4 3-1 15,-4 8 0-15,-4-1-1 0,4 5 1 16,0 3-2-16,-4 10 1 16,0-10 0-16,0 0 0 15,-1 3-1-15,5 4 1 16,-4-7-2-1,0 11 1-15,0-8-1 16,0-3 1-16,4-4-1 16,-4 0 0-16,4-7-1 15,0-3 1-15,-4-4-1 16,0-4 0-16,0-4 0 16,4-3 0-16,-4-3 0 15,4-4 0-15,0-4 0 0,0 0 0 16,0-7 0-16,0 7 0 15,0-10 0-15,0-1 0 16,0 0 0-16,0-3 0 16,8 7 0-16,-4-7 0 15,4 3 0-15,0 1 0 16,0-12 0-16,5 4 0 0,-1-10 0 16,0 6 1-16,4 1-1 15,-4-8 1-15,0 22 0 16,1 0 0-16,-1-3 0 15,-4 6 0-15,0 4 0 16,0 1 1-16,0 2-1 16,0 5 1-16,0 14-1 0,1-8 0 15,-1 8 0-15,0 3 0 16,-8 8 0-16,0 0 0 16,0 14 0-16,4 3 0 15,-4-6 0-15,0-4 0 16,0 3 0-16,0-3 1 15,0 7-2-15,0-4 1 16,4 1-1-16,0-1 0 16,0-3 0-16,0-4 0 0,0 0 0 15,0-7 0-15,0-3 0 16,0-4 0-16,0-11-3 16,0 7 1-16,0-7-4 15,-4 0 1-15,0 0-4 16,0 0 1-16,0 0-5 15,0 0 1-15,0 0-3 16,9-7 1-16,-1-1 1 16,4 1 0-16</inkml:trace>
  <inkml:trace contextRef="#ctx1" brushRef="#br0">1186 4039 0,'0'0'16,"0"0"-16,0 0 16,0 0-16,0 0 15,0 0-15,0 0 16,0 0-16,0 0 16,0 0-16,0 0 15,0 0-15,0 0 16,0 0-16,0 0 15,-4-7-15,-4-8 16,0 8-16</inkml:trace>
  <inkml:trace contextRef="#ctx0" brushRef="#br0" timeOffset="12">15 2688 21 0,'0'7'10'0,"0"0"-5"16,0-7 19-16,0 0-21 0,0 0 1 16,4 4 2-16,-4-4 1 15,0 0-8-15,4-4 0 16,4-3 5-16,0 0 1 16,0-8-1-16,0-6 0 15,0-1-1-15,1-7 0 16,-1 4-1-16,0-11 0 15,4-7-1-15,-4 3 1 16,4-7-1-16,0 1 0 16,5 6 0-1,-1 8 0-15,-4 17 0 16,0 4 0-16,0 0 0 16,0 4 1-16,-4 0-1 15,-3 0 0-15,-5 7 0 16,4-4 1-16,0 1-1 15,-4 3 0-15,0 0 0 16,0 0 0-16,4-11-1 16,0 14 1-16,0-17 0 15,-4 25 0-15,4-26-1 16,-4 15 1-16,0 4 0 16,4 10 0-16,0 4-1 15,-4 11 1-15,0 4-1 16,4 6 1-16,0-3-1 15,0-10 1-15,4 6-1 0,0-3 0 16,4 7 0-16,-3 0 0 16,3 0 0-16,-4-4 0 15,0 1 0-15,0-1 0 16,0-3 0-16,-4-7 0 16,0-4 0-16,0-4 0 15,0 4 0-15,0-4 1 16,0-6-2-16,1 3 1 15,-1-4 0-15,-4-4 0 16,0-3 0-16,0 0 1 16,0 0-1-16,0 0 0 15,-4-3 0 1,-1-4 0-16,-3 7 0 16,-4-4 1-16,-4-3 0 15,0 3 0-15,-4-3 0 16,-1 0 0-16,1-1 0 15,-4 5 0-15,3-1 0 16,5 4 0-16,0 0-1 16,0 4 0-16,4-1-1 15,-5 1 1-15,9 0-3 16,0-1 1-16,0-3-2 16,0 4 1-16,0-4-3 15,0 3 1-15,0-3-4 16,0 0 1-16,4-3-4 15,-1-1 0-15,5-3-3 16,0-4 0-16</inkml:trace>
  <inkml:trace contextRef="#ctx0" brushRef="#br0" timeOffset="13">663 2183 12 0,'0'-7'6'0,"8"0"3"0,-8 7 3 0,0 0-10 16,4-4 1-16,0 1 1 16,-4 3 0-16,5-4-5 15,-1 4 1-15,-4 0 4 16,4 4 1-16,-4 3-1 15,0 0 0-15,0 0 0 16,0 4 0-16,-4-22 0 16,4 8 0-16,-4 6-1 15,-1 19 0-15,1 10-1 16,0-3 0-16,0 7-1 16,0 11 1-16,0-14-1 15,0-5 1-15,0 12-2 16,0-4 1-16,4 0 0 15,0 4 0-15,0-8-1 16,4-3 1-16,4-4-1 16,0 0 1-16,0-7-1 0,5-3 0 15,-1-4 0-15,0-1 0 16,8 1 0-16,-4 0 0 16,5 0-1-16,-1-4 1 15,4-3 0-15,1-1 0 16,-5 1-1-16,4-1 0 15,-4 5-2-15,1-1 1 16,-5-3-3-16,-4-4 1 16,0 7-4-16,-4-7 0 15,-4 0-3-15,4-7 1 16,-8 7-1-16,0-4 1 0</inkml:trace>
  <inkml:trace contextRef="#ctx0" brushRef="#br0" timeOffset="14">558 2230 21 0,'-4'-14'10'0,"0"14"-8"0,4 0 20 0,4 3-19 16,0 1 1-16,4 0 2 15,0-4 0-15,0 7-7 16,0-4 1-16,4 1 5 15,1 0 1-15,3 3-2 16,0-4 0-16,4 5-1 16,9-8 0-16,-1 3-2 15,4-3 1-15,1 0-4 16,-1 0 1-16,1-3-5 16,-5 3 1-16,-4 3-7 15,-3-3 1-15,3 7-2 16,0-3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791-612 10 0,'0'14'5'0,"0"-17"-1"16,0-4 0-16,0 7-2 0,0-4 1 15,0 4 2-15,0 0 0 16,0 0-6-16,0 4 1 15,4-1 3-15,-4 1 1 16,4 7-1-16,-4-1 0 16,4 1 0-16,-4 7 1 15,4 7-1-15,0-3 1 16,0 3-1 0,-4 8 1-16,4-1-1 0,-4 4 0 15,4-7-1-15,-4 3 1 0,5 4-1 16,-1 4 0-16,0 0 0 15,-4-1 1-15,4 5-1 16,-4-8 0-16,4-4 0 16,0-21 1-16,0 0-1 15,-4 10 0-15,0 4 0 16,0-3 0-16,0 0-1 16,0 7 0-16,0-4-1 15,0 0 1-15,0 0-1 16,0 0 1-16,0 4-1 15,4-11 0-15,-4 4 0 16,0-1 1-16,0-2-1 16,0 2 0-16,0-3 0 15,0-11 1-15,0 4-1 16,0-4 0-16,0-3-3 0,-4 0 0 16,0-4-3-16,0-11 0 15,4-11-5-15,-4-7 0 16,4 0-3-16,4-17 0 15</inkml:trace>
  <inkml:trace contextRef="#ctx0" brushRef="#br0" timeOffset="1">710-378 21 0,'-8'11'10'0,"8"-4"-6"0,0-7 14 16,0 0-17-16,4-7 0 15,0 7 3-15,0-4 0 16,4-3-4-16,0-4 0 16,0 1 3-16,0-8 0 15,1 0 0-15,-1-4 0 16,0 0-2-16,0-3 1 16,4 14-1-16,-4-3 1 15,4-4-1-15,-4 3 0 0,5 8 0 16,-5-4 0-16,0 4 0 15,0 0 0-15,0 3 0 16,-4 4 0-16,4 4 0 16,-8-4 0-16,4-7 0 15,0 10 1-15,0 5 0 16,-4 2 0-16,0 1-2 16,4 4 1-16,-4 10-1 15,4-7 0-15,-4-7-4 16,0 10 1-16,5-3-5 15,-5-7 0-15,0 0-4 16,8-4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32 16 0,'-4'-4'8'0,"4"15"-11"15,0-11 8-15,0 0-4 16,0 0 0-16,0 0 5 15,0 0 0-15,0 0-5 16,0 0 1-16,0 0 5 0,4 0 0 16,-4 0-1-16,8 0 1 15,4 7-1-15,1-3 1 16,3-1-2-16,0-3 0 16,4 0 0-16,1 0 1 15,3 0-1-15,4 4 0 16,1-4-1-16,3-4 0 15,0 4-1-15,1-3 0 16,3 3-1-16,1 0 1 0,3 0-1 16,1-4 1-16,-5 4-1 15,1-7 0-15,-5 7-1 16,-3-4 1-16,-1-3-2 16,-4 0 0-1,1 3-4 1,-5-3 0-16,-4 0-5 15,-4 3 1-15,-4 4-4 16,-4 0 0-16,1 4-3 16,-5 3 0-16,-5 0 1 15,-7 4 0-15</inkml:trace>
  <inkml:trace contextRef="#ctx0" brushRef="#br0" timeOffset="1">12 439 27 0,'-4'7'13'0,"4"-7"-21"16,0 0 25-16,0 0-17 15,4 0 0 1,4 0 8 0,1 0 0-16,-1 0-7 15,4 0 1-15,4 0 5 16,0 0 0-16,4 0 1 16,5 0 0-16,-1-4-3 15,4 1 0-15,5-4-1 16,-1-1 1-16,9 1-2 15,3 0 1-15,5 0 0 0,8-1 0 16,-9 5-1-16,1-1 1 16,0 1-3-16,-1-1 0 15,-3 0-2-15,-9 1 1 16,-3-1-4-16,-9 1 1 16,-4 3-5-16,-3-4 1 15,-1 4-4-15,-4-4 1 16,4 4-6-16,-4 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108 0 30 0,'-4'21'15'0,"4"-14"-23"0,-4-3 21 15,0 0-14-15,4 3 1 16,-8 0 5-16,3 4 1 15,-3 3-3-15,0 8 0 16,0 3 4-16,0 4 1 16,0 0 0-16,0 10 0 15,0 5-5-15,0-1 1 16,0 7-9 0,3-14 1-16,5 4-9 15,-4-11 1-15,4 3-2 16,-4-3 1-16</inkml:trace>
  <inkml:trace contextRef="#ctx0" brushRef="#br0" timeOffset="1">-152 255 23 0,'4'4'11'0,"0"-8"-10"15,-4 4 14-15,0 0-13 16,9-3 0-16,-1-1 5 16,0 4 0-16,0-3-6 15,0 3 0-15,0 0 5 16,0-4 1-16,0 4 0 0,9 0 0 15,3 0-2-15,0 0 0 16,8 0-1 0,5 0 0-16,-5 0-2 15,1 0 1-15,-1 0-2 0,0 0 1 0,1 0-3 16,-5 0 0-16,-4 0-5 16,-3 0 1-16,-5 0-5 15,0 0 0-15,-4 0-5 16,0 0 0-16</inkml:trace>
  <inkml:trace contextRef="#ctx0" brushRef="#br0" timeOffset="2">5320 100 24 0,'12'-3'12'0,"5"3"-15"15,-9-4 22-15,0 4-14 16,4-3 1-16,0 3 4 16,12 0 0-16,1 0-11 15,3 3 1-15,0 1 8 16,1-1 0-16,3 1-3 15,5 0 1-15,-1-1-3 16,1 1 1-16,7 0-3 16,-7-1 0-16,-5 1-1 15,5-1 0-15,-5 1-4 0,1 0 1 16,-9-1-5-16,4-3 1 16,-3 4-7-16,-9-4 1 15,-4 0-1-15,0 0 1 16</inkml:trace>
  <inkml:trace contextRef="#ctx0" brushRef="#br0" timeOffset="3">5665-80 42 0,'0'18'21'0,"0"36"-33"16,0-39 44-16,0-1-32 0,-4 8 0 16,-4 10 1-16,-5 4 1 15,5 4-2-15,-4 0 0 16,0 6-2-16,0-2 1 15,0-8-10-15,-1 3 1 16</inkml:trace>
  <inkml:trace contextRef="#ctx0" brushRef="#br0" timeOffset="4">-5619 385 24 0,'4'7'12'0,"16"-17"-12"0,-20 10 13 16,8-4-13-16,0 0 0 16,0-3 5-16,0 7 0 15,-4-4-3-15,0 4 0 16,1-3 3-16,-1 3 1 16,4 0 1-16,0-4 1 0,4 4-2 15,4-3 0-15,0 3-1 16,1 0 0-16,-1 3-1 15,0-6 0-15,4 3-2 16,5-4 1-16,-5 0-2 16,0 4 1-16,0 0-2 15,1 0 0-15,3 0 0 16,4 0 1-16,1 0-1 16,-5-7 0-16,4 4 0 15,-3-5 0-15,-1 1-2 16,0 0 0-16,1 0-4 15,-5-4 0-15,-8 4-5 16,0 3 0-16,-4 1-5 16,-4 3 0-16</inkml:trace>
  <inkml:trace contextRef="#ctx0" brushRef="#br0" timeOffset="5">-5182 122 37 0,'-4'4'18'0,"12"-1"-24"15,-8-3 31-15,4 4-25 16,1 0 0-16,-5 3 3 16,0 4 0-16,0 3-2 15,-5 4 0-15,1 4 3 16,0 3 1-16,0 7-1 16,-4 4 0-16,0 7-2 15,0 1 1-15,-4-5-3 16,4 5 0-16,0-5-4 15,0-6 1-15,3-1-6 16,1-7 1-16,4-7-5 16,4-10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35 3448 29 0,'4'-4'14'0,"12"-3"-12"16,-12 3 21-16,0 1-20 15,4-1 1-15,4 4 2 16,5 0 1-16,-1 0-7 16,0 0 0-16,4 0 6 15,5 4 1-15,3-1-3 16,0 1 1-16,5-1-1 15,-1 1 0-15,1 0-3 16,3-1 0-16,-3 1-2 16,-5-1 0-16,-4 1-5 15,-3 0 1-15,-1-1-5 16,-4 1 1-16,-4-1-5 0,-4-3 0 16,0 0 1-16,-8 0 0 15</inkml:trace>
  <inkml:trace contextRef="#ctx0" brushRef="#br0" timeOffset="1">379 3235 45 0,'0'18'22'0,"17"-4"-42"16,-17-14 50-16,4 4-31 16,-4 7 0-16,0 7 4 15,-4 11 0-15,-5 3 0 16,-3-3 0-16,4 11 1 16,-4-8 0-16,0 8-2 15,0-4 1-15,4-4-5 16,-1-3 1-16,5-4-6 15,0 4 0-15,4-7-4 16,0-1 1-16,0-3-2 16,4 0 1-16</inkml:trace>
  <inkml:trace contextRef="#ctx0" brushRef="#br0" timeOffset="2">1332 4157 22 0,'0'0'11'0,"-4"-14"-11"0,0 10 18 15,-4 1-17-15,0 3 1 16,-1 3 2-16,1 1 1 16,0-1-6-16,0 5 1 15,4-1 3-15,0 0 0 16,4 0-2-16,4 1 1 16,4-1-3-16,4-4 1 0,0 1-3 15,9-4 0-15,3-14-1 16,-4-1 1-16,1 4-1 15,-1 0 1-15,-4 1 0 16,0-1 1-16,-4 0 2 16,-3 4 1-16,-9 7 1 15,-5 0 1-15,1 3 0 16,-4 1 0-16,-4 7-2 16,-4 0 1-16,0-1-2 15,4 5 0-15,-1-1-4 16,1 1 1-16,4-1-5 15,0-3 0-15</inkml:trace>
  <inkml:trace contextRef="#ctx0" brushRef="#br0" timeOffset="3">1855 4287 29 0,'-4'0'14'0,"-4"-18"-21"15,3 14 26-15,1 4-18 16,0 4 0-16,0 3 2 16,0-3 0-16,0 3-3 15,0 4 0-15,4 0 1 16,0-4 1-16,8-4-2 16,0 8 1-16,9-7-3 15,-5-1 1-15,4-6-1 16,0-4 1-16,4-4-1 15,-3-4 1-15,-1 1 1 16,-4 0 0-16,-8-1 2 16,0 1 0-16,-4 3 0 15,-4 4 1-15,0 0 0 16,-4-1 1-16,-4 8-1 16,4 4 0-16,-4 3-2 15,-5 4 0-15,5 3-2 0,4-3 0 16,0 4-3-16,4-5 1 15,4-2-4-15,0 2 0 16,0-2-3-16,8-1 0 16</inkml:trace>
  <inkml:trace contextRef="#ctx0" brushRef="#br0" timeOffset="4">2451 4269 31 0,'4'-7'15'0,"-4"7"-21"16,0 0 29-16,0 0-22 16,0 0 0-16,-4 0 2 15,-5 7 1-15,1 4-4 16,0-4 0-16,0 7 2 16,4-3 1-16,4 4-1 15,0-5 0-15,4 1-2 16,0-4 1-16,4 1-2 0,0-8 1 15,5 0-2-15,-1-11 1 16,0-4 0-16,0 5 1 16,-4-1 0-16,-4 7 0 15,4-7 1-15,-8 11 1 16,0 0 0-16,0 0 0 16,-4 4-1-16,-4 3 1 15,4 8-3-15,0-5 0 16,0 1-9-16,4-4 0 0,-12-3-1 15,8-4 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2T23:35:02.4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-5449 3606 25 0,'-4'4'12'0,"4"-22"-12"15,0 18 11-15,0 0-9 16,0 0 0-16,0-4 4 16,0 4 1-16,0 0-7 15,4-4 1-15,4 1 5 16,0-1 1-16,4 1 0 15,4-5 0-15,1 5-2 16,3-4 0-16,0 7 0 0,5-8 0 16,3 5-2-16,0-4 0 15,1 3-1-15,-5-3 0 16,4 0-2-16,-3 7 0 16,3 0-2-16,-4-4 1 15,1 4-3-15,-1 4 1 16,-4-4-3-16,0 3 0 15,-3-3-4-15,-5 4 1 16,-4 3-5-16,0-3 0 0</inkml:trace>
  <inkml:trace contextRef="#ctx0" brushRef="#br0" timeOffset="1">-5137 3300 39 0,'-4'11'19'0,"8"10"-24"16,-4-14 35-16,0 8-28 15,0 3 1-15,-4 3 3 16,0 12 1-16,0-1-8 16,0 8 0-16,0 0 3 0,0-4 1 15,0 3-6-15,0 4 1 16,-1 1-6-16,5-1 1 16,0-3-7-16,0-4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34156-F5AF-4923-BE9D-6E89D6B8160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2D51-27F9-4BD3-A071-2A3F5178B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52.png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30.emf"/><Relationship Id="rId18" Type="http://schemas.openxmlformats.org/officeDocument/2006/relationships/image" Target="../media/image15.png"/><Relationship Id="rId26" Type="http://schemas.openxmlformats.org/officeDocument/2006/relationships/image" Target="../media/image470.emf"/><Relationship Id="rId3" Type="http://schemas.openxmlformats.org/officeDocument/2006/relationships/customXml" Target="../ink/ink1.xml"/><Relationship Id="rId21" Type="http://schemas.openxmlformats.org/officeDocument/2006/relationships/customXml" Target="../ink/ink7.xml"/><Relationship Id="rId7" Type="http://schemas.openxmlformats.org/officeDocument/2006/relationships/image" Target="../media/image100.emf"/><Relationship Id="rId12" Type="http://schemas.openxmlformats.org/officeDocument/2006/relationships/customXml" Target="../ink/ink5.xml"/><Relationship Id="rId17" Type="http://schemas.openxmlformats.org/officeDocument/2006/relationships/image" Target="../media/image14.png"/><Relationship Id="rId25" Type="http://schemas.openxmlformats.org/officeDocument/2006/relationships/customXml" Target="../ink/ink9.xml"/><Relationship Id="rId2" Type="http://schemas.openxmlformats.org/officeDocument/2006/relationships/image" Target="../media/image10.png"/><Relationship Id="rId16" Type="http://schemas.openxmlformats.org/officeDocument/2006/relationships/image" Target="../media/image13.png"/><Relationship Id="rId20" Type="http://schemas.openxmlformats.org/officeDocument/2006/relationships/image" Target="../media/image44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21.emf"/><Relationship Id="rId24" Type="http://schemas.openxmlformats.org/officeDocument/2006/relationships/image" Target="../media/image460.emf"/><Relationship Id="rId5" Type="http://schemas.openxmlformats.org/officeDocument/2006/relationships/image" Target="../media/image90.emf"/><Relationship Id="rId15" Type="http://schemas.openxmlformats.org/officeDocument/2006/relationships/image" Target="../media/image12.png"/><Relationship Id="rId23" Type="http://schemas.openxmlformats.org/officeDocument/2006/relationships/customXml" Target="../ink/ink8.xml"/><Relationship Id="rId28" Type="http://schemas.openxmlformats.org/officeDocument/2006/relationships/customXml" Target="../ink/ink11.xml"/><Relationship Id="rId10" Type="http://schemas.openxmlformats.org/officeDocument/2006/relationships/customXml" Target="../ink/ink4.xml"/><Relationship Id="rId19" Type="http://schemas.openxmlformats.org/officeDocument/2006/relationships/customXml" Target="../ink/ink6.xml"/><Relationship Id="rId9" Type="http://schemas.openxmlformats.org/officeDocument/2006/relationships/image" Target="../media/image110.emf"/><Relationship Id="rId14" Type="http://schemas.openxmlformats.org/officeDocument/2006/relationships/image" Target="../media/image11.png"/><Relationship Id="rId22" Type="http://schemas.openxmlformats.org/officeDocument/2006/relationships/image" Target="../media/image450.emf"/><Relationship Id="rId27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614CC9-EC3A-4663-A0AE-E66A7EDCF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לינארית </a:t>
            </a:r>
            <a:br>
              <a:rPr lang="he-IL" dirty="0"/>
            </a:br>
            <a:r>
              <a:rPr lang="he-IL" dirty="0" err="1"/>
              <a:t>מימד</a:t>
            </a:r>
            <a:r>
              <a:rPr lang="he-IL" dirty="0"/>
              <a:t> אחד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138B68-A0E1-4C89-B090-D45E9930D5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err="1"/>
              <a:t>הקונבולוציה</a:t>
            </a:r>
            <a:r>
              <a:rPr lang="he-IL" dirty="0"/>
              <a:t> מכה שנית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62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לינארית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 err="1"/>
                  <a:t>הפונקצייה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 לינארית:</a:t>
                </a: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he-IL" b="0" dirty="0"/>
              </a:p>
              <a:p>
                <a:pPr marL="0" indent="0" algn="l" rtl="0">
                  <a:buNone/>
                </a:pPr>
                <a:endParaRPr lang="he-IL" b="0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5033667"/>
                  </p:ext>
                </p:extLst>
              </p:nvPr>
            </p:nvGraphicFramePr>
            <p:xfrm>
              <a:off x="1619672" y="4581128"/>
              <a:ext cx="6096000" cy="18992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694972799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5650663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לא לינארי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/>
                            <a:t>לינארי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3734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7254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03755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5033667"/>
                  </p:ext>
                </p:extLst>
              </p:nvPr>
            </p:nvGraphicFramePr>
            <p:xfrm>
              <a:off x="1619672" y="4581128"/>
              <a:ext cx="6096000" cy="18992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1694972799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5650663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לא לינארי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e-IL" dirty="0" smtClean="0"/>
                            <a:t>לינארי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373479"/>
                      </a:ext>
                    </a:extLst>
                  </a:tr>
                  <a:tr h="6122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" t="-66337" r="-100599" b="-151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00" t="-66337" r="-800" b="-1514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725446"/>
                      </a:ext>
                    </a:extLst>
                  </a:tr>
                  <a:tr h="9161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" t="-111258" r="-100599" b="-13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00" t="-111258" r="-800" b="-13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03755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275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5A151-E5BF-4E73-A1B6-F62A50FB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סכום של מערכת?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0A84B-8ACE-400A-820A-7277D40DD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5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he-IL" dirty="0"/>
                  <a:t>נניח שיש לנו את הפתרון לשתי הבעיות הבאות: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ונגדיר כעת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 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/>
                  <a:t>. אז נקבל את מה שרצינו: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13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 algn="l" rtl="0">
                  <a:buNone/>
                </a:pPr>
                <a:endParaRPr lang="en-US" dirty="0"/>
              </a:p>
              <a:p>
                <a:pPr marL="457200" lvl="1" indent="0" algn="r">
                  <a:buNone/>
                </a:pPr>
                <a:r>
                  <a:rPr lang="he-IL" dirty="0" err="1"/>
                  <a:t>קונבולוציה</a:t>
                </a:r>
                <a:r>
                  <a:rPr lang="he-IL" dirty="0"/>
                  <a:t>...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31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להבין </a:t>
            </a:r>
            <a:r>
              <a:rPr lang="he-IL" dirty="0" err="1"/>
              <a:t>קונבולוציה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971550" lvl="1" indent="-514350" algn="r">
              <a:buFont typeface="+mj-lt"/>
              <a:buAutoNum type="arabicPeriod"/>
            </a:pPr>
            <a:r>
              <a:rPr lang="he-IL" i="1" dirty="0">
                <a:latin typeface="Cambria Math" panose="02040503050406030204" pitchFamily="18" charset="0"/>
              </a:rPr>
              <a:t>מפרקים פונקציית קלט שלב אחרי שלב (שקפים באתר הקורס).</a:t>
            </a:r>
          </a:p>
          <a:p>
            <a:pPr marL="971550" lvl="1" indent="-514350">
              <a:buFont typeface="+mj-lt"/>
              <a:buAutoNum type="arabicPeriod"/>
            </a:pPr>
            <a:r>
              <a:rPr lang="he-IL" i="1" dirty="0">
                <a:latin typeface="Cambria Math" panose="02040503050406030204" pitchFamily="18" charset="0"/>
              </a:rPr>
              <a:t>בודקים שזה מקיים את המשוואה הדיפרנציאלית (שקפים באתר הקורס).</a:t>
            </a:r>
          </a:p>
          <a:p>
            <a:pPr marL="971550" lvl="1" indent="-514350" algn="r">
              <a:buFont typeface="+mj-lt"/>
              <a:buAutoNum type="arabicPeriod"/>
            </a:pPr>
            <a:r>
              <a:rPr lang="he-IL" i="1" dirty="0">
                <a:latin typeface="Cambria Math" panose="02040503050406030204" pitchFamily="18" charset="0"/>
              </a:rPr>
              <a:t>בעזרת הדמיון לפונקציה ללא קלט עם תנאי התחלה שונה מאפס.</a:t>
            </a:r>
          </a:p>
          <a:p>
            <a:pPr marL="971550" lvl="1" indent="-514350" algn="r">
              <a:buFont typeface="+mj-lt"/>
              <a:buAutoNum type="arabicPeriod"/>
            </a:pPr>
            <a:r>
              <a:rPr lang="he-IL" i="1" dirty="0">
                <a:latin typeface="Cambria Math" panose="02040503050406030204" pitchFamily="18" charset="0"/>
              </a:rPr>
              <a:t>בעזרת הדמיון לפילטרים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37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דמיון לפונקציה ללא קלט עם תנאי התחלה אפס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he-IL" dirty="0"/>
                  <a:t>אנחנו מעוניינים במה שקורה בזמן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he-IL" dirty="0"/>
              </a:p>
              <a:p>
                <a:r>
                  <a:rPr lang="he-IL" dirty="0"/>
                  <a:t>המשוואה לינארית</a:t>
                </a:r>
                <a:r>
                  <a:rPr lang="en-US" dirty="0"/>
                  <a:t>:</a:t>
                </a:r>
                <a:r>
                  <a:rPr lang="he-IL" dirty="0"/>
                  <a:t> נחבר תרומות.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9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F4C76-CAC4-481B-8C89-64BFA97C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דמיון לפילטרים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C3E8-46A4-4A28-BDC4-84A782641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זה מאוד דומה ל</a:t>
            </a:r>
            <a:r>
              <a:rPr lang="en-US" dirty="0"/>
              <a:t>LOW PASS FILTER</a:t>
            </a:r>
            <a:r>
              <a:rPr lang="he-IL" dirty="0"/>
              <a:t>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519BD-A199-4A77-82EA-22D5D723FA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781" b="31033"/>
          <a:stretch/>
        </p:blipFill>
        <p:spPr>
          <a:xfrm>
            <a:off x="179512" y="2951017"/>
            <a:ext cx="3069740" cy="23921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7BB806-A399-4E11-8D88-1830890B3B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781" b="31033"/>
          <a:stretch/>
        </p:blipFill>
        <p:spPr>
          <a:xfrm>
            <a:off x="6126046" y="2404849"/>
            <a:ext cx="2681156" cy="2089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6E06CA-FF85-4384-A38A-AFB2EE4C49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781" b="28323"/>
          <a:stretch/>
        </p:blipFill>
        <p:spPr>
          <a:xfrm>
            <a:off x="6123094" y="4691541"/>
            <a:ext cx="2781708" cy="225288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666E68EB-CD3C-4466-8EB6-C8EBA0A75FBD}"/>
              </a:ext>
            </a:extLst>
          </p:cNvPr>
          <p:cNvSpPr/>
          <p:nvPr/>
        </p:nvSpPr>
        <p:spPr>
          <a:xfrm rot="19944575">
            <a:off x="3578362" y="3416962"/>
            <a:ext cx="1950403" cy="260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05AEBBF-3E4D-42A8-90C2-1151F4766D1B}"/>
              </a:ext>
            </a:extLst>
          </p:cNvPr>
          <p:cNvSpPr/>
          <p:nvPr/>
        </p:nvSpPr>
        <p:spPr>
          <a:xfrm rot="1489362">
            <a:off x="3628943" y="5184934"/>
            <a:ext cx="1891159" cy="3165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14C943-D1D3-4105-ADB1-CB9F2E62FEB5}"/>
              </a:ext>
            </a:extLst>
          </p:cNvPr>
          <p:cNvSpPr/>
          <p:nvPr/>
        </p:nvSpPr>
        <p:spPr>
          <a:xfrm>
            <a:off x="4211960" y="3666568"/>
            <a:ext cx="1590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/>
              <a:t>ערכי </a:t>
            </a:r>
            <a:r>
              <a:rPr lang="en-US" dirty="0"/>
              <a:t>q</a:t>
            </a:r>
            <a:r>
              <a:rPr lang="he-IL" dirty="0"/>
              <a:t> </a:t>
            </a:r>
            <a:r>
              <a:rPr lang="en-US" dirty="0"/>
              <a:t> </a:t>
            </a:r>
            <a:r>
              <a:rPr lang="he-IL" dirty="0"/>
              <a:t>שונים מתאימים לתדר הסינון של הפילטר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72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דמיון לפילטרים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  <a:p>
                <a:pPr marL="457200" lvl="1" indent="0" algn="l" rtl="0">
                  <a:buNone/>
                </a:pPr>
                <a:endParaRPr lang="en-US" b="0" dirty="0"/>
              </a:p>
              <a:p>
                <a:pPr marL="457200" lvl="1" indent="0" algn="l" rtl="0">
                  <a:buNone/>
                </a:pPr>
                <a:endParaRPr lang="en-US" dirty="0"/>
              </a:p>
              <a:p>
                <a:pPr marL="457200" lvl="1" indent="0" algn="l" rtl="0">
                  <a:buNone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34648" b="29310"/>
          <a:stretch/>
        </p:blipFill>
        <p:spPr>
          <a:xfrm>
            <a:off x="2267744" y="3573016"/>
            <a:ext cx="4680520" cy="300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05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r="36184" b="31896"/>
          <a:stretch/>
        </p:blipFill>
        <p:spPr>
          <a:xfrm>
            <a:off x="6083102" y="3914697"/>
            <a:ext cx="2880320" cy="2478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דמיון לפילטרים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l" rtl="0">
              <a:buNone/>
            </a:pPr>
            <a:br>
              <a:rPr lang="en-US" b="0" dirty="0"/>
            </a:br>
            <a:endParaRPr lang="en-US" dirty="0"/>
          </a:p>
          <a:p>
            <a:pPr marL="457200" lvl="1" indent="0" algn="l" rtl="0">
              <a:buNone/>
            </a:pPr>
            <a:endParaRPr lang="he-IL" dirty="0"/>
          </a:p>
          <a:p>
            <a:pPr marL="457200" lvl="1" indent="0" algn="l" rtl="0">
              <a:buNone/>
            </a:pPr>
            <a:endParaRPr lang="en-US" b="0" dirty="0"/>
          </a:p>
          <a:p>
            <a:pPr marL="457200" lvl="1" indent="0" algn="l" rtl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34648" b="29310"/>
          <a:stretch/>
        </p:blipFill>
        <p:spPr>
          <a:xfrm>
            <a:off x="1331640" y="1268760"/>
            <a:ext cx="3888432" cy="24966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34648" b="29310"/>
          <a:stretch/>
        </p:blipFill>
        <p:spPr>
          <a:xfrm>
            <a:off x="445643" y="3863180"/>
            <a:ext cx="2686197" cy="2741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80112" y="2204864"/>
                <a:ext cx="10059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= 1000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204864"/>
                <a:ext cx="1005981" cy="369332"/>
              </a:xfrm>
              <a:prstGeom prst="rect">
                <a:avLst/>
              </a:prstGeom>
              <a:blipFill>
                <a:blip r:embed="rId5"/>
                <a:stretch>
                  <a:fillRect t="-10000" r="-424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/>
          <a:srcRect r="34648" b="26724"/>
          <a:stretch/>
        </p:blipFill>
        <p:spPr>
          <a:xfrm>
            <a:off x="3275856" y="3886307"/>
            <a:ext cx="2736304" cy="277034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64737" y="422108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660232" y="4154844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771163" y="411728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3490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B27D1-448B-4DC1-A437-9F66F9E0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תשובה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287F2-F44B-4D99-86C5-495548D81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 לראות לפי אמפליטודה</a:t>
            </a:r>
          </a:p>
          <a:p>
            <a:r>
              <a:rPr lang="he-IL" dirty="0"/>
              <a:t>וגם לפי הזמן האופייני.</a:t>
            </a:r>
          </a:p>
        </p:txBody>
      </p:sp>
    </p:spTree>
    <p:extLst>
      <p:ext uri="{BB962C8B-B14F-4D97-AF65-F5344CB8AC3E}">
        <p14:creationId xmlns:p14="http://schemas.microsoft.com/office/powerpoint/2010/main" val="156338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35808" b="31033"/>
          <a:stretch/>
        </p:blipFill>
        <p:spPr>
          <a:xfrm>
            <a:off x="4975538" y="1275160"/>
            <a:ext cx="3196861" cy="25699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72934" y="401700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7984" y="4023043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4609" y="402304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r="33781" b="31033"/>
          <a:stretch/>
        </p:blipFill>
        <p:spPr>
          <a:xfrm>
            <a:off x="175676" y="4475906"/>
            <a:ext cx="2826360" cy="22025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r="33781" b="28323"/>
          <a:stretch/>
        </p:blipFill>
        <p:spPr>
          <a:xfrm>
            <a:off x="3073484" y="4475906"/>
            <a:ext cx="2719515" cy="22025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r="33781" b="28323"/>
          <a:stretch/>
        </p:blipFill>
        <p:spPr>
          <a:xfrm>
            <a:off x="6012160" y="4475906"/>
            <a:ext cx="2822353" cy="228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6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8BA4-40FF-4BC4-9976-CDADDE37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7221C-C54E-4BC4-9E18-B57F7F553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2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472934" y="401700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7984" y="4023043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4609" y="402304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3781" b="31033"/>
          <a:stretch/>
        </p:blipFill>
        <p:spPr>
          <a:xfrm>
            <a:off x="4814628" y="1182534"/>
            <a:ext cx="3069740" cy="2392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33781" b="31033"/>
          <a:stretch/>
        </p:blipFill>
        <p:spPr>
          <a:xfrm>
            <a:off x="323528" y="4437112"/>
            <a:ext cx="2681156" cy="2089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r="33781" b="28323"/>
          <a:stretch/>
        </p:blipFill>
        <p:spPr>
          <a:xfrm>
            <a:off x="3203848" y="4462330"/>
            <a:ext cx="2579800" cy="20893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/>
          <a:srcRect r="33781" b="28323"/>
          <a:stretch/>
        </p:blipFill>
        <p:spPr>
          <a:xfrm>
            <a:off x="6088514" y="4437112"/>
            <a:ext cx="2781708" cy="225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8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3781" b="31033"/>
          <a:stretch/>
        </p:blipFill>
        <p:spPr>
          <a:xfrm>
            <a:off x="4814628" y="1182534"/>
            <a:ext cx="3069740" cy="239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1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B87A-9B69-4063-B39C-B43B2508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AD80-EFA8-4E9A-8866-336B6C6B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0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  <a:p>
                <a:pPr marL="457200" lvl="1" indent="0" algn="l" rtl="0">
                  <a:buNone/>
                </a:pPr>
                <a:endParaRPr lang="en-US" b="0" dirty="0"/>
              </a:p>
              <a:p>
                <a:pPr marL="457200" lvl="1" indent="0" algn="l" rtl="0">
                  <a:buNone/>
                </a:pPr>
                <a:endParaRPr lang="en-US" dirty="0"/>
              </a:p>
              <a:p>
                <a:pPr marL="457200" lvl="1" indent="0" algn="l" rtl="0">
                  <a:buNone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12976"/>
            <a:ext cx="4311948" cy="382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77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מפרקים...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556809"/>
            <a:ext cx="4581525" cy="4180320"/>
            <a:chOff x="0" y="2556809"/>
            <a:chExt cx="4581525" cy="41803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955080"/>
              <a:ext cx="4581525" cy="3152775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" name="Ink 5"/>
                <p14:cNvContentPartPr/>
                <p14:nvPr/>
              </p14:nvContentPartPr>
              <p14:xfrm>
                <a:off x="1731455" y="2556809"/>
                <a:ext cx="369360" cy="854640"/>
              </p14:xfrm>
            </p:contentPart>
          </mc:Choice>
          <mc:Fallback xmlns="">
            <p:pic>
              <p:nvPicPr>
                <p:cNvPr id="12" name="Ink 11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21735" y="2546729"/>
                  <a:ext cx="388800" cy="87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/>
                <p14:cNvContentPartPr/>
                <p14:nvPr/>
              </p14:nvContentPartPr>
              <p14:xfrm>
                <a:off x="838655" y="5682329"/>
                <a:ext cx="520920" cy="586440"/>
              </p14:xfrm>
            </p:contentPart>
          </mc:Choice>
          <mc:Fallback xmlns="">
            <p:pic>
              <p:nvPicPr>
                <p:cNvPr id="17" name="Ink 16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34335" y="5670449"/>
                  <a:ext cx="531720" cy="60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/>
                <p14:cNvContentPartPr/>
                <p14:nvPr/>
              </p14:nvContentPartPr>
              <p14:xfrm>
                <a:off x="562535" y="5816969"/>
                <a:ext cx="99720" cy="490680"/>
              </p14:xfrm>
            </p:contentPart>
          </mc:Choice>
          <mc:Fallback xmlns="">
            <p:pic>
              <p:nvPicPr>
                <p:cNvPr id="29" name="Ink 28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53175" y="5805809"/>
                  <a:ext cx="119520" cy="51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/>
                <p14:cNvContentPartPr/>
                <p14:nvPr/>
              </p14:nvContentPartPr>
              <p14:xfrm>
                <a:off x="2761055" y="5282729"/>
                <a:ext cx="607680" cy="1454400"/>
              </p14:xfrm>
            </p:contentPart>
          </mc:Choice>
          <mc:Fallback xmlns="">
            <p:pic>
              <p:nvPicPr>
                <p:cNvPr id="40" name="Ink 39"/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49535" y="5278049"/>
                  <a:ext cx="631080" cy="147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/>
                <p14:cNvContentPartPr/>
                <p14:nvPr/>
              </p14:nvContentPartPr>
              <p14:xfrm>
                <a:off x="838655" y="5596649"/>
                <a:ext cx="74520" cy="354600"/>
              </p14:xfrm>
            </p:contentPart>
          </mc:Choice>
          <mc:Fallback xmlns="">
            <p:pic>
              <p:nvPicPr>
                <p:cNvPr id="46" name="Ink 45"/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31815" y="5590889"/>
                  <a:ext cx="87840" cy="3708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05907" y="2889013"/>
            <a:ext cx="1876425" cy="1209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78650" y="2889013"/>
            <a:ext cx="1876425" cy="12096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93020" y="5405091"/>
            <a:ext cx="1876425" cy="1209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00384" y="4098687"/>
            <a:ext cx="1876425" cy="12096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969445" y="4098687"/>
            <a:ext cx="1876425" cy="12096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Ink 15"/>
              <p14:cNvContentPartPr/>
              <p14:nvPr/>
            </p14:nvContentPartPr>
            <p14:xfrm>
              <a:off x="4484397" y="4028849"/>
              <a:ext cx="309600" cy="1605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477917" y="4017329"/>
                <a:ext cx="32364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7" name="Ink 16"/>
              <p14:cNvContentPartPr/>
              <p14:nvPr/>
            </p14:nvContentPartPr>
            <p14:xfrm>
              <a:off x="6829437" y="3381209"/>
              <a:ext cx="4182120" cy="2548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824757" y="3375089"/>
                <a:ext cx="419292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Ink 17"/>
              <p14:cNvContentPartPr/>
              <p14:nvPr/>
            </p14:nvContentPartPr>
            <p14:xfrm>
              <a:off x="8864877" y="4574609"/>
              <a:ext cx="889920" cy="4071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59837" y="4568489"/>
                <a:ext cx="903960" cy="42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9" name="Ink 18"/>
              <p14:cNvContentPartPr/>
              <p14:nvPr/>
            </p14:nvContentPartPr>
            <p14:xfrm>
              <a:off x="6889917" y="4598009"/>
              <a:ext cx="171720" cy="1872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882357" y="4592249"/>
                <a:ext cx="18612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0" name="Ink 19"/>
              <p14:cNvContentPartPr/>
              <p14:nvPr/>
            </p14:nvContentPartPr>
            <p14:xfrm>
              <a:off x="8866332" y="4581629"/>
              <a:ext cx="889920" cy="4071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61292" y="4575509"/>
                <a:ext cx="903960" cy="42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1" name="Ink 20"/>
              <p14:cNvContentPartPr/>
              <p14:nvPr/>
            </p14:nvContentPartPr>
            <p14:xfrm>
              <a:off x="7164288" y="5904275"/>
              <a:ext cx="889920" cy="4071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159248" y="5898155"/>
                <a:ext cx="903960" cy="42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443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CCA8-5CCF-4543-8DDE-77DD3CF6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פונקציה לינארית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D68941-DA37-4147-B2F6-53969628E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פונקציה של סכום  =  סכום של פונקציה</a:t>
                </a:r>
              </a:p>
              <a:p>
                <a:endParaRPr lang="he-I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זה לא נכון עבור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D68941-DA37-4147-B2F6-53969628E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56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50747</TotalTime>
  <Words>301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מערכת לינארית  מימד אחד</vt:lpstr>
      <vt:lpstr>קלט תלוי זמן עם תנאי התחלה אפס</vt:lpstr>
      <vt:lpstr>PowerPoint Presentation</vt:lpstr>
      <vt:lpstr>קלט תלוי זמן עם תנאי התחלה אפס</vt:lpstr>
      <vt:lpstr>קלט תלוי זמן עם תנאי התחלה אפס</vt:lpstr>
      <vt:lpstr>PowerPoint Presentation</vt:lpstr>
      <vt:lpstr>קלט תלוי זמן עם תנאי התחלה אפס</vt:lpstr>
      <vt:lpstr>מפרקים...</vt:lpstr>
      <vt:lpstr>פונקציה לינארית</vt:lpstr>
      <vt:lpstr>מערכת לינארית</vt:lpstr>
      <vt:lpstr>סכום של מערכת?</vt:lpstr>
      <vt:lpstr>קלט תלוי זמן עם תנאי התחלה אפס</vt:lpstr>
      <vt:lpstr>קלט תלוי זמן עם תנאי התחלה אפס</vt:lpstr>
      <vt:lpstr>איך להבין קונבולוציה?</vt:lpstr>
      <vt:lpstr>דמיון לפונקציה ללא קלט עם תנאי התחלה אפס</vt:lpstr>
      <vt:lpstr>דמיון לפילטרים</vt:lpstr>
      <vt:lpstr>דמיון לפילטרים</vt:lpstr>
      <vt:lpstr>דמיון לפילטרים</vt:lpstr>
      <vt:lpstr>תשובה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248</cp:revision>
  <cp:lastPrinted>2020-03-04T06:09:23Z</cp:lastPrinted>
  <dcterms:created xsi:type="dcterms:W3CDTF">2014-08-09T08:29:52Z</dcterms:created>
  <dcterms:modified xsi:type="dcterms:W3CDTF">2020-03-04T06:15:09Z</dcterms:modified>
</cp:coreProperties>
</file>