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95" r:id="rId3"/>
    <p:sldId id="436" r:id="rId4"/>
    <p:sldId id="598" r:id="rId5"/>
    <p:sldId id="597" r:id="rId6"/>
    <p:sldId id="599" r:id="rId7"/>
    <p:sldId id="591" r:id="rId8"/>
    <p:sldId id="441" r:id="rId9"/>
    <p:sldId id="600" r:id="rId10"/>
    <p:sldId id="601" r:id="rId11"/>
    <p:sldId id="602" r:id="rId12"/>
    <p:sldId id="603" r:id="rId13"/>
    <p:sldId id="592" r:id="rId14"/>
    <p:sldId id="5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67" d="100"/>
          <a:sy n="67" d="100"/>
        </p:scale>
        <p:origin x="1248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7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5-06-19T05:32:10.94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-185-1463 0,'0'0'15,"0"0"1,0 0-16,0 0 16,0 0-1,0 0-15,0 0 16,0 0-16,0 0 16,0 0-1,0 0-15,0 0 16,0 0-1,0 0-15,0 0 16,0 0 0,0 0-16,0 0 15,0 0 1,0 0-16,0 0 16,0 0-16,0 0 15,0 0 1</inkml:trace>
  <inkml:trace contextRef="#ctx0" brushRef="#br1" timeOffset="24756.12">4-898 0,'0'0'16</inkml:trace>
  <inkml:trace contextRef="#ctx0" brushRef="#br1" timeOffset="-92572.03">0 0 0,'0'0'16,"0"0"-1,0 0 1,0 0 0,0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5-06-19T05:33:43.3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0,'0'0'15,"0"0"1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0" Type="http://schemas.openxmlformats.org/officeDocument/2006/relationships/image" Target="../media/image20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he-IL" dirty="0"/>
              <a:t>מערכת לינארית</a:t>
            </a:r>
            <a:br>
              <a:rPr lang="he-IL" dirty="0"/>
            </a:br>
            <a:r>
              <a:rPr lang="he-IL" dirty="0"/>
              <a:t>שני </a:t>
            </a:r>
            <a:r>
              <a:rPr lang="he-IL" dirty="0" err="1"/>
              <a:t>מימדים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20798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המסלולים לא חותכים אחד את השני</a:t>
            </a:r>
          </a:p>
        </p:txBody>
      </p:sp>
    </p:spTree>
    <p:extLst>
      <p:ext uri="{BB962C8B-B14F-4D97-AF65-F5344CB8AC3E}">
        <p14:creationId xmlns:p14="http://schemas.microsoft.com/office/powerpoint/2010/main" val="143915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אי אפשר לצייר בקלות את השינוי כפונקציה של המשתנים. </a:t>
            </a:r>
          </a:p>
        </p:txBody>
      </p:sp>
    </p:spTree>
    <p:extLst>
      <p:ext uri="{BB962C8B-B14F-4D97-AF65-F5344CB8AC3E}">
        <p14:creationId xmlns:p14="http://schemas.microsoft.com/office/powerpoint/2010/main" val="399064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אפשר לסמן אזורים עיקריים בפונקציה זו</a:t>
                </a:r>
                <a:endParaRPr lang="en-US" dirty="0"/>
              </a:p>
              <a:p>
                <a:pPr lvl="1"/>
                <a:r>
                  <a:rPr lang="he-IL" dirty="0"/>
                  <a:t>הראינו שהעקומים שבהם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 או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 שימושיים כדי להבין את התנהגות המסלולים במישור כולו.</a:t>
                </a:r>
              </a:p>
              <a:p>
                <a:pPr lvl="1"/>
                <a:r>
                  <a:rPr lang="he-IL" dirty="0"/>
                  <a:t>עקומים אלו (במקרה שלנו, ישרים מקבילים לצירים) נקראים עקומי אפס </a:t>
                </a:r>
                <a:r>
                  <a:rPr lang="en-US" dirty="0" err="1"/>
                  <a:t>nullclines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96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372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he-IL" dirty="0"/>
                  <a:t>הצירים הפעם הם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he-IL" dirty="0"/>
                  <a:t>המסלולים לא חותכים אחד את השני</a:t>
                </a:r>
              </a:p>
              <a:p>
                <a:r>
                  <a:rPr lang="he-IL" dirty="0"/>
                  <a:t>אי אפשר לצייר בקלות את השינוי כפונקציה של המשתנים. </a:t>
                </a:r>
              </a:p>
              <a:p>
                <a:r>
                  <a:rPr lang="he-IL" dirty="0"/>
                  <a:t>אפשר לסמן אזורים עיקריים בפונקציה זו</a:t>
                </a:r>
                <a:endParaRPr lang="en-US" dirty="0"/>
              </a:p>
              <a:p>
                <a:pPr lvl="1"/>
                <a:r>
                  <a:rPr lang="he-IL" dirty="0"/>
                  <a:t>הראינו שהעקומים שבהם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 או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he-IL" dirty="0"/>
                  <a:t> שימושיים כדי להבין את התנהגות המסלולים במישור כולו.</a:t>
                </a:r>
              </a:p>
              <a:p>
                <a:pPr lvl="1"/>
                <a:r>
                  <a:rPr lang="he-IL" dirty="0"/>
                  <a:t>עקומים אלו (במקרה שלנו, ישרים מקבילים לצירים) נקראים עקומי אפס </a:t>
                </a:r>
                <a:r>
                  <a:rPr lang="en-US" dirty="0" err="1"/>
                  <a:t>nullclines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96" t="-3100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255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כתיבה במטריצה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27784" y="3356992"/>
                <a:ext cx="3051836" cy="1512168"/>
              </a:xfrm>
            </p:spPr>
            <p:txBody>
              <a:bodyPr>
                <a:noAutofit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sz="28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:br>
                  <a:rPr lang="en-US" sz="2800" i="1" dirty="0">
                    <a:latin typeface="Cambria Math" panose="02040503050406030204" pitchFamily="18" charset="0"/>
                  </a:rPr>
                </a:br>
                <a:br>
                  <a:rPr lang="en-US" sz="2800" b="0" i="1" dirty="0">
                    <a:latin typeface="Cambria Math" panose="02040503050406030204" pitchFamily="18" charset="0"/>
                  </a:rPr>
                </a:br>
                <a:endParaRPr lang="en-US" sz="2800" dirty="0"/>
              </a:p>
              <a:p>
                <a:pPr marL="0" indent="0" algn="l" rtl="0">
                  <a:buNone/>
                </a:pPr>
                <a:endParaRPr lang="en-US" sz="2800" dirty="0"/>
              </a:p>
              <a:p>
                <a:pPr marL="0" indent="0" algn="l" rtl="0"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7784" y="3356992"/>
                <a:ext cx="3051836" cy="15121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227432D-72F4-4061-BB5C-04E7FF86BA16}"/>
                  </a:ext>
                </a:extLst>
              </p:cNvPr>
              <p:cNvSpPr/>
              <p:nvPr/>
            </p:nvSpPr>
            <p:spPr>
              <a:xfrm>
                <a:off x="1907704" y="1798112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227432D-72F4-4061-BB5C-04E7FF86BA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798112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BA8175A-2AD6-4053-AF18-BB023F2723C6}"/>
                  </a:ext>
                </a:extLst>
              </p:cNvPr>
              <p:cNvSpPr/>
              <p:nvPr/>
            </p:nvSpPr>
            <p:spPr>
              <a:xfrm>
                <a:off x="1907704" y="5214188"/>
                <a:ext cx="4708020" cy="1180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e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e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4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BA8175A-2AD6-4053-AF18-BB023F2723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214188"/>
                <a:ext cx="4708020" cy="11809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56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CADF-B889-41D4-9104-687040C28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אינטראקציות בין משתנים דינמיים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42A9-85D3-42A8-A954-78947763A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גלוקוז ואינסולין</a:t>
            </a:r>
          </a:p>
          <a:p>
            <a:r>
              <a:rPr lang="he-IL" dirty="0"/>
              <a:t>חולים ובריאים</a:t>
            </a:r>
          </a:p>
          <a:p>
            <a:r>
              <a:rPr lang="he-IL" dirty="0"/>
              <a:t>מתח ממברנה ומצב תעלות יונים</a:t>
            </a:r>
          </a:p>
          <a:p>
            <a:r>
              <a:rPr lang="he-IL" dirty="0"/>
              <a:t>כמות וירוסים ותאים חיסוניים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9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מתחילים בדוגמא פשוטה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buNone/>
                </a:pPr>
                <a:r>
                  <a:rPr lang="he-IL" dirty="0"/>
                  <a:t>נניח דינמיקה לינארית, ואין כל אינטראקציה: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איך ייראה הפתרון?</a:t>
                </a:r>
              </a:p>
              <a:p>
                <a:pPr marL="0" indent="0" algn="r">
                  <a:buNone/>
                </a:pPr>
                <a:r>
                  <a:rPr lang="he-IL" dirty="0"/>
                  <a:t>	אנליטי</a:t>
                </a:r>
              </a:p>
              <a:p>
                <a:pPr marL="0" indent="0" algn="r">
                  <a:buNone/>
                </a:pPr>
                <a:r>
                  <a:rPr lang="he-IL" dirty="0"/>
                  <a:t>	גרפי – מה הצירים הרלוונטיים?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13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6553-1201-454B-BDE6-434CFCC1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אנליטי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073720-C0B7-4BA6-8AFE-5A39A9781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073720-C0B7-4BA6-8AFE-5A39A9781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254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6553-1201-454B-BDE6-434CFCC1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גרפי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073720-C0B7-4BA6-8AFE-5A39A9781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073720-C0B7-4BA6-8AFE-5A39A9781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32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55D6-1FF1-4272-93EB-20D84AF5A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גרפי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7E32-D60C-4469-90FD-7C3E502D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6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יותר ממימד אחד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r>
              <a:rPr lang="he-IL" dirty="0"/>
              <a:t>אם זה בעצם שתי בעיות מימד אחד, אז יודעים להתמודד: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361834" y="2152092"/>
                <a:ext cx="221399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834" y="2152092"/>
                <a:ext cx="2213992" cy="9541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1709828" y="851451"/>
              <a:ext cx="68400" cy="5270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97948" y="839571"/>
                <a:ext cx="92160" cy="55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4" name="Ink 143"/>
              <p14:cNvContentPartPr/>
              <p14:nvPr/>
            </p14:nvContentPartPr>
            <p14:xfrm>
              <a:off x="2150468" y="642651"/>
              <a:ext cx="360" cy="360"/>
            </p14:xfrm>
          </p:contentPart>
        </mc:Choice>
        <mc:Fallback xmlns="">
          <p:pic>
            <p:nvPicPr>
              <p:cNvPr id="144" name="Ink 143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138588" y="630771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171" name="TextBox 170"/>
          <p:cNvSpPr txBox="1"/>
          <p:nvPr/>
        </p:nvSpPr>
        <p:spPr>
          <a:xfrm>
            <a:off x="1721613" y="3289566"/>
            <a:ext cx="460293" cy="56263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e-IL" sz="2000" b="1" dirty="0"/>
              <a:t>1</a:t>
            </a:r>
            <a:endParaRPr lang="en-US" sz="2000" b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4572000" y="3287895"/>
            <a:ext cx="460293" cy="56263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e-IL" sz="2000" b="1" dirty="0"/>
              <a:t>2</a:t>
            </a:r>
            <a:endParaRPr lang="en-US" sz="2000" b="1" dirty="0"/>
          </a:p>
        </p:txBody>
      </p:sp>
      <p:sp>
        <p:nvSpPr>
          <p:cNvPr id="173" name="TextBox 172"/>
          <p:cNvSpPr txBox="1"/>
          <p:nvPr/>
        </p:nvSpPr>
        <p:spPr>
          <a:xfrm>
            <a:off x="8047881" y="3287895"/>
            <a:ext cx="460293" cy="56263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e-IL" sz="2000" b="1" dirty="0"/>
              <a:t>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5619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3" y="620688"/>
            <a:ext cx="7104789" cy="53285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6B588B3-5949-401E-84C7-E069E10F827C}"/>
                  </a:ext>
                </a:extLst>
              </p:cNvPr>
              <p:cNvSpPr/>
              <p:nvPr/>
            </p:nvSpPr>
            <p:spPr>
              <a:xfrm>
                <a:off x="4283968" y="3057956"/>
                <a:ext cx="46076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6B588B3-5949-401E-84C7-E069E10F82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057956"/>
                <a:ext cx="46076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913AE86-54B2-4C4A-8402-052FEDCEF47A}"/>
                  </a:ext>
                </a:extLst>
              </p:cNvPr>
              <p:cNvSpPr/>
              <p:nvPr/>
            </p:nvSpPr>
            <p:spPr>
              <a:xfrm>
                <a:off x="1043608" y="1614487"/>
                <a:ext cx="46608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913AE86-54B2-4C4A-8402-052FEDCEF4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614487"/>
                <a:ext cx="46608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A7EAF0-8CD2-4A84-8CB4-85C36915CD1D}"/>
                  </a:ext>
                </a:extLst>
              </p:cNvPr>
              <p:cNvSpPr/>
              <p:nvPr/>
            </p:nvSpPr>
            <p:spPr>
              <a:xfrm>
                <a:off x="6660232" y="3717032"/>
                <a:ext cx="432048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A7EAF0-8CD2-4A84-8CB4-85C36915CD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717032"/>
                <a:ext cx="43204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66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הצירים הפעם הם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86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47968</TotalTime>
  <Words>283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מערכת לינארית שני מימדים</vt:lpstr>
      <vt:lpstr>אינטראקציות בין משתנים דינמיים</vt:lpstr>
      <vt:lpstr>מתחילים בדוגמא פשוטה</vt:lpstr>
      <vt:lpstr>אנליטי</vt:lpstr>
      <vt:lpstr>גרפי</vt:lpstr>
      <vt:lpstr>גרפי</vt:lpstr>
      <vt:lpstr>יותר ממימד אחד</vt:lpstr>
      <vt:lpstr>PowerPoint Presentation</vt:lpstr>
      <vt:lpstr>מרחב הפאזה</vt:lpstr>
      <vt:lpstr>מרחב הפאזה</vt:lpstr>
      <vt:lpstr>מרחב הפאזה</vt:lpstr>
      <vt:lpstr>מרחב הפאזה</vt:lpstr>
      <vt:lpstr>מרחב הפאזה</vt:lpstr>
      <vt:lpstr>כתיבה במטריצה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274</cp:revision>
  <dcterms:created xsi:type="dcterms:W3CDTF">2014-08-09T08:29:52Z</dcterms:created>
  <dcterms:modified xsi:type="dcterms:W3CDTF">2020-03-24T21:31:33Z</dcterms:modified>
</cp:coreProperties>
</file>