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13" r:id="rId2"/>
    <p:sldId id="568" r:id="rId3"/>
    <p:sldId id="569" r:id="rId4"/>
    <p:sldId id="583" r:id="rId5"/>
    <p:sldId id="584" r:id="rId6"/>
    <p:sldId id="570" r:id="rId7"/>
    <p:sldId id="567" r:id="rId8"/>
    <p:sldId id="571" r:id="rId9"/>
    <p:sldId id="5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04D"/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>
      <p:cViewPr varScale="1">
        <p:scale>
          <a:sx n="67" d="100"/>
          <a:sy n="67" d="100"/>
        </p:scale>
        <p:origin x="1248" y="4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37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31T21:47:34.86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1907 11101 182 0,'10'28'140'0,"-11"-27"10"16,-1 2-14-16,-1 1 3 15,2-4-4-15,0 0-7 16,0 0-27-16,0 0-13 16,0 0-13-16,0 0 0 15,0 0-10-15,-2 0-8 0,3 0-25 16,-1-1-14-16,0 0-4 15,0 0 5-15,0 0 3 16,1-9 0-16,2-2-6 16,13-26-3-16,-2 25 0 15,4 1-2-15,8-2-1 16,3 0-2-16,10 2-5 16,1 0-2-16,0 7 1 15,0 4-1-15,-6 2-1 16,-1 4 0-16,-1 1-1 15,0 0 0-15,4 4 1 16,0 1 0-16,0 1 1 16,0 0-1-16,3-3 1 15,-5-1 0-15,5 0 0 16,-1 0 0-16,-1 1 0 16,4-2 1-16,-8 0 1 15,-1-2 0-15,-8-1 12 0,-1 0-35 16,-6-2-65-16,1 0-52 15,-1 0-202-15,-6-2 218 16</inkml:trace>
  <inkml:trace contextRef="#ctx0" brushRef="#br0" timeOffset="512.67">2497 11087 520 0,'-48'-61'245'0,"26"68"-80"15,-5 10-28-15,-4 8-53 0,2 8-2 16,-7 8-22-16,6 7-11 15,1 8-13-15,4-1-5 16,5 3-18-16,3-4-6 16,9-3-9-16,-1-1-5 15,14-8-4-15,1-4-1 16,3-12-2-16,7-3 3 16,-2-9 4-16,2-2 3 15,9-3 6-15,3-4 2 0,7-2 2 16,3-3-6-16,0-5-38 15,2-1-34-15,1-5-112 16,1-1-86-16,6-5 169 16</inkml:trace>
  <inkml:trace contextRef="#ctx0" brushRef="#br0" timeOffset="1380.02">3861 11374 378 0,'-62'16'272'15,"63"-16"17"-15,0 0-84 0,0 1-98 16,-1-1-29-16,0 0-17 15,0 0 8-15,0 0 23 16,3 2-11-16,7 3-25 16,0 1-14-16,36 10-23 15,-33-16-9-15,4 0-4 16,3 1-1-16,-5 0-1 16,5-2 1-16,0-3-1 15,0-1 2-15,1 1 3 16,-6 2-19-16,-3 1-70 15,-1-3-54-15,-5-2-233 16,0 1 234-16</inkml:trace>
  <inkml:trace contextRef="#ctx0" brushRef="#br0" timeOffset="1644.32">3840 11248 665 0,'-5'-3'404'0,"5"1"-72"15,0-1-139-15,0 3-57 16,0 0-97-16,0 0-28 16,0 0-18-16,0 0 5 15,3 0 2-15,15 4-1 16,26 3 1-16,-27-7 2 15,5-1 1-15,2 0-22 16,6-1-93-16,2 0-85 0,3-3 114 16</inkml:trace>
  <inkml:trace contextRef="#ctx0" brushRef="#br0" timeOffset="2388.84">4908 11350 302 0,'0'0'225'16,"0"-2"7"-16,3 2-60 15,-3 0-19-15,-3 0-41 16,3-1-6-16,0 1 2 16,0 0-4-16,0 0 12 15,0 0-6-15,15 4-27 16,0 0-13-16,31 11-27 0,-26-12-12 15,-2-2-8 1,3 0 0-16,3 1 0 0,-1-3-2 16,1 1-4-16,-4 3-5 15,2-3-5-15,-1 6-2 16,-6-4-1-16,2 0 0 16,-7 3 0-16,-2-3 0 15,-3 0 2-15,3 0 0 16,-6-6 2-16,-2 3 4 15,4 0-46-15,-4 0-39 0,0-1-109 16,0 1-82-16,0 0 165 16</inkml:trace>
  <inkml:trace contextRef="#ctx0" brushRef="#br0" timeOffset="4037.66">5762 11004 275 0,'5'-57'204'15,"-2"57"34"-15,2-5-31 16,-1 0-43-16,-2 4-22 16,5-2-32-16,0-1-9 15,6 2-19-15,2-4-8 16,3 5-15-16,4-2-9 15,5-1-17-15,-1 4-6 0,-3-2-13 16,2 4-6-16,-7 3-3 16,4 2-1-16,-6-3-1 15,0 5 1-15,2 2 2 16,-8 2 2-16,3 7 7 16,-7 0 5-16,-2 3 15 15,-5 4 4-15,-6 8 3 16,-3 2-5-16,-1 7-16 15,-5-1-5-15,1 1-7 16,0-4-2-16,-6-3 1 16,-1-3-1-16,-9-1-1 15,-4-1 0-15,-5-5-17 16,3 2-13-16,0-10-17 16,0-2-10-16,3-3-3 15,2-6 5-15,1-6 14 16,3-4 9-16,5-9 17 15,3 0 3-15,6-3 0 0,3-1-2 16,4 0-1-16,3-1-1 16,5 0-2-16,3 3 0 15,5 1 0-15,-3 1 1 16,1 6 3-16,2-4 3 16,1 6 3-16,3-2 1 15,1 0 2-15,2 4 1 16,5 1 3-16,0 4 1 0,6 4 0 15,1-1 1 1,3 3 1-16,2 2 2 0,4 1 5 16,1-1 3-16,2 5 12 15,-7-1 4-15,-4 1 3 16,0 1-2-16,-4 1-15 16,3 1-5-16,1-1-9 15,1 3-2-15,0-6-2 16,2-3 0-16,-5-2 0 15,0-3 0-15,3-3 1 16,-3-2 1-16,4-2 1 16,-3-1-22-16,1-2-95 15,1-1-81-15,-4-2 110 16</inkml:trace>
  <inkml:trace contextRef="#ctx0" brushRef="#br0" timeOffset="6094.28">9294 11525 208 0,'-89'96'147'15,"82"-74"37"-15,-1-1 1 16,0-1 2-16,0 1-7 16,6-3-24-16,2-2-17 15,8-3-34-15,-6-7-15 16,-2-4-21-16,-1 1-8 15,0-4 29-15,1-1 9 16,0 1 4-16,5-11-1 16,5-16-35-16,15-32-14 0,-11 19-13 15,1-5-5-15,2-1-11 16,2-2-5-16,6 3-10 16,3 0-1-16,3-2-3 15,-2-3-1-15,-4-5 0 16,-2 3 0-16,-3 5 1 15,-3 4-1-15,-2 11 1 16,-2 6-2-16,-8 9 1 16,1 6-1-16,-4 8-2 15,0 0 0-15,1 6-3 16,-3-2-2-16,0 0-3 16,-2 0 1-16,2-1 2 15,0 1 0-15,0 0 3 16,0 0 0-16,0 0 0 15,0 0 1-15,2 4-2 16,2 4 0-16,5 9 1 16,14 27-1-16,-15-21 1 0,0 2 0 15,1 6 0-15,1 4 0 16,1 4 0-16,3 3 0 16,2 0 0-16,1-1 1 15,-3-1 0-15,3 0 0 16,2-4 0-16,-2 1 0 15,2 1 0-15,-5 2 0 16,6-1 0-16,1-4 0 16,0 0 0-16,-1-3 0 0,1-1 0 15,-1-3 0-15,1-8 0 16,-2-4 1-16,-4-7 0 16,-2 0 0-16,-3-3 0 15,-6 0 0-15,0-5 4 16,-4 1 4-16,-2-2 9 15,1-1 23-15,0 0 7 16,0 0 2-16,-7 0 4 16,-10-1-17-16,-35-7-2 15,26 5-4-15,-7-4-11 16,1 3-6-16,-3 1-7 16,-1 1-4-16,-5 2-3 15,-3 1-1-15,-2 6-1 16,-1 2 1-16,1 1 0 15,1-2 1-15,5-2-1 16,4-3 1-16,7-2 0 16,3-2-1-16,5-2 0 0,2 0-2 15,7 1-4-15,1 0-5 16,9-2-27-16,1 1-24 16,2 0-61-16,0 3-47 15,0 0-135-15,0 0-76 16,0 0 237-16</inkml:trace>
  <inkml:trace contextRef="#ctx0" brushRef="#br0" timeOffset="6828.99">10782 11470 428 0,'4'0'290'16,"-8"-1"-25"-16,-1-1-81 15,4 1-40-15,0 1-58 16,1 0-7-16,0 0 9 16,0 0 12-16,0 0-10 15,14 5-21-15,5 3-34 16,20 8-13-16,-22-11-13 15,4-3-1-15,2-2-3 16,5-2 0-16,0 0-2 0,-2-2 0 16,-1 2 0-16,-3 2 0 15,-4-4 1-15,-3 3 0 16,-3-3-26-16,-3 1-47 16,-2 2-103-16,-4-4-89 15,-1 0 155-15</inkml:trace>
  <inkml:trace contextRef="#ctx0" brushRef="#br0" timeOffset="7095.32">10791 11340 561 0,'-8'2'327'0,"5"-2"-49"15,3 0-52-15,2 0-93 16,-2 0-32-16,0 0-43 16,0 0 0-16,6 1-11 15,16 3-15-15,26 0-21 16,-19-4-4-16,4-2-3 16,1-3 0-16,4 0 2 15,2-2-32-15,8 2-172 16,6-3 143-16</inkml:trace>
  <inkml:trace contextRef="#ctx0" brushRef="#br0" timeOffset="28169.27">12365 11241 339 0,'25'96'187'0,"-29"-85"-35"15,4 3-22-15,4-2-27 16,-3 0-5-16,1-4-3 16,4-3-4-16,-10-3-11 15,8-1-5-15,0-1-1 0,-4 0 1 16,0-1 5-16,0 0-1 16,0 0-21-16,0 0-11 15,3-6-24-15,5-10-8 16,13-32-6-16,-15 22-2 15,4-1-2-15,2 1-1 16,-2-3-1-16,-6-2-1 16,9 5 1-16,-5 1-1 15,-1 7 2-15,3 5 0 16,-9 4 2-16,-1 3 2 0,2 6 1 16,-2 0 3-16,-1 1 0 15,1 0-4-15,0 0-2 16,0 0-3-16,0 2 2 15,0 18 7-15,0 35 6 16,-2-24 3-16,-8 7 1 16,8 3-3-16,-6 3-3 15,0 1-3-15,-2 1-5 16,2 1-1-16,-4 6-2 16,2-1-1-16,2 4 0 15,-3-3-1-15,2-8 0 16,3-4 0-16,2-10 0 15,1-8-1-15,6-10-10 16,-6-4-16-16,0-6-48 16,2-2-32-16,-9-3-78 15,9-1-37-15,3-3-178 0,1-2 249 16</inkml:trace>
  <inkml:trace contextRef="#ctx0" brushRef="#br0" timeOffset="29029.71">12925 11111 532 0,'-4'2'272'16,"3"-2"-92"-16,0 0-34 15,-2 5-61-15,1-4-19 16,0 2-8-16,1-1 4 16,1-1-1-16,0-1-5 15,7 5-15-15,12 2-8 0,28 2-12 16,-29-9-5-16,5-1-6 16,-5 2-3-16,8-1-2 15,2 0 0-15,-5-2 3 16,0-1 1-16,-2 2 1 15,-4-2 2-15,-3 3-1 16,-2 2 1-16,-5 0 12 16,4 4 3-16,-3-1 5 15,-6 1 1-15,0 2-6 16,-2-2 0-16,-4 8 1 16,0 0-2-16,-7 6-3 15,-3 1-3-15,-1 5-4 16,-2-1-2-16,-4 7-4 15,-2 0-1-15,0 5-4 16,-1 5-1-16,1 2-1 16,-2 5-1-16,3 4-1 0,1-3 1 15,6 2-1 1,2-5 0-16,-2-12 0 0,3-2 0 16,-1-11 0-16,2-6 0 15,7-2-1-15,6-4-1 16,-2-5-5-16,0-3-7 15,-1-1-20-15,1-1-17 16,0 0-54-16,0 0-37 16,0 0-97-16,0-1-56 15,0 0 184-15</inkml:trace>
  <inkml:trace contextRef="#ctx0" brushRef="#br0" timeOffset="29385.92">12814 11510 546 0,'4'-6'273'0,"0"5"-45"16,7 2-22-16,8 5 3 15,2 2-15-15,1 0-56 16,3-1-28-16,3 4-48 0,3-3-25 16,3 0-24-16,-1 1-5 15,-3-5-2-15,2 2 0 16,2 1 0-16,-2 1-16 15,1 1-96-15,-3 0-94 16,-2 2 118-16</inkml:trace>
  <inkml:trace contextRef="#ctx0" brushRef="#br0" timeOffset="34622.47">2889 13296 112 0,'-56'-52'82'0,"57"49"12"15,2 2-3-15,-3-2-13 16,-3 1-3-16,3 1 7 16,0 0 4-16,-1 0 22 15,1 0 4-15,0 0-3 16,0 0 3-16,0 1 7 15,0 0-2-15,0 0-16 16,0 0-9-16,0 0-27 16,0 0-8-16,-1 15-2 15,0 39-5-15,-4-21-15 16,0 3-8-16,0 0-15 16,0-1-5-16,3-3-4 15,-1-7 0-15,6-2-1 0,-1-2-1 16,4-7-33-16,3 4-56 15,-6-3-192-15,0-3 180 16</inkml:trace>
  <inkml:trace contextRef="#ctx0" brushRef="#br0" timeOffset="35028.89">2615 13910 471 0,'0'2'280'0,"-1"-2"-32"16,1 0-73-16,0 0-63 16,0 0-32-16,0 0-30 15,18 3 3-15,33 6-4 16,-28-8-12-16,3-1-15 16,5-3-7-16,-1-4-7 15,3 0-1-15,3-6-2 0,-1-2 0 16,2 1-3-16,-6 2-1 15,4 2-12-15,-1 2-29 16,0 1-92-16,4 3-57 16,-9-1-169-16,-1 3 215 15</inkml:trace>
  <inkml:trace contextRef="#ctx0" brushRef="#br0" timeOffset="35797.3">2872 14051 589 0,'-53'24'295'16,"63"-25"-101"-16,3 1-28 15,7 6-70-15,-2-3-20 16,4-1-33-16,0 5-5 16,-3-1-13-16,-1 3-6 15,-1 2-3-15,-4-1 0 16,-7 3 2-16,2 0 1 16,-6 6 1-16,-2 3 0 15,5 3-2-15,-10 7-2 0,-3 2-3 16,-3 1-2-16,-7-3-7 15,1 2-5-15,-5-4-18 16,-2-3-13-16,2-4-38 16,0-5-11-16,0-7-4 15,7-2 10-15,-2-6 35 16,3-3 12-16,5-5 14 16,-3-1 2-16,3-7 3 15,5 0 2-15,3-4 7 16,-1 1 2-16,7 0 9 15,-3 3 2-15,4 3 3 16,3 0 3-16,4 2 6 16,2-2 4-16,6 6 17 15,4-2 3-15,0 4-3 16,6 2-5-16,-3 1-11 16,2 3-1-16,-1 4 1 0,-2 0 0 15,1 1-8-15,-4-2-4 16,3 3-9-16,-2 2-2 15,-3-1 0-15,2 3-1 16,-2-2 1-16,1-1-2 16,0-4-5-16,1-2-21 15,2-1-80-15,0-4-66 16,2-4 97-16</inkml:trace>
  <inkml:trace contextRef="#ctx0" brushRef="#br0" timeOffset="36181.71">3865 13029 467 0,'-9'-3'259'0,"-1"4"-37"15,-5 3-44-15,2 10-27 16,-6 2-27-16,-1 16-38 16,3 12-1-16,-7 13-21 15,1 11-13-15,1 7-17 16,3 2-11-16,4 15-12 15,3 6-2-15,2 17-1 0,8 9 0 16,2-8-3-16,7-11 0 16,8-13-5-16,3-8-23 15,9-12-47-15,-4-4-39 16,11-17-163-16,-7-12 177 16</inkml:trace>
  <inkml:trace contextRef="#ctx0" brushRef="#br0" timeOffset="38048.22">4136 13775 304 0,'-30'39'250'16,"27"-38"17"-16,-2 1-43 16,1 0-28-16,3-2-46 15,-2 0-31-15,3 0-37 16,-1 0-13-16,1 0-29 16,0 0-6-16,0 0-12 15,10 2-10-15,7 5-6 16,31 26-1-16,-30-32 1 15,2 2-2-15,1-3 1 0,-1 3-1 16,-2-2 1-16,2-1-1 16,2 0-5-16,-10-3-19 15,5 0-74-15,-3 3-62 16,-6-1 91-16</inkml:trace>
  <inkml:trace contextRef="#ctx0" brushRef="#br0" timeOffset="38808.86">4565 13629 419 0,'5'-10'278'0,"5"4"-13"0,3-1-38 16,5 0-70-16,1 0-31 16,4 2-40-16,3 5-22 15,-1 7-36-15,0-1-11 16,-3 4-3-16,2 2 3 16,-1 6 5-16,-7 0 4 15,-5 12 4-15,-5 3-2 0,-10 7-5 16,1 2-4-1,-4 9-5-15,-7 0-2 0,-2-3-1 16,-5 0-2-16,-2-13-3 16,-3-2-8-16,-5-6-13 15,1-1-8-15,-3-9-14 16,1-5 5-16,2-6 6 16,3-4 6-16,4-4 11 15,4-2 1-15,6-9-3 16,3 0 0-16,6-4-1 15,-1 1 1-15,5 3 7 16,0 0 2-16,6 3 8 16,4 2 4-16,4 3 5 15,0 1 3-15,7 8 1 16,0 3 2-16,2 1 0 16,3 3 0-16,-1-3 1 15,3-2-3-15,0 6-5 16,3-2-4-16,0 4-5 0,4 2-2 15,-4-5-1-15,5 3 1 16,-5-8 0-16,-3 0-1 16,0 2-8-16,-3-6-28 15,3 2-72-15,1-3-58 16,1-5-208-16,0-5 236 16</inkml:trace>
  <inkml:trace contextRef="#ctx0" brushRef="#br0" timeOffset="39228.94">5398 13560 468 0,'1'-4'245'0,"-3"1"-65"16,4 3-17-16,-2 0-24 15,0 0-18-15,2 0-15 0,11 4-3 16,-3 0-30-16,37 14-11 16,-30-11-27-16,2 2-14 15,8 2-14-15,-10-5-1 16,6 1-2-16,-2-6 0 16,-4-1-2-16,6 4-13 15,-8-7-72-15,-2 1-58 16,-3 1-180-16,-5-2 194 15</inkml:trace>
  <inkml:trace contextRef="#ctx0" brushRef="#br0" timeOffset="39439.33">5631 13555 757 0,'-71'-57'353'0,"64"61"-151"16,3 1-42-16,-2 5-78 15,0 0-20-15,-1 5-34 16,4 1-9-16,2 4-12 16,-1-1-3-16,2-2-4 15,-6 0 4-15,6-1-74 16,0 4-58-16,2 3-169 16,4-1 170-16</inkml:trace>
  <inkml:trace contextRef="#ctx0" brushRef="#br0" timeOffset="39684.01">5402 13969 471 0,'1'0'323'0,"-1"0"-21"15,4-1-100-15,-4 0-38 16,0 0-89-16,0 0-30 16,6-1-34-16,4-1-6 0,1 0-3 15,35-5-6-15,-26 10-86 16,2 0-73-16,-1 1 100 16</inkml:trace>
  <inkml:trace contextRef="#ctx0" brushRef="#br0" timeOffset="41183.25">6181 13670 356 0,'-1'-22'213'0,"0"14"-2"16,1-1-25-16,0 8-32 15,0 2-22-15,5 5-44 16,2 3-22-16,8 14-25 16,0 11-6-16,6 12 1 0,-4-8-1 31,-9-18-6-31,1 0-4 0,25 59-15 0,1-4-3 16,0-11-2-16,-12-28-1 15,-1-6-2-15,-7-9 1 16,-5-6 0-16,2-7 0 15,-11-8 3-15,7 1 8 16,-5-8 27-16,-6-12 4 16,3-7 4-16,-2-6-8 0,-4-11-27 15,2-4-3-15,-9-16-6 16,3-11 0-16,0-2-1 16,4-1 3-16,0 9 7 15,-4 5 2-15,8 6 1 16,-3 5-1-16,1 4-2 15,4-2 0-15,-5 2-1 16,5 0-2-16,0 1-6 16,1 7-2-16,4 6 3 15,2 2 2-15,3 9 2 16,2 5 1-16,2 1-5 16,-1 6-1-16,-1 4-2 15,2-1 0-15,-1 6-2 16,-1-4 0-16,4 6-1 15,-3-1 0-15,4 1 0 0,1 3-1 16,1-2 1 0,5 1 0-16,2 0-1 15,6 0 0-15,4 2 0 0,7 1 0 16,5-3 1-16,5 1 0 16,5-4 1-16,3-2 0 15,3-2 1-15,3 2-1 16,6-1 1-16,-1 2-1 15,4-3 0-15,3 3 1 16,-2 2-2-16,-5 2 2 16,-5 5-1-16,-3-2 1 0,-3 4 5 15,1 0-27-15,-4 1-125 16,-1-3-131-16,-10 2 161 16</inkml:trace>
  <inkml:trace contextRef="#ctx0" brushRef="#br0" timeOffset="42518.55">7162 13575 302 0,'-26'-50'207'16,"26"50"-10"-16,-2-2-56 0,2 2-17 16,-1-1-20-16,-1 0-6 15,2 0-8-15,0 0-4 16,0 0-23-16,0 0-12 16,0 0-19-16,0 0-8 15,0 1-4-15,0 0 1 16,0 0 1-16,0 0 5 15,0 0 6-15,6 13 1 16,-2 7-4-16,3 30-4 16,-12-24-10-16,1 5-2 0,-4 1-6 15,1 3-1-15,0 2-4 16,4-2-1-16,0-3-1 16,-2-3 1-16,4-5-2 15,0-2 1-15,8-5-1 16,-4-5-1-16,-1-4-1 15,2-3 0-15,-4-1 1 16,8-3 4-16,3-1 18 16,1 1 6-16,2-1 7 15,0 2-2-15,3-1-15 16,-3-1-5-16,4-5-6 16,-1 2-2-16,-1-1-1 15,0-1 0-15,-1-1 0 16,0 0-2-16,-1-3-19 15,-3-5-29-15,0 1-75 16,-1-1-52-16,-3 0-178 16,3 4 221-16</inkml:trace>
  <inkml:trace contextRef="#ctx0" brushRef="#br0" timeOffset="42859.02">7382 13600 459 0,'-4'-5'317'0,"3"2"-18"0,0 5-54 15,1-2-39-15,0 0-79 16,0 0-27-16,0 0-36 16,0 10-4-16,1 18 4 15,-1 28-2-15,-4-16-1 16,-1 2-3-16,-4 1-10 15,3 4-9-15,-4-2-19 16,-1-2-5-16,3-2-7 16,-1 0-2-16,3 0-3 15,-1-2 1-15,2 0-1 16,-1-8-1-16,2-2-7 16,2-2-15-16,-2-7-47 15,1 0-29-15,2-9-75 16,-1-5-47-16,1-4-167 15,1 1 239-15</inkml:trace>
  <inkml:trace contextRef="#ctx0" brushRef="#br0" timeOffset="48580.65">8266 13806 269 0,'-85'-10'180'15,"81"10"8"-15,-2 1-17 16,0 0-23-16,1 0-14 0,1 3-18 16,3-1 0-16,0-3-9 15,0 0-1-15,0 0 1 16,0 0-4-16,0 0-19 15,0 0-15-15,0 0-39 16,1 0-10-16,0 0-2 16,0 0 7-16,4 0 25 15,10-1 9-15,6 0-2 16,27-4-6-16,-22 0-18 16,2 1-11-16,-4-2-9 15,4 2-2-15,0-1-4 16,-2 1-1-16,2-3-1 15,-4 0-1-15,-5 1 1 16,-1 1 0-16,-5 1 1 16,-4 3 1-16,-1 1 1 15,-4 0-2-15,-3 3-31 16,0-3-31-16,-1-2-78 16,0 1-48-16,0 0-116 0,1 0-122 15,-1 0 274-15</inkml:trace>
  <inkml:trace contextRef="#ctx0" brushRef="#br0" timeOffset="49445.7">8840 13449 239 0,'2'-2'180'0,"-2"-3"33"16,0 3-30-16,0 2-51 15,0 0-32-15,0 0-52 16,0 0-11-16,0 0-6 16,0 0 7-16,0 0 13 15,0 0 3-15,3 9-1 16,0 3-2-16,0 4-12 15,1 29-7-15,-7-19-14 16,-3 0-4-16,1 2-5 16,-1 6-1-16,2-3-4 15,1 0-2-15,-1-4 0 16,0-3-1-16,4-5-1 16,1 0-1-16,6-8 5 0,0 0 9 15,2-4 15-15,0-7 9 16,1 0 9-16,3 1-2 15,1-1-10-15,1 0-5 16,0-2-13-16,-2-2-4 16,0-1-6-16,0 2 0 15,-1-1-2-15,1 1 0 16,-3 0-53-16,1 1-44 0,-3-3-143 16,1-1 141-16</inkml:trace>
  <inkml:trace contextRef="#ctx0" brushRef="#br0" timeOffset="49781.75">9043 13542 493 0,'2'3'299'15,"-2"4"-29"-15,0 4-100 16,0 1-20-16,-2 10-35 16,-1 4-13-16,-1 1-8 15,-1 7-2-15,0 5-13 16,-3 0-13-16,-1 4-26 16,2 1-12-16,-1-5-14 15,3-2-6-15,0-3-5 0,3-1-1 16,2-6-2-16,0-1 0 15,0-6-2-15,0-2-22 16,2-7-53-16,0-1-40 16,-2-7-99-16,4-3-38 15,-2-5 159-15</inkml:trace>
  <inkml:trace contextRef="#ctx0" brushRef="#br0" timeOffset="50367.19">9195 13846 423 0,'38'-73'247'16,"-40"76"-41"-16,-1 3-49 16,-1 6-62-16,2 0-3 15,5 4 10-15,-1 0 0 16,3-4-27-16,-1 0-15 16,-4-7-32-16,1 0-17 0,3-4-5 15,2 1 3-15,-3-3 8 16,-3 0 5-16,0 0 3 15,0 0-1-15,0-1-6 16,0 1-3-16,0 0 2 16,0 0 2-16,1-2 1 15,-1-3-1-15,0 1-6 16,-1 1-3-16,-1-3-6 16,1 4-3-16,0-1-3 15,-1 0-9-15,1 3-31 16,-1 0-26-16,2 0-99 15,-2 0-71-15,1 0 147 16</inkml:trace>
  <inkml:trace contextRef="#ctx0" brushRef="#br0" timeOffset="51307.7">9577 13493 350 0,'38'-53'238'16,"-37"54"11"-16,-2 3-85 15,0 1-16-15,1-5-12 16,-1 0-7-16,1 20-13 16,0 35-2-16,-1-20-15 15,-3 3-6-15,2 7-14 16,-3 1-7-16,-4 3-12 16,2 3-9-16,-1-4-14 15,2-2-9-15,1-10-12 0,-4-3-5 16,6-8-5-16,-3-4 0 15,3-4-2-15,2-1-1 16,-4-7-1-16,4-1-8 16,1-6-40-16,-2 2-33 15,3-3-86-15,-1-2-53 16,0 1-137-16,0-2 217 16</inkml:trace>
  <inkml:trace contextRef="#ctx0" brushRef="#br0" timeOffset="52197.02">9845 13575 289 0,'9'-26'198'16,"-13"29"-2"-16,3-4-31 15,2 3-9-15,-1-2-17 16,-1 0-9-16,0 0-23 16,0 0-14-16,0 0-28 15,0 0-19-15,0 0-32 16,0 0-6-16,1 0-1 16,0 0 2-16,0 0 7 15,0 0 3-15,11 5-1 16,2 1-1-16,28 8-1 15,-21-15 0-15,0 1 0 16,-1-3 0-16,1-2-1 16,-1 4-2-16,2-3-5 15,-3 2-1-15,-2 2-4 16,-4-4 1-16,-3 8 0 16,-1-2 1-16,-1-2 2 15,-1 5 1-15,-4-6 3 0,1 1-1 16,-3 8 3-16,-1 1 0 15,-1 3 0-15,-1 0 3 16,-2-1 1-16,-2 1 0 16,-1 2-2-16,-5 6-1 15,3 6-3-15,-6 0 0 16,1 7-3-16,-2-1-1 16,2-4-2-16,0 6-3 15,-1-1-1-15,0 3 0 0,-3 4-1 16,4-5-1-16,0-2-1 15,3-4 1-15,4 0-1 16,1-3-1-16,2-4-2 16,4-2-1-16,-1-3-25 15,2-5-24-15,2-4-82 16,-1-2-49-16,2-7-95 16,-2 1-67-16,-1-1 227 15</inkml:trace>
  <inkml:trace contextRef="#ctx0" brushRef="#br0" timeOffset="52527.88">9850 13900 500 0,'-24'-73'327'0,"30"75"-23"16,4 3-101-16,2 3-34 16,3-1-73-16,0-3-31 0,2-1-41 15,3 1-7-15,0-3-9 16,2 2-2-16,1-2-2 15,4-2 1-15,-1 1-25 16,-1 0-37-16,-1 0-140 16,-4-1-152-16,-2 1 215 15</inkml:trace>
  <inkml:trace contextRef="#ctx0" brushRef="#br0" timeOffset="54743.26">7955 13053 176 0,'-33'-28'124'15,"27"28"17"-15,1 1-6 16,2-1-9-16,2-1-7 16,0 1-12-16,-2-1-8 15,3 0-25-15,-1 0-15 16,0 1-27-16,1 0-13 0,0 0-14 15,0 0 0-15,0 0 8 16,0 0 4-16,0 0 11 16,0 0 0-16,0 0-3 15,7 2-3-15,6 3-5 16,5 0 0-16,25 8 4 16,-24-13 3-16,3 0 11 15,0-3 1-15,2 1-5 16,5 2-3-16,-1-4-11 15,-1 3-5-15,6 1-1 16,-1-4-1-16,7 4 3 16,5 0 3-16,4-3 4 15,3 3-2-15,3-5-4 16,1 3-5-16,-1 2-5 16,-3 1 0-16,0 4-2 15,8 3 0-15,0 5 0 16,3-3 0-16,3 0-2 15,-4-2 1-15,6-2 1 0,1 2-1 16,-12 0 0-16,0 0-1 16,-4 0 1-16,-2 0 0 15,5-1 2-15,0-1 0 16,-5-3 0-16,-1 0 2 16,3 2 1-16,-2-3-1 15,-8-1 1-15,2 5-1 16,-7-4-1-16,-10-2 0 0,11 4 0 15,-8-5 0-15,1 0-1 16,5 1 0-16,-2-3 0 16,0 1 0-16,1 2 0 15,-2-5 0-15,-3 4-1 16,2-2-1-16,-4 1 0 16,-3 0 1-16,-3 0 0 15,-5 0 0-15,1-2 1 16,-2 0 0-16,5 3-1 15,-6-2 0-15,1-1 0 16,1 1-1-16,-6 0 1 16,6 4 0-16,-5-1-1 15,-4 0 1-15,1 2 0 16,-2-3 0-16,-1 1 0 16,1 1 1-16,-3-3 1 15,1 3 0-15,-2 0 2 16,-3-1 2-16,0 0 3 15,0-1 0-15,0 1 10 0,0 0 1 16,0 0 17-16,0 0 9 16,0 4 1-16,-1 12 0 15,-3 28-17-15,-1-23-9 16,1 2-12-16,-2-1-3 16,2 0-5-16,3-2-1 15,-2-1-4-15,3 5-29 16,3 2-59-16,-1 3-48 0,0-2-188 15,5 2 209-15</inkml:trace>
  <inkml:trace contextRef="#ctx0" brushRef="#br0" timeOffset="55918.04">10885 12880 335 0,'9'4'183'0,"7"10"-29"0,1 5-23 16,4 9 12-16,0 3 2 16,0 6 20-16,2 3 2 15,-4 10-26-15,-1 8-11 16,-11 9-29-16,-1 11-18 16,-10 3-27-16,-4 3-15 15,-7 10-21-15,-6 5-3 16,-8 9-2-16,-1-3-1 15,-5-4-2-15,0-8 0 0,5-4-3 16,-3 2-1-16,-3-7-3 16,-3 0-13-16,-7-20-81 15,-5-10-92-15,-3-12 110 16</inkml:trace>
  <inkml:trace contextRef="#ctx0" brushRef="#br0" timeOffset="63701.16">17901 10232 399 0,'41'-10'205'0,"-41"10"-43"16,1 1-20-16,-1 0-19 15,0-1-6-15,-1 0-26 16,0 0-8-16,-1 0-20 15,0 6-5-15,-2 8-3 16,-13 27 0-16,9-21 4 16,1-2 1-16,2 6-4 15,2 1-7-15,-2 3-13 16,2 2-5-16,-2 0-8 16,1-3-1-16,7-2 1 15,3 0 7-15,2-5 8 16,5 0-2-16,1-4-7 15,0 0-9-15,1-7-10 16,3 1-2-16,0-6-1 16,0-3-1-16,1-1-2 15,-2-6-8-15,0 1-51 16,-4-5-40-16,0-2-124 0,-3-1-72 16,-3-7-166-16,3-1 270 15</inkml:trace>
  <inkml:trace contextRef="#ctx0" brushRef="#br0" timeOffset="63918.72">18133 10351 392 0,'-2'0'263'15,"-1"6"23"-15,-3 6-52 16,-1 5-61-16,-5 3-10 16,-2 8-18-16,1 4-12 0,5 11-22 15,-2 4-12-15,0 3-38 16,-2-1-17-16,0-1-29 15,2-1-8-15,2-1-6 16,6 0-1-16,2-4-33 16,0 0-37-16,7-4-104 15,0-1-81-15,3-7 154 16</inkml:trace>
  <inkml:trace contextRef="#ctx0" brushRef="#br0" timeOffset="64335.71">18649 10135 738 0,'-7'4'366'0,"-1"5"-127"0,-6 11-100 16,-4 9-7-16,-6 9-25 15,-2 6-19-15,-1 12 6 16,-1 4-9-16,7 11-34 15,-1 3-7-15,0 0-28 16,10 0-8-16,1-12-6 16,8-1-1-16,7-17-3 15,6-5-2-15,3-10-3 16,4-8-10-16,2-3-41 16,1-7-25-16,4-4-92 15,-1-6-78-15,2-6 163 16</inkml:trace>
  <inkml:trace contextRef="#ctx0" brushRef="#br0" timeOffset="65370.96">18853 10540 312 0,'0'-2'220'0,"0"2"41"16,0 0-58-16,2 6-35 16,1 6-20-16,-2-2-31 15,9 26-5-15,-10-32-14 16,0 2-7-16,1-5-15 16,-2-1 1-16,0-1 2 15,1 0-8-15,0 0-17 16,4-10-18-16,6-10-25 15,15-31-4-15,-12 25-2 16,0 1 1-16,1-3-2 16,-1 4 1-16,3 3-2 15,-2 2-1-15,1 5-1 16,-4-1 0-16,-5 8 1 0,0 1 1 16,-6 5-5-16,2 6-1 15,-2 5 3-15,-2 5 1 16,-6 7 12-16,-3 6 3 15,-2 8 8-15,-1 6 4 16,1 8-3-16,-1 1-2 16,-1 4-11-16,5-4-4 15,-3-2-4-15,6-5-1 16,0-10 0-16,-2-5-2 0,9-7-1 16,0 1 0-1,-1-7-19-15,2 1-18 0,-1-10-44 16,-1-1-47-16,6-3-123 15,-5-2-137-15,0-1 244 16</inkml:trace>
  <inkml:trace contextRef="#ctx0" brushRef="#br0" timeOffset="65791.83">19189 10691 710 0,'75'-28'328'15,"-72"30"-148"-15,-3-2-17 16,2 5-24-16,-2-5-4 0,0 0-6 16,0 0 7-16,2 1-47 15,10 4-24-15,5 0-40 16,22 6-10-16,-26-13-9 15,-1 0-2-15,1 0-2 16,3 0-8-16,-2 2-40 16,0 0-34-16,2-1-105 15,0 1-105-15,0-8 184 16</inkml:trace>
  <inkml:trace contextRef="#ctx0" brushRef="#br0" timeOffset="66130.97">19877 10400 734 0,'12'-8'361'16,"-8"4"-133"-16,-3 3-21 15,-2 6-78-15,0-5-20 16,0 0-21-16,-4 13 2 16,-8 15 6-16,-10 36-15 15,9-25-30-15,-5 1-16 16,6-2-24-16,3-1-5 0,2-2-3 16,2-5-2-1,3-4-1-15,0-3-2 0,3-1-28 16,0-1-29-16,0-5-86 15,2-4-63-15,2-5-161 16,1-5 225-16</inkml:trace>
  <inkml:trace contextRef="#ctx0" brushRef="#br0" timeOffset="66542.21">20067 10404 604 0,'9'-4'288'0,"2"3"-115"16,-1 1-18-16,2 1-36 16,1-1-17-16,3 0-15 0,4 2 1 15,-1-2-11-15,-1-2-8 16,-2 4-15-16,-2-1-15 15,-1 2-18-15,-1 2-3 16,1 3-7-16,-3 6-2 16,-3 4 5-16,-2 3 5 15,-5 4 4-15,1 2 2 16,-2 3-6-16,-3 2-4 16,-2 3-3-16,-3 0-3 15,2 2-3-15,-4-1 0 0,1 1-3 16,0-3 0-16,0-4-1 15,3-3 0-15,0-7-2 16,0 0-17-16,3-5-46 16,1-3-30-16,1-7-98 15,-2 1-50-15,4-6 153 16</inkml:trace>
  <inkml:trace contextRef="#ctx0" brushRef="#br0" timeOffset="66815.48">20026 10700 751 0,'-3'5'327'0,"9"-2"-116"0,3 3-79 15,6 1 42-15,4 1-10 16,4-1-39-16,-3-4-20 15,6-1-51-15,-6-1-23 16,-1-1-22-16,1 2-2 16,-3-3-4-16,1 0-11 15,0 0-44-15,-2 0-31 16,-2-3-114-16,1-2-94 16,-3-6 185-16</inkml:trace>
  <inkml:trace contextRef="#ctx0" brushRef="#br0" timeOffset="67081.77">20608 10315 725 0,'25'0'308'0,"4"6"-176"15,-2 6-19-15,-5 6 3 16,-6 5-19-16,-6 10 5 15,-2 3 1-15,-9 12-11 16,-6 7-7-16,-9 9-29 16,-4 6-17-16,-8 2-23 15,-1-2-6-15,-3-1-6 16,-4-4 0-16,12-2-37 16,-6 1-23-16,6-5-85 15,-8-4-73-15,-8-9 138 16</inkml:trace>
  <inkml:trace contextRef="#ctx0" brushRef="#br0" timeOffset="68082.13">18327 11386 256 0,'-1'-1'205'16,"0"0"21"-16,0 0-51 0,0 0-21 15,0 0-22-15,0-1-8 16,-2 1-23-16,3 0-14 16,0 0-12-16,0 1-8 15,0 0-14-15,0 10-10 16,0 13-15-16,0 27-5 16,-3-29-11-16,0 4-2 15,1-1-4-15,-2 1-2 0,3-2-2 16,2-3-2-16,9-3-1 15,-3-4 1-15,6-2 2 16,1-5 2-16,-4-2 3 16,2-2-1-16,1-2 0 15,-1-3-1-15,1-7-17 16,5-2-23-16,-2-3-72 16,-4-1-70-16,3-1-238 15,-1-2 264-15</inkml:trace>
  <inkml:trace contextRef="#ctx0" brushRef="#br0" timeOffset="68283.22">18532 11406 341 0,'3'-1'252'15,"-2"1"34"-15,-1 6-70 16,0-6-27-16,0 1-17 16,-1 23-24-16,0 35-36 15,-5-27-10-15,-2 5-26 0,-3 3-12 16,-1-1-27-16,5 4-13 15,1-8-17-15,1-1-5 16,4-4-22-16,1-2-31 16,0-2-94-16,6-2-89 15,4 0 142-15</inkml:trace>
  <inkml:trace contextRef="#ctx0" brushRef="#br0" timeOffset="68613.88">19032 11289 643 0,'-4'16'315'0,"-6"6"-78"15,-2 9-79-15,-9 10-2 16,-7 1-9-16,7 15-28 16,0 4-7-16,-1 7-30 15,9 6-32-15,0-9-28 16,1-5-12-16,12-8-10 16,1-7-4-16,1-12-19 15,5 0-15-15,10-11-67 0,2-5-37 16,8-9-109-16,5-3-219 15,3-7 319-15</inkml:trace>
  <inkml:trace contextRef="#ctx0" brushRef="#br0" timeOffset="68972.94">19227 11705 1154 0,'57'-62'445'0,"-52"64"-318"16,0 2-11-16,3 0-29 16,2-1-18-16,-2-1-36 15,7 0-3-15,-3-2-20 16,-1-1-3-16,8 1-3 16,-3-4 0-16,-1 3-5 0,1-1-16 15,4 2-78-15,-7-2-64 16,6 1 93-16</inkml:trace>
  <inkml:trace contextRef="#ctx0" brushRef="#br0" timeOffset="69581.31">19868 11434 787 0,'5'-1'387'0,"-5"1"-131"15,8 11-138-15,-5 0-19 0,-3 8-16 16,2 0-3-16,-7 6 1 15,-4 7 1-15,2 4-31 16,-8 4-9-16,2 0-26 16,2 2-8-16,-3-5-5 15,4 0-1-15,2-5-3 16,-1-3-21-16,3-3-60 16,1-4-53-16,2-1-183 15,3-4 200-15</inkml:trace>
  <inkml:trace contextRef="#ctx0" brushRef="#br0" timeOffset="70052.31">20203 11532 649 0,'7'-10'333'16,"-4"6"-78"-16,-3 4-89 16,-6 3-51-16,5-3-15 15,0 0-21-15,-1 2-6 16,-12 16-6-16,-28 35-21 0,27-22-23 15,-2 5-5-15,3 10-5 16,-2-1-3-16,4 0-3 16,3-2-3-16,9-12-3 15,2-2-1-15,5-11-1 16,2-4-1-16,-3-7 2 16,6 0 3-16,-4-7 6 15,-2-3 4-15,2 2 1 16,-7-10 0-16,0 1-2 15,-1-1-2-15,-3-3-15 16,3 3-26-16,-2-2-57 16,-4-3-27-16,1 0-37 15,-3-1-5-15,3 3-22 16,7 4-74-16,-2 0 170 16</inkml:trace>
  <inkml:trace contextRef="#ctx0" brushRef="#br0" timeOffset="70347.52">20375 11456 694 0,'22'0'301'16,"-6"9"-139"-16,3 3-45 0,-7 9 26 15,2 7-2-15,-6 8-6 16,-7 5 0-16,-6 6-29 16,-5 4-13-16,-6 4-23 15,-4 2-19-15,-5-1-23 16,-2-2-13-16,-8-5-9 16,-2-3-1-16,-2 3-35 15,2-3-47-15,-1 0-169 16,1-2 156-16</inkml:trace>
  <inkml:trace contextRef="#ctx0" brushRef="#br0" timeOffset="81650.39">12314 14001 523 0,'-38'-26'274'0,"38"27"-80"15,0 1-41-15,4 0-66 16,-4-2-15-16,0 0-6 16,14 4 6-16,5 3-2 15,28 8-9-15,-25-11-22 16,-2-4-12-16,0 0-15 15,-3-1-5-15,1-2-12 16,0-2-33-16,2-3-113 16,2 1-106-16,-3-2 153 15</inkml:trace>
  <inkml:trace contextRef="#ctx0" brushRef="#br0" timeOffset="81896.74">12500 13898 622 0,'-85'-77'328'16,"81"74"-54"-16,6 3-34 16,-2 1-96-16,0-1-36 0,0 0-84 15,0 0-20-15,0 0-4 16,0 0 1-16,4 0 0 15,15 0 8-15,30-3-51 16,-29-5-40-16,5-3-170 16,0 2 152-16</inkml:trace>
  <inkml:trace contextRef="#ctx0" brushRef="#br0" timeOffset="82242.03">13443 13280 760 0,'3'-1'372'16,"-3"1"-131"-16,-2 4-47 16,1-4-85-16,0 0-15 15,-2 24-35-15,-8 31-6 16,8-23-14-16,-3-3-18 0,6-3-15 16,0-2-3-16,0-3-3 15,4 0-3-15,0-4-36 16,0 1-45-16,-2-3-164 15,5 6 156-15</inkml:trace>
  <inkml:trace contextRef="#ctx0" brushRef="#br0" timeOffset="82534.77">13337 13729 532 0,'-59'23'299'0,"61"-23"-36"16,0 0-63-16,5 1-62 0,-7-1-21 16,0 0-43-16,6 0-21 15,14 2-30-15,26 3-9 16,-23-5-7-16,-3 0-2 15,1 0-2-15,0-2-1 16,-4 1-20-16,4 1-30 16,-3 0-81-16,2 2-62 15,-2-1 114-15</inkml:trace>
  <inkml:trace contextRef="#ctx0" brushRef="#br0" timeOffset="83161.61">13361 13879 602 0,'-1'0'283'0,"1"0"-105"16,3 5-19-16,13 0-38 0,34 32-27 16,-36-22-44-16,-1-1-20 15,3 5-15-15,-11-3 1 16,4 4 0-16,-8-1-1 15,2 3-2-15,-4-1-3 16,-4-1-4-16,5-1-2 16,-13-4-9-16,6 0-1 15,-11-4-10-15,-2-3-11 16,-2-1-3-16,-5-2-4 16,4-5 10-16,4 1 12 0,5-3 19 15,5-2 7-15,6 4 7 16,-2-2 0-16,3 4-11 15,2-2-5-15,0 0-8 16,0 0 2-16,0 0 7 16,3 1 11-16,10 5 24 15,6-1 9-15,28 9 15 16,-27-10 0-16,-3 4-16 16,2-2-13-16,-3 1-18 15,3 0-7-15,-2 1-5 16,0 0 0-16,-5-2-1 15,1-1-2-15,6-3-1 16,2 1 5-16,9 0-53 16,-1 0-44-16,0-1-152 15,4-2-126-15,-2-5 230 16</inkml:trace>
  <inkml:trace contextRef="#ctx0" brushRef="#br0" timeOffset="83521.97">14335 13095 611 0,'3'-7'373'0,"-12"7"17"16,-4 6-233-16,-6 13-93 15,-4-1-6-15,-3 22-2 16,-1 6 15-16,-6 10 30 16,1 9-12-16,4 7-21 15,-2 1-18-15,13 7-31 16,2 4-9-16,4 7-8 16,6 2 0-16,2-7-2 15,-6-11 1-15,11-15-1 16,1-5-1-16,3-11-5 15,13 3-23-15,-5-12-49 16,4-5-34-16,8-6-96 16,-3-11-42-16,10-8 158 15</inkml:trace>
  <inkml:trace contextRef="#ctx0" brushRef="#br0" timeOffset="83942.39">14554 13869 557 0,'11'-81'309'16,"-14"81"-43"-16,3 0-72 15,-2 2-17-15,2-2-3 16,0 0-22-16,0 0-27 15,0 0-23-15,0 0-48 16,9 1-21-16,6 4-24 16,22 24-3-16,-17-29-3 15,-7-2-2-15,-2-3-37 16,5 2-48-16,-2-4-166 16,1 2-178-16,6 2 265 15</inkml:trace>
  <inkml:trace contextRef="#ctx0" brushRef="#br0" timeOffset="84666.91">15067 13502 733 0,'9'-12'343'0,"6"4"-150"16,1 3-58-16,3 5-80 16,3 3-6-16,-4 0-5 15,3 5 1-15,-1 5-2 16,1 2-8-16,-2 8-8 16,-7-1-4-16,-3 4 1 15,-3 8-1-15,-8 3-6 0,-2 5-3 16,-8 6-7-16,-3-1-2 15,-4-2-12-15,-2-3-2 16,-1-9 1-16,0 0-2 16,1-14-1-16,0-2-6 15,-2-6-9-15,-1-7-3 16,2-1 3-16,-1-2 4 16,4-4 11-16,3 0 8 0,5-4 14 15,4 0 7-15,5-1 4 16,-1-2 4-16,3 5 2 15,0-2 0-15,2 2-6 16,1-1-5-16,2-1-11 16,8 6-4-16,3 1 1 15,2 1 0-15,4 3 6 16,-5-1 2-16,4 3-2 16,-3 0 0-16,0 1-5 15,12 1-1-15,-7 2-1 16,5-1-1-16,2 2 0 15,-1-4-1-15,4-1-27 16,-2-4-21-16,2 0-58 16,-2-2-50-16,1-2-155 15,2 0 197-15</inkml:trace>
  <inkml:trace contextRef="#ctx0" brushRef="#br0" timeOffset="85130.22">15802 13564 703 0,'-9'-53'316'0,"17"57"-125"15,-3-1-13-15,4 1-26 16,4 5-7-16,4-2-30 16,1-2-3-16,2 4-37 15,1-1-16-15,3-2-34 16,-2 2-12-16,3-5-7 16,1-1-2-16,1 2 1 15,0-1-2-15,-2-1 1 0,-4-2-7 16,-5 0-56-16,-1 0-40 15,-2-2-111-15,-1-4-97 16,-2-1 196-16</inkml:trace>
  <inkml:trace contextRef="#ctx0" brushRef="#br0" timeOffset="85366.87">16061 13492 1037 0,'-62'-22'386'0,"61"34"-258"16,-1 1-24-16,-2 6-34 15,2 1 10-15,-3-1-43 16,2 3-4-16,-1-6-14 16,3 3-10-16,1-5-9 15,1-2 1-15,3 0-72 16,-1-1-52-16,0 1-133 15,-1-4-158-15,0 8 269 16</inkml:trace>
  <inkml:trace contextRef="#ctx0" brushRef="#br0" timeOffset="85667.4">15787 13856 726 0,'2'3'362'0,"2"-2"-71"15,4-1-122-15,2 1-5 16,4 4 2-16,1 1-24 16,6 1-36-16,2 2-19 15,-1-3-41-15,0-1-18 0,3-1-20 16,1 1-2-16,5-3-3 15,2 0 4-15,1 0-41 16,-2-1-36-16,-2 3-112 16,1-3-81-16,0 3 163 15</inkml:trace>
  <inkml:trace contextRef="#ctx0" brushRef="#br0" timeOffset="88802.51">18057 11647 459 0,'-33'-45'248'0,"30"45"-66"16,0 5-29-16,3 4-53 15,4 5-19-15,2 6-25 0,2 3-3 16,5 8-16-16,2 2 4 16,4 4-1-16,0-7-4 15,0-5-10-15,2-3-11 16,-5-6 1-16,0-6 9 16,-1-4 26-16,-4-3 13 15,3 0 16-15,-1-2-2 16,-6-9-11-16,0-5-10 0,-4-6-21 15,3 1-9-15,-2-6-15 16,2 1 3-16,-1-8 13 16,-5-3 1-16,2-3 1 15,-2-3-6-15,0 1-15 16,1-2-3-16,-4 3-2 16,3 2-2-16,0 4 3 15,-2 3 2-15,4 7 4 16,0 0 3-16,0 5 1 15,2 5-1-15,-1 1-4 16,-1 2-1-16,3 0-7 16,0 1-2-16,3 0-3 15,1 2-2-15,3 1 1 16,-3 1 0-16,-2-1 2 16,0-1 1-16,-2 0 1 15,8 0 0-15,-1-2 1 16,5 0 0-16,2-4-1 0,-4 1 1 15,7 0-1 1,-1 0 1-16,1 1 0 0,0-2 0 16,-5 1-1-16,5-1 0 15,-4 2-1-15,-2 5-3 16,1 0-4-16,-2 5-1 16,1 5-3-16,-1 2 1 15,-2 2 0-15,-3 4 2 16,-4 4 5-16,0 3 3 0,-4 6 4 15,-2 0 1-15,-6-1 2 16,2 1-1-16,-2-3-1 16,1-5 0-16,1 0-33 15,0-1-40-15,2-3-140 16,2 5 132-16</inkml:trace>
  <inkml:trace contextRef="#ctx0" brushRef="#br0" timeOffset="90173.72">19621 11837 324 0,'-96'-29'234'16,"93"29"10"-16,0 2-130 15,3 3-33-15,0-5-38 16,0 7-5-16,5 20-2 16,13 31 15-16,-3-25 8 15,3 1 2-15,0-3-7 16,-3-6-18-16,2-8-21 0,-4-6-5 15,2-10 9-15,2-1 11 16,-1-9 15-16,2-5 2 16,0-5-10-16,0-6-10 15,-4-7-5-15,-1-2 4 16,-5-7 6-16,-2 0-1 16,-6-6-6-16,-4-6-7 15,-6-4-8-15,-2-3-1 16,0 1-2-16,3 5 3 0,2 8 7 15,1 4 4 1,3 7 7-16,0 4 1 0,3 7-3 16,2 6-3-16,0 6-7 15,1 2-7-15,1 6-16 16,0-1-6-16,9 9-7 16,2-2 2-16,11 6 9 15,0-1 4-15,4-3 4 16,6 2 0-16,-3-6 2 15,5-1 1-15,6-3 0 16,-2-2 1-16,3 0-1 16,1-3 0-16,-3-1 0 15,-3-2-1-15,0 1 0 16,-3 3 0-16,-3 2-1 16,-5 4-1-16,-6 3-3 15,0 1-2-15,-5 7-3 16,-3 6 0-16,-2 5 2 0,-4 6 3 15,-5 2 4 1,-3-1 4-16,0 6 0 16,-2-5 0-16,-3 4-14 0,4-1-30 15,-5 0-130-15,5 3-173 16,-8-1 215-16</inkml:trace>
  <inkml:trace contextRef="#ctx0" brushRef="#br0" timeOffset="94224.48">16920 13765 617 0,'25'-12'363'0,"-38"12"-81"16,-1 4-59-16,-2 2-32 15,-1 3-60-15,2 3-33 0,-2 8-41 16,2-4-18-16,0 3-17 16,-3 4-5-16,9 3-7 15,0 5-6-15,4 4-8 16,5 1-1-16,-1 0-1 15,11 1-1-15,9 1-2 16,0-6-2-16,8-8-4 16,-6-7 1-16,0-9 5 15,1-7 3-15,2-7 9 16,-1-1 5-16,-4-13 5 16,-3-2 2-16,-4-3-1 15,-1-6 0-15,-2-2-5 16,-4-2 0-16,-2-11 0 15,-3-2 1-15,-8-14 1 16,-1-7-2-16,-4 1-2 16,1-1-2-16,8 11-4 0,1 6 2 15,10 10 0 1,4 2 0-16,4 6-1 0,4 6-2 16,4 6-4-16,1 5-1 15,0 10-6-15,0 2-2 16,-5 9 2-16,-2 3 2 15,-5 6 7-15,-2 5 4 16,-3 3 5-16,-4 1 2 16,-3 1 3-16,-2 1 2 15,-10-1 1-15,0-1-1 0,-8-4-3 16,-1 1-2-16,-1-3-29 16,-4-2-26-16,4 2-86 15,-1-3-61-15,4 0-227 16,-1 2 265-16</inkml:trace>
  <inkml:trace contextRef="#ctx0" brushRef="#br0" timeOffset="95249.04">17506 13899 726 0,'-59'-88'391'16,"57"84"-109"-16,-1 3-121 16,9 8-55-16,4 6-68 15,1 3-29-15,7 13 1 16,1 0 11-16,3 6 14 15,0 0 3-15,-3-3-1 16,3-2-8-16,-5-4-15 16,-3-11-5-16,0-2-4 15,-3-4 1-15,-2-9 6 0,0 3 6 16,0-8 26-16,-3-6 4 16,2-10-3-16,-3-4-4 15,-1-11-25-15,0-5 3 16,-3-11 8-16,0-9 4 15,-3-6 4-15,-2-6-6 16,1 11-9-16,2 4-5 16,2 11-7-16,6 10 1 0,-1 5 2 15,1 2 2 1,1 9 0-16,-1 5-2 0,-1 4-7 16,2 3-3-16,4 2-7 15,-2 2-1-15,10 0-1 16,-2 4 0-16,7-1 2 15,2-1 2-15,11 2 3 16,3-5 0-16,6-2 2 16,-3-4-1-16,2 1 2 15,2-1-1-15,-1 2 0 16,4 1 0-16,-9-2 0 16,0 3-1-16,-12-3 1 15,-2 2-1-15,0 2 0 16,0 1 0-16,1 3 0 15,-4 2-2-15,-10 0-3 16,-4 3-2-16,-4 3-3 16,2 0 0-16,-2 5 3 15,-3 3 2-15,-4 7 5 0,-1 1 1 16,-3 5 2-16,-5-1 0 16,0 0-1-16,2 4-1 15,-2-5-9-15,4-1-12 16,1-2-43-16,-1 1-35 15,-1 0-142-15,-1 1-135 16,3 3 236-16</inkml:trace>
  <inkml:trace contextRef="#ctx0" brushRef="#br0" timeOffset="95769.65">17862 13723 554 0,'-1'0'285'16,"0"-2"-69"-16,-2 2-16 16,3 0-24-16,-1 0-13 0,1 0-16 15,0 0 2-15,0 0-20 16,7 4-21-16,7 3-46 16,25 10-22-16,-29-15-29 15,1-2-4-15,1 0-2 16,4-2-2-16,0 0-1 15,3 2-9-15,-1-2-69 16,0 1-65-16,-1-4-241 16,0 2 240-16</inkml:trace>
  <inkml:trace contextRef="#ctx0" brushRef="#br0" timeOffset="96419.99">18135 13689 674 0,'56'-1'322'0,"-53"8"-92"16,-2 2-36-16,-1 0-56 16,0-4-11-16,0-1-47 15,1-1-3-15,-1-4 1 16,0 0-2-16,0 0-16 15,0 0-7-15,0-2-23 16,5-10-12-16,4-4-12 16,17-30-1-16,-14 25-3 15,0-1 0-15,1 2 1 16,-6 3 2-16,1 5 14 16,-5 6 7-16,-3 2 18 15,0 3 4-15,-1 2-6 16,1-1-6-16,-1 1-21 15,0 0-7-15,0 0-8 16,0 3 1-16,-4 15 6 16,-3 30 6-16,-1-22 10 15,3 4 4-15,-4 9 8 0,-2 2-1 16,3 7-10-16,-4-1-4 16,3-4-13-16,0-2-3 15,3-7-1-15,1-5-1 16,3-9 0-16,0-2-1 15,2-7-1-15,-1-2 1 16,1-7-26-16,-2-1-19 16,3-1-44-16,0-1-43 0,0 0-97 15,-1 0-85-15,0 0 194 16</inkml:trace>
  <inkml:trace contextRef="#ctx0" brushRef="#br0" timeOffset="97065.26">18946 13059 814 0,'12'-2'341'15,"4"4"-153"-15,4 12-102 16,5 8-3-16,-3 13 33 16,-1 8-8-16,-5 13 24 15,0 10 19-15,-10 10-23 16,-2 7-13-16,-13 9-45 15,-5 2-19-15,-8 5-27 16,-5 1-7-16,1-1-5 16,-1-3-1-16,-5-19 0 15,1-1-1-15,-5-9-15 16,-1-5-23-16,-9-8-100 16,-4-10-65-16,-9-13 114 0</inkml:trace>
  <inkml:trace contextRef="#ctx0" brushRef="#br0" timeOffset="98476.49">19833 13929 708 0,'-30'-9'330'0,"37"9"-142"16,4 1-35-16,5 1-69 16,2 1-26-16,6 0-38 15,-7 1-7-15,4 0-7 16,-1-1-2-16,-4-2 0 16,7-1-1-16,-3-5-3 15,2-1-25-15,0-4-121 16,-3-2-109-16,-1-7 149 15</inkml:trace>
  <inkml:trace contextRef="#ctx0" brushRef="#br0" timeOffset="98725.37">19934 13723 832 0,'-2'-1'413'0,"-2"-3"-153"15,8 4-100-15,-4-1-31 16,0 0-54-16,0 0-27 16,0 0-22-16,0 0-12 15,7 0-14-15,7 1 0 16,26 4 0-16,-29-5-2 0,3 1-14 16,8-1-22-16,3 0-63 15,0 1-44-15,3 1-189 16,-5-1 215-16</inkml:trace>
  <inkml:trace contextRef="#ctx0" brushRef="#br0" timeOffset="99301.18">20576 13834 511 0,'0'0'335'16,"0"0"-15"-16,-1 0-92 16,0 0-30-16,0 0-42 15,1 0-22-15,0 0-3 16,0 0 0-16,3 3-25 16,4 2-20-16,5 1-47 15,30 29-16-15,-24-30-17 16,1 3-1-16,-2-3-3 15,1 1 0-15,3 0-1 16,-1 1 0-16,-2-2-5 16,3 1-15-16,-4-3-47 15,3-2-46-15,-5-2-120 16,-1-3-111-16,-5-5 215 16</inkml:trace>
  <inkml:trace contextRef="#ctx0" brushRef="#br0" timeOffset="100005.62">21008 13809 901 0,'81'19'372'0,"-78"-18"-239"16,3 0 6-16,-3-5-30 15,-3 3-10-15,0-1-8 16,3-4 8-16,-1-16-31 0,35-34-5 16,-23 26-21-16,2-1-9 15,4-1-10-15,1 3-5 16,-1-4-2-16,-1 1 2 15,-5 8 7-15,1-1 3 16,-7 7 1-16,-2 5-3 16,-2 2-8-16,-1 7-4 15,-1 4-8-15,2 0-2 16,-5 0-2-16,1 0 1 0,0 0 10 16,-1 11 2-16,0 16 12 15,-5 31 6-15,-4-20 13 16,2 6 8-16,-9 8 10 15,0 8-1-15,-1 10-8 16,-4 2-12-16,0-2-21 16,1-3-8-16,-1-12-8 15,5-4-2-15,7-8 0 16,0-7-1-16,3-5 0 16,-1-7 0-16,1-8-3 15,0-5-11-15,-1-9-30 16,7-2-19-16,0-3-41 15,-1 1-17-15,2 1-62 16,0 0-60-16,0 0 154 16</inkml:trace>
  <inkml:trace contextRef="#ctx0" brushRef="#br0" timeOffset="100564.78">21596 13636 780 0,'1'0'117'0,"0"2"-20"16,1 0 118-16,-2-2-84 15,0 0-7-15,0 0 19 16,0 0-9-16,0 0 11 16,4 1-5-16,9 4-39 15,5 3-12-15,29 10-40 0,-28-11-14 16,0-2-18-16,-2-5-7 15,4 2-6-15,1 0-1 16,0-3 1-16,0 3-2 16,-4-3 1-16,1-3 0 15,-5 3-13-15,-2-4-28 16,-4 2-109-16,-6-2-98 0,-2-4 147 16</inkml:trace>
  <inkml:trace contextRef="#ctx0" brushRef="#br0" timeOffset="100831.33">21843 13577 820 0,'-33'-29'361'0,"27"35"-176"16,2 0-30-16,-1-1-43 15,1 5-3-15,0 1-6 16,-3 3 4-16,-1 6-25 15,-2-5-17-15,3 9-39 16,-1 1-12-16,0 4-9 16,2 0-2-16,-2-1-1 15,3 0-1-15,-1-3-27 16,2-4-31-16,-2-3-83 16,2-6-51-16,2-3-130 15,0 2-107-15,-2-5 277 0</inkml:trace>
  <inkml:trace contextRef="#ctx0" brushRef="#br0" timeOffset="101206.87">21554 13941 779 0,'-61'66'337'0,"59"-61"-184"16,1-2 3-16,-3 3-19 15,4-6 6-15,-1 0 18 16,1 0 16-16,0 0-13 16,5 6-16-16,-3-1-52 15,11 1-28-15,25 27-42 16,-26-29-15-16,11 5-6 15,-7-3-2-15,6-5 0 16,4 4-1-16,-8-4 0 16,7 3 0-16,-2 2-1 15,-3 0 1-15,3-2-28 16,-1-2-22-16,-5 1-75 16,-4-1-61-16,-2 0-118 0,-1-2-97 15,-1-9 251-15</inkml:trace>
  <inkml:trace contextRef="#ctx0" brushRef="#br0" timeOffset="102436.84">22381 13588 539 0,'91'-57'260'0,"-85"48"-93"16,-2 6 0-16,0 2-3 15,-2-2-6-15,3 2 5 16,-5 0-8-16,0-1-39 16,0 1-15-16,0 0-33 15,0 1-12-15,0 0-4 16,0 0 0-16,0 0-9 16,0 0-6-16,3 9-18 15,0 4-5-15,1 31-7 16,-10-24-1-16,-7 5-2 15,1 0 0-15,-5 3-2 16,1 4 0-16,0 0 0 16,0 0 0-16,9-5-1 15,1-5-1-15,3-4 0 16,4-5-2-16,1-3-2 16,3-3 2-16,7 1 5 15,-1-3 3-15,2-1 5 0,1 0-1 16,1-4-3-16,3 1-3 15,3-2-1-15,-1-3-1 16,1-2-1-16,-1 2 0 16,-2-6-12-16,0 2-18 15,-4-5-56-15,0-4-50 16,1 1-147-16,-1 2-120 16,-4-4 251-16</inkml:trace>
  <inkml:trace contextRef="#ctx0" brushRef="#br0" timeOffset="102708.16">22682 13625 713 0,'11'-58'346'0,"-12"64"-91"16,-7-1-106-16,7 9-34 15,-1 2-10-15,4 8-16 16,-1 1 2-1,-1-12 12-15,3 0-15 0,-10 44-13 16,-1-1-9-16,-3 14-22 16,-1-23-11-16,4 0-23 15,-5 4-5-15,-3-14 0 16,7-3-18-16,1-6-48 16,5 1-34-16,3-14-110 15,-2-4-70-15,2-9 175 0</inkml:trace>
  <inkml:trace contextRef="#ctx0" brushRef="#br0" timeOffset="103997.68">22899 13742 926 0,'-8'-7'408'0,"2"1"-213"15,0 6-18-15,0 1-65 16,-2 5-27-16,-1 4-33 16,-2 3-4-16,0 10-10 15,5 8-6-15,-1 9-9 16,4 4-2-16,3 4 12 15,1 2 2-15,5-1-1 16,0-9-4-16,3-7-17 16,4-5-4-16,-1-10-7 15,0-1 0-15,4-4-2 16,-2-9 3-16,4-4 8 16,1-3 4-16,-5-9 8 15,3 0-1-15,-5-8-3 0,-1-5-3 16,3-7-7-16,-1-4-3 15,-1-10-1-15,0-7-1 16,-4-6 2-16,-3-3 2 16,-3 0 2-16,-2 5 3 15,4 11 5-15,-3 3-1 16,2 6-1-16,0 5-1 16,1 4-2-16,0 6 1 15,4 5 1-15,-4 4-2 0,0 1-4 16,5 3-3-16,-3 4-4 15,2 2-1-15,1 2-3 16,3 0 0-16,0-1-1 16,5 1 0-16,-1 0 2 15,-3-3 0-15,13 1 0 16,-5-2 0-16,14 0 0 16,5 0-1-16,0 0 0 15,1 0 0-15,4-4 0 16,3 4 1-16,0-2 0 15,1 0 1-15,-6-1-1 16,0-3 0-16,-9-2 1 16,-1-3-1-16,-4 1 1 15,0-1-1-15,0 2-2 16,0 5-2-16,-4 1 3 16,-4 2-1-16,-7 2 3 15,-3 1 1-15,-1 2 0 16,-4-2 1-16,-3 1 0 0,1 2-1 15,-4 0-3-15,0 0-4 16,0 0-3-16,0 0 1 16,0 0 3-16,1 15 5 15,-1 12 13-15,-2 33 7 16,-5-19 3-16,-4 1-2 16,0 1-11-16,0-5-5 15,0-6-3-15,1-3-10 16,2-4-43-16,1-2-30 0,1-6-130 15,1 0-110-15,8 2 204 16</inkml:trace>
  <inkml:trace contextRef="#ctx0" brushRef="#br0" timeOffset="104538.7">23271 13829 849 0,'-70'28'368'0,"73"-25"-161"16,-1-1-39-16,3 0 0 16,-5-2 9-16,0 0-26 15,0 0-14-15,2 4-54 16,4 6-31-16,6-2-32 15,34 28-11-15,-31-33-4 16,-1 0-15-16,2-2-46 16,-3-4-45-16,0 1-113 15,-2-3-72-15,4-2 176 16</inkml:trace>
  <inkml:trace contextRef="#ctx0" brushRef="#br0" timeOffset="105058.31">23442 13855 912 0,'60'33'365'0,"-56"-29"-230"15,-1-1-4-15,1-4-12 16,-4-1 15-16,0 1-9 16,0 0-3-16,9-17-36 15,34-33-11-15,-27 23-11 16,2-1-2-16,-1 3-12 15,-1 1-8-15,0 4-14 16,-5-1-6-16,0 11-5 16,-6 0 0-16,2 7 6 15,-3 2 1-15,0 0 6 16,3 5 1-16,-7 3 1 16,4 8-4-16,-7 7-5 15,-3 6 0-15,2 19 12 16,-5 10 10-16,-2 16 22 15,-2 9 1-15,-7 1-15 0,-4-5-12 16,1-5-25-16,2-3-8 16,5-5-14-16,0-1-18 15,5-15-54-15,2-11-37 16,4-20 383-16,4-12-234 16</inkml:trace>
  <inkml:trace contextRef="#ctx0" brushRef="#br0" timeOffset="109808.71">9330 16404 589 0,'-3'-8'294'0,"3"7"-111"0,2 7-48 16,4 4-66-16,2 8-13 15,4 10 15-15,5 2 5 16,6 14 22-16,1 7 2 16,3 9-22-16,4 7-13 15,0 4-33-15,0-2-12 16,5-1-10-16,-3 1-3 15,2-3-1-15,-4-4 0 16,-8-11-4-16,-4-8 17 16,-7-14 12-16,-5-9 1 0,1-11 3 15,-6-5-4-15,-5-12 32 16,1-6 8-16,0-17 3 16,-7-8-13-16,1-14-42 15,-1-1-8-15,-6-6-4 16,3-1-1-16,0-4-2 15,-3-5-1-15,4 0-2 16,1 1 2-16,4-3 7 16,4 4 1-16,2 4 3 15,0 4 0-15,0 15-6 16,0 7 2-16,4 9 2 16,-4 1-2-16,1 7-2 15,-1 0-3-15,0 2-4 16,6 3-2-16,2 6-2 15,-2-2-1-15,4 7-1 16,-3 1 0-16,1-5 0 0,2 5 1 16,3-3 1-16,4 2 0 15,-1-1 2-15,3 0 0 16,3 0-1-16,-4-4 1 16,10 5-2-16,3-2 1 15,2 0-1-15,6 1 0 16,5-1 2-16,5 1 0 15,5-4 1-15,7 0 1 16,1 1-1-16,-7-5 0 0,6 1 0 16,1 1 0-16,2-2 0 15,6 3 0-15,3 3 0 16,3-2 0-16,-8 3 1 16,-3 0-1-16,-5 0 1 15,-9 1 1-15,5 3-2 16,3 1 1-16,-7-3 0 15,-4-1 1-15,-5-5 0 16,-6 2 0-16,-2 0 0 16,-1 1 0-16,-8 0 1 15,-4 3-1-15,-6-4-1 16,-8 2 1-16,-4 1 0 16,0 3 1-16,-5 3 0 15,1 1 0-15,-1-1 0 16,1 0 1-16,0 1-1 15,0 21 1-15,1 36 8 0,-2-20 3 16,1 10 2-16,-2 2 0 16,-3-2-10-16,-1-8-2 15,1-2-23-15,4-4-32 16,3-7-146-16,1 0 129 16</inkml:trace>
  <inkml:trace contextRef="#ctx0" brushRef="#br0" timeOffset="110489.89">10057 16666 554 0,'-80'29'316'15,"80"-29"-70"-15,4 4-68 16,-2-1-25-16,-2-3-4 16,0 0 7-16,13 2-12 15,7 2-16-15,27 3-52 16,-25-3-26-16,-2-5-34 16,3 3-7-16,0-2-2 15,0-1 3-15,2 0-52 16,-5-4-44-16,6 2-145 15,-7-1-152-15,5-3 242 16</inkml:trace>
  <inkml:trace contextRef="#ctx0" brushRef="#br0" timeOffset="111041.44">10648 16675 752 0,'3'2'325'0,"0"-2"-132"16,-1-3-31-16,-2 2-30 16,0 0-12-16,2-11-54 15,6-16-12-15,10-37-29 16,-11 23-6-16,6-3-10 16,-4-4 6-16,8 3 9 15,-3-2 4-15,0 7 13 16,0 6-1-16,0 5 1 15,0 6 3-15,-8 7-7 16,1 3 0-16,-7 6 11 16,0 6-2-16,-1 6-2 0,2 7-4 15,-27 529 277 32,29-500-305-31,-3 10-4-16,-7-12 11 15,-1 46-12-15,0-7-3 16,0-7-19-16,5-5-24 16,5-11-74-16,-4-9-56 15,0-18-202-15,2-9 233 0</inkml:trace>
  <inkml:trace contextRef="#ctx0" brushRef="#br0" timeOffset="111999.88">12419 16692 444 0,'-72'4'305'0,"70"-6"-25"15,1 0-62-15,1 2-26 16,0 0-72-16,0 0-29 16,0 0-18-16,0 0 1 15,0 0 16-15,13 4 17 0,7 0 1 16,29 9-7-16,-28-8-19 16,2 1-20-16,5 0-29 15,-3 0-13-15,6-2-12 16,1 0-2-16,-3-4-2 15,5 0 0-15,0 1 0 16,-1-1 0-16,-1 1-1 16,-4 1 0-16,0 2 1 15,-5-4 1-15,-3 3 0 16,-1-2 1-16,-7-3-2 16,0 1 0-16,-6-6-14 15,-2 3-12-15,-3-4-33 16,5 1-27-16,-3 4-55 15,-3-3-30-15,0-2-149 16,-3-1 200-16</inkml:trace>
  <inkml:trace contextRef="#ctx0" brushRef="#br0" timeOffset="112381.41">12439 16415 709 0,'-7'-3'386'15,"3"3"-93"-15,6-1-78 16,-4 0-46-16,2 1-65 15,0 0-26-15,0 0-14 16,0 0 10-16,12 1 15 16,7 2-13-16,22 10-29 15,-21-9-14-15,6-2-23 16,-3 0-5-16,7 1-2 16,2 0 0-16,2-1-1 15,1-1-1-15,4-2 1 16,-3-1 2-16,0-5-37 15,2-2-37-15,-10-1-115 16,1 1-84-16,-9 2 165 16</inkml:trace>
  <inkml:trace contextRef="#ctx0" brushRef="#br0" timeOffset="113484.47">13830 16541 458 0,'25'-58'299'16,"-28"53"14"-16,-2-1-41 15,0 2-65-15,-2 6-29 16,1 0-49-16,-3 2-14 16,-4 3-13-16,0 1-6 0,-5 3-9 15,1 4-6 1,0 5-18-16,-4 3-11 0,1 10-21 16,-1 3-7-16,2 6-6 15,0 0-3-15,4 1-3 16,5 3-1-16,3-3-9 15,3 0-2-15,8-3 2 16,-1-6 0-16,5-4 0 16,0-3 0-16,5-6-5 15,2-4-2-15,3-4 0 16,4-3-1-16,1-4 0 16,1-1-1-16,4-3-24 15,0-2-20-15,0 1-62 16,-1-5-45-16,-3-5-161 15,1-3 200-15</inkml:trace>
  <inkml:trace contextRef="#ctx0" brushRef="#br0" timeOffset="114176.13">13976 15798 716 0,'-8'-2'344'0,"-1"4"-134"16,3 3-51-16,-4 7-53 15,2 0-22-15,5 8-26 0,-1-3-3 16,4 7-4-16,5 1 9 16,2-1 15-16,6 3 0 15,-3-8-18-15,5-4-17 16,-7-8-23-16,3-4-3 15,1-4 5-15,-3-2 3 16,1-4 8-16,-6-1 0 16,4-4-5-16,-5-2 1 15,2-3-6-15,1-4-3 16,-7-2-3-16,1 0-1 16,0 1 3-16,-11 1-2 0,6 7 23 15,-2 7 3-15,-3 5 0 16,7 2 0-16,-5 7-27 15,2-2-9-15,-2 6-8 16,-1 4-4-16,3 3 7 16,4 1-27-16,-2 0-40 15,3 4-41-15,1 0-172 16,3 4 185-16</inkml:trace>
  <inkml:trace contextRef="#ctx0" brushRef="#br0" timeOffset="147916.79">17460 16173 509 0,'-64'3'266'0,"61"-11"-70"16,3 4-36-16,1-2-22 16,1 2-13-16,5-2-37 15,-1-1 5-15,2-6-31 16,3 0-15-16,6-9-4 15,3-1-15-15,8-5-17 16,5-3-3-16,8 3-4 16,2-3-1-16,6 6-2 15,3 3 0-15,-11 6 0 0,-5 1 0 16,-4 11 1-16,-5 3 2 16,-1 6 4-16,-2 6 4 15,-5 8 4-15,-6 0 2 16,-3 11 0-16,-3 3 1 15,-6 7-4-15,-1 4 0 16,-1 6-4-16,-3 1-1 16,-4 6-2-16,-2 2 0 15,-3 10 11-15,1 6 5 16,-3 5 6-16,-2 3 0 0,7-4-11 16,-3-8-5-16,1-12-8 15,9-4-2-15,-4-8-3 16,7-2 0-16,2-8-1 15,-2-4-2-15,3-10-22 16,0-7-15-16,1-7-73 16,0-2-44-16,2-5-103 15,0 0-90-15,-1-3 226 16</inkml:trace>
  <inkml:trace contextRef="#ctx0" brushRef="#br0" timeOffset="148302.75">17834 16466 955 0,'-5'-1'375'16,"3"7"-241"-16,-9 7-43 15,1 8-33-15,-2 8-1 16,-10 12-10-16,0 4 5 0,-13 7 10 16,-4 1-7-16,-3 1-15 15,-2-2-6-15,0 1-19 16,-2-1-6-16,1-2-5 15,-3 0-2-15,10-4-14 16,5 0-12-16,7-10-24 16,2-4-24-16,4-13-67 15,9-9-58-15,9-9 122 16</inkml:trace>
  <inkml:trace contextRef="#ctx0" brushRef="#br0" timeOffset="148840.34">18711 16673 552 0,'-2'0'311'16,"-3"2"-86"-16,-2 0-52 15,3-1-15-15,1-1-54 16,1 0-32-16,2 0-31 15,-2 0-14-15,1 1-16 16,4 8 2-16,1-3-1 16,19-3-4-16,33 26-7 15,-29-26 0-15,-1-3 0 16,1 0-2-16,-1-3-21 0,-6-3-25 16,0-3-73-16,1 1-49 15,-6-7-151-15,8 2 197 16</inkml:trace>
  <inkml:trace contextRef="#ctx0" brushRef="#br0" timeOffset="149111.66">18738 16562 606 0,'-4'0'313'0,"-2"-1"-90"16,5 0-63-16,1 0-79 16,0 0-14-16,0 0-29 15,0 1-6-15,9 0 2 16,7 1-20-16,31 1-12 16,-27-3-1-16,2-4-1 15,0-3 0-15,1-3-46 16,5-3-49-16,7-2-152 15,2 1 150-15</inkml:trace>
  <inkml:trace contextRef="#ctx0" brushRef="#br0" timeOffset="149567.38">19454 16570 584 0,'-43'90'356'16,"50"-88"4"-16,-2-1-242 15,9 1-15-15,1 0-63 16,2 2-22-16,5 1-14 16,1 2 0-16,2 2 0 15,4 0-2-15,-2-3 1 16,-1-3-4-16,0-3-124 16,0-2-114-16,1-3 147 0</inkml:trace>
  <inkml:trace contextRef="#ctx0" brushRef="#br0" timeOffset="150182.73">20000 16605 501 0,'5'-1'280'15,"0"-5"-42"-15,-2-4-85 16,4-7-10-16,0-7-24 15,2-6-23-15,6-5-3 16,-1-1 4-16,3 1-16 16,-1 0-3-16,-2 2-23 15,2 2-8-15,-3 2-12 16,0 3-7-16,0-1-7 16,-1 2-4-16,-1 4 0 0,-1 4 3 15,-6 7 1-15,-1 4 1 16,0 6 1-16,-2 0 4 15,-1 0 0-15,0 0-1 16,0 0-5-16,1 20-8 16,2 33-7-16,-4-23 0 15,-2 9-1-15,-2 7 2 16,-4 12 2-16,-4 7 2 0,-3 15 6 16,-4 6 0-16,0-3 5 15,1-3 2-15,2-7-5 16,4-3-1-16,3-5-7 15,0-4-6-15,5-9-4 16,0-11 1-16,1-12-33 16,5-6-29-16,-1-12-74 15,0-3-56-15,0-8-153 16,8-4-179-16,2-9 337 16</inkml:trace>
  <inkml:trace contextRef="#ctx0" brushRef="#br0" timeOffset="150736.26">20770 16407 682 0,'-4'0'360'16,"1"0"-117"-16,3 0-93 15,-3-1-46-15,3 1-34 16,0 0 0-16,0 0 29 15,4 0 17-15,12 1-2 16,32 13-13-16,-25-5-37 16,1-2-16-16,7 3-30 15,-4-2-9-15,7-3-7 16,-6 2 1-16,-3-7-2 16,-2-1 0-16,-3-1 1 0,1-3-1 15,-3 2-24-15,5 0-30 16,-2-5-103-16,-2 0-92 15,-5-2 152-15</inkml:trace>
  <inkml:trace contextRef="#ctx0" brushRef="#br0" timeOffset="150992.59">21115 16304 809 0,'-71'4'384'0,"70"9"-134"15,2 4-94-15,-1 1-52 16,0 5-8-16,-4 9-22 16,2 4-12-16,-5 4-12 15,0-2-26-15,3-5-9 16,-1-2-37-16,0-5-100 15,0-4-88-15,0-5 114 16</inkml:trace>
  <inkml:trace contextRef="#ctx0" brushRef="#br0" timeOffset="151322.71">20706 16923 1121 0,'8'-2'501'0,"3"-4"-265"0,6 1-87 15,4 3-33-15,-2-4-64 16,2 3-29-16,-2 1-12 15,0 2-2-15,7 5-5 16,0 0-1-16,4-5-2 16,2-1-1-16,-2-3-3 15,3-7-23-15,-4 4-59 16,3-4-35-16,3 0-120 16,-1 0-98-16,1-6 219 15</inkml:trace>
  <inkml:trace contextRef="#ctx0" brushRef="#br0" timeOffset="152017.44">21800 16218 539 0,'46'-23'326'0,"-45"24"-17"16,1-2-112-16,-2 2-60 15,0-1-19-15,-1 0-17 16,1 0-15-16,0 0-18 16,0 0-24-16,0 12-24 15,-1 2-5-15,-5 34-9 16,6-29-1-16,-5 6-3 16,0 0 0-16,-1 3 0 0,-4 3-1 15,2 6 1 1,1 1 0-16,1-1 1 0,2-5 0 15,1-5 3-15,3-4 7 16,2-6 4-16,1-4 5 16,6-4 11-16,0-2 4 15,1-3 10-15,6 0 3 16,1-1-5-16,2-1-7 16,2-2-16-16,1-1-6 15,2-3-12-15,2 0-1 0,2-3-1 16,-5-2-11-16,0-6-42 15,3 0-22-15,-7-1-77 16,1-3-50-16,-5 0 131 16</inkml:trace>
  <inkml:trace contextRef="#ctx0" brushRef="#br0" timeOffset="152285.72">22092 16279 933 0,'1'-37'427'15,"-2"47"-200"-15,-2 4-94 16,-1 4-43-16,3 12-30 16,-1 5-14-16,-5 13 18 0,1 8 9 15,-5 10-5-15,-3 4-7 16,-1-2-27-16,0-4-12 15,3-10-17-15,3-4-4 16,2-6-16-16,-2-3-20 16,5-6-76-16,-2-4-74 15,3-10 114-15</inkml:trace>
  <inkml:trace contextRef="#ctx0" brushRef="#br0" timeOffset="153267.54">22635 16648 954 0,'39'17'404'15,"-44"-13"-228"-15,-3 0-13 16,6 4-32-16,-8 0-7 16,-2 4-10-16,-3 4-2 15,1 2-17-15,-2 3-3 0,3 3-20 16,2 5-9-16,-2 1-20 15,1 5-11-15,2 6-14 16,0-1-4-16,5 5-10 16,0-1-1-16,1-6-2 15,5-1-1-15,5-7-3 16,0-5-3-16,4-5-3 16,3-7-3-16,6-7-4 15,-1-4 0-15,-2-6-14 16,0-2-12-16,-2-6-49 15,-1-6-33-15,1-6-82 16,-4 0-57-16,4-7-221 16,7 3 303-16</inkml:trace>
  <inkml:trace contextRef="#ctx0" brushRef="#br0" timeOffset="154077.38">22780 16254 892 0,'-41'-53'388'0,"32"59"-218"16,1 2-40-16,1 3-64 15,-4 1-12-15,4 3 0 16,5 5 12-16,-3 2 9 16,-2 2 3-16,2 1-7 15,3-4-8-15,3-1-24 16,6-3-14-16,-2-5-15 16,0-3 1-16,6-3 8 15,-1-4 3-15,4-1 0 0,3-1-3 16,-3-7-7-16,0 0-1 15,-1-4 0-15,-3-1 0 16,-2-4 1-16,-2 1 1 16,0-2 7-16,-1 0 3 15,-5-2 1-15,0 0-1 16,-5 1-5-16,-2 2-2 16,-4 1-3-16,0 6 2 15,-1 2 1-15,0 4 1 16,0 6-4-16,0 3-5 0,-2 4-8 15,-5 4-4-15,5 3 0 16,-3 5 0-16,5 2 2 16,4 2 0-16,3-7 1 15,2-3-1-15,3-5-3 16,0-6-4-16,8-2-3 16,1-4 1-16,-4-8 4 15,4 0 3-15,3-5 3 16,1-2 0-16,8-4 1 15,-3-2 1-15,-8 0 1 16,0 3 2-16,-4 2 2 16,-3 6 2-16,-3 5 5 15,-1 3-2-15,-4 8-7 16,-1 4-7-16,-3 7-29 16,1-1-16-16,-5 5-34 15,5 6 46-15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19T05:19:38.68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27 207 5 0,'-4'-11'2'0,"0"4"3"0,4 7-1 15,0-7-2-15,-4 0 0 16,0-4 0-16,0 0 1 16,4 0-4-16,-4 1 1 15,4-1 2-15,-4 0 1 16,4 0-2-16,0 1 1 15,0-1-1-15,0 4 1 16,0 0-1-16,0 0 1 16,0-1-1-16,0 1 1 15,0 0-1-15,0 0 1 0,0 0 0 16,0 0 0-16,0-4 0 16,0 7 0-16,0 4 0 15,0 0 1-15,0 0 0 16,0 0 0-16,0 0 0 15,0 0 1-15,0 0-1 16,0 0 0-16,4 4-1 16,-4 7 1-16,4-4-1 15,0 3 1-15,0 1-2 0,0 7 1 16,0 4-1-16,0-1 1 16,4 1-1-16,0-12 1 15,0 5-2-15,0 2 1 16,1 5-1-16,-1 7 1 15,0 3-1-15,-4-4 0 16,4 1 0-16,-4 3 1 0,0 4-1 16,0 0 0-16,4-1 0 15,0-2 0-15,-4-12 0 16,4-7 1-16,-4 1-1 16,0-5 0-16,0 1 0 15,0-4 1-15,0 1-1 16,-4-1 1-1,0-4-1-15,0 1 1 0,0-1-1 16,0-3 1-16,0 0-1 16,0 0 0-16,0 0 0 15,4 4 0-15,-4 0 0 16,0-4 1-16,0 0-1 16,0 0 0-16,0 0 0 15,0 0 0-15,4 3 0 0,-4-3 0 16,0 0 0-16,0 0 0 15,0 0 0-15,0 0 0 16,0 0-1-16,0 0 1 16,0 0 0-16,8-3 0 15,0 3-1-15,0 0 1 16,0-8 0-16,0-2 0 16,0 3 0-16,4-4 0 0,1-7 0 15,-1 4 1-15,4-4 0 16,4-4 0-16,4-6 0 15,4 3 1-15,-4 0-1 16,-4-4 1-16,1 7-1 16,-1-10 1-16,-4 11-1 15,4 3 0-15,-4 4-1 16,0-1 1-16,-4 1-1 16,0 7 1-16,0-4-1 15,-4 4 1-15,0-4-1 16,0 18 1-16,-4-14-1 15,1 0 0-15,-1 0 0 16,-4 14 0-16,0-7 0 16,0 7 1-16,0-7-1 15,0 4 1-15,0-4-1 16,0 0 0-16,0 0 0 16,0-7 1-16,0 10-1 0,0-3 0 15,0 4-1-15,0-4 1 16,0 0 0-16,0 0 0 15,0 0-3-15,0 3 1 16,4-3-3-16,-4 4 0 16,4-11-3-16,-4 10 1 15,0-10-3-15,0 7 0 16,4 4-3-16,0-8 0 16</inkml:trace>
  <inkml:trace contextRef="#ctx0" brushRef="#br0" timeOffset="15357.85">550 203 8 0,'-4'-14'4'0,"17"21"-3"16,-13-7 4-16,0 0-4 15,0 0 1-15,4-7 1 16,-4 7 1-16,0 0-5 16,4 3 1-16,-4-3 2 0,0 0 0 15,0 0-1-15,0 0 1 16,0 0-2-16,0 0 0 16,0 0 0-16,0 0 0 15,4 0 0-15,0 0 0 16,-4 0 0-16,0 0 1 15,0 0 0-15,0 0 0 16,0 0 0-16,0 0 1 16,0 0 0-16,0 0 0 15,0 0 1-15,-4-7 0 0,-4 0 0 16,-1 0 1-16,-3 0-1 16,-4 0 1-16,0 0-1 15,-4-1 0-15,-4 1-1 16,-4 0 1-16,0 0-1 15,3-4 0-15,-3-3-1 16,0 3 1-16,0-3-2 16,4 0 1-16,0 3 0 15,4-4 0-15,-1 5-1 16,5-5 1-16,0 8-1 16,4 0 0-16,0 4 0 15,8 3 0-15,0 0-1 0,4 3 1 16,0 1-1-16,0-1 1 15,4 1-2-15,0 7 1 16,0-4-3-16,0 0 1 16,-4 0-4-16,4 4 1 15,0 0-4-15,0-1 0 16</inkml:trace>
  <inkml:trace contextRef="#ctx0" brushRef="#br0" timeOffset="16392.34">140 160 16 0,'-8'-25'8'0,"4"4"-4"16,4 14 9-16,0 3-12 16,0 4 0-16,0 0 0 15,0 7 0-15,0 4-2 16,0 3 1-16,0-7 0 16,4 4 1-16,-4 7-1 15,4 0 1-15,0 7-1 16,0 0 0-16,0 0-1 0,0-7 1 15,0 0 0-15,0-7 0 16,-4-4 0-16,4 0 1 16,-4-7-1-16,0 0 0 15,4-11 0-15,0-10 1 16,0-1-1-16,0 4 0 16,0 8 0-16,4-5 1 15,0 1-1-15,0 0 1 16,0-1-1-16,0 5 1 0,1 2 0 15,-1 5 0-15,0 6 0 16,0 5 0-16,0-8 0 16,-4 7 0-16,0 11 0 15,-4 7 0-15,0 3-1 16,0 4 1-16,0-3-1 16,0-4 1-16,0-3-1 15,0-8 0-15,0-7-1 16,0-3 1-16,0-4 0 15,4-11 0-15,0 0 0 16,0-17 0 0,12 3 0-1,-4-1 0-15,0 5 0 16,0 0 0-16,0 6 0 16,0 5 0-16,0 6 0 15,0 4 0-15,-4-7 0 0,1 14 1 16,-1 7 0-16,-4 8 0 15,0-1-1-15,-4 4 1 16,0-3-1-16,0-4 1 16,0-1 0-16,0-9 1 15,0 2-2-15,0-10 0 16,0-7 1-16,0 0 0 16,0-7-1-16,0-8 0 15,4-3 0-15,-4 7 0 16,4 8 0-16,0-5 0 0,0 1 0 31,-4 3 0-31,0 4 0 0,0 0 0 0,0 3 0 16,-4 1 0-16,0-4 0 15,-4 3 1-15,0 4-1 16,-4-4 1-16,-1 1-1 16,1 3 1-16,0 7-1 15,0-7 1-15,0 7-1 16,4-10 0-16,0-1 0 15,0 0 0-15,0 4 0 16,0 0 1-16,-4 0-1 0,4-3 0 16,0 10 0-1,0-11 0-15,0 4-2 0,4 4 0 16,0 7-4-16,0-4 1 16,4-3-4-16,0-1 0 15</inkml:trace>
  <inkml:trace contextRef="#ctx0" brushRef="#br0" timeOffset="8519.79">2478-294 12 0,'-4'-7'6'0,"0"-4"1"0,4 4 7 0,0 3-12 15,0 1 0-15,-4-12 1 16,0 5 1-16,4-1-4 16,0 4 0-16,0 0 4 15,0 7 0-15,0 0 0 16,0 3 0-16,0-3-1 15,0 4 1-15,0 7-1 16,0-1 0-16,0 8 0 16,0 4 0-16,0-1-1 15,-4 8 0-15,4 6-1 16,-4 1 0-16,0-4 0 16,0 1 1-16,-4-1-1 15,4 0 0-15,0 0 0 16,-4-3 0-16,4 3 0 15,0-7 1-15,-4-3-1 16,4-5 0-16,0-2 0 0,4-1 0 16,0-3-1-16,0-4 1 15,0 0-1-15,-4 0 0 16,4 0 0-16,0 1 1 16,0-1-1-16,0 0 0 0,0-7 0 15,0 0 0-15,0-4 0 16,0 1 0-16,0 6 0 15,0-3 0-15,0 0 0 16,0 0 0-16,0 0 0 16,0 0 0-16,0 7 0 15,0-7 0 1,0 0 0-16,0 0 0 16,0 8-1-16,0-5 0 15,0-3 0-15,0 0 0 16,0 0-1-16,0 0 1 15,0 0 0-15,0 0 0 16,0 0 1-16,0-7 1 0,0 0-1 16,0 7 0-16,0 0 0 15,0 0 0-15,0 0-1 16,4 3 1-16,0 5-1 16,0-5 0-16,8 1 1 15,-4-4 0-15,0-11 0 16,-4 15 0-16,0-4 0 15,4 0 0-15,0-4 0 16,0-3 0-16,0 0 0 16,4 0 0-16,0-4 0 15,4 0 1-15,1 0 0 16,-1 1 0-16,0-1 0 16,4-3 0-16,0 3 0 15,0 0 1-15,0 0-2 16,-4-3 1-16,4 0-1 15,-3 3 1-15,-1-3-1 0,0-4 1 16,0 7-1 0,0 4 1-16,0 0-1 0,0 3 0 15,4-3 0-15,-4 0 1 16,5 0-1-16,-1 3 0 16,0 1 0-16,-4-1 1 15,0 0-1-15,-4 1 0 16,4-8 0-16,-4 4 0 15,0 0 0-15,4 0 0 0,-4 3 0 16,1-3 1-16,-5 3-1 16,0-3 0-16,0 4 0 15,0-8 0-15,0 11 0 16,-4-4 1-16,0-3-1 16,0 0 0-16,0 0 0 15,-4 7 0-15,4-7 0 16,-4 7 0-16,4-7 0 15,-4-1 0-15,0 8 0 16,0 0 0-16,0 0 0 0,0 0 0 16,0 0 0-16,4-7 0 15,0 0 0-15,-4 7 1 16,0 0-1-16,0-7 0 16,0 0 1-16,0 0 0 15,-4-1-1-15,4 1 0 16,-8 0 0-16,0 0 1 15,0-4-1-15,-4 1 0 0,-4 2 0 16,0-2 0-16,-5-1 0 16,-3-3 0-16,0 3 0 15,-4-7 0-15,4 0 0 16,0 0 0-16,4 4 0 16,-1 0 0-16,1 3 0 15,0 7 0-15,0 1 0 16,0-4 0-16,0-1 0 15,-4-2 1 1,-1-1-2-16,1 0 1 0,0-3 0 16,4 3 1-16,0 0-2 15,0 1 1-15,4 3 0 16,0-1 0-16,4 1 0 16,-1 4 0-16,1-4 0 15,4 3 0-15,0 0 0 16,0 1 0-16,4-4 0 0,0 3 0 15,4-3 0-15,-4 3 0 16,0 1-1-16,0-1 1 16,0 4-1-16,4 0 0 15,0 0-2-15,0 0 0 0,0 0-4 16,0 4 1-16,4-1-7 16,4 4 0-16,4 1-1 15,0-1 1-15</inkml:trace>
  <inkml:trace contextRef="#ctx0" brushRef="#br0" timeOffset="13631.43">2454-630 14 0,'4'10'7'0,"-12"15"-3"0,8-14 10 0,0 3-13 15,0 8 1-15,4-1 0 16,-4-10 0-16,0 14-3 16,0 4 1-16,0 3 1 15,4 7 0-15,-4 1-1 16,0 3 1-16,0-8-1 15,0 5 1-15,0-12-1 16,0 5 0-16,0-8 0 16,-4-4 0-16,4 1 0 15,0-5 0-15,0-2 0 16,0-5 0-16,0-2 0 16,0-5 0-16,0 1-1 0,0-4 1 15,0 0 0 1,0-4 0-16,0-14 0 0,0-7 0 15,0 0 0-15,0-3 0 16,0-1 0-16,0-7 1 16,0 4-1-1,0-7 1-15,0 10-1 0,0-7 0 16,0 8 1-16,0 3 0 16,0 0 0-16,0 7 0 15,0 3-1-15,0 8 1 16,0 7 0-16,0 4 0 15,0-1-1-15,0 5 0 0,0 6 0 16,0 11 0-16,-4 7 0 16,4 0 0-16,-4 11 0 15,0 4 0-15,0-1 0 16,0-6 1-16,-4-1-1 16,4-7 0-16,0-3 0 15,0-4 0-15,-4-7 0 16,4-4 0-16,0-3-1 15,0-4 0-15,4-7 1 16,-4-4 0-16,4-3-1 16,0 0 1-16,-4-7 0 15,4-4 0-15,4-7 0 16,4-7 0-16,0-1 0 16,4 5 0-16,-4-4 0 15,-4-4 0-15,0-4 0 16,0 1 0-16,0 10 0 0,-4 4 0 15,-4 0 1-15,0 4 0 16,4-1 0-16,0 5 1 16,-4-1 0-16,0 3 0 15,0 5-1-15,0 2 1 16,4 8-1-16,-4 4 1 16,-4 3-2-16,8 4 1 15,0-4-1-15,0 4 0 16,8 7 0-16,-8 7 0 0,4 3 0 15,-4 12 0-15,0 3 0 16,0 7 0-16,0-4 0 16,-4-6 0-16,4-8-1 15,-8-4 1-15,4-6-1 16,4-8 0-16,0-3 0 16,0-4 0-16,-4 0 0 15,4-7 0-15,-4-7 0 16,4-7 1-16,0-4 0 15,-4-7 0-15,4-4 0 16,0-7 0-16,0 1-1 16,-4-12 1-16,-4 8 0 15,4-1 0 1,0-10 1 0,-4 4 0-16,4 10 0 15,4 4 0-15,-4 7-1 16,4 7 1-16,0 11-1 0,0 7 1 15,0 11-1-15,4 3 1 16,0-3-1-16,-4 6 0 16,4 16 0-16,0 2 1 0,0 8-1 15,-4 4 0-15,0 3-1 16,0 0 0-16,0-7-1 16,0-11 1-16,0-3-1 15,0-8 0-15,4-3 0 16,-4-4 0-16,8-3 1 15,-4-4 0-15,0-3 0 16,4-11 1-16,-8-4 0 16,12-10 0-16,-4-1 0 15,0-7 0-15,-4 1 0 16,4-8 0-16,-4 0-1 16,0-3 1-16,0 3 0 15,0 15 1-15,0-1-1 16,0 12 0-16,0-5 0 0,-4 15 1 15,4-7-1-15,-4 7 1 16,4 7-1 0,0 8 0-16,0 10 0 0,-4 7 1 15,0 4-1-15,0 6 0 16,-4 1 0-16,4-10 0 16,0-5 0-16,0-3 0 31,0-3 0-31,0-8 0 15,0-3-1-15,0-4 1 0,0-4 0 16,0-10 0-16,0-7 0 16,0-4 0-16,0-3 0 15,0-4 0-15,0-4 0 16,0-3 0-16,0-4 0 16,0-3 0-16,0 6 0 15,0 5 0-15,0 10 0 16,0 7 1-16,0 1-1 15,-4 2 1-15,4-6 0 16,0 10 0-16,0 4-1 16,0 15 1-16,0 3-1 15,0 3 0-15,0 15 0 16,0-4 1-16,0-3-1 16,-4-1 1-16,4 1-1 15,0-8 0-15,0-6-1 0,0-1 1 16,0-3 0-16,0-11 0 15,0-7-1-15,0-4 0 16,4 0 0-16,0-7 1 16,-4-7 0-16,0 4 0 15,0-8 0-15,-4-7 0 0,4 11-1 16,0-3 1-16,0-1 0 16,0 4 0-16,0 4 0 15,0 3 1-15,0 3-1 16,0 15 0-16,0 4 0 15,0-4 1-15,4 11-1 16,0 10 0-16,0 8 0 16,0 7 1-16,-4 6-1 15,0-2 0-15,0 6 0 16,0-6 0-16,0-8 0 0,0-11 0 16,0-6 0-16,0-1 0 15,4-3-1-15,-4-8 1 16,0-3 0-16,4-7 0 15,0-7 0-15,4-8 0 16,-3-3-1-16,-1 0 1 16,-4-3 0-16,0-8 0 15,0 0 0-15,0 0 1 16,0 11-1-16,0 7 0 16,0 1 0-16,4 2 0 0,0 4 0 15,0 4 0-15,4 7 0 16,0-7 0-16,4 0 0 15,0 11 0-15,0 3 0 16,0 11 1-16,4 0-2 16,0 3 1-16,0 0 0 15,0 8 1-15,0-11-1 16,1 3 0-16,3-3 0 16,-4 0 0-16,-4-7 0 15,0 0 0-15,0-8-1 16,-4-3 1-16,0-3 0 15,-4 3 0-15,-4 0-1 16,0-11 1-16,-4 0-1 16,-4 0 1-16,-4-3 0 15,-8-11 0-15,-4-4 0 16,-4-3 0-16,-1 18 0 16,1 0 1-16,4 3 0 0,4-3 1 15,0 3-1-15,4 0 0 16,4 0 0-16,4 4 1 15,4 0-1-15,0 0 1 16,4 7-2-16,4 0 1 16,8 4-1-16,4-4 1 0,8 0-1 15,0 7 1-15,0 11-1 16,4-1 0-16,1 9 0 16,-5-5 1-16,4 0-1 15,4 4 0-15,-8-7 0 16,4-3 1-16,-3-5-1 15,-5-2 0-15,-4-1 0 16,-4-4 0-16,-4-6-1 16,0-1 1-16,-8-3 0 15,-4-4 0-15,-8 1 0 16,-8-1 0-16,0-4 0 16,-5-6 0-16,1 0 0 15,-4 3 1-15,0 0-1 16,4 7 0-16,0 0-1 15,4 11 1-15,3-3 0 16,1-1 0-16,4-3-1 0,4 7 1 16,4 4 0-16,4-4 0 15,8-4-1-15,0 8 1 16,8-1 0-16,4 11 0 16,1 4 0-16,-1 7 0 15,4 0 0-15,8 0 1 16,0-3-1-16,-4-4 0 15,1 0 0-15,-1-4 0 16,-8-3 0-16,0-4 0 16,-4-4 0-16,0-3 0 15,-4-3 0-15,0-1 0 0,-8-3 0 16,0-4 1-16,-4-3-1 16,-8 0 1-16,-12 0-1 15,-8-4 1-15,0 0-1 16,0-7 1-16,0 7-1 15,-1 0 0-15,1 4 0 16,4 3 0-16,4 0 0 16,0 8 0-16,0-1-1 15,4 0 1-15,4 4-1 16,3 4 1-16,9 3-1 16,0 7 1-16,9-3-1 15,-1 7 1-15,4 0 0 16,4-7 0-16,0-1-1 15,8 5 1-15,4-8 0 16,0 0 0-16,1 0-1 16,-1-7 1-16,-4 0 0 0,4-3 0 15,-4-5 0-15,-4 5 1 16,0 3-1-16,-3-4 1 16,-9 1-1-16,0-1 1 15,-4-3-1-15,-4 14 0 16,-4 0 0-16,0-3 1 15,0 7-1-15,-9-1 1 16,-7 5-1-16,-12 6 0 16,4-3 0-16,0 3 0 15,0 1 0-15,-5-1 0 0,5 1 0 16,0-1 0-16,0-3 0 16,4-3 0-16,4-1 0 15,0-3 0-15,3 3-1 16,5-3 1-16,4-4 0 15,4-4 0-15,4-3-1 16,0 0 1-16,8-3-1 16,0-1 1-16,4-7 0 15,5-6 0-15,-1-5-1 16,4-6 1-16,0-1 0 16,0 0 0-16,0 1 0 15,0 6 0-15,-4 1 0 16,-4 3 1-16,-3 4-1 15,-9 3 0-15,0 4 0 16,-9 7 1-16,1 3-1 16,0 4 0-16,0 8 0 0,-4 3 1 15,-4 7-1-15,0 3 0 16,-4 4 0-16,0-3 0 16,0-4 0-16,-4-3 0 15,3-5 0-15,5-2 0 16,0-1 0-16,4-3 0 15,0-4-1-15,4-7 1 16,4 0-1-16,4 0 1 16,8-4-1-16,4-3 1 15,4-7 0-15,0-4 0 16,4 0 0-16,1-7 0 16,-1 0 0-16,-4 0 0 0,-4 7 0 15,-4 4 0-15,0 3 0 16,-4 4 1-16,-4 0-1 15,-4 0 0-15,0 3 0 16,-4 4 1-16,-8 0-1 31,-4 0 1-31,-5 4-1 0,1-1 1 16,-4 4-1-16,0 4 0 16,0 0 0-16,4 7 0 15,8 0 0-15,-1 3 0 16,1 1 0-16,4-5 0 15,-4-6-1-15,8 3 1 16,0-10-1-16,4 3 1 16,0-7 0-16,4-11 0 0,4-10-1 15,0 0 1-15,4-8 0 16,0-3 0-16,4-4 0 16,0-3 0-16,0-1 0 15,1 8 0-15,-5 11 0 16,0 3 1-16,-4 3-1 15,0 5 1-15,-4 2 0 16,0 1 1-16,-4 0-2 16,0 11 1-16,0 3 0 15,-4 7 0-15,4 8-1 16,-5 6 0-16,-3 4 0 16,4 4 1-16,0 4-1 15,4-1 0-15,-4-3-1 0,4-8 1 16,-4-3-1-16,4-3 1 15,0-8-1-15,4-3 0 16,0-8 0-16,0 5 1 16,0-5-1-16,0-10 0 15,0-7 1-15,4-1 0 16,4 1-1-16,0-7 1 16,4-8-1-16,4 0 1 15,0 1 0-15,1-1 0 16,-1 4 0-1,-4 11 1-15,0 3-1 16,-8 15 1-16,-4 3-1 16,-8 7 1-16,0 4 0 15,-4 14 0-15,-4 0-1 16,-1-3 0-16,5 0 0 16,0-1 0-16,4 1 0 15,0-4 0-15,0-7 0 16,4-4 0-16,0 0-1 15,4-3 1-15,0-4 0 16,0-3 0-16,0-4-1 16,0 0 1-16,8-7-1 15,4 0 1-15,4-11 0 0,9 7 0 16,7 0 0-16,0-7 0 16,4-3 0-16,0-4 0 15,1 0-1-15,7 3 1 16,-4 4 0-16,-4 1 0 15,1 2 0-15,-13 5 0 0,-4-1 0 16,-4 4 0-16,0-4 0 16,-4 4 1-16,-12 7-1 15,-4-4 1-15,-4 8-1 16,-4 3 1-16,-8 0-1 16,0 4 1-16,-4 10-2 15,-5 1 1-15,1 3-2 16,0-4 0-16,0 4-1 15,4 0 0-15,0-3 0 16,3-4 1-16,9-4-1 16,0-3 0-16,8-4 1 15,0-4 1-15,4-3 0 16,8-7 1-16,4 0-1 16,0-4 1-16,5 4 0 15,3-3 0-15,0-5 0 16,-4-3 0-16,0 0 0 15,4-3 0-15,0 3 0 0,-8 0 1 0,-4-3-1 16,-4-1 0-16,-4 4 1 16,-4 4 0-16,-4 3 0 15,-4 1 0-15,-4 2 0 16,-4 1 0-16,-4 7 0 16,-4 0 1-16,4 4-2 31,-1 7 1-31,1-1 0 0,4 5 0 15,0-1-1-15,4 0 0 16,4 1 0-16,0-5 0 16,4-3-1-16,4-7 1 15,0 0-3-15,4 0 0 16,4-7-5-16,4 0 1 16,4 0-1-16,0 0 0 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19T05:19:15.15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16 75 11 0,'-4'7'5'0,"4"-14"-2"0,0 7 5 16,0 0-6-16,0-3 1 15,0 3 0-15,0-4 1 16,0 4-5-16,-4-4 1 0,4 4 3 16,-4 0 0-16,4 0-1 15,-4 4 0-15,4-4 0 16,0 7 0-16,0-3 0 15,0 3 0-15,0 0 0 16,0 4 0-16,0 3 0 16,4 0 1-16,0 1-1 0,0-1 1 15,0 4-1 1,0 0 1-16,0 0-2 0,1-4 1 16,-1 0-1-16,4 1 1 0,0 2-2 15,0 1 1-15,0 0-1 16,0 0 1-16,4 0 0 15,-4 0 0-15,4 0-1 16,0 0 1-16,0-4-1 16,0 0 1-16,4 1-1 0,-4 2 1 15,4-2-1-15,5-12 1 16,-1 8-1-16,-4 3 1 16,4 1-1-16,-4 3 1 15,4-4-1-15,0 0 0 16,0 4 0-16,1-4 1 15,-1 1-1-15,0-5 0 16,0-2 0-16,0-1 1 16,0 3-1-16,-4 1 1 15,4 0-1-15,0 0 0 16,1-1 0-16,-1 1 0 16,0-4 0-16,4 4 0 0,0-4 0 15,4 0 0-15,-4-3 0 16,5-1 0-16,-5 1 0 31,8-4 1-31,0 4-1 16,4-4 1-16,1 3-1 15,3 1 0-15,0-1 0 16,-4 1 1-16,-3-8-1 16,-5 8 0-16,0-4 0 15,0 0 0-15,0 0 0 0,4-4 1 0,-3 4-1 16,-1-3 0-16,8-1 0 15,-8-3 0-15,0 0 0 16,1 3 0-16,3 1 1 16,0-4 0-16,4-1 0 15,0 5 0-15,1-8 0 16,-1 4 0-16,-4 0 0 16,0-4 0-16,-4 4-1 15,-3-4 1-15,-5 0-1 16,4 1 0-16,-4 3 0 15,4-8 1-15,-4 5-1 0,8-5 0 16,-8 5 0-16,5-1 1 16,-5 0-1-16,4 0 0 15,-4 4 0-15,4 0 0 16,-4 0 0-16,0 0 1 16,1-4-1-16,-1 0 0 15,0-3 0-15,0 0 1 16,8-8 0-16,0 4 0 15,0 0 0-15,-3 0 0 16,-1 1 0-16,0-1 0 16,0 3-1-16,0 5 1 0,-4-1-1 15,-4 0 0-15,0 0 0 16,1 1 1-16,-5-5-1 16,-4-2 0-16,0 6 0 15,4 0 0-15,-4 4 0 31,0 0 0-31,0 3 0 16,-4 1 1-16,4-5-1 16,0 8 0-16,0 0 0 0,-4-3 0 15,0-1 0-15,0 1 0 16,4-1-1-16,-4 1 1 0,4 3 0 16,-4-8 0-16,0 8 0 15,0-7 1-15,0 4-1 16,-4 3 0-16,4-4 0 15,0 1 1-15,-4 3-1 16,0 0 0-16,9-8 0 16,-5 1 1-16,-4 7-1 15,0 0 0-15,4-7 0 16,-4 7 0-16,4-7 0 0,-4 7 1 16,0 0-2-16,0-7 0 15,4 3 0-15,-4 4 0 16,0 0-1-16,0-7 1 15,4-4-1-15,-4 4 1 16,0 0-1-16,0 7 1 16,0-4 0-16,0 4 1 15,0-7 0-15,0 4 0 16,-4-4 0-16,0-1 0 16,0 8 0-16,0 0 1 15,0-3-1-15,-5-1 0 0,1 8 0 16,0-1 0-16,0 1 0 15,0-4 0-15,0 4-1 16,0 3 1-16,0 0 0 16,-4-4 0-16,4 1 0 15,0 3 1-15,-4-3-1 16,0-1 0-16,-4 4 0 16,4-3 0-16,0 0 0 15,4-1 0-15,-5-3 0 16,5 0 0-16,0 4-1 15,0-1 1-15,0-3 0 16,-4 0 0-16,4 0 0 16,0 0 0-1,0 4 0-15,4-4 0 16,-4 0-1-16,4 3 1 0,4-3-1 16,0 0 1-16,4 0-1 15,0-3 1-15,4 3-1 16,0 0 1-16,4 0 0 15,0-4 0-15,0 4-1 16,0-3 1-16,0-1-1 16,5 4 1-16,-5-3 0 15,0-5 1-15,0 1-1 16,4 7 0-16,-8-3 0 16,0-1 0-16,0 1 0 15,0 3 1-15,0-4-2 16,0 4 1-16,-4 0 0 15,0 0 0-15,4 0 0 16,-4-4 0-16,0 4 0 16,0 0 0-16,0-3 0 15,-4 3 0-15,0 0 0 16,4-4 1-16,-4 4-1 0,0 0 1 16,0 0-1-16,0 0 1 15,4 4-1-15,-4-4 1 16,0 3-1-16,0 1 0 15,0 0 0-15,0 6 0 16,0 1 0-16,-4 0 0 16,0 3 0-16,0 0 0 15,0 1 0-15,0 6 0 16,-4-3 0-16,0-4 0 16,4 4 0-16,-4 0 0 0,0 0 0 15,0 3 0-15,4-3 0 16,0 0 1-16,0-3-1 15,0-1 0-15,4-3 0 16,-4-1 0-16,4-3-1 16,-4 4 1-16,4-4-1 15,-4 1 0-15,4-1 0 16,-4 0 0-16,-4-4-1 16,4 1 1-16,0 0 0 15,4-1 0-15,0-3 0 16,0 0 1-16,0 0-1 0,4 0 1 15,-4 0-1-15,0 0 1 16,4 0 0-16,-4 0 0 16,0 0-1-16,0 0 1 15,8 7 0-15,-8-7 0 16,0 0 0-16,0 0 0 16,0 0 0-16,4-10 0 15,0 2 0-15,0 1 0 16,0 0-1-16,0 0 1 15,0 0 0-15,0 0 0 0,-4-1 0 16,4 1 0-16,0-3 0 16,-4-1 1-16,4 0-1 15,0 0 0-15,0 1 0 16,0 3 1-16,0-8-1 16,0 4 0-16,0-6 0 15,0-1 1-15,0 3-1 16,0 1 0-16,0 0 0 15,-4-1 0-15,4 5 0 16,-4 3 0-16,0-1 0 16,0 1 0-16,4 0 0 15,-4 7 1-15,0 0-1 16,0 0 0-16,0 0 0 16,0 0 0-16,0 0 0 0,0 4 0 15,0-1 0-15,-4 4 0 16,0-3 0-16,4 3 0 15,-4-7 0-15,0 4 0 16,0-8 0-16,0 8 0 31,0-1 1-31,0 4 0 16,0-3-1-16,0 3 0 16,0-7-1-16,0 4 1 15,0-4 0-15,0 0 0 16,4-4-1-16,-4 4 0 0,0-7 1 15,4 0 0-15,0-4 0 16,0 0 0-16,0-3 0 16,0-4 0-1,0 0 0-15,0 4 0 16,0-4 0-16,0 4 0 0,0 0 0 16,0-1 0-16,0-3 0 0,0 4 0 15,0 0 0-15,0 7 0 16,0-1 0-16,0 8 0 15,0 0 0-15,0 4 0 16,0 0 0 0,0 10 0-16,0-3 0 15,0 3 0-15,0 0-1 16,0 8 1-16,0-12 0 16,-4 1 0-16,4 3 0 15,0-3 0-15,0-4 0 16,0 0 0-16,0-7 0 15,0 0 0-15,0 0 0 16,4-7 0-16,0-3 0 16,0 2 0-16,0-2 0 15,0 3 0-15,-4-1-1 16,0 8 1-16,0 0 0 16,0 0 0-16,0 0-1 15,4 4 1-15,0 3-1 0,-4 0 1 16,0 11 0-16,0 0 0 15,0 0 0-15,0 3 0 16,0 1-1-16,0-8 1 16,0 0-5-16,0-3 1 15,0-4-7-15,8 4 1 16,0-4-1-16,4-3 0 0</inkml:trace>
  <inkml:trace contextRef="#ctx0" brushRef="#br0" timeOffset="-18586.7">-579 1739 9 0,'-8'-11'4'0,"0"-3"0"16,8 6 4-16,0-2-6 16,0-1 1-16,-4 0 1 15,0 0 0-15,0 1-5 16,0-1 1-16,0 0 3 15,0 1 1-15,0-1-1 16,-1 4 1-16,1-4-1 16,0 0 0-16,0 8 0 15,0-5 1-15,4 8-2 16,-4-3 1-16,4-4-1 0,0 7 1 31,-4 0-1-31,4 0 0 16,0 0 0-16,0 0 0 15,0-4 0-15,0 4 0 16,0 0 0-16,8 4 1 0,0 3-1 16,0 4 1-16,1 3-1 15,-1 4 1-15,0 0-1 16,0 3 0-16,0 1 0 16,0 3 0-16,0-4-1 15,0-10 1-15,0 7-1 16,0 0 1-16,0 0-1 15,-4 7 0-15,4 0-1 16,-4-4 0-16,0 1 0 16,0-1 1-16,0 0-1 15,0-3 1-15,-4-3-1 16,0-5 0-16,0 5 0 16,0-5 1-16,0-2-1 15,0-1 1-15,0 3-1 0,0-2 0 16,0-5 0-16,0 1 0 15,0-4 0-15,0 0 0 16,0 3 0-16,0 1 0 16,0-4 0-16,0 4 0 15,0-1 0-15,0 1 0 16,0-4 0-16,4 3 0 16,-4-3-1-16,4 0 1 15,-4 0 0-15,0 0 0 0,0 7 0 16,8-3 0-16,-8 0 0 15,0-1 0-15,0 1 0 16,0-1 1 0,0-3-1-1,0 7 1-15,0-7-1 16,0 8 0-16,0-5-1 16,0 4 1-16,0-3-1 15,0 3 0-15,4 0 0 16,-4-3 0-16,4 3 0 15,0 0 0-15,0 0 0 16,-4-3 1-16,0-1 0 16,0 5 0-16,0-8 0 15,0 3 1-15,0-3-1 16,4 4 0-16,-4-1 0 16,4 1 0-16,-4 3-1 0,0-7 1 15,4 4 0-15,-4-4 0 16,5 3 0-16,-5-3 0 15,0 0 0-15,4 0 0 16,0 4 0-16,0-4 0 16,-4 0-1-16,0 0 1 15,4-4 0-15,-4 4 0 16,0 0 0-16,4 4 0 16,-4-4 0-16,4 0 0 0,0 3 0 0,0-3 1 15,-4 0-1-15,4-3 0 16,4-8 1-16,0-3 0 15,8-11 0-15,0 3 1 16,0-6-1-16,0-1 1 16,4 4 0-16,0 0 0 15,1 3-1-15,-1 1 0 16,-4 3 0-16,0-3 0 16,-4 6-1-16,0 5 0 15,0 2 0-15,0-2 1 0,-4 3-2 16,0-4 0-16,0 7-1 15,-4-3 1-15,0 4-2 16,0-12 1-16,0 4-3 16,0 1 1-16,-4 13-1 15,0-3 0-15,5-10-3 16,-5 10 1-16,0 0-6 16,8 7 1-16,4-18 0 15,0 4 1-15</inkml:trace>
  <inkml:trace contextRef="#ctx0" brushRef="#br0" timeOffset="-16464.04">1244 2279 5 0,'-8'-7'2'0,"4"-8"2"15,4 15-3-15,0-3-1 16,0-1 0-16,-4 1 0 15,4 3 0-15,0-4 0 0,-4 4 0 16,-4-4 0-16,8 1 1 16,0-1 1-16,-4 1 0 15,0-1 1-15,4 1 0 16,0-5 0-16,-4 5 1 16,0-1-1-16,4 1 1 15,0-1-1-15,0 1 0 16,0-1-1-16,-4 0 1 15,4 4 0-15,0 0 0 16,0 0-1-16,0 4 1 0,0-8 0 16,0 4 0-16,0 0 0 15,0 0 0-15,0 4-1 16,0 0 1-16,-4-1-1 16,4 1 0-16,0 3 0 15,0 0 0-15,0 4-1 16,0-1 1-16,0 5-1 15,0-1 0-15,0 4 0 16,0 3 1-16,4 1-1 16,0-1 0-16,-4-6 1 15,4-8 0 1,0 0 0-16,0 4 0 0,0-1-1 16,-4 1 1-16,8 3-1 15,-8 1 0-15,4-1-1 16,-4 4 1-16,4-4-1 15,0 4 1-15,-4-7-1 16,0 0 0-16,4-1 0 16,-4 1 1-16,4-4-1 15,0 0 0-15,0 4 0 16,-4 0 0-16,0-4 0 16,0 0 0-16,0 0 0 15,0 1 0-15,0-1 0 16,0 0 1-16,0-4-1 0,0 5 0 15,0-5 0-15,0 1 1 16,0-4-2-16,0 7 1 16,0-7 0-16,0 3 1 15,-4-3-1-15,0 0 0 16,0 0 0-16,0 0 1 16,0-3-1-16,0-1 1 15,0 1-1-15,-4-1 1 0,0 1-1 16,0-1 1-16,0-3-1 15,0 0 1-15,0 0 0 16,-5-8 0-16,5 4 0 16,0-3 0-16,-4 3 0 15,4 1 1-15,-4-1-1 16,0-3 0-16,4-1-1 16,-4-3 1-16,0 4-1 15,-4 3 1-15,4 1-1 16,-4 10 1-16,4-4-1 15,-1 4 0-15,1 0 0 16,0 0 0-16,4-3-2 16,0 3 0-16,4 0-4 15,0-8 1-15,0 1-5 0,4 7 0 16,0 0-6-16,4 4 1 16,4 3 1-16,-8 4 0 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19T05:20:09.83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973 4278 13 0,'-8'-3'6'0,"4"-12"4"16,4 15 2-16,0-3-10 15,-4 3 0-15,0-11 1 16,0 8 1-16,0-1-5 16,-5 0 1-16,5-3 2 15,-4 4 0-15,0-1 0 16,0 0 1-16,0 1-1 16,0-4 0-16,-4-4 0 15,4 4 1-15,-4-7 0 16,4 3 0-16,-4-4-1 15,0-2 0-15,0-1-1 16,0 0 1-16,0-4-1 16,-5-6 1-16,5-1-1 0,4 11 1 15,-4-3-1-15,-4 3 1 16,0-7-1-16,0 3 1 16,-4-3-1-16,-4-3 0 15,4-1-1-15,-1 0 1 16,1 1 0-16,0-4 0 15,-4-1 0-15,4-6 1 16,0 3-1-16,0-7 0 16,4 4 0-16,0-4 0 0,-1-3-1 15,-3 10 1-15,0 0-1 16,0 0 1-16,0-3 0 16,0 0 0-16,0-1-1 15,0 1 1-15,-1 7 0 31,1-1 0-31,4-2-1 0,0-1 1 16,0-3-1-16,0-1 1 16,0-3-1-16,0-3 0 0,4-4 0 15,0 7 0-15,4 0 0 16,-1 0 0-16,1-4 1 16,-8-3 0-16,4 7-1 15,0-3 1-15,-4-4-1 16,4 0 1-16,0 0-1 15,0-4 1-15,0-3-1 16,4-4 0-16,0 7 0 16,4-3 1-16,0 0-1 15,4 3 1-15,4-3-1 16,4-4 0-16,0 4 0 16,-4 0 0-16,0 3 0 15,0-3 0-15,0-1 0 16,0 1 0-16,0 0 0 15,4 0 0-15,0 3 0 16,0-3 0-16,0 0 0 0,0-4 1 16,0 7-1-16,-4 8 1 0,0-4-1 15,0 7 1-15,0 0-1 16,0 0 0-16,4 3 0 16,-4 12 0-16,0-1 0 15,0 1 0-15,4-1 0 31,1 0 0-31,-1 1 0 16,0-1 0-16,0 4 0 0,0 0 0 16,4 0 0-16,4 0 0 15,0-14-1-15,0 6 1 16,0-2 0-16,0 2 0 16,0 1 0-16,-4 0 0 15,1 0 0-15,-1 3 0 16,-4 4 0-16,0-7 0 15,0 7 0-15,4-4 1 16,-4 8-1-16,0 3 0 0,0 0 0 16,0 4 0-16,0-1 0 15,0 1 1-15,-4 3-1 16,0 1 0-16,0 2 0 16,-4 1 0-16,0 0 0 15,0 4 1-15,-4-1-1 16,0 0 0-16,0 4 0 15,0 4 0-15,0 3-1 16,-4 4 1-16,0-4 0 16,-4 4 0-16,-4 3-1 15,0 4 1-15,0 7-1 16,0 0 1-16,-1-3-1 16,1-1 1-16,0 8-1 15,0-4 1-15,4-4-1 16,0 4 1-16,0-7-1 15,0-4 1-15,4-3-1 0,0-4 1 16,0 0-1-16,4-3 1 16,0-4-1-16,0-4 0 15,4 4 0-15,0-7 1 16,0 0 0-16,0 0 0 16,4-4-1-16,0 0 1 15,0 1-1-15,4-1 1 16,0 0 0-16,0-7 0 15,0 0 0-15,4-7 0 16,4 0 0-16,0 4 0 16,0 3-1-16,0 0 1 0,0 0 0 15,1 4 0-15,-1 0 0 16,-4-1 0-16,0 1 0 16,0 3 0-16,0 1 0 15,0-1 0-15,0 4 0 16,0 0 0-16,-4-1 0 15,0 1 0-15,0 4 0 0,0-1 0 16,0 4 0-16,0 0 0 16,-4 4 0-16,1-1 0 15,3 4 0-15,0 1 0 16,-4 2 0-16,4 1 0 0,0 0 0 16,0-4 0-16,0 7 0 15,-4 4 0-15,0 0 0 16,-4 3 1-16,0 1-1 31,0 3 1-31,0 0-1 0,0-4 1 0,0-3-1 16,0 0 0-16,-8-3 0 15,4-1 0-15,0-3 0 16,0 3 0-16,4-3-1 16,-4-1 1-16,8 1-1 0,-8-4 1 15,0 0-1 1,4 1 1-16,0-1-1 0,-4 0 1 15,0 0-1-15,4-3 1 16,0-4-1-16,0 3 1 16,-4 1 0-16,4-1 0 15,-4-3 0-15,0 4 0 16,0-4 0-16,0-4 0 16,0 4 0-16,-1-7 0 31,1 4 0-31,0-8 0 0,-4 4 0 15,0-4 0-15,0 4 0 16,0 0 0-16,-4-4 0 16,0 0 1-16,-4 4-1 15,0-7 0-15,0 3 0 16,4 0 1-16,0 1-1 16,0-1 0-16,0 4 0 15,3-4 0-15,-3 4 0 16,4 3 0-16,0 8 0 15,0-4 0-15,0 3-1 16,4 1 1-16,0-1 0 16,4 5 0-16,0-5-1 15,4 4 1-15,0-3-1 16,0 0 1-16,4-1 0 16,4 1 0-16,0-1 0 15,5 1 0-15,-1-4 0 0,0 0 0 16,0 0 0-16,4 0 0 15,0 0 0-15,0-4 0 16,0 1-1-16,4-4 1 16,1-1-1-16,-1 1 1 15,-8 0-1-15,0 3 1 16,-4 1-1-16,0-4 1 16,-4 3 0-16,-8-3 0 15,0-4 0-15,0 1 0 16,0-1 0-16,-4 0 1 0,-8 4-1 15,0 0 1-15,-4-4-1 16,0 4 0-16,0 3 0 16,0 1 0-16,-1 6 0 15,1 4 1-15,0 1-2 16,0 2 1-16,4 5 0 16,0-5 0-16,0 5 0 15,4-8 0-15,0 0 0 16,4-3 0-16,0-4-1 15,4 0 1-15,4-8-1 16,0 5 1-16,4-4-1 16,0-4 0-16,4-3 0 15,0-1 1-15,0 1-1 16,0 0 1-16,0 3 0 16,-4 7 1-16,0-6-1 0,-8 10 1 15,0 0 0-15,0 0 0 16,-4-4-1-16,-4 1 1 15,-4 3-1-15,0 3 1 16,-4-3-1-16,0 4 0 16,0 3 0-16,4-4 0 15,0 5 0-15,8-5 0 16,0-3 0-16,4 0 0 16,0-3-1-16,0-5 1 15,0 1-1-15,4 0 1 16,4 4 0-16,0 3 0 15,-4-4-1-15,-4 4 0 0,4-4 1 16,-4 4 0-16,0 0 0 16,0 0 1-16,0 0-1 15,-4 4 0-15,0 10 0 16,0 1 1-16,-4 2-4 16,0 1 1-16,4 4-5 15,0 3 1-15,0-4-5 16,0 1 1-16,0 3-3 15,8 7 1-15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19T05:20:13.88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-1-2 12 0,'-4'-3'6'0,"12"3"-6"0,-8 0 7 16,4 7-5-16,-4-4 0 0,4 4 2 15,0-3 1-15,0 3-5 32,4 0 0-32,0 8 4 15,0-5 1-15,0 5-2 16,1-1 1-16,3 7-2 15,-4-3 0-15,4 4-1 16,0-1 0-16,4 4-1 16,-4 4 1-16,0 0-1 15,4 3 0-15,0-7 1 16,0 3 0-16,4 5 0 16,1 2 0-16,-1 1-1 0,4-4 1 15,4-3 0-15,0 0 0 16,0 3-1-16,-8 0 1 15,1-3-1-15,-1 3 1 16,0 0 0-16,0-3 0 16,0-1-1-16,-4-3 1 15,0 4-1-15,4 3 1 16,1 0-1-16,-1 0 1 16,0-3-1-16,0-4 0 15,0 4 0-15,0-1 1 16,0 5-1-16,8 2 1 0,-7 1 0 15,-1 0 0-15,0 0 0 16,4-4 0-16,0 11 0 16,0-4 0-16,0 1-1 15,1-1 1-15,-1 0-1 16,-4 1 1-16,0 2-1 16,0-2 0-16,-4-4 0 15,4-1 1-15,-4 1-1 16,-4 0 0-16,1 0 1 15,-5-1 0-15,0-2-1 0,0 2 1 16,4 5 0 0,0-8 0-16,0 4-1 0,0 3 1 15,0-3-1-15,-4 0 1 16,0-1-1-16,-4 8 1 16,0 0-1-16,0-10 1 15,0 2-1-15,0 1 0 16,0 3 0-16,0 1 1 15,0-1-1-15,0-10 0 0,0 10 0 16,0 4 0-16,0-4 0 16,0 8 1-16,1-1-1 15,-5-3 0-15,-5 0 0 16,1 0 0-16,-4 0 0 16,4-7 0-16,-4 0 0 15,0-1 1-15,0 1-1 16,0 0 0-16,4 0 1 15,-4 0 0-15,4-11-1 16,-4 3 1-16,4 4 0 0,0 4 0 16,0-7-1-16,0 3 1 15,0 4-1-15,0-4 0 16,0 4 0-16,0 7 1 16,-4-4-1-16,0-7 0 15,-4 4 0-15,4 3 0 16,-4-3 0-16,-1-4 0 15,1 1 0-15,4-1 0 16,0 0-1-16,0-7 1 16,0 4 0-16,0-4 0 0,0 7 0 15,4 0 0-15,-8 7 0 16,0-6 0-16,0-1 0 16,0 0 0-16,4-3 0 15,-4-4 1-15,0 3-2 16,-5 1 1-16,5-4 0 15,0 0 0-15,0-11-1 16,4 1 1-16,0-1-1 16,0 4 0-16,4-4 0 15,0 0 1-15,0 1-1 16,0-1 1-16,-4 0-1 0,4-3 1 16,0 0 0-16,0-4 1 15,0 0-2-15,0 0 1 16,0-3 0-16,0-1 0 15,0 1 0-15,0-4 0 16,0 0-1-16,4-7 1 16,-4 0-1-16,4-4 1 15,0-3 0-15,-4 3 0 16,0-3 0-16,0-4 0 16,4-4 0-16,-4-6 0 0,4-8 0 15,0 0 0-15,0 4-1 16,0-4 1-16,4-3-1 15,-4 3 1-15,4 7 0 16,-4 8 0-16,0-1 0 16,4 5 0-16,-4 9 0 31,0 8 1-31,0-14-1 0,0 14 1 0,4 4-1 16,-4 3 0-16,0 7 0 15,0 8 0-15,0-1 0 16,0 8 0-16,0 3 0 15,-4 7 0 1,4 8 0 0,0-4 0-16,0-4-1 15,0-3 1-15,0-8-1 16,0 1 0-16,0-8 0 0,0 1 1 16,0-4-1-16,0-4 0 15,4 0 0-15,0-3 1 31,0 0-1-31,-4-4 1 16,4 0 0-16,-4-3 0 16,0-4 0-16,0 0 0 0,4-7 0 15,0-1 0-15,0-2 0 16,0-5 0-16,4 1 0 16,0 0 0-16,0-1-1 15,4 1 1-15,4 0-1 16,4 0 1-16,0-4 0 15,1 0 1-15,-1-4-2 16,0-6 1-16,0 6 0 16,4 1 1-16,-4-4-1 15,-4 7 0-15,0 4 0 16,-4 3 1-16,-3 0-1 16,-1 4 0-16,-4 0 0 15,0 3 1-15,-4 4-1 16,4-3 1-16,-4 3-1 15,4 0 0-15,0 3 0 0,-4-3 1 16,0 0-1-16,0 0 0 16,0 0 0-16,0 0 0 15,4 0 0-15,-4 0 0 16,0 0 0-16,0 0 0 16,0 0 0-16,0 0 0 15,-4 0 0-15,4 0 0 16,-4 0-1-16,4 0 1 15,-4-3 0-15,0 3 1 0,0-4-1 16,-8-3 0-16,-1 3 0 16,-3-3 1-16,0 0-1 15,-8-4 0-15,-4 1 0 16,-4-5 1-16,4 1-1 16,3-4 0-16,5 4 0 15,4-1 0-15,0 1 0 16,4 3 0-16,4 4-1 15,0 0 1-15,4 3-1 16,4 4 1-16,0 4 0 16,8 3 0-16,8-7 0 15,0 4 0-15,4 3 0 16,0 0 0-16,1 0-1 16,-1 0 1-16,0-3 0 15,0 0 0-15,-4-1 0 16,-4 4 0-16,-4 0 0 15,0-7 0-15,-8 0 0 0,0 0 0 16,-4-7-1-16,-4-3 1 16,-4 2-1-16,-4-6 1 15,0 3 0-15,-4 1 0 16,4-1 0-16,-1-3 0 16,5 10 0-16,0 0 0 15,4 8 0-15,0 0 0 16,4 13 0-16,0-2 0 15,4 3-1-15,-4 3 1 16,0 1-2-16,4-1 1 0,4 4-5 16,-4-7 1-16,4 0-6 15,8 7 0-15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19T05:20:18.67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1106 1614 12 0,'-4'-18'6'0,"0"-4"4"0,4 15 1 16,-4 0-9-16,0-4 1 15,-4-3 2-15,4 0 0 16,-4-4-5-16,0 0 0 0,0 0 4 16,0-4 1-16,0 1-1 15,0-11 0-15,0-4-1 0,0-7 0 16,0 0-1 0,0-3 1-16,0-4-1 0,0 32 0 15,-1-4-1-15,1-3 1 16,4-7-1-16,-4 0 0 15,-4-11 0-15,0-4 0 16,-4 4 0-16,0-3 1 16,-4-11-1-16,4-4 1 15,0 4-1-15,0 3 0 16,0-3 0-16,-1 21 0 0,-3 4 0 16,0 0 0-16,0-1 0 15,0-6 0-15,0 3-1 16,-4-3 1-16,-1 0-1 15,-3 3 1-15,0 0-1 16,0 7 1-16,0 1-1 16,0 3 0-16,3 0 0 15,1 3 1-15,4-6-1 16,4 10 1-16,0 3 0 16,0 1 0-16,4 3-1 31,-4 4 1-31,8 11-1 15,0-1 0-15,0 4 0 16,0 15 0-16,0-4 0 0,-1 7 0 16,-3 7-1-16,4 0 1 15,0 4 0-15,0 3 0 16,0 1 0-16,0-15 0 16,0 3 0-16,4 5 0 15,-4 6 0-15,0 15 0 0,4 6 0 16,0-2 0-16,0-1-1 15,0 4 1-15,0 0 0 16,0 3 0-16,0-7-1 16,4-7 1-16,0-35-1 15,4 2 0-15,-8 23 0 16,0 3 0-16,0 0 0 16,0 10 0-16,0 1 0 15,0-11 1-15,0-7-1 16,0-1 1-16,-4 1 0 15,4-4 0-15,0 4 0 16,-1 0 0-16,1 3-1 0,0-3 1 16,0-7-1-16,0-1 0 15,0-3 0-15,0-7 0 16,0 0 0-16,0-4 1 16,-4-3-1-16,4-4 1 15,-4-3 0-15,0-4 1 16,0 0-2-16,0-4 1 15,0-3 0-15,0-4 0 16,0-3 0-16,0-4 0 16,4-7 0-16,-4-3 0 0,4-5 0 15,-4 8 0-15,4-10 0 16,0-12 0-16,0-3 1 16,0 0 0-1,0 7 0-15,0-4 0 16,4 8 0-16,0 7 0 15,0 7-1-15,0-4 1 16,0 11-1-16,0 11 1 0,0 11-1 16,4 10 0-16,0 11 0 15,0 15 0-15,4 13-1 16,0-10 1-16,0 7 0 16,0 7 1-16,4 1-1 15,0-1 0-15,0-11 0 0,0-6 0 16,0-4-1-16,0-8 1 15,0-6-1-15,0-4 1 16,0-8-1-16,1-3 1 16,-1-3 0-16,0 0 0 15,-4-8-1-15,0-3 1 16,4-7 1-16,0-4 0 16,0-4-1-16,0-3 1 15,-4 0-1-15,0 0 1 0,0 4 0 16,0-1 1-16,-4 4-1 15,0 4 0-15,0 0 0 16,0-1 1-16,-4 5-2 16,0 10 1-16,4-15-1 15,-4 8 1 1,0 0-1-16,0 7 0 16,0 0 0-16,0-11 0 0,0 4 0 15,0 7 0-15,0 0 0 16,0-7 0-16,0-4 0 15,0 4 0-15,4 11-1 16,-4-8 1-16,0 4 0 16,0 0 0-16,0-11 0 15,0 4 0-15,0 7 0 16,0-7 0-16,0 7 0 16,0-7 1-16,0-7-1 15,0 6 0-15,0-2 0 16,0 10 0-16,0-11-2 15,0 7 1-15,0 8-4 16,0-4 1-16,0 0-3 16,0 0 1-16,0 3-2 15,4 5 0-15,-4 2-1 16,4 1 0-16,-4 3-1 0,5-3 0 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19T05:20:25.25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539 71 14 0,'4'-4'7'0,"-4"1"1"0,0 3 4 16,4-7-9-16,-4 3 1 0,0-3 2 16,0 0 1-16,0 7-8 15,0-7 0-15,0-4 6 16,0 4 1-16,0 7-2 15,0-7 1-15,0 7-1 16,0-8 0-16,0 8 0 16,0 0 1-16,-4 0-1 15,4 4 1-15,-4 0-1 16,-4 3 0-16,-5 3-1 16,-3 8 1-16,-4-3-2 15,-4 6 0-15,-4 4-1 16,0-3 1-16,0-8-2 15,-5 11 1-15,-3 7-1 16,0 0 1-16,4 4-1 16,0-4 0-16,-1 1 0 0,1-5 0 15,4 4 0-15,4-7 1 16,4-7-2-16,4 0 1 16,0-11-1-16,3 0 0 0,5 1-4 15,-4 2 0-15,8-13-4 16,4 6 0-16,0-3-6 15,4-3 0-15,8 3 0 32,0 3 1-32</inkml:trace>
  <inkml:trace contextRef="#ctx0" brushRef="#br0" timeOffset="831.22">639 21 17 0,'-4'-4'8'0,"4"-3"-2"0,0 7 14 0,0 0-16 15,0-7 1-15,0 0 2 16,0 0 0-16,0 7-9 15,0-4 1-15,0 4 6 16,0-3 1-16,0 3-2 16,0 0 1-16,0 0-1 15,0 3 0-15,0 4 0 16,0 4 0-16,0 7-1 16,4 7 1-16,0 0-1 15,4 7 0-15,4-10 0 16,0 6 0-16,5 8-1 15,-1 3 1-15,4 4-2 16,0 4 1-16,0-1-1 16,-4 4 1-16,0-10-2 15,4-1 0-15,-4 0-1 0,1 1 1 16,-1-1-3-16,0-3 0 16,0-4-4-16,0 4 1 0,-4-7-6 15,4-8 1-15,0-3-5 16,0 0 0-16</inkml:trace>
  <inkml:trace contextRef="#ctx0" brushRef="#br0" timeOffset="2324.77">2788-197 22 0,'-8'14'11'0,"8"-25"-3"0,0 11 11 0,0 0-16 16,0 0 1-16,0 0 1 15,0 0 0-15,0 0-6 16,-4 4 0-16,0-1 5 16,0 8 0-16,0 3-1 15,0 4 0-15,0 0-1 16,0 4 0-16,-4-1 0 15,0 4 0-15,-4 4-1 16,8 3 0-16,-4 7-1 16,0-3 0-16,0-11 0 15,0-3 0-15,4-1-2 16,0 8 0-16,0-8-3 0,0 1 0 16,4-4-2-16,0-8 0 15,0 5-5-15,0-12 0 16</inkml:trace>
  <inkml:trace contextRef="#ctx0" brushRef="#br0" timeOffset="3007.7">2849-262 21 0,'-16'0'10'0,"32"0"-3"0,-16-3 14 16,0 3-18-16,0 0 0 15,-4-4 2-15,4 8 0 16,0-1-6-16,4 1 1 16,-4-4 4-16,0 3 1 15,12 1-1-15,0 0 1 0,-4-1-1 16,4 4 1-16,0-3-1 0,8 3 0 15,-4 0 0-15,4 7 1 16,1-6-2-16,-5 2 0 16,0-2-1-16,-4 6 0 15,4 0-1-15,0 0 0 16,0-3-1-16,0-4 1 16,0 8-2-16,4-8 1 0,-3 0-2 15,3 4 1-15,-4-4-3 16,4 0 0-16,-4-7-4 15,0 4 1-15,-4 3-4 16,0-4 1-16,-4-3-5 16,0 4 1-16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19T05:20:39.98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0 0 19 0,'4'4'9'0,"0"-8"-6"0,-4 4 10 15,0 0-13-15,4 0 1 0,4 0 1 16,4 0 0-16,0 4-2 15,4 3 0-15,4 0 2 16,4 0 1-16,-3 0-1 16,3 4 1-16,0 0-1 15,4 0 1-15,0-1-1 16,4 1 0-16,1 0-1 16,-1 0 0-16,4 3-1 15,-4 0 1-15,-4 11 0 16,-3-3 0-16,3 3-1 15,0 0 1-15,0-4-1 0,4 4 1 16,1 4 0-16,-1 0 0 16,4-4-1-16,-4 3 1 15,0-3-1-15,1 4 0 16,-1-8 0-16,4 1 1 16,0 3-1-16,4 3 0 15,1 1 0 1,-5-4 0-16,-4 7 0 0,-4-7 0 0,-4-3 0 15,1-4 1-15,3 7-1 16,0 0 0-16,0 0 0 16,4 0 0-16,4 3 0 15,1 1 1-15,-5-4-1 16,4 0 0-16,-4-3 0 16,1-1 1-16,7 1-1 15,0 3 1-15,-4-4-1 16,0 1 1-16,1-1 0 15,-5 4 0-15,-4-3-1 16,-4-5 1-16,-4-2-1 16,4 3 0-16,-3-4 0 0,-1 4 0 15,0 0 0-15,4 0 1 16,-4-1-1-16,0 1 1 16,0 0-1-16,0 0 1 15,1 7-1-15,3-3 0 16,0-8 0-16,0-3 1 31,0 7-1-31,-4-1 1 16,0 1-1-16,1 0 0 0,3 4 0 15,0-1 1-15,0 1-1 16,0-5 1-16,0 1-1 16,-4 4 1-16,-3-4 0 15,-1 0 0-15,0-4-1 16,0 4 1-16,-4-4-1 15,0 4 0-15,0-4 0 16,0 1 1-16,-4-1-1 16,0 0 1-16,0-3 0 15,0 0 0-15,-4-1 0 16,0 5 0-16,-4-5 0 16,0 5 0-16,8-8-1 15,-8 0 0-15,0 0 0 16,0-3 0-16,0-1 0 15,0 1 1-15,0 0-1 16,0-4 1-16,0 3-1 0,-8-3 1 16,8 4-1-16,0-4 1 15,0 0-1-15,0 0 0 0,0 0-2 16,-4 0 1-16,4-4-3 16,0-3 1-16,0 11-2 15,0-12 1-15,0 8-1 16,0 0 0-16,0-7-1 15,0 0 1-15,0 0-5 16,0 0 0-16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19T05:20:42.05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156 24 14 0,'-12'-7'7'0,"4"11"-1"16,8-4 3-16,0-4-8 15,-5 0 1-15,1 1 1 16,4-1 0-16,-4 1-3 16,4-1 0-16,0 1 3 15,-4 3 1-15,4 0-1 16,0 3 0-16,0-3 0 16,4 4 1-16,4 3-1 15,1-4 0-15,-1 1-1 0,0 0 0 16,4 3-1-16,0 4 1 15,0 3-2-15,0-3 1 16,0 6-1-16,0 1 1 16,0 0-1-16,0 0 1 15,-4 0-1-15,0 0 1 16,-4 0-1-16,0-4 1 16,0 4-1-16,0-4 1 15,0-3-1-15,-4 0 0 16,0-4 0-16,0-4 1 0,0 1-1 15,-4 0 1-15,-4 3 0 16,0 0 1-16,0 0-1 16,-4-3 1-16,0-1-1 15,0 4 1-15,-4-3-1 16,0 3 0-16,0 0 0 16,0-3 0-16,0-1 0 15,-5 1 0-15,5 3-1 16,0-3 1-16,0-1-1 15,0 1 1-15,4-4-1 16,4 4 0-16,0-4-1 16,0 3 1-16,0-3 0 15,4 0 0 1,4 0-1 0,0 0 0-16,0 0 0 15,0 0 0-15,0 0 0 0,4-3 1 16,0-1 0-16,4 0 0 15,0 4 0-15,0 0 0 16,0-3 0-16,-4 3 0 16,-4 0-1-16,4 3 1 15,-4-3-1-15,0 0 1 16,0 0-2-16,-4 8 0 16,0-8 0-16,0 7 0 15,0-4-1-15,0 1 0 16,-4-4 1-16,4 0 0 15,0-4 0-15,0 4 1 0,0 4 0 16,0-4 1-16,0 3-1 16,0 1 1-16,0-4-1 15,4 0 1-15,0 0 0 16,0 0 0-16,0 0 0 16,4-7 0-16,0-4 0 15,0-3 1-15,4-1 0 16,0 1 0-16,-4-7 0 15,0-1 0-15,4 1 0 16,0-4 0-16,0 0 0 16,0-4 0-16,0 0-1 15,0 4 1-15,0 8-1 16,-4 2 1-16,0 1-1 16,-4 7 1-16,0 7-1 15,0 3 1-15,-4 8-1 16,0 0 1-16,0 7-1 0,0 7 0 15,-4-4 0-15,4 4 0 16,0-3 0-16,0-4 0 16,0-1 0-16,4-6 0 15,0 0 0-15,4-8 0 16,0-3 0-16,0 0 0 16,4-7 0-16,0-3 0 15,0-1 0-15,0-7 0 16,0 0 0-16,0 0 0 15,0 0 0-15,1 4 0 0,-1 0 0 16,0 3 0-16,0 7 0 16,0 4 0-16,0 8 0 15,-4 2 0-15,0 1-1 16,-4 3 1-16,0 4 0 16,0 4 1-16,0-4-1 15,0-1 0-15,0-2 0 16,-4-5 0-16,4-2 0 15,0-5 1-15,0-3-1 16,0-7 0-16,4-4 0 16,0-7 0-16,0 1-1 15,0 2 1-15,0 1 0 16,0-4 1-16,-4 7 0 16,0 1 0-16,0 2 0 15,0 8 0-15,0 0 0 16,0 4 1-16,0 3-1 15,0 7 0-15,0 1-1 0,-4-1 1 16,4-3-1-16,0 7 1 16,0-4-4-16,0 0 1 15,4 1-8-15,0 3 0 16,4 7-2-16,8-8 0 16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19T05:20:23.51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-1512-162 20 0,'0'0'10'0,"-4"-4"-5"0,4 4 13 16,0 0-16-16,0 0 0 16,0 0 3-16,0 0 0 15,0 0-5-15,0 0 0 16,0 0 4-16,0 0 1 15,0 0-1-15,0 4 1 16,0 0-1-16,-4-1 0 16,4 11 0-16,-4 4 0 0,4 7-1 15,0 4 0-15,0 0-1 16,4 3 1-16,-4 0-2 16,0 0 0-16,0 8 0 15,0 2 0-15,-4-6-1 16,4-4 1-16,0 4 0 15,-4 4 0-15,0-8-1 16,4 0 1-16,-4-3-1 16,4-1 1-16,0-6-1 15,0-8 1-15,0-3-1 16,0-1 1-16,0-6-1 16,0 7 1-16,0-8 0 15,0 1 0-15,-4-1 0 16,-4 1 1-16,-4-4 0 15,-4 0 1-15,-5-4-1 16,-11-3 0-16,0 0 0 0,0-4 0 16,4 1-1-16,-5-1 1 15,5 0-2-15,0 4 1 16,0 0-1-16,4 0 1 16,0 0-1-16,4-1 1 15,3 1-2-15,5 4 0 16,0-1-3-16,4 1 0 15,4-1-4-15,4 4 0 16,4 4-7-16,4 3 1 16,4 0-4-16,4 7 1 15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19T05:20:21.68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-3-1 12 0,'0'7'6'0,"0"-18"4"16,0 11 7-16,0 0-15 16,0 0 0-16,0 0 5 15,0 0 0-15,0 0-8 16,0 0 1-16,0 0 4 16,0 0 1-16,0 0-2 15,0 0 1-15,4 4-3 0,0 0 1 16,0 3-1-16,0 3 0 15,0 1 0-15,0 3 0 16,0 4 0-16,0 0 0 16,0 4 0-16,0 3 0 15,0 3 0-15,1 1 0 16,3-8-1-16,-4 1 1 16,0 3 0-16,0 7 0 0,0-3-1 15,0-1 1-15,0-3-1 16,0-3 1-16,0-4-1 15,0 0 0-15,0-8-1 16,0 1 1-16,0-4 0 16,0 0 1-16,0-3 0 15,0 0 0-15,4-4 1 16,0 0 0-16,0-4-1 16,4-3 1-16,-4 0-1 15,4 0 0-15,4-4-1 16,-4 0 1-16,1-3-1 15,3-1 1-15,4-2-1 16,4 2 1-16,-8-6 0 16,0-1 0-16,0-6 0 15,0-4 0-15,0 6-1 0,0 9 1 16,-3-5 0-16,-1 4 0 16,0 4-1-16,-4 3 1 15,0 4-1-15,-4-4 1 16,0 1-1-16,0 2 0 15,-4 8 0-15,4 0 0 16,-4 0-1-16,4 0 0 16,-4 0-3-16,4 4 1 15,-4 0-3-15,0-4 1 16,0 0-7-16,4 3 0 0,0 4-2 16,4 0 1-16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31T21:50:41.48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1151 8250 391 0,'-6'-8'211'0,"5"4"-40"16,-1-1-25-16,-6-2-16 15,7 3-10-15,-4 0-16 16,6 3-14-16,-1 0-29 16,0 0-12-16,0 0-12 15,0 0 1-15,0 0 12 16,11-5 7-16,4-2 1 16,28-16-7-16,-20 12-15 15,-1 0-6-15,4 1-13 16,2 2-2-16,-1 5-9 15,-3-1-4-15,-4 1-3 16,1 2-2-16,-3-1 0 16,2 6 0-16,-2 2 2 15,-3 4 0-15,-1 3 1 16,-2 2 2-16,1 4 1 16,-6 0 1-16,-1 6 2 15,-5 0-1-15,1 7 0 0,-2 4 0 16,-1 2-2-16,0 11 1 15,-5 5-1-15,4-1-1 16,-1 1 0-16,0-8 0 16,3-10-1-16,3-4 0 15,3-3-1-15,2-7 0 16,1-3 0-16,3-4 0 16,-1-6 2-16,2 1 0 15,-2-8 1-15,-3 1 2 16,-2-2-20-16,-3-2-30 0,-2 2-95 15,-1-1-78-15,0 0 131 16</inkml:trace>
  <inkml:trace contextRef="#ctx0" brushRef="#br0" timeOffset="450.79">1503 8376 423 0,'0'-6'282'16,"-4"4"-16"-16,0 2-25 16,3 0-82-16,0 0-25 15,0 0-18-15,0 0-8 16,-10 14-14-16,-34 32-12 16,22-18-23-16,0 2-13 15,-8 3-17-15,-2 3-7 16,0-2-11-16,-3 1-2 0,4-1-4 15,-4-2 0-15,5 0-2 16,-3-3 1-16,7 1 0 16,1 0-1-16,6-3-1 15,2-3-24-15,0-11-60 16,8-6-38-16,2-7-170 16,3-3-204-16,4 1 324 15</inkml:trace>
  <inkml:trace contextRef="#ctx0" brushRef="#br0" timeOffset="1360.9">2206 8571 315 0,'0'-4'219'15,"-4"1"11"-15,4 1-3 0,0 1-65 16,-2 0-22-16,1 1-52 16,0 0-28-16,0 0-42 15,0 0-13-15,1 0-6 16,0 0 11-16,0 0 24 16,2 1 11-16,12 4 16 15,31 10-7-15,-26-14-9 16,-1-1-8-16,-2-3-14 15,4 3-4-15,2 2-7 16,1-2-4-16,3-2-1 16,-2 0-2-16,-2 0 0 15,0 2 0-15,-3 0 1 16,-1-4-1-16,-2 4 3 16,0 0 0-16,-2 0 1 15,-1 0 1-15,-4-4-35 16,1 2-60-16,-3-2-171 15,0-2 161-15</inkml:trace>
  <inkml:trace contextRef="#ctx0" brushRef="#br0" timeOffset="1950.36">2229 8335 228 0,'-4'0'151'16,"0"1"5"-16,0 0-32 16,4-1-4-16,0 0-22 15,0 0-20-15,0 0-38 16,0 0-5-16,0 0 9 0,0 0 10 15,0 0 20-15,0 0 5 16,0 0 2-16,0 0-4 16,4 4-12-16,7 1 1 15,5 2-10-15,28 7 0 16,-26-12-6-16,3-1-11 16,-3 1-10-16,5 2 3 15,0-3 13-15,-2-1-1 16,1 0-2-16,0 0-10 15,-1-1-21-15,2 1-3 0,-4 0-2 16,2-1 0-16,-4 1 1 16,-3-1 0-16,-2 1 1 15,-4-2 1-15,-3 2-14 16,0 2-41-16,-5 1-106 16,0-3-83-16,-2 0 135 15</inkml:trace>
  <inkml:trace contextRef="#ctx0" brushRef="#br0" timeOffset="5956.84">4002 8003 134 0,'78'0'86'0,"-78"5"-7"15,3-3-2-15,2 1 5 16,-8 2 8-16,6-1 6 16,-3 4 4-16,1 2-1 15,6-3 0-15,-6 2-8 16,0 3-13-16,-3-2-4 15,-4 10-4-15,3 0-2 16,-7 2 1-16,-2 5-1 0,-3-3-11 16,-5 4-3-16,-4 2-5 15,-2 3-4-15,-3 3-10 16,0 0-4-16,-3 4-11 16,0 0-3-16,-2-3-3 15,-4-2-3-15,-6-5-1 16,-1 0-2-16,-10-2-1 15,0-1 0-15,1-2-2 16,-3-4-1-16,6-2-1 16,1-6 0-16,9-1 2 15,-2-6 0-15,8-4 1 16,2-2 1-16,7-5-2 16,6-6 0-16,4 1-4 15,-2-5 0-15,1-8-2 16,3 2 0-16,0-7-1 15,5 0 0-15,9-2-1 0,-3-1 0 16,3-3-1-16,1-1 0 16,4 0 1-16,1-1 0 15,3 3-1-15,3 1 1 16,0 5 0-16,-1 2 0 16,5 5 0-16,1 0 0 15,-2 5 0-15,4-1-1 16,2 8 2-16,-7-3-1 15,-5 0-1-15,2 5 0 16,-4-1-2-16,9 7-1 0,3 3 1 16,1 4 2-16,-6-1 2 15,-2 1 1-15,4 2 1 16,-1 2 0-16,4 2 1 16,-1 0-1-16,1 3 1 15,-2 1-1-15,3 1 0 16,-2 3 0-16,-1 3 1 15,2-1-1-15,-2 5 2 16,1-2-2-16,-1 1 0 16,2 2 0-16,2-4-1 15,1 3 0-15,6-4 0 16,1 2 1-16,-1-1 3 16,-1-4 2-16,-5-3 0 15,0-1-2-15,0-3-1 16,2 1-1-16,1 2 1 15,1-4 1-15,4 0 2 0,2-4 0 16,4-4 1 0,1 3 0-16,1-8 1 0,-3 1 0 15,-4 1 2-15,5-2 0 16,-9 2 0-16,-2 0 1 16,-3 1-55-16,-4-7-102 15,-8 4 98-15</inkml:trace>
  <inkml:trace contextRef="#ctx0" brushRef="#br0" timeOffset="8558.91">4827 8162 288 0,'-1'-1'190'0,"-5"1"16"16,1-1-25-16,0-3-34 16,3 6-3-16,1-1-14 15,1-1-10-15,0 0-5 16,-3 0-8-16,3 0-31 16,-1 0-20-16,0 0-44 15,0 0-12-15,1 0-7 16,0 0 1-16,2 0 11 15,9 5 4-15,7 3 14 16,22 9 9-16,-22-16 7 16,4 1 1-16,0-2-6 15,2-2-7-15,3 1-9 0,1-2-2 16,-2 1-5-16,1 1 0 16,-2-6-5-16,2 3-1 15,-2 3-1-15,1 0-2 16,-3 3 1-16,-2-1-1 15,-2 0 1-15,-3 1 2 16,-2 2 0-16,-2 1 2 16,-5-1-26-16,-1-1-35 0,-2-2-92 15,-3-2-67-15,-1 0-188 16,0 0 248-16</inkml:trace>
  <inkml:trace contextRef="#ctx0" brushRef="#br0" timeOffset="8937.91">5102 7996 512 0,'-2'-1'304'0,"0"3"-58"16,0 1-35-16,1-3-102 16,-2 0-23-16,3 2-11 0,-1 13-1 15,0 0 4-15,2 29 0 16,-1-28-17-16,-1 1-10 16,-1 0-16-16,2 2-9 15,-1-3-11-15,1 3-3 16,-2-4-4-16,1 2-2 15,-1 1-2-15,2 0-1 16,0-1 2-16,0-4-1 16,0-3 0-16,0-2 6 15,0-3-58-15,2-1-41 0,1 0-127 16,-3-4-132-16,0 0 225 16</inkml:trace>
  <inkml:trace contextRef="#ctx0" brushRef="#br0" timeOffset="9524.34">4838 8500 532 0,'-29'69'292'16,"29"-67"-80"-16,-2-3 7 0,4 1-102 15,-2 0-32-15,0 0-30 16,0 0-11-16,0 0 12 16,3 1 9-16,10 3-6 15,-1-1 0-15,35 9-13 16,-29-7-9-16,-2-2-13 15,-3-1-4-15,6 2-9 16,4-2-1-16,3-1-2 16,9 5 0-16,-1-5-2 15,-2-1-1-15,3 0-1 16,1-1 0-16,-3 2 0 16,0 4-1-16,-5-3 3 15,-2 0 1-15,-8-4 2 16,-3 0 0-16,-5 2 3 15,-3-2 10-15,-3 4-62 16,-2-3-43-16,-4 0-124 16,1 0-102-16,1-1 196 15</inkml:trace>
  <inkml:trace contextRef="#ctx0" brushRef="#br0" timeOffset="11109.66">6140 8325 469 0,'27'-29'240'0,"-31"24"-50"15,2 4-20-15,-4-1-26 16,0 0-10-16,1 3-31 15,-1 1-12-15,-3 2-16 16,1 1-6-16,-8 1-5 16,2 1-4-16,1 5-13 15,-1-1-8-15,2 6-17 16,-4-2-7-16,1 2-6 16,1 4 0-16,2 0 2 15,-6 2 0-15,12 7 0 16,-4-3-2-16,5-2-3 15,4-1-4-15,-3-6-2 16,5 1-3-16,3 0-1 16,11-2 0-16,-7-3 1 15,0-5 1-15,2-2 1 0,-5-1 1 16,13-1 0 0,-2-3 0-16,2-1 1 0,3 2-3 15,-2-3-48-15,4-3-45 16,-2-4-157-16,0-3 156 15</inkml:trace>
  <inkml:trace contextRef="#ctx0" brushRef="#br0" timeOffset="11699.87">6188 7997 443 0,'-33'-56'266'15,"26"59"-51"-15,3 6-46 16,-3 3-35-16,4 6-34 16,-2-1-8-16,1 0-16 0,4-1-4 15,0-6-15-15,3 0-12 16,2-6-16-16,-1-3-3 15,3 0 15-15,0-2 9 16,2-5 7-16,2 1-1 16,-1-3-19-16,0-1-10 15,-3-2-8-15,0 0-2 16,-5 1 2-16,0 0 1 0,-2 6 3 16,-3-3 0-16,-5 1-4 15,0 0-5-15,-1 1-9 16,-1 1-3-16,6 4-5 15,-2 4-3-15,0-1-2 16,2 2 1-16,-1 1-1 16,3-2 0-16,2 2 0 15,-2-1-1-15,4-1-27 16,-2-4-42-16,0 0-131 16,0 0-120-16,4 8 199 15</inkml:trace>
  <inkml:trace contextRef="#ctx0" brushRef="#br0" timeOffset="13446.88">6876 8143 315 0,'78'-30'197'16,"-78"30"5"-16,0 1-6 16,-1-1-34-16,1 0-20 15,-1 0-30-15,0 0-10 16,0 0-12-16,-2 0-1 0,3 0-9 16,-1 0-7-16,0 0-7 15,0 0-7-15,0 0-10 16,-7 1 3-16,-6 2-2 15,-29 8-2-15,27-8-6 16,-3-2-10-16,2 5-17 16,-2 3-6-16,1 5-5 15,2 0-4 1,9-7 0-16,-1 0-2 0,-24 23-1 16,1 6 0-16,3 6-1 15,8-7-1-15,5 3 1 16,2 0-1-16,3 1 1 15,4-3-1-15,6 0 0 16,3-4 0-16,4-9 1 16,4-2 1-16,1-5 0 15,3 1 1-15,-1-3 0 16,2-3 0-16,3-2 0 16,1-5 0-16,1-2 0 15,-2-1 1-15,4 3 1 0,-1-5 2 16,1-4 1-16,0 0 0 15,-3-8 3-15,0 7 0 16,-3-3 1-16,-5-2 1 16,-2 4 2-16,-3-8 0 15,-4 2 1-15,2 3-1 16,-4-4 0-16,-1 0-2 16,-1 0-3-16,-3-4-2 15,0 1-2-15,1 1 0 0,0 0-1 16,1 2 0-16,1 4 0 15,-4 3-1-15,0 4-3 16,4 2-1-16,-4 1-4 16,4 0-2-16,1 0-3 15,0 0 0-15,0 0 2 16,0 5 3-16,-1 7 3 16,1 0 1-16,4 30 1 15,2-29 0-15,2 0 0 16,1 1 0-16,1 1 0 15,1-2-1-15,9 0 0 16,0 2 0-16,1-3-1 16,2 1 2-16,0-6 2 15,5 1 2-15,3-8 1 16,6-1 3-16,-1-7 2 16,0-4 1-16,0-7 6 0,2-6 3 15,-5-8 2-15,-3-1 2 16,-6-2-3-16,-4 2-1 15,-9-1 4-15,-7-1 2 16,-8-2 1-16,-7-4-3 16,-7 4-10-16,1 2-5 15,1 7-14-15,1 7-18 16,1 5-73-16,0 6-68 16,-2 5 102-16</inkml:trace>
  <inkml:trace contextRef="#ctx0" brushRef="#br0" timeOffset="24278.08">2253 10761 230 0,'-71'45'163'16,"68"-40"3"-16,0 3-40 16,-1-2-17-16,7 4-20 0,-4-4-6 15,4 6-6-15,4-2 0 16,1 1 7-16,2-2 0 16,0 0-10-16,3 0-6 15,3-3-13-15,-1-2-8 16,5-2-11-16,1-2-3 15,-1-4-6-15,3 2-2 16,-2-6 0-16,0 1-1 16,2-3-2-16,-2-1-1 15,-3 0 2-15,-1-6 0 0,-5-1 3 16,1-2 0-16,-5-1-3 16,-3 3-2-16,-1 1-2 15,-4 1 0-15,-6 4 4 16,-1 2 11-16,-7 2 7 15,1 1-2-15,1 4-7 16,-5-4-13-16,-1 4-14 16,-2 1-2-16,1 0-3 15,-1 2-1-15,0 3-1 16,0 3-3-16,2 2-3 16,0 5-3-16,5 1-4 15,0 1 1-15,2 4-2 16,0 3 1-16,3 4 1 15,1 2 0-15,1 2 2 16,4 2 2-16,1 6 2 16,4 0 0-16,2 4 1 0,5-2 2 15,2-3-1-15,-3-7 2 16,6-4 2-16,-4-3 1 16,7-5 1-16,1-1 0 15,4-3 0-15,-3-2 1 16,1-3 2-16,-1-2 0 15,1-3 3-15,1-1-1 16,1 1-34-16,1-2-57 16,-1-2-179-16,1-3 169 0</inkml:trace>
  <inkml:trace contextRef="#ctx0" brushRef="#br0" timeOffset="25167.79">2919 10050 394 0,'-30'-96'226'0,"37"88"-37"16,-2 0-46-16,5 4-50 15,3 1-20-15,-1-2-23 16,3 3-7-16,0 1-14 15,-3-1-3-15,1 0 1 16,0 2-2-16,-2 0-3 16,1 1 13-16,-3 2 3 15,0 0 0-15,-5 2 2 0,-1-2-17 16,2 4-8-16,-5-1-3 16,3 5-4-16,-2 1-2 15,1 3-1-15,-1 4 0 16,1 0 1-16,-2 4 0 15,-4 1 2-15,0 1 1 16,-1 1-2-16,1-2-2 16,1-4-1-16,0 1-1 15,1-4 0-15,2 3 1 0,-2-1-1 16,0-2 1-16,2 4-1 16,-2 0 0-16,1-3-1 15,1 2 1-15,-1-9-2 16,-2-1 1-16,2-3 0 15,1-5 1-15,1 2 0 16,-1-6 3-16,0 1 8 16,0 0-19-16,-1 0-51 15,0 1-53-15,0-1 58 16</inkml:trace>
  <inkml:trace contextRef="#ctx0" brushRef="#br0" timeOffset="25513.86">2997 10167 711 0,'4'-55'347'16,"-10"59"-143"-16,4 0-14 16,-3 4-86-16,-2 2-9 0,-3 3-1 15,-1 3-2 1,-4 5-20-16,-2 0-11 0,-3 0-30 16,0 1-13-16,-4-2-12 15,4 4-2-15,3 3-3 16,-4 0-16-16,3 0-85 15,4 1-55-15,0-1-286 16,3-3 279-16</inkml:trace>
  <inkml:trace contextRef="#ctx0" brushRef="#br0" timeOffset="26185.2">3498 9839 254 0,'3'-6'204'16,"-2"3"22"-16,1 3-61 15,-2-1-21-15,0 0-19 16,0 0-9-16,0 1-13 16,0 0-7-16,0 0-21 15,0 0-9-15,0 0-24 16,-2 11-14-16,-1 11-13 16,-8 25-4-16,0-16-4 15,1 7-2-15,-3 5-2 16,-1 7-1-16,-1-2 0 15,-2-2 1-15,0-5-1 16,3-2 0-16,1-3-1 16,8-1-1-16,5-5 0 15,0-9-2-15,4-4-2 16,1-5 0-16,-2-6 0 16,9 2-1-16,-1-1 8 0,1-4 3 15,7 0 6-15,-4-3 1 16,1-1-4-16,2-1-1 15,-2 0-2-15,2-1-2 16,-1-2 0-16,2 0-18 16,1-3-38-16,-3-1-27 15,1-1-105-15,-2 1-60 16,-3-2 153-16</inkml:trace>
  <inkml:trace contextRef="#ctx0" brushRef="#br0" timeOffset="26491.35">3299 9968 778 0,'9'2'396'15,"1"1"-161"-15,7 2-56 16,6 2-84-16,2 1-49 0,6 2-18 16,1 0-17-16,3 0-1 15,2-2-2-15,5-2 3 16,11-4-43-16,2-1-87 15,11-3 80-15</inkml:trace>
  <inkml:trace contextRef="#ctx0" brushRef="#br0" timeOffset="29850.49">4791 10905 439 0,'-50'-30'244'0,"51"31"-67"16,-1 1-38-16,4 1-41 15,-4-3-12-15,0 0 3 16,0 0 8-16,19 7-30 16,29 6-9-16,-23-9-27 15,0-2-8-15,0 0-9 16,-2-2-5-16,3 0 2 16,-1-2-1-16,-4-2 2 15,3 2-45-15,-8 1-175 16,0 1 148-16</inkml:trace>
  <inkml:trace contextRef="#ctx0" brushRef="#br0" timeOffset="30165.67">4827 10733 562 0,'0'-1'320'0,"-3"-1"-88"16,11 4-112-16,-4 2-43 15,4-1-61-15,2 2-8 0,-1-3 3 16,4 1-3-16,2 0-3 15,2 1 0-15,2-4 1 16,0 3 1-16,-1-1 1 16,2-1-29-16,-4 2-150 15,6-2 123-15</inkml:trace>
  <inkml:trace contextRef="#ctx0" brushRef="#br0" timeOffset="31384.69">5848 10737 282 0,'21'96'209'15,"0"-86"-11"-15,2-6-26 16,0 2-16-16,0-2-45 16,-4-4-17-16,4-3-26 15,-3-6-10-15,1 0-19 16,2-1-8-16,-6 1-5 16,1-2 2-16,-4 1 1 15,-3-2 0-15,-1-1-3 0,-1-1-5 16,-3-3 0-16,-4 2 4 15,-4 0 19-15,-2 0 3 16,-9 2 0-16,-4 0-5 16,-6 1-23-16,0 3-6 15,3 6-6-15,-1 2-2 16,5 7-4-16,1 6-3 16,-4 4-4-16,4 4-1 15,-3 5-1-15,-1 2 1 0,5 6 1 16,1 6 1-16,0 2 0 15,5 6 2-15,-1 0-1 16,2 2 0-16,12-3 3 16,1-3 1-16,6-6 0 15,5-7 0-15,-5-5-1 16,6-1 0-16,8-8 1 16,-10-3 1-16,8-4 3 15,0-2-1-15,5-1 1 16,6 1 0-16,-3-4-1 15,1-1-24-15,-2-5-106 16,-3-4-144-16,1-6 165 16</inkml:trace>
  <inkml:trace contextRef="#ctx0" brushRef="#br0" timeOffset="33915.39">6784 9994 208 0,'46'-24'174'0,"-44"32"7"16,-2 1-41-16,0-3-15 16,3 4-37-16,-1 0-11 15,-2 0 5-15,0 5 0 16,-2 1 0-16,-3 4 1 0,-5 5-18 15,-2 4-4-15,-6 3-14 16,-3 0-7-16,-4 2-14 16,-4 5-8-16,-4-2-7 15,0 0-3-15,0-4 0 16,2-5 0-16,5-2 1 16,-2-6 0-16,2-4 2 15,-3-6-1-15,8-6 2 16,-2-3 1-16,4-6-4 15,0-5-3-15,0-3-8 16,3-5-4-16,5 0-4 16,6-2 0-16,3-3 2 15,2 1 1-15,3 4 2 16,1 0 0-16,6 0-2 16,1 4 1-16,4-2-2 15,-2 2 1-15,4 2 2 16,1 1 0-16,3 5 1 0,-5-1-1 15,4 7 2-15,-3 3 2 16,-4 3 2-16,11 6 2 16,-5 3 2-16,1 0 1 15,-2 3 0-15,1 3 2 16,-2-4 1-16,2 1 1 16,2-1 0-16,-2 0-2 15,-2-3-4-15,-1 4-2 16,3-4 1-16,-2-2 1 15,0 2 0-15,2-2 1 0,-1 0-1 16,0-1-15-16,1-2-86 16,4 1-68-16,0-2-238 15,5-3 247-15</inkml:trace>
  <inkml:trace contextRef="#ctx0" brushRef="#br0" timeOffset="34342.24">7199 10192 464 0,'-11'-69'254'16,"10"68"-69"-16,1 1-31 15,1 1-70-15,-1-1-16 16,0 0-4-16,0 0 20 15,18 7 6-15,28 14-11 0,-29-15-30 16,3 1-15-16,-2-4-18 16,1-3-3-16,0-2 1 15,1-2-2-15,-1 1 0 16,-1-1-1-16,-3 2-27 16,-3-5-42-16,-2-1-153 15,-3-4-185-15,-4-5 246 16</inkml:trace>
  <inkml:trace contextRef="#ctx0" brushRef="#br0" timeOffset="34535.73">7436 10049 471 0,'-32'-34'279'0,"26"45"-34"15,-2 0-26-15,1 4-54 16,-4 4-37-16,0 3-53 0,-1 0-22 15,3 2-36-15,-4-2-8 16,6-5-8-16,-2 1-30 16,2-3-95-16,2 0-93 15,-3 2 126-15</inkml:trace>
  <inkml:trace contextRef="#ctx0" brushRef="#br0" timeOffset="34792.55">7210 10330 476 0,'-73'56'292'16,"77"-57"-54"-16,-2-3-63 16,3 0-34-16,3 3-57 15,2-1-23-15,6 2-29 16,0 1-13-16,-2-1-15 15,-1-1-2-15,3 1 0 16,-2 3-1-16,4-1-3 16,0 1-38-16,2 1-76 15,1-3-78-15,2 2 109 16</inkml:trace>
  <inkml:trace contextRef="#ctx0" brushRef="#br0" timeOffset="35200.01">7792 10253 416 0,'53'-28'275'0,"-64"29"6"16,-1 4-61-16,-3-2-64 16,1 5-36-16,-1 4-37 15,2 4-12-15,3 4-22 16,3 2-8-16,1-3-19 15,3 0-8-15,3-2-6 16,2-3-2-16,5 1-4 16,0-3 0-16,2-5 0 15,1-2-1-15,2-6-17 16,0-2-28-16,5 0-84 16,-3-7-83-16,-2-3 129 15</inkml:trace>
  <inkml:trace contextRef="#ctx0" brushRef="#br0" timeOffset="35417.43">7809 10053 735 0,'-6'0'362'16,"4"1"-135"-16,-2 1-99 15,3-2-82-15,0 0-31 16,0 0-22-16,0 0-4 0,0 0 27 16,1 1-75-16,1 13-207 15,0-1 195-15</inkml:trace>
  <inkml:trace contextRef="#ctx0" brushRef="#br0" timeOffset="36203.33">8052 10140 433 0,'52'-28'294'16,"-59"27"-21"-16,6 4-74 15,1-2-34-15,-1-1-53 16,0 0-23-16,0 0-29 16,0 0-7-16,0 0-16 15,-5 10-3-15,-3 2-10 16,-10 29-8-16,10-24-7 15,4 0-3-15,2 4 0 16,-2 0-2-16,5 1-1 16,-6-4-1-16,5-1-1 15,3-1-1-15,2-5 0 16,2 1-1-16,5-4 0 16,-9-4 0-16,5-1-1 15,-1-3 2-15,-3-5-1 16,4-3-1-16,4 1 0 15,0 0-2-15,-2 5 2 0,1-1 0 16,-5-1-3-16,0 2-2 16,3 3-2-16,-2 6-1 15,1 4 3-15,1-1 3 16,-1 4 3-16,6-1 0 16,-3-1 1-16,-1 1 0 15,-2-4 1-15,-1-1 2 16,4-4 2-16,3-1 2 15,-3-6 7-15,-2 0 6 16,5-4 5-16,-7-5-1 0,2 1-6 16,1-3-7-16,-4-1-8 15,0 2-2-15,3-2-31 16,-3-1-20-16,-1-1-59 16,0 2-57-16,-3 4 108 15</inkml:trace>
  <inkml:trace contextRef="#ctx0" brushRef="#br0" timeOffset="36864.58">6445 9710 291 0,'-15'2'210'0,"-2"4"41"16,1 5-70-16,-6 5-29 15,4 8-18-15,2 8-25 0,-1 1-11 16,2 10-19-16,0 5-14 16,-1 5-22-16,3 8-8 15,5-4-18-15,3 0-6 16,5-7-8-16,5-5-1 16,9-4-1-16,-1-3 0 15,8 2-44-15,3 0-47 16,5 3-160-16,7-4-167 15,6-4 261-15</inkml:trace>
  <inkml:trace contextRef="#ctx0" brushRef="#br0" timeOffset="37413.62">8489 9807 391 0,'9'0'248'0,"4"5"-37"0,1 3-47 16,5 4-22-16,0 8-24 15,-2 0-3-15,1 7-16 16,-10 7-14-16,0 6-13 16,-8 3-10-16,-8 6-16 15,4 3-4-15,-10 0-20 16,-3-1-5-16,-4-5-6 15,-2 0-2-15,-2-6-3 16,1 1 4-16,1-3-73 16,-3-6-59-16,2-6-334 15,3-4 290-15</inkml:trace>
  <inkml:trace contextRef="#ctx0" brushRef="#br0" timeOffset="38198.46">8911 9849 440 0,'-1'-5'268'16,"1"4"-50"-16,1 0-79 15,-1 1-30-15,0 0-14 16,0 0 0-16,0 0 8 15,0 0-5-15,0 1-31 16,4 12-13-16,1 8-19 0,0 27-5 16,-13-20 0-16,3-1-1 15,-5 4-4-15,-2 4-9 16,-2 0-9-16,2 1-2 16,-4-3 0-16,2-3-2 15,3-2 1-15,0-4-1 16,1-3 0-16,6-4 0 15,0-6-2-15,0-1-1 0,3-3-1 16,1-1-3-16,3-2 0 16,-1 1 1-16,2-3 1 15,0 1 4-15,5-2 9 16,-1 2 3-16,3 0 4 16,1-4-2-16,1 3-7 15,1 2-3-15,-1-4-3 16,3 3-1-16,-3-7-1 15,2 0 2-15,2 3-1 16,-2 0 1-16,-1 1-1 16,-2 0 0-16,-2 3 0 15,0-2-1-15,-1 2-57 16,-3-4-29-16,-1-3-77 16,-1 3-61-16,-3-7 148 15</inkml:trace>
  <inkml:trace contextRef="#ctx0" brushRef="#br0" timeOffset="38573.44">8771 9914 601 0,'-6'-3'335'0,"5"2"-84"16,0 1-47-16,1 0-69 15,0 0-16-15,0 0-16 16,13 4 8-16,9 3-40 16,28 10-25-16,-23-10-31 15,-1-2-5-15,3 3-4 16,0 1 0-16,3 2-40 16,-1 3-53-16,0 9 56 15</inkml:trace>
  <inkml:trace contextRef="#ctx0" brushRef="#br0" timeOffset="40164.01">9755 10863 601 0,'-2'-2'283'0,"6"6"-111"16,2-1-11-16,10 5-35 15,-1-4-33-15,4 0-51 16,-1 1-13-16,0-3-16 15,3-1-1-15,-1-2-2 16,1-2 1-16,-1-6 12 16,3 2-46-16,5-5-156 15,-6-2 130-15</inkml:trace>
  <inkml:trace contextRef="#ctx0" brushRef="#br0" timeOffset="40388.68">9854 10730 777 0,'-5'4'352'16,"9"-2"-180"-16,-3-2-45 16,-1 0-92-16,0 0-16 15,0 0-19-15,0 0 1 16,16 2 0-16,32 6 1 15,-24-8-40-15,-1-1-55 16,8 1-257-16,-1-1 228 16</inkml:trace>
  <inkml:trace contextRef="#ctx0" brushRef="#br0" timeOffset="41098.94">10799 10765 239 0,'-95'8'204'0,"89"3"7"15,6 2-42-15,0 5-16 16,8 0-45-16,4 2-2 15,7-1-1-15,6-2-6 16,-7-7-9-16,3 0-17 16,1-6-19-16,-1-4-8 15,7-2-12-15,4-5-4 0,1-3-5 16,3 3-4-16,-3-5-6 16,-2 0-2-16,-4-5-2 15,-4-4 3-15,-4 3 2 16,-2-1 3-16,-11 6 8 15,1 4 4-15,-10 2 5 16,-4-1-3-16,-7 0-10 16,-2 3-8-16,-4-1-12 15,1 4-3-15,-1 4-5 16,4 4-2-16,-5 6-3 16,0 2 0-16,3 8 4 15,3-2 1-15,1 7 4 16,3-1 2-16,5 2 2 15,-1 6 0-15,5 0 0 16,4 5-1-16,0 1-1 16,5-3-1-16,1-8-2 15,-1-4-1-15,5-5 1 0,3-1 0 16,4-3 3-16,2-4 1 16,2-4 1-16,1-4 3 15,5-3-82-15,2-3-61 16,9-9 84-16</inkml:trace>
  <inkml:trace contextRef="#ctx0" brushRef="#br0" timeOffset="41864.36">11993 9999 357 0,'46'-55'259'0,"-54"71"27"15,-12 3-107-15,0 2-31 16,-3 2-37-16,-6 0-24 15,1 4-36-15,2 2-10 16,-6-1-21-16,-1-1-5 16,2-4 12-16,-9-4 7 15,5-3 8-15,0-4 3 0,2-1-15 16,-1-4-6-16,0-6-7 16,1-1-2-16,4-5-3 15,2-3-2-15,7-1 2 16,10 0 13-16,-1-4-1 15,3 2-4-15,4-1-8 16,1-3-17-16,3 3-6 16,1 0 0-16,4 0-1 15,-1-1 1-15,8 0 1 16,2 2 1-16,3 3-1 16,4 2 1-16,-1 3-2 15,1 1 1-15,3 1 2 16,-2-1 0-16,1 5 5 15,1 2 3-15,1 5 0 16,4 6 3-16,-2-4-1 16,-3 1 1-16,-3-1 0 15,-4-1 0-15,2 2 0 16,-4 1 1-16,-2-3-1 0,2 3 0 16,-7-3 0-16,4 1 1 15,-6-1-28-15,-1-1-34 16,12 1-108-16,-10-7-92 15,9 0 157-15</inkml:trace>
  <inkml:trace contextRef="#ctx0" brushRef="#br0" timeOffset="42413.88">12598 9580 391 0,'2'-2'240'0,"-2"2"-16"16,0 0-23-16,0 0-81 15,0 0-35-15,0 0-34 16,0 0-4-16,0 0 11 16,0 9 11-16,0 13-13 15,-1 30-2-15,-7-21-12 16,-1 0-8-16,-4 4-12 0,0 1-3 16,1 8-9-16,-1-3-4 15,-1 9-2-15,4-2-1 16,1-2-1-16,1 0 0 15,6-6-1-15,-3-3-1 16,2-4 0-16,0-4 0 16,3-7-1-16,0-5-1 15,8-5-1-15,-1 1 1 16,1-1 0-16,5-2 0 0,-3-2 1 16,3-5 0-16,1-1 0 15,1-1 1-15,-1 1 0 16,-1 0 0-16,0-6 3 15,-3 2-1-15,5-1-16 16,-7-2-26-16,5-2-65 16,-6-3-47-16,0 0-204 15,-1-3 230-15</inkml:trace>
  <inkml:trace contextRef="#ctx0" brushRef="#br0" timeOffset="42749.04">12424 9823 532 0,'0'4'316'16,"3"2"-37"-16,5 2-21 15,-3-4-72-15,6 2-40 16,2-2-67-16,-4-4-25 0,4 6-39 16,1-3-6-16,-1 1-3 15,7 4-2-15,4-1 6 16,1-1-42-16,5 5-102 15,1 1-88-15,2 7 120 16</inkml:trace>
  <inkml:trace contextRef="#ctx0" brushRef="#br0" timeOffset="45684.34">13546 10725 342 0,'-70'19'196'16,"63"-14"-21"-16,2 3-30 16,-5 0-44-16,11 6-16 15,0 1-12-15,6 3-9 16,5 1 5-16,-3-4 6 16,7 4-1-16,3-6 3 15,0-4-15-15,6-4-9 0,2-6-9 16,2-3 1-16,1-5 0 15,1 1 1-15,0-7-13 16,-1-6-6-16,-4-2-7 16,3-2-2-16,-7-5 0 15,-1 4-2-15,-9 1 1 16,-4 0 1-16,-8 5 3 16,0 5 3-16,-11 0 0 15,-1 1 0-15,-6 4-9 16,-5 4-3-16,-2 6-11 15,-3 9-4-15,0 6-6 16,7 3-3 0,11-9 1-16,0 1 1 0,-26 40 3 15,5 1 2-15,8 8 0 16,22-16 2-16,2-4-1 16,-1 2 0-16,6-7-1 15,-2-1-1-15,8-3 0 0,2-1 1 16,11-6 1-1,-1-4 2-15,2-6 4 0,1-3 2 16,4-2 2-16,1-3 0 16,5-1-16-16,4-5-20 15,1-8-99-15,-3-4-59 16,3-5-234-16,-1 2 259 16</inkml:trace>
  <inkml:trace contextRef="#ctx0" brushRef="#br0" timeOffset="48845.23">14283 10081 266 0,'66'-29'212'0,"-69"27"17"16,-5-1 0-16,1 3-1 15,1-1-25-15,0 1-26 16,1 5-67-16,-2 1-26 15,2 7-36-15,-2 3-14 0,4 7-13 16,2 2-4-16,1 3-10 16,4-2-2-16,5-4-2 15,2 0-2-15,3-9 1 16,0-4 0-16,1-6-2 16,0-4-32-16,0-5-116 15,-2-3-132-15,5-12 165 16</inkml:trace>
  <inkml:trace contextRef="#ctx0" brushRef="#br0" timeOffset="49197.29">14437 9786 485 0,'-5'-2'334'0,"-4"2"34"0,0 1-150 15,0 3-95-15,1 3-34 16,3 6-35-16,-1 0-8 16,3 0-5-16,2 2-14 15,1-7-20-15,1 0-3 16,2-1-2-16,0-5 0 16,3 0 2-16,0 0 3 15,1-2 2-15,1-2 3 16,-3-2 3-16,-2-4 0 15,1 1 0-15,-3 1-4 0,0-1-21 16,-1 3-13-16,0-3-22 16,-1 1-4-16,1 1 0 15,0 2-1-15,-1 1-14 16,0 2-38-16,-2-1-219 16,3 0 217-16</inkml:trace>
  <inkml:trace contextRef="#ctx0" brushRef="#br0" timeOffset="49836.33">14775 9906 560 0,'28'-49'270'0,"-39"60"-95"15,-1 4-16-15,-1 5-58 16,3 1-19-16,1 5-32 16,6 3-8-16,3-2-10 15,1 0-8-15,5-8-18 16,0 0-3-16,5-6 0 16,1-4 1-16,4-3 1 15,-3-6 2-15,1-3 2 16,-1-5 1-16,0-3 2 15,3-1 0-15,-3-1-1 16,0 3 0-16,-5 1-5 16,-2 0-3-16,0 7-8 15,-2 2-3-15,-1 6-2 16,4 4 2-16,-1 5 4 16,0 2 1-16,1 1 3 15,0 0 0-15,1-5 4 16,-1-2 8-16,2-4 7 15,1-2 3-15,2-4 4 0,-3-2-3 16,0-3 2-16,-2-5-1 16,1-1-3-16,1-2-4 15,-5-2-7-15,2 3-2 16,-2-3-69-16,3-1-48 16,-3-1-123-16,0-5-128 15,3-1 233-15</inkml:trace>
  <inkml:trace contextRef="#ctx0" brushRef="#br0" timeOffset="50201.65">15437 9436 440 0,'2'-2'254'16,"1"2"-50"-16,-3 5-77 16,-1-5-21-16,-1 1-27 15,-2 21-9-15,-11 42-3 16,6-23-5-16,0 7-15 16,0 3-7-16,2-1-16 15,-1 4-8-15,-3 0-10 16,5 1-1-16,1 0-2 15,3-7 0-15,4-8 5 0,4-4 2 16,5-12 0-16,0-4 1 16,1-8-3-16,2-6-1 15,-1-6 3-15,5-3 1 16,-1-8-48-16,0-3-40 16,0-7-155-16,1-4 140 15</inkml:trace>
  <inkml:trace contextRef="#ctx0" brushRef="#br0" timeOffset="50442.01">15287 9659 477 0,'-24'6'307'0,"13"-1"51"15,1-3-151-15,14 5-80 16,0-1-22-16,5-3-45 15,8 2-13-15,2 1 0 16,4-1-11-16,2 1-25 16,2 0-4-16,4 1-1 15,2 3 0-15,4 0-34 16,-2-1-46-16,2 4-175 16,1 4 159-16</inkml:trace>
  <inkml:trace contextRef="#ctx0" brushRef="#br0" timeOffset="52598.28">11022 12937 289 0,'18'5'228'16,"1"0"18"-16,5-1-56 16,-1-2-17-16,4-2-30 15,-4-2-18-15,1-2-23 16,-1-3-13-16,-2-6-18 16,-3 1-6-16,1-7-10 15,-4-2-7-15,-4-1-16 16,-1-4-7-16,-7 0-6 15,3 4 1-15,-4 0 3 16,-2 3 3-16,-8 5 15 16,-2 2 3-16,-7 7-5 0,-3 1-6 15,-1 6-21-15,-3 5-5 16,-2 5-6-16,4 5-2 16,0 9-3-16,0 6-2 15,4 7 0-15,-1 8 2 16,3 1 2-16,1 0 1 15,7 5-1-15,1-2-1 16,7 3-2-16,2 0 0 0,7-10-1 16,0-7 0-16,5-13-1 15,2-3 0-15,7-10 2 16,0 0 2-16,8-7-34 16,-3-1-30-16,8-3-113 15,-3-5-82-15,4-1 162 16</inkml:trace>
  <inkml:trace contextRef="#ctx0" brushRef="#br0" timeOffset="53351.27">12253 12129 422 0,'5'-4'234'0,"-5"4"-48"16,3 0-35-16,-3 0-42 15,0 0 3-15,0 2 5 16,-3 17 16-16,-4 31-20 16,-3-20-17-16,-6 6-32 15,-7 0-12-15,-4 1-14 16,-1-4-8-16,-2-7-10 16,2 1-3-16,-4-9-4 15,-3-3-1-15,4-4-2 16,4-3-2-16,3-5-6 15,8 0-1-15,-2-6-2 16,8-4-2-16,1-1-7 0,-3-4-5 16,12 0-5-16,-1-3 0 15,5-5 6-15,4 2 4 16,1-3 4-16,0 0 1 16,5 5-2-16,2-1-1 15,4 9 1-15,-4 3 1 16,-1 4 2-16,2 1 1 15,3 4 1-15,2 1 1 16,3 3 1-16,-2 3 0 0,1 4 2 16,-2-3-1-16,1 3 2 15,2-1-1-15,-1-1 1 16,0 0-1-16,-1-1 1 16,0-1 1-16,0-2-56 15,1 4-70-15,-3-7-249 16,-2-4 233-16</inkml:trace>
  <inkml:trace contextRef="#ctx0" brushRef="#br0" timeOffset="53770.93">12755 11982 290 0,'3'-5'212'16,"-3"3"65"-16,0 1-65 16,0 1-75-16,0 0-34 15,-1 0-74-15,-1 0-16 16,2 13 5-16,-2 11 5 15,-5 34 7-15,0-18 0 0,-2 5-5 16,-2 3-5-16,4-1-12 16,-1 3-2-16,4-8-4 15,1-3-1-15,3-4-1 16,2-10-2-16,5-5-2 16,5-7-1-16,4-3 0 15,1-1 1-15,0-6 1 16,0-1-1-16,4-4-13 15,-5-7-15-15,2 0-38 16,-1-3-27-16,-2-3-139 16,0 2 154-16</inkml:trace>
  <inkml:trace contextRef="#ctx0" brushRef="#br0" timeOffset="54031.24">12610 12175 758 0,'-2'2'301'16,"3"-2"-197"-16,2 1-19 15,-3-1-45-15,0 0-10 16,7 0-28-16,8 2-1 15,30 11 0-15,-27-9 0 16,2 3 28-16,1 1-65 0,5-4-189 16,-2 4 165-16</inkml:trace>
  <inkml:trace contextRef="#ctx0" brushRef="#br0" timeOffset="54902.91">14020 11870 376 0,'2'-1'274'15,"-7"1"27"-15,-3 0-19 16,-2 3-78-16,-7 2-31 16,-3 3-48-16,-4 3-3 0,-13-2-5 15,-1 1-18 1,-9-4-22-16,-2 2-5 0,2 1-20 16,5 0-11-16,1-2-17 15,3 0-6-15,9-2-7 16,4 2-4-16,11 1-4 15,2-3-2-15,4 1-2 16,2-1-2-16,3-3-7 16,7 4-4-16,-3-2-4 15,1 3 1-15,-2 6 6 16,0 3 4-16,6 12 5 16,-2 6 1-16,1 6 1 15,-1 7 0-15,-4 8 1 16,-3 1 0-16,2 7 1 15,-4 0-1-15,-2 10 0 16,0 7 0-16,-6 11 0 16,-2 2-1-16,0-4 1 15,-1-4 0-15,-3-1-1 0,2 3 1 16,-1 8 0-16,-2-2-1 16,4-11 1-16,-1-9-1 15,5-22 1-15,2-7-1 16,5-15 1-16,1-3-1 15,1-12 1-15,3-5-1 16,0-7-4-16,0-2-5 16,0 0-4-16,0 0 1 0,0-1 0 15,0 0 2-15,17-1 4 16,30-1-1-16,-24 2 3 16,1 0 1-16,6 1 1 15,-1 0 2-15,-2 0-1 16,3-2 1-16,4-3 1 15,5 5 0-15,4-2-29 16,3 1-32-16,-3-1-123 16,0-4-111-16,-2-1 181 15</inkml:trace>
  <inkml:trace contextRef="#ctx0" brushRef="#br0" timeOffset="55803.51">14444 12680 492 0,'45'-58'287'0,"-49"53"-43"15,-2-1-25-15,-3 1-51 16,2 0-26-16,-4 5-27 15,-4 0-6-15,-2 6-21 16,-3-1-9-16,-1 4-20 16,2 4-16-16,0 4-17 15,-3 4-7-15,3 6-10 16,1 1-3-16,0 5-2 16,5 0-3-16,3 0-1 15,4-1-3-15,4-2-1 16,2-2 1-16,3-3-3 15,5 2 1-15,3-4 0 16,3-3 0-16,2 0 0 16,1-1-1-16,1-1-7 15,2 3-34-15,-1-3-81 0,1-2-59 16,-2-2 105-16</inkml:trace>
  <inkml:trace contextRef="#ctx0" brushRef="#br0" timeOffset="56219.4">14692 12891 329 0,'66'-23'180'16,"-66"44"-34"-16,4 5-47 15,0 1 15-15,5-2 5 16,2-4 6-16,3 0-9 16,0-5-21-16,-1-9-34 15,2-1-17-15,0-7-14 16,-1-4 5-16,5-3 16 16,-5-3 3-16,1-5-5 15,-2-3-5-15,-3-3-15 16,-2-3-5-16,-7-1-3 15,-1 1-1-15,-6-2 4 16,-4 3 2-16,-7 0-2 16,-1 2-2-16,0 8-10 15,-1 4-6-15,4 7-17 16,1 2-27-16,2 5-67 0,2-1-50 16,1 7-148-16,3 2-118 15,1 3 268-15</inkml:trace>
  <inkml:trace contextRef="#ctx0" brushRef="#br0" timeOffset="56687.83">15248 12732 750 0,'25'-45'331'0,"-46"46"-176"15,-1 2-28-15,3 7-52 16,-3 1-18-16,7 3-13 16,5 2 1-16,5 1-11 0,2 3-10 15,3 0-18-15,4 0-4 16,3 2-2-16,4-1 1 16,0 0 0-16,-1-3 0 15,-3 2 3-15,-1-1 2 16,-3 1 6-16,-4 5 4 15,-6-3 6-15,-3-2 0 16,-6 3 0-16,1-7-2 16,-3-2-3-16,4 0-1 0,-5-11-20 15,3 1-36-15,-3-6-140 16,2-2-151-16,-4 0 203 16</inkml:trace>
  <inkml:trace contextRef="#ctx0" brushRef="#br0" timeOffset="57599.4">15887 12315 433 0,'-3'-8'300'0,"0"1"-25"16,-1 1-55-16,-2 1-16 0,-1 2-47 15,2 2-14 1,0 2-31-16,-1 3-20 0,-2 6-23 16,-1 3-7-16,-6 10-8 15,0 5-6-15,-4 8-11 16,-4 7-6-16,-2 14-12 15,3 12-4-15,-2 16-5 16,8 7-2-16,5-1-4 16,-6-7-2-16,10-4-2 15,-3-3 0-15,5-2-1 16,8-2-10-16,4-12-58 16,3-10-39-16,4-14-120 15,1-8-89-15,0-15 202 16</inkml:trace>
  <inkml:trace contextRef="#ctx0" brushRef="#br0" timeOffset="58379.78">16126 12670 556 0,'-1'-4'296'0,"-1"2"-64"16,2 2-26-16,-1-1-41 16,0 0-23-16,-1 1-37 15,2 0-6-15,-2 0-21 16,1 0-4-16,1 0-8 16,0 0-1-16,-1 0-14 15,0 0-9-15,0 0-13 16,-1 6-3-16,-3 8-3 15,-10 29 0-15,11-27-3 16,-7-1-2-16,1 7-1 16,5 0 0-16,0 5-5 15,3 0-2-15,-1-1-5 16,-1-1 0-16,2-2-2 0,0-2 0 16,3-4-2-16,-1 0 0 15,1-9-1-15,6 2-3 16,-4-8-2-16,5 1 0 15,-2-5 1-15,0-2 1 16,7 2 3-16,-5-8 1 16,-1-1 1-16,2-1-1 15,-4-1 0-15,7 4-1 16,-3 3-2-16,0 1-2 0,-4 3-4 16,1 1-1-16,5 6 1 15,-8 3 1-15,9 3 5 16,-3 0 1-16,-5-6 0 15,5 5 1-15,-4-4 0 16,2-2 0-16,2 0 2 16,-2-2 1-16,3-2-1 15,-4-3 1-15,4-2 1 16,2-4-1-16,-4 1 0 16,2-2-3-16,-4-1-16 15,-3 1-16-15,-3-6-56 16,2 4-31-16,-2-1-70 15,2 2-45-15,-2 0-239 16,2-2 307-16</inkml:trace>
  <inkml:trace contextRef="#ctx0" brushRef="#br0" timeOffset="58783.71">16607 12379 593 0,'7'-2'300'0,"-4"3"-102"15,-1 3-34-15,-2 5-48 16,-1 1-24-16,0 10-13 15,0 4-5-15,-5 7-10 16,-3 4-5-16,1 9-10 16,-3 2-3-16,1 8-14 15,0-5-8-15,2 5-15 16,3-4-5-16,5-6-2 16,0-1-1-16,4-21-1 15,3-4-3-15,1-10-4 16,1-5-1-16,3-3 0 15,-2-5-10-15,5-9-26 16,-2-1-25-16,-4-6-69 16,7-1-42-16,-5-4-140 15,0-2 199-15</inkml:trace>
  <inkml:trace contextRef="#ctx0" brushRef="#br0" timeOffset="59000.03">16530 12537 955 0,'-1'5'367'15,"2"-1"-248"-15,4 1-37 16,1 1 4-16,1 0 3 0,4 4-18 16,0-1 3-16,2-2-44 15,3 2-12-15,-1-3-42 16,4-3-42-16,2-3-110 15,0-7-77-15,4-5 152 16</inkml:trace>
  <inkml:trace contextRef="#ctx0" brushRef="#br0" timeOffset="59253.3">17092 12076 534 0,'24'-5'268'0,"-4"20"-69"16,1 3-17-16,-4 15-33 16,-4 5-3-16,-6 13-22 15,-7 5 5-15,-7 5-9 16,-5 4-5-16,-4-3-25 0,-4 3-20 16,-3 0-39-16,-3 2-14 15,-7 3-10-15,-1-2-1 16,-3-7-2-16,-2-6-26 15,4-12-112-15,0-3-68 16,6-6 111-16</inkml:trace>
  <inkml:trace contextRef="#ctx0" brushRef="#br0" timeOffset="59945.48">17720 12665 476 0,'15'-48'344'15,"-7"50"-1"-15,8 5-98 16,0-2-40-16,0 3-70 15,-2 2-36-15,0-3-45 16,-1 2-17-16,6 0-26 16,4-2-4-16,1 0-1 15,2-2-1-15,-1-2-7 16,2-2-35-16,-4-2-139 0,0-3-177 16,-6-2 215-16</inkml:trace>
  <inkml:trace contextRef="#ctx0" brushRef="#br0" timeOffset="60185.4">18018 12476 884 0,'-33'-16'413'0,"25"30"-176"15,-1 5-21-15,-1 10-77 16,-2 3-30-16,-4 12-57 15,0 1-10-15,2-2-24 16,0-3-8-16,2-2-8 16,-1-7 0-16,8-1-46 15,6 0-41-15,3-8-122 16,3 0-100-16,-1-5 191 16</inkml:trace>
  <inkml:trace contextRef="#ctx0" brushRef="#br0" timeOffset="60586.33">18432 12754 772 0,'0'-1'395'0,"0"-1"-134"0,-1 2-46 15,0 0-25-15,-1 14-40 16,-12 12-36-16,-18 36-37 15,25-29-21-15,4 1-28 16,1-3-5-16,3-7-14 16,2-1-7-16,5-6-6 15,3 2-2-15,0-7-15 16,8-2-20-16,2-8-92 16,1-3-53-16,4-8-204 15,0-7 236-15</inkml:trace>
  <inkml:trace contextRef="#ctx0" brushRef="#br0" timeOffset="61069.69">18587 12359 726 0,'-6'5'316'16,"-4"7"-142"-16,3 1-40 15,-1 7-39-15,0 4 9 16,5-2-11-16,2 1-3 0,2-7-23 15,5 1-18-15,0-9-26 16,3-2-2-16,0-3 18 16,-3-5 7-16,1-2 7 15,-2-3-2-15,-1-4-18 16,-2-3-6-16,0 1-7 16,-2-1 1-16,-4 2 22 15,-1 4 8-15,-7-2 11 16,0 3-1-16,-1 5-26 15,-1 2-11-15,2 3-18 16,1 3-7-16,2 0-8 16,2-2-3-16,5-1-14 15,1 4-24-15,1-4-62 16,2 3-45-16,8 3-121 16,1-1-93-16,5 5 237 15</inkml:trace>
  <inkml:trace contextRef="#ctx0" brushRef="#br0" timeOffset="61951.77">19671 12484 427 0,'27'-29'258'16,"-28"32"-56"-16,-4-2-34 15,-2 1-8-15,-4-2-11 16,0 0 5-16,-4 2-5 16,1 0 5-16,-8 4 0 15,-1 0-6-15,-4 1-27 16,-1 2-26-16,5 0-52 15,-2-2-17-15,3 0-19 16,5 1-4-16,9 2-6 16,2-1-3-16,7 5-5 15,3-1-2-15,0 2 4 16,6 1 1-16,1 5 5 16,-4-1 2-16,-1 3 2 0,-6 0 1 15,-1 0 1-15,-4 2 2 16,-1-4 1-16,-4 3 0 15,-4-4 1-15,-2-2 0 16,4-1-2-16,-1-5 0 16,-3-6-3-16,2 0-9 15,1-4-35-15,6-1-26 16,1-1-88-16,1-1-85 16,9-1-160-16,-3-4 239 15</inkml:trace>
  <inkml:trace contextRef="#ctx0" brushRef="#br0" timeOffset="62151.96">19617 12731 416 0,'20'-3'255'0,"-3"5"12"16,0 3-85-16,-6 4-8 16,-3 2-11-16,-5 4-15 15,1 2-14-15,-3 2-30 16,1-1-32-16,1-5-42 15,-3-3-13-15,0-5-12 16,0-4-1-16,-3-1-125 16,3-1-79-16,0 0 120 15</inkml:trace>
  <inkml:trace contextRef="#ctx0" brushRef="#br0" timeOffset="62345.44">19781 12409 1093 0,'9'1'466'16,"-9"-1"-256"-16,0 1-111 15,0 0-76-15,0-1-14 16,0 0-7-16,0 0-2 16,0 0-18-16,0 0-31 15,0 0-111-15,2 8-75 0,10-2 138 16</inkml:trace>
  <inkml:trace contextRef="#ctx0" brushRef="#br0" timeOffset="62749.42">19973 12511 901 0,'11'3'371'0,"5"12"-239"16,-8 2-1-16,-7 8-45 15,5 3-3-15,-6 3-17 16,0 2 2-16,0-5-32 16,-2 0-10-16,-3-11-14 0,3-4-3 15,1-6-5-15,1-6 1 16,4-4 8-16,2-4 0 15,5-5 3-15,-1 0 0 16,3 0 2-16,0 2 2 16,-6 6 5-16,4 3-1 15,-4 5 1-15,-2 5 1 16,-1 3-3-16,-3 5 0 16,-2 3-11-16,1 0-4 15,0 1-6-15,0-3-2 0,4-1-40 16,-2-1-34-16,5-6-100 15,4 1-79-15,3-2 157 16</inkml:trace>
  <inkml:trace contextRef="#ctx0" brushRef="#br0" timeOffset="63275.48">20826 12140 804 0,'3'-3'376'0,"-3"1"-173"15,-6 4-82-15,-6 6 5 0,-6 4-38 16,-2 4-20-16,-6 8 29 15,0 8 4-15,-5 16-23 16,-1 6-9-16,-5 13-31 16,3 2-11-16,3 5-13 15,8 4-2-15,1 10-6 16,4 1 0-16,3-3-4 16,1-8 0-16,10-16-1 15,1-10-1-15,5-12 0 16,1-9-5-16,3-12-26 15,1-6-20-15,8-9-54 16,3-3-36-16,5-8-89 16,7-3-81-16,8-5 198 15</inkml:trace>
  <inkml:trace contextRef="#ctx0" brushRef="#br0" timeOffset="64315.96">21111 12537 624 0,'0'-3'243'0,"2"-1"-156"15,-2 2-15-15,0 2 2 16,0-1 21-16,0 0 36 16,0 0 24-16,0 0-8 15,-1 0-14-15,1 0-43 16,0-1-18-16,-1 2-18 16,0 0-5-16,0-1-1 0,1 1-4 15,0 0-5-15,0 0-4 16,0 0-7-16,-3 0 0 15,3 0 0-15,0 0 6 16,0 0 9-16,-1 0 3 16,0 0 5-16,0-1-5 15,0 0-17-15,0 1-7 16,0 0-12-16,0 0-3 16,0 0-3-16,0-1-1 15,1 0-1-15,0 0 1 16,0 1 2-16,-3 0 1 0,3 0 0 15,-1 0-1-15,0 0-2 16,0 0-1-16,0 0-1 16,0 0-1-16,-2 4 1 15,-3 4-1-15,2 0 0 16,-2 3-1-16,-13 30 1 16,12-27 1-16,-3 7 1 15,1 3 0-15,-4 8-1 16,1 5 0-16,-1 8 0 15,0-1-1-15,3-2 0 16,-1-4 0-16,7-9-2 16,1-4 0-16,3-10-4 15,9-4-2-15,0-8-2 16,2-3-1-16,6-4-9 16,-7-11-5-16,6-5-4 15,-2-3 0-15,-3-4 12 16,4 7 6-16,-2 1 7 15,2 3 2-15,-7 7-3 0,1 4-1 16,3 8-3-16,-2 5-2 16,3 9 4-16,-1 1 1 15,-4 2 4-15,1 0 2 16,2-5 0-16,1-3 0 16,1-7 2-16,2-4 0 15,3-8 2-15,0-3-1 16,1-8 0-16,-2-5-1 0,2-4-2 15,-4-1-2-15,-3 1-6 16,-1 1-5-16,-9 3-12 16,1 7-13-16,-6 4-50 15,-2 3-65-15,-4 7-114 16,-3 1-186-16,1 7 287 16</inkml:trace>
  <inkml:trace contextRef="#ctx0" brushRef="#br0" timeOffset="64720.11">21646 12317 823 0,'11'-12'333'0,"-2"4"-190"16,-2 8-76-16,-7 4-23 16,-3 13 13-16,-7 0 2 15,-3 15 14-15,5 4 4 16,-1 8 14-16,-1 2 0 16,-6 1-3-16,0 2-11 15,6 4-33-15,5 0-15 16,2 1-21-16,1-2-4 15,-1-12-1-15,3-3-1 0,9-12-2 16,-2-7 0-16,6-10 0 16,1-4 0-16,1-9-1 15,2-5-2-15,-3-3-31 16,-1-7-16-16,2-2-51 16,5-4-50-16,0-3-244 15,-1 2 261-15</inkml:trace>
  <inkml:trace contextRef="#ctx0" brushRef="#br0" timeOffset="64942.45">21561 12552 1304 0,'0'1'475'0,"1"1"-403"16,1 0-18-16,-2-2-24 15,0 0 13-15,0 0 6 0,1 0 2 16,11 2-24-16,-5 4-12 16,0-2-14-16,33 27-12 15,-27-30-71-15,9-3-51 16,5-5-116-16,1-7-96 16,2-3 222-16</inkml:trace>
  <inkml:trace contextRef="#ctx0" brushRef="#br0" timeOffset="65181.02">22192 12108 882 0,'12'27'342'0,"-3"10"-221"15,-4 9 15-15,-4 10 22 16,-1 2 10-16,-9 4-12 15,-1 2-9-15,-9-2-63 16,-5 1-22-16,4 1-37 16,-9-2-12-16,-1-1-26 15,-2-7-38-15,-6-9-109 16,5-8-102-16,6-16 156 16</inkml:trace>
  <inkml:trace contextRef="#ctx0" brushRef="#br0" timeOffset="65721.57">22533 11788 1111 0,'36'-1'394'0,"0"-8"-346"16,-3-2-21-16,-3-2-9 16,1 0-4-16,-3 1-1 15,-2 1 1-15,2 6 4 16,-7 5-2-16,-5 4-2 15,-3 7-1-15,-6 6-8 16,-3 8-3-16,-3 15 0 16,-3 8-1-16,-6 12 0 15,-5 6 0-15,-4 17 1 16,-1 7 2-16,1 19 0 16,1 3 0-16,3-4 0 15,4-1-2-15,5-5 0 16,3-1 0-16,6-3-1 15,6-8 1-15,8-17-1 0,-3-11 1 16,3-15 1-16,-4-6 1 16,-14-13 4-16,-1-2 22 15,-16-12 65-15,-6 0 20 16,-14-5 6-16,-4-1-12 16,-6 1-59-16,-14 0-20 15,-8 4-37-15,-15-2-77 16,-17 3 54-16</inkml:trace>
  <inkml:trace contextRef="#ctx0" brushRef="#br0" timeOffset="105962.94">2499 13019 899 0,'41'-46'336'0,"-41"47"-246"16,1 6-22-16,-3-7-18 16,-6 3-15-16,-2-1-43 15,-5 0-11-15,3 11-8 16,-2 7 1-16,-2 9 12 15,5 8 0-15,-1 15 0 16,6 12 0-16,1 25 1 16,0 12 2-16,4 19 3 15,-2 8 2-15,1 12 4 0,4 11 1 16,1 10 1-16,1 4 3 16,-1-1 14-16,3-3 5 15,-1 4 12-15,1-1 12 16,-3 0 9-16,0-1 7 15,-3-7 12-15,0-8-9 16,0-18-18-16,4-11-14 16,-3-18-22-16,-1-10-4 15,4-12-2-15,-5-10 0 0,0-17-2 16,0-9 0-16,-5-16-37 16,3-7-47-16,-2-11-225 15,-4-9 200-15</inkml:trace>
  <inkml:trace contextRef="#ctx0" brushRef="#br0" timeOffset="106493.59">1147 14882 1143 0,'-7'-11'382'16,"6"2"-380"-16,4-1-18 16,17 8-1-16,6 2 0 15,11 4 6-15,13 5 3 16,13 2 3-16,9 3 2 15,21 1 0-15,3-3 0 16,16-3-3-16,5-5 0 16,15-4 0-16,8-3 0 0,18-3 5 15,14 0 4-15,12-3 8 16,10 4 2-16,11-4 1 16,4 0-2-16,19 1-5 15,2-5 0-15,12 3-3 16,0-6-1-16,5 3 4 15,3 0-1-15,3-4 3 16,1 5 0-16,-6-2 51 16,2-1 5-16,-10 6 0 15,-4 3 1-15,-19 3-54 16,-11 6-4-16,-16 6-3 16,-16 2-2-16,-18 0 0 15,-2 5-11-15,-26-4-55 16,-12 1-34-16,-14 0-89 15,-17-5-56-15,-13-3 157 16</inkml:trace>
  <inkml:trace contextRef="#ctx0" brushRef="#br0" timeOffset="106674.1">7929 14651 579 0,'-36'-4'187'0,"-1"1"-205"16,-2-6-6-16</inkml:trace>
  <inkml:trace contextRef="#ctx0" brushRef="#br0" timeOffset="107003.26">7582 14529 441 0,'2'0'217'16,"1"2"-33"-16,5 4-143 15,5 0-23-15,3 0 12 16,6 3 4-16,9-1-2 16,-1 1-3-16,10 2-8 15,1 0 26-15,4 1 2 16,1 2 1-16,-4-2 1 15,-3 2-17-15,-4 3 37 16,-7 0 25-16,-6 6 40 16,-10 0 2-16,-11 7-19 15,-1 5-16-15,-20 12-37 16,-5 9-13-16,-13 3-26 0,-8 2-7 16,-4-4-9-16,-1-7-2 15,-2-11-22-15,5-5-23 16,7-16-49-16,12 1-36 15,10-10-117-15,7-1-117 16,11-3 227-16</inkml:trace>
  <inkml:trace contextRef="#ctx0" brushRef="#br0" timeOffset="107449.07">8456 14860 643 0,'13'0'297'16,"-5"2"-137"-16,-2 4-52 15,-4 6-13-15,-3 12-37 16,-8 8-20-16,-6 10-18 16,-4 7-3-16,-4 8-7 15,1 5 1-15,1 3-1 16,2 2-2-16,4-1-5 0,5-4-2 16,7-1-2-1,3-3-2-15,10-5 0 0,2-5-4 16,8-12 15-16,5-8 5 15,6-11 10-15,-1-8 5 16,13-7-11-16,-6-7-3 16,4-7-8-16,-4-2 16 15,-9-11-71-15,4-1-33 16,-8-13-58-16,8 1-54 0,-5-6-60 16,-2 0 160-16</inkml:trace>
  <inkml:trace contextRef="#ctx0" brushRef="#br0" timeOffset="107683.31">8381 15186 916 0,'-19'14'384'0,"11"-5"-200"16,4 2-69-16,8-3-52 15,5 0-1-15,12-4-7 16,5-2 7-16,13-2-5 15,6-7-10-15,3-1-28 16,-1-4-9-16,-1-4-42 16,1 0-26-16,0-1-48 15,0 2-26-15,2-1-55 16,-3 4-78-16,0-1 175 0</inkml:trace>
  <inkml:trace contextRef="#ctx0" brushRef="#br0" timeOffset="111440.9">2408 14874 250 0,'0'-1'144'0,"13"-29"-36"15,12-42-11-15,-8 23-34 16,5-1-31-16,1-4-22 15,3 0 18-15,3-7 8 16,0-1 17-16,10-5 15 16,-3-3-18-16,2 4-8 15,-1 1-18-15,-1 7-18 16,3 6-2-16,1 3-2 16,5 7-1-16,-3 5 0 15,1 3-1-15,0 15 0 16,-1 2-1-16,-2 13 0 15,-9 4 1-15,-2 10 0 16,-2 8 3-16,-3 13 1 16,2 5 2-16,-3 4-1 15,0 8-1-15,-1 6 1 16,0 4-2-16,1 18 0 16,-1 3 0-16,1 12-1 15,1 4 0-15,0 2 0 0,0 2 0 16,3-2 0-16,0 9-1 15,0-5-1-15,6 0 0 16,-7-31 0 0,-12-35 1-16,-1 1-1 0,42 96 1 15,3-5-1-15,-2-6 0 16,-23-53 0-16,6-4 0 16,0-11-1-16,3 1 1 15,-1-8-2-15,7-4 1 0,0-10-1 16,1-6 0-16,2-9 2 15,0-4 0-15,-4-9 0 16,-4-8 1-16,-4-13 2 16,-5-6 0-16,1-12 3 15,0-7 2-15,0-8 3 16,1-7 1-16,-2-13-3 16,-1-5-2-16,2-12-3 15,2-6-2-15,2-3 0 16,3 5 0-16,1-3-1 15,-5 0 1-15,0-8-1 16,-1-5 1-16,-2 3-1 16,5 2-1-16,2 4 1 15,1-1-1-15,7-2 1 16,-3 3-1-16,8 12 1 16,-4 6 0-16,1 11 0 15,-5 3-1-15,-4-1 0 0,0 4 0 16,0 13 0-16,3 8-1 15,-5 14 1-15,-5 8-1 16,-3 10 0-16,-2 3-1 16,0 13 1-16,0 6-2 15,-3 15 0-15,-1 7-2 16,-2 13-6-16,-1 6 0 16,-4 9 3-16,0 3 1 15,2 14 7-15,-2 3-1 0,-4 18 1 16,1 12-1-16,-4 10-8 15,2 9-2-15,-2 0 1 16,1 1 1-16,2-7 9 16,5-9 1-16,8-12-1 15,3-7 0-15,5-12 0 16,-1-2 2-16,4-13 0 16,1-9 1-16,2-20 12 15,1-11 2-15,0-25 12 16,1-9 1-16,3-28-3 15,3-12-1-15,5-27-12 16,1-11-3-16,4-15-7 16,0-8-4-16,3-9-1 15,2-7-2-15,-7-9-49 16,2-2-34-16,-3-1-137 16,1-1 135-16</inkml:trace>
  <inkml:trace contextRef="#ctx0" brushRef="#br0" timeOffset="116356.75">12566 14668 625 0,'0'-19'261'16,"-1"5"-134"-16,2 7-63 16,-1 0-6-16,-2 6-9 15,2 2-19-15,-3 4-9 16,1-5-6-16,2 10-8 15,0 17 2-15,-2 40 1 16,1-16-2-16,2 11-1 16,-2 10-1-16,2 17 0 15,1 5 2-15,0 12 2 16,2 10 2-16,-2 17 1 16,-1 3 1-16,0 11 4 15,-1 6 11-15,0-5 24 16,-2 2 10-16,-4 4 8 15,-1-2-5-15,-1-2-1 0,2 0 4 16,0-16 8-16,2-3-1 16,2-16-24-16,0-13-14 15,-1-20-25-15,3-16-6 16,0-19-3-16,0-9-2 16,-1-10-12-16,-2-12-19 15,-3-9-70-15,6-4-47 16,-2-12-129-16,1-4 165 15</inkml:trace>
  <inkml:trace contextRef="#ctx0" brushRef="#br0" timeOffset="116912.78">11467 16411 831 0,'-6'-5'315'0,"14"0"-218"16,6 4-56-16,16-2-36 0,7 4 6 16,13 2-8-16,7 3-1 15,12 1-1-15,2 0-1 16,10-2 1-16,8 0 0 16,14-1-1-16,11 2 0 15,12-1 0-15,8-3 1 16,8-5 7-16,5-4 8 15,18 0 26-15,5 1 13 16,10 0 12-16,5 1-1 0,11 3-17 16,1-2-7-16,7 2-12 15,4 0-3-15,-5-6 1 16,3 4 1-16,-5 0-1 16,-6 1-2-16,1 4-7 15,-5-1-4-15,-13 0-5 16,-6 0-4-16,-14 3-1 15,-14-1-1-15,-11 5 0 16,-14-3-6-16,-13-2-76 16,-6 2-55-16,-18-4-262 15,-11 0 247-15</inkml:trace>
  <inkml:trace contextRef="#ctx0" brushRef="#br0" timeOffset="118551.05">12628 14685 194 0,'0'-4'131'0,"-2"4"20"15,1 3-28-15,1-3-27 16,-1 0-13-16,1 0-21 16,0 5-1-16,0 9-2 15,1 3 0-15,7 31-11 16,-5-25-7-16,3 5-14 15,-1 4-2-15,3 5 0 0,-2 3 2 16,3 3 1-16,2 0-1 16,-1-1-7-16,0 2-1 15,5-3-5-15,1 4 0 16,1-3 5-16,4 2 1 16,2 2 0-16,-1-2-1 15,33 47-6 1,-32-46-9-16,9-3 1 15,-5 3 15-15,4-3 7 16,6-5 11-16,-4 2 2 0,12-4-13 16,-2 0-7-16,4 1-12 15,5 1-2-15,0 1 1 16,3 1 3-16,7-2 1 16,-6 0 1-16,2-1-2 15,2 1-3-15,1 0 0 16,8-3 1-16,6-1-1 15,4 0 0-15,0-6-2 16,-5 0-2-16,2-5 1 16,-3-2 15-16,9 3 8 15,9-4 2-15,0 1 0 16,-2-5-14-16,1-5-7 16,0 0-2-16,6-6-2 15,2 4-1-15,0-1 0 16,0 4 0-16,1 0-1 15,-4-2 0-15,8 3 1 16,-7-3 0-16,-1 4-1 0,2-1 1 16,-9 3 0-16,5 0-7 15,1-1-73-15,-5 2-58 16,-5 1 80-16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19T05:20:33.56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-644-3030 9 0,'-4'3'4'0,"4"-6"3"0,0 3-4 16,0 0-2-16,0 3 0 15,0 1 2-15,0-1 0 16,0 1-3-16,-4 0 1 15,0 3 2-15,0 0 1 16,0 0-1 0,0 0 1-16,0 0-1 15,0 4 1-15,0 0-1 16,0 3 0-16,0 8-1 16,0-4 1-16,0 7-1 15,0 3 1-15,0 1-1 16,0-4 0-16,0 0-1 15,0 7 1-15,0-3-1 16,4-4 1-16,0 3-2 16,0 1 1-16,0-8 0 15,4 8 0-15,-4 0-1 16,4 6 1-16,-4-2-1 16,0-1 1-16,0-4-1 0,0-6 1 31,0 17 0-31,0 4 0 15,0-7-1-15,4 0 1 16,0 0 0-16,-4 3 0 16,0 0 0-16,0 4 0 15,0-3-1-15,0-8 1 16,-4 0-1-16,4 0 1 16,0 0-1-16,0 4 0 15,0 3 0-15,0-3 1 16,0-7 0-16,0-8 1 0,0 8-1 15,0 0 1-15,4-1 0 16,0 1 0-16,4 3-1 16,0-3 1-16,4-1-2 15,0 4 0-15,-4-3 0 16,0 3 0-16,0 0 0 16,0 4 0-16,-4-7 0 15,0-4 0-15,0 3 0 16,0-2 0-16,5-1 0 15,-5-4 0-15,4 1 0 16,0-1 1-16,0 0 0 16,0-3 0-16,0 0-1 15,0 0 1-15,0-4-1 16,0 1 1-16,0-5-1 16,4-2 1-16,0 6-1 15,-4 0 0-15,0 15 0 0,0-18 0 16,0-1 0-16,0 1 0 15,0-4 0-15,0 4 1 16,-3 3-1-16,-1-3 0 16,0-4 0-16,4 0 0 15,0 0 0-15,0 4 0 16,0 7 0-16,-4-11 0 16,0 0 0-16,0 4 0 15,0 0 0-15,4-4 0 16,-4 7 0-16,0 1 0 0,0-5 0 15,4 5 1-15,-4-8-1 16,0 4 1-16,4 3-1 16,-4 0 0-16,0 0 0 15,-4 1 0-15,4-4 0 16,0 3 1-16,-4 0-1 16,4 0 0-16,0 1 0 15,-4-8 0-15,4 4 0 16,0-4 1-16,-4 4-1 15,0-1 0-15,0 5 0 16,0-5 1-16,0 5-1 16,0-1 0-16,0-3 0 15,0-1 0-15,0 5 0 16,4-5 1-16,-4 5-1 16,0-5 0-16,0 1 0 15,0-4 0-15,0 4 0 0,8-4 0 16,-8 0 0-16,0 1 0 15,0-5 0-15,0 4 1 16,-8 0-1-16,8-3 1 16,0 3-1-16,0-3 1 15,0-1-1-15,0-3 1 16,0 0-1-16,8 4 1 16,-8-1-1-16,0 1 0 15,0-11 0-15,0 10 1 16,0-3-1-16,-8-3 0 15,8 3 0-15,0 0 0 0,0 3 0 16,0-3 1-16,0 4-1 16,0 0 0-16,0-12 0 15,0 12 0-15,0-4 0 16,0 0 0-16,0-4 0 16,0 1 0-16,0 3 0 0,-4 0 1 15,0 0-1-15,4 0 0 0,-4-4 0 16,0-3 1-16,0-4-1 15,0 1 0-15,0-5-1 16,0-2 1-16,-4-1 0 16,4-7 1-16,-4 0-1 15,4-4 0-15,-4-7 0 16,-4 0 0-16,4-3 0 16,0 0 0-16,-4-1 0 15,0-3 0-15,-4-3 0 16,-1 3 0-16,5 11-1 15,0 7 1 1,4 3 0-16,0 4 0 16,4 4-1-16,0 3 1 15,0 1-1-15,0 2 1 16,4 8-1-16,0 4 1 16,0 14 0-16,8 3 0 15,0 8 0-15,-4 0 0 16,4-1 0-16,0 4 0 15,-4 8 0-15,4-1 0 16,4-7 0-16,-3-7 0 0,3 0-1 16,0-3 1-16,0-4 0 15,0 0 0-15,0-4 0 16,0-3 1-16,0-1-1 16,0-2 0-16,0-1 0 15,-4-4 1-15,0-3-1 16,-4-3 0-16,-4 3 0 15,8-7 0-15,0-8 0 16,-4 1 1-16,0-11-2 16,0 0 1-16,0-4 0 15,1 4 0-15,-1 4 0 16,-4-4 0-16,0 0 0 0,0 0 0 16,0 0 0-16,0 7 0 15,0 3 0-15,0 8 1 16,0 7-1-16,0 0 1 15,0 0-2-15,0 0 1 16,4 11 0-16,-4-7 0 16,4 6-1-16,-4 5 1 15,0 2 0-15,0 1 0 16,0 4 0-16,0-4 0 16,0 0 0-16,-4-1 0 15,4 1 0-15,-4 0 0 0,4-11 0 16,0 1 0-16,0-8-1 15,0-8 1-15,0-6-1 16,0 0 1-16,0-4-1 16,0 4 0-16,0-1-3 15,0 1 0-15,4 0-3 16,-4 3 1-16,0 0-5 16,4 0 1-16,-4 11-5 15,8 0 1-15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19T05:20:37.77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1743 869 12 0,'-8'0'6'0,"4"7"4"0,4-7 1 0,0 0-10 16,0 0 0-16,0 0 0 15,0 0 1-15,0 0-3 16,0 4 1-16,0-4 1 16,0 3 1-16,0-3-1 15,0 4 1-15,0 0-1 16,-8-1 1-16,8-3 0 16,-4 4 1-16,-4 3-1 15,4-3 1-15,-4-1-1 16,0 1 0-16,0 3 0 15,-1-4 0-15,1-3-1 16,-4-3 1-16,0 6 0 0,4-3 0 16,0 4 0-16,0-4 0 15,-8 4-1-15,0-8 1 16,-4 8-1-16,0-8 1 16,-8 4-2-16,3-7 1 15,-7 7-1-15,12-7 1 16,-12 3 0-16,4-3 1 15,0 0 0-15,-5 7 0 0,5-7 0 16,-8 3 1-16,8-3-1 16,-8 0 0-16,3-4-1 15,1-7 0-15,4 4-1 16,4 0 1-16,4-1-1 16,-4 4 0-16,-5 1 0 15,1-5 0 1,-8 5 0-16,8-5 1 15,-4 1-1-15,-1 0 0 16,1-1 0-16,4 5 0 16,0-1 0-16,8 0 1 0,-4-3-1 15,-1 3 0-15,5-7 1 16,0 4 0-16,0 0-1 16,0-1 1-16,4 1-1 15,-4 0 1-15,4-1-1 16,0 1 1-16,-1 0-1 0,1 0 0 15,0 3 0-15,0 0 0 16,0-3 1-16,0-1 0 16,4 1-1-16,0 0 1 15,0 0-1-15,0 6 1 16,4-10-1-16,-9 1 1 16,9 6-1-1,-4 0 1-15,-4-7-1 16,0 0 0-16,-4 4 0 15,4 3 0-15,-12 4 0 16,8-4 0-16,4 1 0 16,-1-1 0-16,1 0 0 0,4-3 0 15,0 3 0-15,0 0 0 16,0-6 0-16,4 2 0 16,0 1 0-16,0 3 1 15,0 0-1-15,0 1 0 16,4-1 0-16,0 0 0 15,0 1 0-15,0-1 0 16,0 0 0-16,0 0 0 16,0 4 0-16,0 0 0 15,0 3 0-15,0 1 0 16,0 3 0-16,0-4 0 0,-1 1 0 16,1 3 0-16,0-4 0 15,0 8 0-15,4-8 0 16,-4 1 0-16,4-1 0 15,-4 8 1-15,0-8-1 16,4 4 0-16,0 0 0 16,0 0 0-16,0-4 0 15,0 4 0-15,-4-3 0 16,4 6 0-16,0-6 0 16,0 6 0-16,0 1 0 15,0-4 0-15,0 4-1 16,-4-1 1-16,4-3-1 15,0 0 1-15,0 0 0 16,0 4 0-16,0 3-1 16,0 4 1-16,4 3 0 0,0 4 0 0,0 3 0 15,0 4 0-15,4-3 0 16,-4-4 0-16,5 0 0 16,-1 7 0-16,0-4 0 15,-4-7 0-15,0 1 0 0,0 3 0 16,0-4 0-16,0-11 0 15,-4 8 0-15,0-11 0 16,0 0 0-16,0-3 1 16,-4-5-1-16,0-2 0 15,-4 3 0-15,0-4 1 16,0-3-1-16,-5-4 0 16,5 0 0-16,-4-4 0 15,4-3-1-15,0 4 1 16,4-1-1-16,4 4 1 15,0 1-1-15,0 2 1 0,4 5-1 16,-4-1 1-16,4 4 0 16,4 3 0-16,0 0-1 15,0 4 1-15,4 0 0 16,1 4 0-16,3 0 0 16,4-1 0-16,4 1 0 31,0-1 0-31,4 1 0 15,4 3 1-15,-7 0-1 16,-1 0 0-16,0 1 0 16,-8-1 1-16,-4 0-1 15,0 4 0-15,-4-4 0 0,0 0 1 16,0-4-1-16,-4 1 1 16,4 0-1-16,-4-1 0 0,0-3 0 15,-4 0 0-15,4 4 0 16,-4-1 1-16,0-3-1 15,0 0 1-15,0 0-1 16,0 0 1-16,0 0-1 16,0 0 1-16,-4-3-1 15,0 3 1-15,0-4-1 16,4 4 1-16,0-3-1 16,-4-1 0-16,-8 0 0 15,-4 1 0-15,0-1 0 0,-4 4 0 16,-4 4 0-16,0 3 0 15,0 0 0-15,3 0 0 16,5 4-1-16,0 0 1 16,4 0-1-16,4-1 1 15,0-3-1-15,4 1 1 16,0-1-1-16,4 0 1 16,0-4-1-16,8-3 1 15,0 0 0-15,4-7 0 16,-4 0 0-16,0-4 0 15,4-3 0-15,0 0 0 0,0 3 0 16,1 0 0-16,-5 4 0 16,0 0 0-16,0 0 0 15,-8 7 1-15,0 0-1 16,0 3 1-16,-4 1-1 16,-4 3 1-16,-4 4-1 15,3 0 0-15,1-1 0 16,0-2 0-16,-4 2 0 15,8-6 0-15,0-4 0 16,-4-4 0-16,8-6-1 16,0-1 1-16,4 0 0 15,-4-3 0-15,4 3-1 16,-4 0 1-16,4 1 0 0,-4 2 0 16,0 1 0-16,-4 4 0 15,-4 6-1-15,0 4 1 16,0 1-1-16,-4 2 0 15,4 1-3-15,-4 3 1 16,4 1-3-16,0-1 0 16,0 0-4-16,4-3 0 15,0-4-4-15,0-3 1 16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19T05:20:45.77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513 3083 21 0,'4'-25'10'0,"0"39"-8"0,-4-14 15 16,12-3-15-16,-4-8 1 0,-4-3 2 15,4-4 1-15,0-4-6 16,0-3 0-16,0 0 4 15,0 0 1-15,-4-7-2 16,0-4 1-16,0 1-2 16,0-1 1-16,0 0-1 15,0 0 0-15,0-3-1 16,-4-1 1-16,0 1 0 16,0 7 1-16,4 0-2 15,0-8 1-15,0 5 0 16,-4 2 0-1,9-2-1-15,-5-5 1 0,0 5-2 16,-4 2 1-16,0-6-1 16,0-4 1-16,4 0-1 15,-4 0 1-15,0 4 0 16,-4-1 0-16,0-2-1 16,0-1 1-16,-5 7 0 15,9 4 0 1,-4-1-1-16,0 1 1 31,0-14 0-31,4-1 0 0,-4 11 0 16,0 4 0-16,0 0-1 15,0-4 1-15,-4 4-1 16,0-4 1-16,0 1-1 16,0 6 1-16,-4 0-1 15,0 1 1-15,0-5-1 16,-4 1 1-16,-4-7-1 15,4 10 0-15,-1-3 0 16,1 0 1-16,4-7-1 16,0 6 0-16,0 1 0 15,4 0 1-15,-4 0-1 16,0 7 0-16,0 3 0 16,0-6 1-16,0-1-1 15,4 0 0-15,0 1 0 16,0-1 0-16,-4-7 0 15,-1 4 1-15,1 4-1 0,0-1 1 16,0 0-1-16,0 1 0 16,0-1 0-16,0 0 1 15,0 15-1-15,0-4 0 16,0 0 0-16,0 1 0 16,0-5 0-16,4 4 0 15,-4-7 0-15,3 4 0 16,1-4 0-16,0 0 0 15,0 0 0-15,4 7 0 16,0-4 0-16,0 4 0 0,0 0 0 16,0-3 0-16,0 3 0 15,0 4 0-15,0-1 0 16,4-2 0-16,-4 2-1 16,4 1 1-16,0 0 0 15,0-1 0-15,0-3 0 16,-4 4 0-16,0 0 0 15,0-1 0-15,0 1 0 16,0 0 1-16,0 7-1 16,4-4 0-16,0 4 0 15,0 0 0-15,0 7 0 16,0-7 0-16,0 3-1 16,0-3 1-16,0 3 0 15,-4 1 0-15,4-1 0 16,0-3 0-16,0 3 0 15,0 4 0-15,0 4 0 0,0-1 0 16,0 5-1-16,0-1 1 16,0 4 0-16,0 3 0 15,0 4 0-15,0 0 0 16,0 3 0-16,0 8 0 16,-4 3 0-16,0-7 0 15,0-4 0-15,0 1 0 16,0-1 0-16,4 1 0 15,0-1 0-15,0 1 0 16,0-1 0-16,0-3 0 0,0-4 0 16,-4-3 0-16,4-4 0 15,-4-3 0-15,0-1-1 16,0-3 1-16,0 0 0 16,4-3 0-16,0-4-1 15,-4-4 1-15,4-3 0 16,0-4 0-16,0 3 0 0,4 1 0 15,0-4-1-15,0-3 1 16,0-1 0-16,0 1 0 16,0 3 0-16,0 4 0 15,0-4 0-15,0 7 0 16,0 0 0-16,0 4 0 16,0-4 0-16,-4 11 0 0,8-3-1 15,0 3 1-15,0 3 0 16,4 1 0-16,0 3-1 15,-4-3 1-15,0 3-1 16,0 7 1-16,0-3 0 0,0 0 0 16,1-1 0-16,-1 1 0 15,0 3 0-15,0-10 1 16,0 3-1-16,-4 0 0 16,4-3 0-16,0 3 0 15,0 0 0-15,0-3 0 16,0-1 0-16,-4 1 0 15,4 0 0-15,-4-1 0 16,0 1 0-16,-4-1 0 16,0 1 0-16,0-1 0 0,-4 1-1 15,0-8 1-15,0 1 0 16,-4-1 0-16,0 1 0 16,-4-1 1-16,0 4-1 15,-4 0 0-15,0 0 0 16,0 0 0-16,-1 0 0 15,1 0 0-15,0 4 0 16,0-1 0-16,4 1-1 16,4-1 1-16,0 1-1 15,0 0 1-15,4-1-1 16,0-3 0-16,4 0 0 16,0 0 1-16,4 4-1 15,0-4 1-15,4 0-1 16,0-4 1-16,4 1 0 15,0-1 0-15,0-3 0 16,0 0 0-16,0 0 0 0,0-1 1 16,-4-2-1-16,-3-1 1 15,-1 0-1-15,-4 0 1 16,-4 8-2-16,-1-1 1 16,-3 8-1-16,0 3 1 15,0 0-1-15,0-3 0 16,0 3-1-16,4 0 1 15,0-3-2-15,0-1 1 16,0-3-4-16,4 0 1 16,4 4-7-16,4-4 0 0,4-4-2 15,4 4 0-15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31T22:00:28.6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6527 6780 193 0,'-2'0'149'0,"2"0"41"16,3 1-16-16,-4-1-11 16,0 0-12-16,0 0-23 15,0 0-13-15,-1 0-29 16,-4 10-9-16,-1 9-25 15,-33 26-11-15,24-23-14 0,-5 0-8 16,0 3-4-16,-6 1-3 16,-3 3-2-16,-1-3 0 15,2 0-3-15,1 3 0 16,6-6-1-16,5 1 2 16,3-5 23-16,4-2 2 15,2-5 2-15,5-4 0 16,1-7-21-16,2-1-1 15,3-5 30-15,-3 4 9 16,0 0 6-16,0 0 2 0,12-10-25 16,32-31-6-16,-26 19-9 15,8-2-3-15,-1-3-7 16,4-1-5-16,4-4-2 16,1-1 1-16,-1-5-2 15,-2-6 0-15,-2 2 1 16,-5 2-2-16,2 5 2 15,1 8-2-15,-4 10 1 16,-4 1 0-16,-9 11 0 16,-10-2 1-16,3 6-3 15,-3 1 0-15,0 1 0 16,0 0 0-16,0 0 1 16,0 0 1-16,1 3-2 15,4 10 0-15,2 5-2 16,15 32 1-16,-16-24 1 15,2 5 1-15,-3 3-1 16,-1 1-1-16,2 4 3 0,-4-1 3 16,4 2 2-16,-2-3-3 15,-1-2-1-15,0-9-2 16,-2-8 1-16,0-1 2 16,-1-6-2-16,1 5 3 15,0-8 0-15,-1-2-1 16,0-6 4-16,0 2 4 15,0-2 4-15,0 0 6 16,0 0-2-16,-1-1-2 0,0 0-5 16,0 0-7-16,0 0-3 15,0 0-1-15,-1 0-3 16,2-1 1-16,-7-15-2 16,-11-27-2-16,15 29 1 15,1-3-4-15,1-1 2 16,0 1-2-16,1-2-2 15,-1-2-2-15,-2-2-1 16,2-3 4-16,-1 1 5 16,-1 0 3-16,1 5 1 15,0 1-1-15,2 4 0 16,0 3 2-16,0 1-2 16,-5 1 3-16,0 3-1 15,-1-2 0-15,3 7 2 16,-1-2-1-16,4 4-1 15,-2 1 0-15,1 0-2 0,0 0-1 16,0 0-3-16,0 0 0 16,0 0 2-16,-2 1-1 15,-10 6 3-15,-7-4 1 16,-32 43-2-16,28-25 1 16,-7 5-2-16,-5 2-1 15,0 5 3-15,-5-2-3 16,-2 0 1-16,1-1 1 15,3-3-3-15,4 0 2 16,3-1 1-16,8 0-2 0,5-6 3 16,5-1-2-16,5-7 0 15,5 0 0-15,4-6-8 16,0-8-1-16,4-1-2 16,-4 2 0-16,0 0 6 15,6-12 3-15,11-8 0 16,29-29 2-16,-15 23-1 15,-1-1 3-15,6-8-1 16,-1-2 0-16,-4-3 1 16,1-4 0-16,-1 5 1 15,-2 0 0-15,-2 9-1 16,-5 0 0-16,-12 7-1 16,7 7 0-16,-6 10 0 15,-2 2-3-15,6 12 1 16,-12 1 2-16,1 9 0 15,-2 9 4-15,-4 6 1 0,2 3-2 16,2 6 2-16,0-3-2 16,1-2-2-16,0-3 3 15,4-6-14-15,8 2-42 16,2-2-149-16,7 2-162 16,4-1 219-16</inkml:trace>
  <inkml:trace contextRef="#ctx0" brushRef="#br0" timeOffset="1616.17">5929 9874 277 0,'73'-67'216'0,"-74"64"7"15,0-1-54-15,1 5-30 16,-1-2-37-16,0 1-12 16,0 0-18-16,0 0-10 0,0 0-16 15,0 0-9-15,1 0-6 16,0 0-1-16,0 0 0 16,-3 9 8-16,3 4 7 15,-4 29 2-15,2-19 4 16,-6 2-8-16,2 13-12 15,-5 2-6-15,-1 9-12 16,-3 0-2-16,-3-3-5 16,3 4 0-16,-4-5-2 15,2-4 0-15,1 7 1 16,-3 2-2-16,4-2 1 16,-1 2-1-16,3-6-1 15,0-7 1-15,1-7-2 16,1-5 0-16,6-5-1 15,1-1 1-15,3-7 0 16,-1-2 2-16,2-4 30 16,-2-4 12-16,2-2 34 0,-1 0 10 15,0-1-25 1,0 0-10 0,0 0-33-16,0 0-11 0,-3-3-6 0,-5-14 1 15,-13-31 0-15,15 26 0 16,0-6-2-16,-6-4 0 15,3-5-1-15,-3-3 1 16,3 0-3-16,-3 0-2 0,6 6-1 16,1 2-1-16,3 7 4 15,1 0 0-15,-3 2 1 16,3 2 1-16,1 4 0 16,-1 4 1-16,2 4 0 15,0 1 1-15,-1 6-2 16,2 3-2-16,-1 2-4 15,0-2-2-15,0 0 2 16,1 3 1-16,7 19 3 16,8 28 1-16,-8-22 0 15,0 4 0-15,-2 4 0 16,3 1 0-16,-3 6 4 16,1 2-1-16,-2 2-3 15,2 1 0-15,-1-6-2 16,1-3-1-16,-1-9 2 15,-1-4 0-15,0-8 0 16,-1-5 0-16,4-7-3 16,-1-1-2-16,2-4-2 0,-1-1-1 15,1-3 3-15,1-5 2 16,7-4 3-16,2-7 3 16,7-6 2-16,4-1 1 15,1-9-1-15,-4-3-1 16,1 3-3-16,-4-4 0 15,2 9 4-15,4 0-1 16,-3 6 1-16,-2 4 1 0,-7 6 0 16,-4 6-14-16,-4 4-78 15,-2 5-61-15,-4 0-263 16,2 3 257-16</inkml:trace>
  <inkml:trace contextRef="#ctx0" brushRef="#br0" timeOffset="2730.74">7536 10728 280 0,'2'-6'195'0,"-2"2"26"16,0 1-28-16,-2 2-38 16,2 0-18-16,-2-1-31 15,2 1-15-15,0 1-27 16,0 0-11-16,-1 0-14 16,1 0-7-16,0 0-7 15,1 3-2-15,8 15-8 16,14 31-6-16,-13-20-3 15,1 4-1-15,-3 2 2 16,-4 4 1-16,-4-2 2 16,1 1-2-16,-1-8-1 15,0-3 10-15,0-10 32 0,-1-4 23 16,-1-4 32-16,0-3 1 16,-25-10-16-16,10 2-18 15,-11-2-20-15,-2-3-12 16,10 4-18-16,-9-3 0 15,-2 0-17-15,1-3-1 16,5 0-28-16,2 2-27 16,9-4-71-16,1 0-45 0,5-1-155 15,2 0-126-15,4-2 287 16</inkml:trace>
  <inkml:trace contextRef="#ctx0" brushRef="#br0" timeOffset="3782.97">5275 6589 395 0,'26'-4'222'15,"-26"4"-24"-15,-3 0-15 16,3 3-22-16,-1-3-12 16,1 0-24-16,0 0-9 15,0 0-3-15,0 0-4 16,0 0-10-16,-1 0-11 0,0 0-27 16,0 0-7-16,0 0-4 15,-6 0-6-15,-8 0-7 16,-27-7-6-16,25 2-14 15,-4 0-1-15,0 1-4 16,-4-3-4-16,-2 1-3 16,0-3-1-16,2-3-1 15,2 1-2-15,7-1 0 16,0-1 0-16,5 6 0 16,6 2 1-16,-2-2-1 15,5 6 1-15,1 0-2 16,0-2-5-16,1 3-13 15,0 0-1-15,0 0 0 16,3 13 2-16,5 12 16 16,10 31 1-16,-9-20 3 15,0 3 0-15,-4 5 3 0,5 1 1 16,-3-6-4-16,-4 1 0 16,2-6-3-16,-4 0-2 15,0-6-88-15,2 0-77 16,0-6 102-16</inkml:trace>
  <inkml:trace contextRef="#ctx0" brushRef="#br0" timeOffset="15235.31">22314 5734 361 0,'0'-14'232'0,"0"6"-10"16,3-2-16-16,-3 3-62 15,2 2-15-15,-2 1-19 16,-2 1-10-16,2 3-14 0,-2-1-10 15,1 1-22 1,0-1-9-16,0 1-13 0,0 0-5 16,0 0-6-16,0 0-3 15,0 0-6-15,0 0 0 16,-2 0 3-16,2 5 2 16,-5 14 2-16,-10 30-1 15,10-17 1-15,-4 0 1 16,0 6 1-16,-1 4 0 15,-1 0-5-15,-1 2-1 16,1 2-5-16,0 1-1 0,1 6-2 16,1 8-2-16,-3 2-2 15,11 3-1-15,-10-3 0 16,6-6 0-16,4-4 0 16,-9-5 0-16,12-2 0 15,-2-3 0-15,-2 1 0 16,1-1-1-16,-4 0 1 15,0-4-1-15,7 1 1 16,1-3 0-16,2-6-1 16,2 3 0-16,-4-10 0 15,-1 2 0-15,2-2 1 16,1-1-1-16,-3 0 1 16,-2-3-1-16,1-5 1 15,-3-2 0-15,3-7 2 16,3 3 0-16,0-1 3 15,-6-3 4-15,3 1 12 16,-3-2 5-16,-1-4 11 0,8 1 8 16,-4-1 11-16,0 0 2 15,0 0-3-15,-1-1-9 16,0 0-21-16,0 0-7 16,-4-15-9-16,-10-29-2 15,11 23-1-15,-2 1 0 16,0-8-2-16,-4-1-1 15,1-3-2-15,1-1 0 16,-1 2-1-16,1 2 0 0,2 0-1 16,0 3 0-16,4 4 0 15,-3 2-1-15,0 4 1 16,-3 2-1-16,5 5 0 16,2 0 0-16,1 6-2 15,0 2-2-15,-1 2-9 16,0 0-2-16,0 0-2 15,0 4 1-15,-1 25 8 16,-5 42 2-16,0-23 2 16,-4 5 0-16,0 2 1 15,4-1 0-15,2-2 0 16,3-3 0-16,6-8-1 16,3-3-1-16,9-11 0 15,1-7 0-15,9-6 0 16,0-5-1-16,5-9 1 15,-3-8 0-15,-1-9 2 0,5-5 3 16,-3-8 1-16,11 2 1 16,1-6 10-16,-1 0-31 15,3-3-100-15,-2 0-80 16,2 0 107-16</inkml:trace>
  <inkml:trace contextRef="#ctx0" brushRef="#br0" timeOffset="16315.94">20433 5909 280 0,'-12'-19'192'15,"3"3"1"-15,4 3-44 16,-4-3-16-16,4 4-20 16,-8 1-12-16,1 2-20 15,0 1-9-15,1 1-9 16,5 3-3-16,-2-1-14 15,6 4-5-15,-1 1-12 16,1-1-7-16,2 1-16 16,-2 0-3-16,2 0 0 0,0 0 6 15,2 17 4-15,7 26 1 16,-2-21-3-16,3 3-2 16,1 4 3-16,0 2 2 15,7 4 2-15,3 1 3 16,1 4 0-16,5 5 0 15,-5 4-2-15,1 6-4 16,7 3 5-16,-2 1 9 16,11 1 9-16,-1-11 4 15,1 0-7-15,2-3-8 0,-4-7-6 16,-2 4 3-16,-2-1 6 16,-3-2 0-16,-2 2-3 15,-1-2-4-15,-4-6-6 16,-1-4 0-16,-4-3 0 15,-1-3 0-15,-7-5 0 16,1-3 0-16,-7-6 0 16,0-3 0-16,-2-6 1 15,-1 1 3-15,0-2 6 16,-2 0 4-16,0 0 0 16,0-1-2-16,0 0-12 15,0 0-19-15,0 0-61 16,-1 0-54-16,2 0-114 15,-9-14-51-15,-19-33-69 16,19 26-40-16,-1-1 261 16</inkml:trace>
  <inkml:trace contextRef="#ctx0" brushRef="#br0" timeOffset="16580.47">20946 6793 281 0,'-27'-90'233'16,"24"85"47"-16,-3 5-53 15,5 7-103-15,-1 3-37 16,3 9-36-16,0 7 0 15,4 3 20-15,1 4-4 16,3 2-13-16,1 0-7 16,-3-2-19-16,-4-5-4 0,-3-6-5 15,0 0-3-15,-1-4 12 16,1-3 8-16,-5-2 13 16,-2-2 10-16,-8-5 3 15,-1 1-2-15,-3-6-13 16,-6-2-10-16,-2-3-21 15,3-6-17-15,-6-1-65 16,4 0-54-16,5-1-344 16,1 5 310-16</inkml:trace>
  <inkml:trace contextRef="#ctx0" brushRef="#br0" timeOffset="26904.65">18419 15920 400 0,'23'-40'225'16,"-26"28"-50"-16,0 2-60 0,-1 0-7 15,1 5-5-15,0-4 6 16,-3 3 31-16,3 3 5 16,4 2-11-16,-2 3-20 15,1-2-46-15,0 0-19 16,0 0-34-16,0 0-9 16,1 22-6-16,10 36-2 15,-9-13 5-15,5 10 6 16,-2 12 5-16,1 5 5 0,1 5 2 15,3 3-3-15,1 13-2 16,-1 4-3-16,0 15-1 16,0 3-2-16,-2 6 24 15,-1 2 11-15,-4 0 12 16,2-1 8-16,-3-15-16 16,-1-2-9-16,-1-8-15 15,1-6-8-15,-1-7-10 16,1-6-3-16,2-13-2 15,-3-3 0-15,4-14-2 16,-3-6 0-16,0-6 1 16,-1-7 0-16,-2-2-1 15,0-2 0-15,2-12-2 16,0-3-4-16,0-6-44 16,1-3-29-16,-4-2-48 15,1 0-38-15,1 0-153 16,0 0 211-16</inkml:trace>
  <inkml:trace contextRef="#ctx0" brushRef="#br0" timeOffset="27565.88">17276 17194 747 0,'-65'-4'315'15,"63"5"-175"-15,5 1-94 16,1-2-27-16,-4 0-15 16,0 0-2-16,14 0 0 15,4 0 0-15,37 6 10 16,-22-2 4-16,13 0 20 0,7 2 14 15,8-4 25-15,8-1 16 16,4-2 20 0,11-4 1-16,0 0-12 0,3 1-15 15,8-4-34-15,0 0-16 16,8-4-21-16,-6-2-15 16,10-3 36-16,-9-2 6 15,6 0 5-15,6 2 13 0,-17 1-41 16,3 4-5-16,-11 8-5 15,-9 4-1-15,3 6-1 16,-5 5 0-16,-8 5 1 16,-4-1 0-16,-14 3-1 15,-5-3 0-15,-7-4-1 16,-6-3-2-16,1-8-1 16,-8-4-2-16,-5-6 1 15,1-4-16-15,-12-6-65 16,-1-5-60-16,-5-4-166 15,-5-5-177-15,3-3 308 16</inkml:trace>
  <inkml:trace contextRef="#ctx0" brushRef="#br0" timeOffset="30941.82">19031 16107 216 0,'28'73'172'16,"-32"-73"10"-16,1 1-36 16,3 1-22-16,-1-2-14 15,1 0-3-15,0 0-10 16,-1 0-6-16,0 0 3 16,0 0 2-16,0 0 2 15,-1 0-1-15,2 0-16 16,-2 0-5-16,1 0-15 15,0 0-6-15,0 0-7 0,0 0-6 16,0-1-11-16,-9 0-3 16,0-1-1-16,0 0 3 15,-28-5 6-15,25 5 3 16,-4 0-1-16,1 0-3 16,3-1-6-16,-6 2-2 15,-4-2-6-15,6 2-2 16,-12 1-4-16,3 0-1 15,1 2 1-15,-9 2-1 0,1 2-2 16,1-2-1-16,-4 3-4 16,1-2-1-16,2 3 0 15,-3 0-1-15,5 0-1 16,-2 2-1-16,4 2-1 16,3 0-1-16,2 2-1 15,1 0 1-15,1 2-1 16,-2-2 0-16,3 4 0 15,-4-1-1-15,2 3 1 16,-2 2-1-16,-1 3-1 16,4 7 0-16,-2-2 0 15,4 4 0-15,1 1-1 16,-2 0 0-16,2 2 0 16,1 0 0-16,0 2 1 15,3 1 0-15,-2-1 0 16,2-1 1-16,-1-1-1 15,3-1 0-15,3 2 0 16,2 4-1-16,1-1-1 0,-1 0-1 16,2-2 0-16,2 6-1 15,-1 2 1-15,5 4 0 16,-4-2 2-16,4-3 0 16,1-8 1-16,4 0-1 15,0-4 0-15,-2-6 0 16,5 3 1-16,-1-5-1 15,1-3 0-15,5 4-1 0,1-2 0 16,0 2 0-16,2 0 0 16,2-2 1-16,3 1-2 15,0-3 1-15,6 1 0 16,0-1-1-16,3-4 0 16,3 0 1-16,-4-3 0 15,2-1 1-15,1-4-2 16,-2-2 0-16,3-2 0 15,-1-2 0-15,0 0 2 16,-1-3 0-16,3-2 0 16,1-1 1-16,1-6 0 15,-3 2 0-15,5-5 0 16,-2 1 1-16,-2-1-1 16,1-3 1-16,-5 1 1 15,0-3-1-15,-5 0 1 16,-3-3 0-16,-7-1 1 15,6-1 1-15,-9-3 1 0,0 1 0 16,-2-6 0-16,-7 1 0 16,2-4 1-16,-2 0 0 15,-6-2 0-15,8-1 0 16,-2-1 0-16,4 2 0 16,0 1 2-16,-7 1 6 15,0 2 7-15,-5-2 1 16,1 3 3-16,-4-2-6 15,-3 1-5-15,4-2 0 16,-4 1-2-16,4 0 0 0,3 1-1 16,-5 1 1-16,0 0 0 15,-4 1 1-15,-1 5-3 16,-5-1-1-16,1-1 0 16,-1 5 0-16,-2 1 4 15,5 2 3-15,-3 4-1 16,0-4 0-16,-1 1-5 15,-2-2-3-15,4 6-1 16,0 3 0-16,1 0 2 16,2 1 0-16,-2 2 3 15,3-2-1-15,-4 2-2 16,-1-3 0-16,1 0-1 16,1 4 0-16,4 1-1 15,-1 2 0-15,-4 0 0 16,7 1 0-16,-5 1-1 15,0-1 0-15,12 7-3 16,-8-1-2-16,4 3-2 0,2 2 0 16,-6 0 0-16,4 3 0 15,-2 1 0-15,-3-1 0 16,9 2 1-16,-6-1 1 16,11 7-1-16,-6-2 1 15,-1 0-1-15,-1 3 0 16,-6-1 1-16,9 5-1 15,-2 0 1-15,5 2 1 16,2 1-1-16,-3-4-1 0,0 0 1 16,0-2-1-16,2-4 1 15,4 5-1-15,-2-4 0 16,1 1 0-16,-2 1 0 16,1-2-1-16,5 2 0 15,0-1 1-15,0-1-1 16,-1 2 0-16,5-3 1 15,2-2-1-15,2-3 0 16,-2-2 0-16,-4-1 0 16,-1-1 0-16,5-1 0 15,-1 0 1-15,7-3-1 16,-2-2 0-16,2-2 0 16,2 0-1-16,-2-4 1 15,1 2 0-15,-2-6 1 16,-4 1 0-16,-3-2 3 15,-3-2 0-15,-2-2 1 0,-1 1 1 16,-3-3 1-16,-1-3 0 16,-1 1-1-16,0-4-1 15,1 2 0-15,0-3-1 16,1-1 0-16,-2-2 0 16,0 1 0-16,0-1 1 15,0 2 0-15,0-1 0 16,-1-2 0-16,-1 1 0 15,-1 0 0-15,-1 2 0 16,0 2 0-16,1 3 0 0,1 4 1 16,-2 0 2-16,1 2 2 15,-1 4 0-15,-1-1 1 16,3 3 0-16,0 1-2 16,1 0-1-16,0 1-2 15,0 0-1-15,0 0 2 16,-2 1-1-16,3-1 2 15,-1 1 0-15,0 0-2 16,0 0-1-16,0 0-2 16,0 0 0-16,0 0-2 15,-5 7 1-15,-2 6 0 16,-20 30 0-16,20-26 1 16,3 4 1-16,-3 1-1 15,5-1 1-15,-4 2 0 16,-1-5 0-16,1-2 0 15,2-7 0-15,2-6 0 16,1-1-3-16,2-4-4 0,0 2-2 16,0 0-1-16,0 0 1 15,0 0 6-15,0-2 1 16,0 1 2-16,0 0-2 16,0 0-1-16,2-10 0 15,5-8 0-15,14-36 0 16,-11 24 0-16,4 0 1 15,-2 2 2-15,2 3-1 16,0-1 1-16,-4 5 0 0,3 4 0 16,-3 4-1-16,-1 9-1 15,1 6 0-15,-1 7 1 16,2 4 1-16,1 8 1 16,-1-2 1-16,-1 5-1 15,-1 1-1-15,2 2-25 16,0 0-20-16,-2-2-107 15,0-1-81-15,0-4 145 16</inkml:trace>
  <inkml:trace contextRef="#ctx0" brushRef="#br0" timeOffset="34697.56">8668 15676 782 0,'0'-1'269'0,"-1"0"-233"16,1 1-15-16,-2 2-3 15,2 18-1-15,-6 35-16 16,6-26 0-16,4 7 0 15,-5 7-1-15,6 13 1 16,-3 7 1-16,2 20 0 16,4 5 0-16,-1 15 2 15,-3 9 5-15,0 13 19 16,-2 3 12-16,-2 3 26 16,5 2 5-16,-2-3-6 15,0 0-10-15,-1 4-20 16,2-3-3-16,-4 3 6 15,2 1 5-15,0-5 1 16,0-5-6-16,-2-15-19 16,0 12-6-16,-3-4-6 15,0-7 0-15,1-14 0 16,-4-19 0-16,6-17-1 0,0-3-1 16,1-9-1-16,-1-9 1 15,-3-14-9-15,-8-4-8 16,3-12-44-16,1-3-26 15,2-11-77-15,2-5-49 16,-5-9-157-16,4-9 224 16</inkml:trace>
  <inkml:trace contextRef="#ctx0" brushRef="#br0" timeOffset="35377.91">6805 17313 401 0,'-34'2'189'16,"59"-5"-102"-16,6 2-4 16,13-2-27-16,2 3-32 15,4 0-20-15,2-2 1 16,2-1 1-16,4-3 0 0,16-2 44 16,5 4 5-16,13 1 7 15,5-1 2-15,5 3-14 16,2-2-16-16,4 0 53 15,6 0 7-15,1 0-13 16,2 2 20-16,2 1-49 16,1 0-7-16,0 0-17 15,7 4-8-15,1 1-13 16,-4-2 0-16,6 3 9 16,-3-6 2-16,-1-3 3 15,-2 1 0-15,4-4-7 16,-7-1-5-16,-9 2-1 15,-4-4-3-15,-7 4 39 16,-3 0 3-16,-2-2 0 16,-12 2 2-16,-11-5-40 15,-7 1-3-15,-11-4-15 16,-1 1-42-16,-12-1-145 0,-5-2-105 16,-9-1 173-16</inkml:trace>
  <inkml:trace contextRef="#ctx0" brushRef="#br0" timeOffset="38315.37">8792 17179 195 0,'-55'60'123'0,"48"-57"-6"16,3-2-9-16,-3 3-12 16,3-1 3-16,2-3 24 15,3 0-4-15,-1 0-17 16,0 0-19-16,0 0-46 15,0-1-16-15,0 0-11 16,0 0 7-16,0-1 11 16,0 1 14-16,4-9 9 15,3 0-4-15,23-33-9 0,-18 29-11 16,1 0-11-16,1 1-2 16,0 3-4-16,-1 2 1 15,4-2-2-15,-3 3 1 16,2 2 0-16,2-1-1 15,-2 1-1-15,-1-1-2 16,1 4-1-16,-1 1 0 16,0 3 17-16,5 3 3 15,-7 0 5-15,3 1 2 16,-6 1-8-16,0 2 1 0,0 2 5 16,-5 2-1-16,1 4-5 15,-4-2-2-15,3 3-7 16,0 5-3-16,-5 0-2 15,3 5-2-15,-8 1-1 16,0 2 0-16,0-2 0 16,-5 0-1-16,-2 4-1 15,0-3-1-15,-5 6-2 16,0 0 1-16,-5 1-2 16,5 1 1-16,-3 4-1 15,-2-3 2-15,2 1 0 16,-9 0 1-16,-3-4 2 15,-1 3-1-15,0-4-1 16,2-3 0-16,-1-5 0 16,-2-3 1-16,1-8 2 15,-2-2 1-15,-1-8 6 16,1-4 1-16,-1-2 2 0,2-2 0 16,3-4-5-16,2-4-5 15,-1-9-6-15,4-3-2 16,-1-8 1-16,6-2 3 15,1-4 7-15,-1 1 4 16,9 2 6-16,-3-4 2 16,7-2 0-16,1 1 0 15,4-6-7-15,3 2-4 16,0 0-7-16,5-3-2 16,2-2-2-16,4 0 0 0,2-3 0 15,-1-3 0-15,2 0 0 16,-2 0 1-16,3 3 0 15,1 2 0-15,3 5 1 16,0 0-1-16,0 2 0 16,4 6 0-16,1 0-1 15,4 5 0-15,1 4 0 16,2-3 0-16,-1 1 0 16,1 1 0-16,2-4 0 15,-1 3 1-15,2-4-1 16,-1 0 1-16,1 5-1 15,-2 1 1-15,-5 5-1 16,-2 3 1-16,-1 4-1 16,1 4 1-16,3 6 0 15,1 0-1-15,0 2 1 16,-1 2-1-16,3 4 1 0,-4-1 0 16,4 6 1-1,-2-2 0-15,1 6 0 0,-3 2 0 16,-10 1 0-16,1 3 0 15,0 1 1-15,-4 2-1 16,13 5 0-16,-11-3 0 16,1 4 0-16,6-3 0 15,-10 0 1-15,8 4 0 16,-4-2 0-16,-4 3 0 16,2 3 1-16,-6-1 0 0,1 7 0 15,-1 2 0-15,-2 7-1 16,0 0-1-16,-2 3 1 15,0 2-2-15,-5 1 2 16,0-1-1-16,-4-3 1 16,-2 2 1-16,-3 0-1 15,-4 1 2-15,-2 9-1 16,-4-3-1-16,-2 3 1 16,0-2-5-16,3-3-3 15,-2-1-1-15,-4-3 0 16,-2-3 3-16,-2-7 2 15,-4-1 1-15,1-2 1 16,-2 3 0-16,-10-2-1 16,3-1-1-16,-6-2 0 15,-5-3-1-15,3-4 1 16,0-2-1-16,1-4 1 16,4-4 0-16,-1 3 1 15,1-4 2-15,-11-2 0 0,-3-3 0 16,-9-2-1-16,-2-3-1 15,6-8-1-15,1 2-1 16,8-9-1-16,4 1-1 16,6-9-1-16,0-5 0 15,2-7-1-15,-1-5-1 16,0-5-1-16,4-1 1 16,4-5-1-16,2-3 1 0,3-5 1 15,4-1-1-15,5 2 2 16,5 3-2-16,5-1-1 15,3 2-1-15,6-12-1 16,3-7 1-16,7-9 1 16,2-7 0-16,5-6 1 15,1 5 1-15,7 2 2 16,2 2 0-16,6 3 1 16,1-5 0-16,5 0 0 15,-2-1 0-15,3 7 0 16,4 3-1-16,-4 8 2 15,5-1 0-15,4 1 0 16,0-2 1-16,9-3 0 16,2 1 0-16,3 5-1 15,2 3 0-15,-3 8 0 16,-4 4 0-16,1 4 1 16,-2 3-1-16,2 2 1 0,3-1 0 15,-1 1 0-15,-1-4 0 16,-1 0 1-16,2 2 0 15,-11 2 0-15,-8 3 0 16,-4 5-1-16,-2 4 1 16,-3 3 0-16,2 5 0 15,-6 0 1-15,-6 1 0 16,0 7 1-16,-4 3-1 16,-5 5 0-16,0 0 0 0,-5 0-1 15,-2 0 1-15,0-1 0 16,-3 1 0-16,-2-2 2 15,-1 2-4-15,0 0-14 16,-1 0-23-16,0 0-57 16,0-2-28-16,0 1-45 15,-1 0-9-15,2 0-20 16,-2 0-10-16,1-8-16 16,0-6 16-16,-2-29 77 15,3 28 44-15,-1 3 74 16,-1 1 16-16,-2 3 1 15,1-1-16-15,-3 3 8 16</inkml:trace>
  <inkml:trace contextRef="#ctx0" brushRef="#br0" timeOffset="38722.76">9383 15648 484 0,'-99'7'209'16,"85"1"-100"-16,4 1-31 15,-4 2-10-15,-4 0 6 16,6 3 3-16,-5 0 13 16,9 2 7-16,-3-5 2 15,-1-2-4-15,7 1-5 16,-4-6-21-16,8 3-15 0,4-6-40 16,0-1-13-16,8 0-14 15,-3-7 1-15,2-2 18 16,4-2 3-16,7-2 0 15,4 0-2-15,5-7-1 16,0 2-2-16,1-4 1 16,5 3-1-16,-1 3-1 15,-3 0-1-15,-4 4 22 16,-6 2 9-16,-3 7 7 16,-5 2 7-16,-5 5 4 15,-4 4 6-15,-5 7 13 16,-5 5-2-16,-9 10-21 15,-5 4-14-15,-7 10-19 16,-4 6-4-16,-4 11-3 16,-2 6 0-16,-3 7-67 15,0 2-62-15,-1-4 76 16</inkml:trace>
  <inkml:trace contextRef="#ctx0" brushRef="#br0" timeOffset="54918.05">22356 16164 130 0,'2'-40'101'15,"-2"36"12"-15,-1 0-11 16,0 2-1-16,0 1 8 16,0 0 0-16,0 0 0 15,-2 1-4-15,3-1-10 16,-1 1-8-16,0 0-19 16,0-1-10-16,1 1-21 15,-1 0-9-15,0 0-11 16,0 0-1-16,0 0 6 15,0 9 3-15,-1 6 3 16,-4 30-3-16,4-20-10 16,0 0-5-16,-1 8-5 15,2 5 0-15,-1 5 0 16,0 4 1-16,0 6 6 16,-1 3 2-16,1 6 5 0,2 0 2 15,0 0 1-15,-1-1 0 16,-2-3-1-16,2 6-1 15,1 2-1-15,0 1-1 16,3 4-4-16,-1-2-1 16,0-7-5-16,3-1-3 15,-2-10-2-15,3-2-2 16,-3-8 0-16,1 3 0 0,0-6-1 16,-2 1 0-16,1 0 0 15,-2-7 0-15,4 1 0 16,-2-4 1-16,-2 0 0 15,1-2 0-15,2 2 0 16,-1-2 1-16,0 2 0 16,-1-1 1-16,0 1 0 15,3 4 0-15,-3-2 2 16,-1 3 8-16,-2-3 9 16,0-4 3-16,1 0 1 15,0 1-7-15,0 3-10 16,-1 0-2-16,1-2-2 15,-5-1-1-15,5-3 3 16,-2-1-1-16,-2-2 1 16,0 0 0-16,2-5-3 15,-1 0-1-15,-1-4-2 16,0-2-1-16,1-1-1 0,-2-3-2 16,0-5-30-1,2 2-16-15,-4-4-49 0,2-3-38 16,0-4-129-16,1-4 168 15</inkml:trace>
  <inkml:trace contextRef="#ctx0" brushRef="#br0" timeOffset="56229.06">21074 17161 400 0,'-3'3'202'16,"2"-3"-54"-16,1 0-92 15,-1 0-21-15,1 0 4 16,0 0 11-16,0 0 28 15,0 0 4-15,0 0-6 16,0 0-11-16,1 0-25 16,11 5-9-16,6 0-14 15,32 8-5-15,-26-12-7 16,4 2 1-16,4-3 11 16,-4 0 3-16,9-4 4 0,0 1-1 15,7 1-8-15,2-2-1 16,1 4 1-16,0 1 0 15,-7 1 1-15,1 4 1 16,2 1-2-16,0-2-1 16,11 1-4-16,-3-2-2 15,3-3-3-15,0 2 1 16,2-5 6-16,2 0 3 16,-6 2 6-16,0 0 4 0,-1 0-1 15,-4 2 1-15,6 1-2 16,-2 0-3-16,2 1-4 15,2 2-3-15,3 3-6 16,1-1-2-16,-7 1-1 16,-2-1 0-16,2-5 0 15,2 3 1-15,7-3 1 16,1 1 0-16,-1-3 1 16,0-1-1-16,-2 0 1 15,0-2-1-15,-9 2 4 16,1 2 3-16,-11 2 8 15,-1 0 5-15,0 1 7 16,-1 0 2-16,2 0 2 16,0-3 0-16,2 1-1 15,-4 0 1-15,3-2-3 16,-4 0-2-16,-5 1-5 16,-2-4-3-16,-8 0-4 0,2-1-2 15,-9-1-3 1,5 5-1-16,0 2-3 0,-5-2-1 15,7 0-3-15,-9-1 0 16,4 0-3-16,1 1 0 16,2 2 0-16,3-2 1 15,-1 0 0-15,-6 0 0 16,0 2-1-16,-4-3-1 16,-4 1-1-16,-2 0 0 15,-2 0 2-15,1 2 0 16,-4-3 4-16,-1 0 0 0,0 0 1 15,0 0 0-15,0 0-6 16,-1 0-7-16,0 0-34 16,0 0-28-16,-2 0-90 15,3-1-52-15,-1 0 128 16</inkml:trace>
  <inkml:trace contextRef="#ctx0" brushRef="#br0" timeOffset="57094.16">23902 17043 567 0,'-78'-45'227'0,"72"49"-134"15,1-1-34-15,4 2-20 16,-3-4-10-16,3-1-20 15,0 0 2-15,0 0 7 16,1 0 10-16,0 0 13 16,0 0 7-16,0 0 12 15,0 0 4-15,4 2 4 16,6 3 1-16,-3 0-11 16,1 1-10-16,28 29-18 15,-28-30-8-15,4 3-10 16,0-2-4-16,1 1-3 15,3 1-2-15,1-4-2 0,2 3-1 16,0-1 1-16,4 1 0 16,-1 0 1-16,2 1 3 15,-2 0 4-15,1-1 3 16,-1 1 1-16,-3-1-1 16,0-1-3-16,-4-4-2 15,-3 4 1-15,-3-3 1 16,-8 1 17-16,-2 2 8 0,0-1 14 15,-4 3 7-15,-2 1 2 16,-2 1 3-16,-8 0 8 16,-1 2 3-16,-1 0-4 15,-3 1-7-15,-4 1-21 16,-1-1-11-16,-5 2-16 16,-3 3-6-16,-4 3-3 15,4 1-1-15,0 3-1 16,5-4-1-16,4-2-4 15,3 2-8-15,7-7-40 16,2 3-39-16,6-7-98 16,-3 0-60-16,9-5-222 15,-1-3 295-15</inkml:trace>
  <inkml:trace contextRef="#ctx0" brushRef="#br0" timeOffset="58699.58">24237 17369 562 0,'-1'-1'231'0,"1"-4"-137"15,-1 1-20-15,1 3-5 16,0 0 5-16,0 0 17 16,-1 0 11-16,0 0-9 15,0 1-7-15,0 0-24 16,-2 0-11-16,3 0-16 16,-1 6-6-16,0 6-10 15,1 3-4-15,6 32-7 16,-6-26-1-16,-4 6-3 15,0 3-2-15,1 5 1 16,-2 2-1-16,3 2-1 16,4 1 0-16,-3-3-1 15,-2-1 1-15,4-1-1 16,-4 1 0-16,3-3 0 16,1-2 0-16,-7-1 1 15,4-3 0-15,0-3 0 16,1 0-1-16,1-9 1 0,1-4 0 15,-1-2 0-15,0-6 1 16,0-2 4-16,0 0 6 16,0-1 14-16,-1 0 4 15,0-1 11-15,0 0 0 16,0 0-4-16,0 0-2 16,0 0-13-16,-2-7-5 15,1-16-12-15,0-27-1 0,5 13-2 16,2 2 3-16,1 0 10 15,6-4 6-15,1-1 6 16,-5-3 0-16,1 4-7 16,-2-4-3-16,2 7-4 15,1 3-2-15,-1 5-3 16,1 7-1-16,-2 8-2 16,5-1-1-16,-3 2-2 15,5 2-1-15,3 2-1 16,3 0-2-16,7 5 0 15,-1 3 0-15,-3 0 0 16,6 3 0-16,-4 3 1 16,-3 0 0-16,16 21 2 15,-27-6 3 1,-1 2 0-16,-5 6 1 16,-5 2-3-16,-4 0-6 15,-3 5-6-15,-5-5-4 16,-2-1 0-16,-5 0 6 0,0-5 5 15,-4 0 3-15,-3-6 3 16,-2-5-2-16,0-3-1 16,1-7 0-16,0-1 0 15,3-2 0-15,2-1-1 16,3-2 1-16,4-3 0 16,3-1 0-16,1-3 2 15,5 0-1-15,-3-1 1 16,1 1-1-16,1 0 0 0,-1-1 0 15,2 1 1-15,2 8-1 16,3-2 2-16,-6 2 0 16,5 1 0-16,0-1 4 15,0 1-1-15,0 0-3 16,-2 0-1-16,3 0-2 16,0 1 0-16,0 0 0 15,3 2 2-15,4 15-1 16,12 28 1-16,-12-25 0 15,2 1 3-15,1 0 10 16,8 3 6-16,-9-3 16 16,1 2 8-16,-1 1 4 15,1 0-3-15,-1-4-14 16,-5-2-11-16,3-6-15 16,-4-3-2-16,1-3-5 15,2-1-3-15,-2-2-14 16,-1 0-13-16,-1-2-22 0,-2-1-14 15,0-1-48-15,0 0-38 16,0-1-136-16,0 1 177 16</inkml:trace>
  <inkml:trace contextRef="#ctx0" brushRef="#br0" timeOffset="59546.37">24580 17798 350 0,'34'75'182'0,"-27"-70"-63"16,1 3-39-16,2-4 10 15,3 1 2-15,2-1 10 16,-1 2 28-16,1-2-1 15,-2-2-29-15,1 0-25 0,-4-4-36 16,3-3-15-16,-3-1-15 16,-5-4 1-16,-1-4 2 15,-1-1 4-15,2-6 6 16,2-1 2-16,-2-1 0 16,-4-1-1-16,1 1-1 15,-9 1 5-15,0 5 6 16,-5 2 2-16,-5 4-6 15,2 4-7-15,-2 3-11 16,0 1-3-16,-3 8-5 16,2 2-1-16,-4 6-3 15,0 4-1-15,2 1-3 16,1 2 1-16,2 1-3 16,2-1-3-16,-1 3-3 15,3-1-2-15,3 4 3 16,2-1 4-16,3 2 7 15,2 4 1-15,3-8 3 0,1 2 1 16,6-6 3-16,0-2 2 16,6 5 9-16,4 0 5 15,2 1 14-15,4-2 3 16,2-4-10-16,-1-3-6 16,2-8-20-16,1-3-6 15,2-7-24-15,-6-5-32 16,-2-7-115-16,1-4-118 15,0-6 178-15</inkml:trace>
  <inkml:trace contextRef="#ctx0" brushRef="#br0" timeOffset="60656.36">22302 16178 284 0,'-66'11'151'0,"61"-10"-47"0,2 1-42 15,-2 1-43-15,4-3-1 16,0 0 31-16,0 0 18 16,0 0 33-16,0 0 12 15,0 0-1-15,0 0-8 16,-4 6-19-16,2-1-10 15,-5 4-11-15,4 1 0 0,-16 25-2 16,27-25-4-16,-8-4-12 16,4 3-6-16,0-3-9 15,-3-2-1-15,6 1-6 16,-6-7 1-16,2 2 12 16,2-2 11-16,-4 1 4 15,0 0-3-15,7-10-21 16,-1-12-14-16,39-34-8 15,-24 25-1-15,4-7-1 16,1-4-2-16,-1-2 1 16,-1 2-1-16,-1 2 0 15,0 6 1-15,-2 6 0 16,-3 9 0-16,-8 8 0 16,-2 4 3-16,-6 11 15 15,-3 2 7-15,0 11 16 16,-3 4 3-16,-1 9-8 15,0 4-3-15,-4 2-10 0,1 6-2 16,-1-1-2 0,2 2 0-16,0-3-7 0,-2-6-4 15,4-6-8-15,0-3-5 16,2-8-9-16,3 0-23 16,3-6-57-16,3 1-35 15,1-7-84-15,1-2-50 16,3-5 169-16</inkml:trace>
  <inkml:trace contextRef="#ctx0" brushRef="#br0" timeOffset="61309.95">22830 15519 306 0,'20'-66'205'0,"-20"70"-9"16,4 6-30-16,-2-2-15 15,2-2-12-15,1 5-6 16,2-1-9-16,1 3 0 0,9 3 2 16,-2-2 1-16,6 1-2 15,4-1-16-15,2-3-31 16,-1-4-18-16,0-2-37 16,-1 0-7-16,-2-5-5 15,0 3 4-15,-4-3 7 16,-1-3 3-16,-2 2 3 15,1-4-6-15,-1 3-8 16,-10-2-2-16,3-1-4 16,-9 2-1-16,0-1 0 15,5 3 1-15,1-2 1 16,-1 1 0-16,-3 1-2 16,-2 0-1-16,0 0-12 15,-2 0-20-15,2 0-63 16,-1 0-47-16,1 0-102 15,0-1-48-15,0 1-118 16,0 0 243-16</inkml:trace>
  <inkml:trace contextRef="#ctx0" brushRef="#br0" timeOffset="61690.94">23140 15547 523 0,'-69'12'343'0,"65"0"41"16,4 3-172-16,-3 3-99 15,3 3-30-15,0 3-44 16,-1 2-16-16,-2 5 11 16,1 1 11-16,-5 0 32 15,1 5 13-15,-3 1 7 16,1 0-1-16,-2 3-29 15,3-6-15-15,1-5-24 16,0-2-12-16,2-6-10 16,3-1-2-16,-1-6-2 15,0 0-1-15,2-5-1 16,-1 1 0-16,1-3-1 16,0-1-1-16,0 1-2 15,0-3-5-15,-1-3-40 16,0-1-38-16,-1-2-93 15,2-1-56-15,-2 1-140 16,1 0-109-16,0 0 312 0</inkml:trace>
  <inkml:trace contextRef="#ctx0" brushRef="#br0" timeOffset="62066.93">22933 16078 302 0,'-63'-87'199'16,"49"83"13"-16,1 3-29 15,-1 0-33-15,1 1-11 0,-1 0-17 16,3 2-8-16,2 2-20 16,-1-2-12-16,8 3-26 15,2 0-8-15,0 0 1 16,6 3 4-16,6-2 11 16,2 2-1-16,6 0-10 15,1-2-1-15,2 0-2 16,2-4-4-16,4 1-3 15,-1-3-4-15,4-4-5 16,-1-1-2-16,-2-2-8 16,0 0-5-16,-2 1-9 15,-4 1-3-15,-1 1-3 16,-5 1-2-16,-4 0 0 16,-3 3-1-16,-6-1-7 15,0 0-18-15,-4 1-43 16,-1-1-26-16,0 1-65 15,0-1-30-15,0 0-111 16,1 0-170-16,0 0 308 0</inkml:trace>
  <inkml:trace contextRef="#ctx0" brushRef="#br0" timeOffset="63028.98">23374 15738 453 0,'4'0'221'15,"-3"-3"-81"-15,-1 7-57 16,0-4-15-16,-1 0-4 15,0 0-1-15,-2 3 33 16,-3 13 6-16,-12 33 9 16,10-34-9-16,-2 5-36 15,0 0-16-15,1 6-34 16,0 0-6-16,4 1-5 16,-2 2-1-16,1-6-1 15,2 2-1-15,0-3-1 16,-1-2 1-16,3-3 10 15,-1-4 2-15,2-5 6 16,3 0 3-16,0-5-5 16,-3-1-2-16,0-2-3 0,0-1-3 15,0 0-4-15,0 0 2 16,0 0 1-16,1 0 1 16,0-1 4-16,0 1 2 15,0 0 0-15,2-8 1 16,7-8-6-16,27-30-2 15,-24 25-4-15,0-1-2 16,2 4 0-16,-2-3 4 0,0 4 5 16,-2-1 3-16,1 5 2 15,0 0-1-15,-1 1 1 16,-1 2-1-16,4-4 18 16,-9 14-23-1,0-1-1-15,1 3-2 16,3 5 0-16,-3-4-1 15,2 3 2-15,-2 1-2 16,-3 3 1-16,-1 2 0 16,-1 5-1-16,-1 5 0 15,-2-2-2-15,0 8-1 16,-2-5 0-16,-1-4-1 16,0 0 0-16,2-5 0 15,-1-5-1-15,5-1 0 16,0-2-2-16,2-6-4 15,0-4 0-15,-2 4-3 16,0 0 0-16,4-17 3 16,17-29 0-16,-6 20 1 0,1 1 1 15,3-3 1-15,1 0 0 16,1 6 1-16,-1 0 2 16,-3 7-1-16,1 3 1 15,-4 8 0-15,0 1 1 16,-7 7 5-16,-2 4 3 15,-3 6 4-15,-4 4-1 16,0 8-2-16,2 4-3 16,0 3 0-16,1 5 0 0,-1-2-4 15,1-3-1-15,3-4-5 16,1-4-5-16,0-8-6 16,10-6-3-16,2-10-72 15,10-4-49-15,22-13 83 16</inkml:trace>
  <inkml:trace contextRef="#ctx0" brushRef="#br0" timeOffset="78281.62">21660 16181 283 0,'-6'2'165'0,"2"-1"-17"15,1-1-32-15,0 1-20 16,0 1-1-16,2-2 12 16,0 0 5-16,-1 0 3 15,2 1-4-15,-4 1 4 16,-5 0-8-16,7 1-20 15,-6 2-9-15,4-1-35 16,0 2-8-16,-2 0-6 16,1 0 0-16,-1 0 0 15,-5 2-4-15,-22 28-7 16,26-27-4-16,5-1-8 16,-4 2-2-16,1-2-4 15,8 5-1-15,-5 0-2 16,3-3 0-16,12 7-1 15,-10-9 0-15,8 1-1 0,-2 1 1 16,-4-8 2-16,3 0 3 16,1-2 4-16,-1 0 3 15,-2-5 7-15,4 2 2 16,-5-7 1-16,2 0 1 16,4 1-5-16,-8-4-1 15,5 2 6-15,-4-5 3 16,-5-1 4-16,2 4 1 15,-3 1 2-15,-1 1 3 16,5 7 3-16,-4-4 6 0,-3 0-1 16,-1 4-4-16,-6-3-6 15,5 3-6-15,1 4-8 16,1 0-4-16,2 1-5 16,0 1-3-16,2-2-2 15,0 0-1-15,-1 0-2 16,2 0-2-16,-4 9-1 15,0 2 0-15,-1 2 1 16,-2 27 1-16,9-22 1 16,-2-4-1-16,-2-2-1 15,-6-3 0-15,8-1-3 16,2 3-1-16,7-5 0 16,2 1 0-16,-8-8 2 15,7-1 2-15,-4-4 2 16,0 0 1-16,5-2 3 15,0-4 1-15,2-1 1 16,-1-3 0-16,0-3 0 16,0 3 0-16,-4 0 0 0,1-2 0 15,-5 6 3-15,-4-4 4 16,-4 1 12-16,1 5 4 16,-6 0 4-16,0 3-2 15,2 6-11-15,-5 0-5 16,1 6-9-16,-1 2-2 15,-2 3-2-15,2 2-1 16,4 3 0-16,1-1 0 16,-1-1 0-16,0-2-2 0,6-6-5 15,-1 2-3-15,6-3-6 16,3-2 0-16,-1-2-23 16,4 0-29-16,1-3-101 15,2-2-75-15,9 1 147 16</inkml:trace>
  <inkml:trace contextRef="#ctx0" brushRef="#br0" timeOffset="79986.06">21662 17813 352 0,'15'78'252'16,"-16"-75"34"-16,-5-6-63 15,5 0-66-15,0 3-19 16,0-1-33-16,0 1-8 16,0 0-9-16,0 0-3 0,0 0 9 15,0 0-1-15,-1 0-10 16,2 0-8-16,-2 0-30 16,1 0-9-16,-3 7-18 15,-2 3-5-15,2 2-8 16,-30 28-3-16,26-30-2 15,4 0 0-15,3 0-2 16,0-1-1-16,6 1-1 16,-4 0 0-16,3-2-2 15,2 0 0-15,-1-1-1 16,-1 0 0-16,5-3 1 16,-4 2 0-16,1-6 1 15,6 1 1-15,-4-1 4 16,-1-4 2-16,1-1 5 15,-1-2 5-15,-1-1 2 16,-1-1 1-16,0-3 2 0,-1 0-1 16,-3-1 3-1,4 0-1-15,-8-3 12 0,2 1 5 16,-3-4 9-16,-3 3 1 16,-1 6-10-16,0 1-5 15,-1 11-13-15,4-1-4 16,-2 9-7-16,1 2-5 15,2 6-5-15,-3 6-2 16,5 1 1-16,-3 1 1 16,3-1 1-16,2 0 1 0,-1-2-1 15,3-4-1-15,2-3-5 16,-2-7-3-16,4-8-2 16,2-4 0-16,-1-9 5 15,7-3 2-15,-5-8 4 16,1 0 1-16,1 0 2 15,-1-1 0-15,-1 1 1 16,-2 0 2-16,-7 2 3 16,-1 5 4-16,-2 7 8 15,0 4 4-15,0 5 1 16,0 0-1-16,2 0-10 16,0 0-4-16,-2 5-7 15,-6 13 0-15,-7 28-1 16,12-27 0-16,-3-3 1 15,2 0-1-15,3-2-4 16,-1 2-1-16,7-7-12 16,-3 0-20-16,4-6-47 0,-2-4-36 15,2-5-109-15,9-5-74 16,0-5 191-16</inkml:trace>
  <inkml:trace contextRef="#ctx0" brushRef="#br0" timeOffset="93560.48">12072 16458 440 0,'0'-1'213'0,"0"3"-56"16,-2-1-28-16,1-1-22 15,0 0-9-15,0 4-20 16,-1 13-1-16,-3 30-5 15,4-22-7-15,-3 8-17 16,1 7-7-16,1 8-12 16,-3 7-2-16,5 5 1 15,0 5 0-15,1 18-1 16,5 6 2-16,-6 8 5 16,-2 0-2-16,0-6-3 15,0-3-4-15,2 3-14 16,0-2-3-16,0 0-2 15,0-5 0-15,-4-14 8 16,1-3 2-16,2-13 7 0,-2-7 4 16,2-6-5-16,-1-10-2 15,1-2-6-15,-1-4-4 16,2-8-5-16,-4 1-2 16,2-9-1-16,0 1-1 15,2-6-2-15,0-1-12 16,0 2-44-16,-1-5-33 15,0 0-94-15,-2 0-86 0,3 0 173 16</inkml:trace>
  <inkml:trace contextRef="#ctx0" brushRef="#br0" timeOffset="94321.12">11145 17666 548 0,'-16'-11'240'16,"4"0"-116"-16,1 1-38 15,5 2-23-15,0 3-10 16,4 3-20-16,0 2-7 16,8-1 9-16,-6 0 8 15,0 1 20-15,10 0 9 16,11 3-8-16,35 9-10 0,-24-8-14 15,3 0-7-15,2-3-8 16,-1-1-2-16,2-5-2 16,8 0 7-1,4-3 10-15,5-1 4 0,5 2 4 16,-1-2-3-16,7 2-8 16,-2-1-3-16,-5 0-5 15,2 5-4-15,-5 1-3 16,0 0 0-16,5 6 4 15,-1 1 3-15,0 2 2 16,1 3 1-16,-2-3 0 16,-6 1-1-16,-9 0-1 15,-6-1-1-15,-3-3-3 16,4-4-2-16,2-2-3 16,2-2-3-16,-2-1-5 15,-4 1-2-15,-2 0-3 16,-5 0-1-16,0-1 0 15,-4 0-2-15,-1-1 0 16,-3 1 0-16,-2 0-1 0,0 0 0 16,-8-2 0-16,4 1-1 15,-3-2 0-15,-1 0 0 16,-2 3-1-16,3-1 1 16,-3 3-10-16,-1 0-17 15,4-1-48-15,-5 0-32 16,4 1-65-16,5 3-31 15,-2 0-60-15,5 0-30 16,3 0-79-16,0 0 220 16</inkml:trace>
  <inkml:trace contextRef="#ctx0" brushRef="#br0" timeOffset="95265.59">13384 17421 362 0,'0'0'209'0,"1"3"-23"16,1 0-13-16,-2-3-29 16,0 0-23-16,0 0-41 15,0 9-22-15,4 16-31 16,3 28-7-16,-1-19-7 15,-2 4-2-15,2 6-2 16,-2 1-2-16,-1 0-2 16,-1-1-1-16,1-5-1 15,0-5 0-15,-3-5 0 16,1-5 0-16,-5-6 16 16,3-2 12-16,-1-12 20 15,-5-1 25-15,1-9-6 16,-4-5-8-16,0-4-19 15,2-6-23-15,1-4-10 16,4-2-2-16,4-3-1 16,1-2-1-16,8 2 1 0,1 1-3 15,1 2-3-15,5 2-1 16,-1 5 0-16,4 3 1 16,3 6 0-16,-6 5 2 15,3 6-1-15,-5 6 1 16,-3 3-1-16,-1 2 1 15,-4 1 0-15,1 0 0 16,-7 3-2-16,2-1-1 16,-5-2-5-16,-6 0-1 0,3 0 0 15,-7-3 3-15,-3-3 2 16,4 4 1-16,-2-4 1 16,-3 1 0-16,5 1 1 15,-1 0-2-15,-1-2 0 16,8 1 1-16,3 2 3 15,2-1 3-15,3 1 0 16,3 2 0-16,-2-1-6 16,3-2-1-16,-1 3-2 15,2-7-2-15,2 4-6 16,-5-1-15-16,5 1-48 16,-2 1-37-16,0-3-124 15,0-5 146-15</inkml:trace>
  <inkml:trace contextRef="#ctx0" brushRef="#br0" timeOffset="95630.61">13604 17878 320 0,'97'43'187'16,"-83"-34"-31"-16,-2-10-25 15,1-3-40-15,-1-1-16 16,-5-8-5-16,-1-3 4 0,-4-7-15 16,-2 3-7-16,0-6-13 15,-1 2 5-15,-5 4 20 16,-3 0 15-16,-4 8 16 16,-4 2-1-16,5 8 1 15,-3 4-15-15,4 11-27 16,-2 6-10-16,8 9-31 15,2-2-4-15,3 8-6 16,5-3-2-16,0 1-1 16,1-4-4-16,4-9-3 15,0-5-1-15,3-8-48 16,5-3-51-16,0-6-157 16,1-1-155-16,2-12 261 15</inkml:trace>
  <inkml:trace contextRef="#ctx0" brushRef="#br0" timeOffset="96396.87">11622 15750 450 0,'-60'-33'257'16,"53"33"-64"-16,4 4-50 15,-2-1-15-15,3-1-43 16,0-2-20-16,2 0-17 16,0 0-10-16,0 0 0 15,0 0 0-15,6 3 10 16,13 6 8-16,33 14-4 15,-23-17-2-15,0-4-18 16,3-2-8-16,-1 1-15 16,-3-1-3-16,0 2-2 15,-7-2-1-15,0-2-1 16,-1-1-3-16,-8-1-33 16,-1-4-26-16,-7-3-119 15,-1-1-136-15,-3-7 202 16</inkml:trace>
  <inkml:trace contextRef="#ctx0" brushRef="#br0" timeOffset="96800.79">11866 15665 384 0,'-37'-26'186'15,"28"40"-53"-15,5 4-21 16,-2 5-20-16,0 5 4 16,5 7 6-16,-2 1 3 15,-3 13-13-15,2 0-12 16,-7 1-36-16,3 0-20 15,1-9-19-15,-3-3-2 16,3-8-9-16,-2-4-25 16,-3-7-69-16,4 0-35 15,-2-9-41-15,-3-1 14 0,3-7 67 16,-5-6 36-16,1-4 57 16,0 1 15-16,3-1 20 15,0 0 16-15,7 6 33 16,-1 1 26-16,2 1 22 15,3 0-16-15,0 0-26 16,0 0-20-16,0 0-23 16,4 0 4-16,12 1-12 15,30 4-9-15,-25-3-17 16,5 1-4-16,0-1-6 16,1-1 0-16,2-1-2 15,-5-1-5-15,-3 0-40 16,-3-1-34-16,0-5-83 15,-3 0-78-15,6-2 153 16</inkml:trace>
  <inkml:trace contextRef="#ctx0" brushRef="#br0" timeOffset="97567.64">11937 16051 731 0,'10'-76'338'0,"-11"79"-170"15,0 4-44-15,0 5-64 16,2 5-34-16,-3 1-18 16,0 3 5-16,0 2 19 15,-4 0 11-15,4 1 12 16,3-1-1-16,-2-2-17 15,-1-3-10-15,4-1-15 16,-4-3-2-16,2-3-4 16,6-1 0-16,-6-4-1 15,6 2 0-15,-6-5 0 16,-1 0 1-16,3-2 0 16,-2-2 3-16,0 1 6 15,0 0 1-15,0 0 5 16,0 0-1-16,0-1-3 15,0-1-3-15,0 1-3 16,0 0-2-16,0 0-3 16,0 0 0-16,0 0-2 15,2-9 1-15,4-1-2 0,24-29 1 16,-23 26-1-16,2 4 0 16,-1 0-1-16,0 2 0 15,-1 4 0-15,-2-2 1 16,3 6 3-16,-4-1 2 15,2 1 0-15,-5 1 0 16,-1-1-3-16,0 0 0 16,0 0-1-16,0 0-1 15,0 0-1-15,0 0 0 16,0 0 2-16,0 0 0 0,0 0 1 16,1 0-1-16,0 0-1 15,-1 0-3-15,1 0-3 16,1 1-2-16,2 1 0 15,4 0 0-15,1-2 4 16,0-3 0-16,3-2 0 16,25-20 1-16,-27 15 0 15,0 2 0-15,-3 6-1 16,5 2 1-16,-3 1 0 16,-2 3 2-16,-2 2 3 15,0 4-1-15,0-1-1 16,-2 0-1-16,2 0-41 15,-3-4-42-15,2 0-91 16,2 2-65-16,2 1 146 16</inkml:trace>
  <inkml:trace contextRef="#ctx0" brushRef="#br0" timeOffset="98721.98">12587 16735 286 0,'37'-35'219'16,"-41"30"19"-16,-1 2-64 15,2 2-22-15,-4 1-31 16,3 1-16-16,-2 2-7 15,-1 0-8-15,1 3-19 16,2 2-10-16,0 2-15 16,3 1-4-16,-3 2-8 15,3-1-3-15,0 5-10 16,1-1-4-16,0-2-4 16,2 0-2-16,6-5-5 15,-3-3-1-15,8 2-1 16,-3-5 6-16,0 2 8 15,3-3 2-15,-3-4 1 16,3 1-5-16,-5-4-2 16,1 2 0-16,-5 0 2 15,-2-5 3-15,-2 1 0 16,2-5-2-16,-4-1-1 0,-1-1-3 16,-3 3-3-16,0 1 0 15,-2 1-1-15,4 1 2 16,-5 3 1-16,5 2 0 15,-2 3 0-15,0 0-2 16,3 3-4-16,-1 0-3 16,3 5-3-16,1-2-3 15,0 7-1-15,0-3 1 0,0 2 2 16,1 1 1-16,2-4 0 16,1 0 0-16,2-6-2 15,0-2 0-15,2-3 0 16,-2-2 2-16,1-3 1 15,-2-1 2-15,-1 0 1 16,-2-3 0-16,-2-4 1 16,0 3-1-16,-2-3 0 15,-3 1 1-15,0-1 0 16,-4-2 3-16,1 3 1 16,1 5 1-16,0 5 7 15,2-1 0-15,0 8-2 16,3-2-3-16,0 5-13 15,1 2-4-15,1-2-12 16,0 3-11-16,2-1-31 16,1-2-23-16,3 3-80 15,-1 1-49-15,3 2 131 16</inkml:trace>
  <inkml:trace contextRef="#ctx0" brushRef="#br0" timeOffset="100021.5">12569 18198 425 0,'0'-1'213'0,"0"0"-68"0,0 0-28 16,0 0-49-16,0 1 1 16,0 0 7-16,0 0 8 15,3 5-3-15,-2 9-3 16,0 2-23-16,9 29-9 15,-6-29-19-15,4-2-6 16,-1 3-8-16,2-3-1 16,3-3 5-16,-2 0 1 15,3-2-2-15,-1-5-1 0,0-3-4 16,-3-2-2-16,-1-4 3 16,-2 0 10-16,-3-4 15 15,-1 0 4-15,-1-6 1 16,-2-2-10-16,-3-2-12 15,3 3-3-15,-5-3 0 16,1 2 1-16,-4 2 4 16,2 3 3-16,-2 7 5 15,2 3 0-15,1 2-8 16,-2 2-8-16,4 3-14 16,2 8-6-16,1 7-2 15,1 3 2-15,0 3 4 16,3-7 1-16,0 1 1 15,2-3-1-15,-1-5-1 16,2 0-2-16,-2-11-3 16,1-4 2-16,2-8 1 15,-3-3 2-15,2-7 2 16,-1-3 2-16,-3-1 2 0,3-2 0 16,-4 1 4-16,-2 2 2 15,-1 7 3-15,-2 3 9 16,1 6 20-16,0 5 8 15,0 3 2-15,-1 5-8 16,0 7-22-16,-1 3-8 16,2 10-7-16,-2 0-3 15,3 2-4-15,-4 2-7 0,5-5-40 16,1 0-26-16,1-1-62 16,2-4-43-16,4-3-207 15,2-1 251-15</inkml:trace>
  <inkml:trace contextRef="#ctx0" brushRef="#br0" timeOffset="108616.11">3660 1488 323 0,'-8'-14'204'16,"1"5"-64"-16,-2 5 0 15,-2 4 4-15,3 2-51 16,2-1-13-16,1 6-19 15,3 0-17-15,-1 8-17 16,0 3-2-16,1 6-4 0,0 8-2 16,2 4-4-16,0 9-3 15,0 11 0-15,-1 5 5 16,-1 17 8-16,0 4 4 16,0 8 4-16,1 3-4 15,2 10-9-15,0 5-1 16,0 7-7-16,1 3 0 0,0-5-1 15,1-1-1-15,4-7-2 16,-4-4-4-16,2 0 28 16,-3-9 3-16,-1-8 11 15,4 5 8-15,-1-7-18 16,-1 3 0-16,-1-5-7 16,-1-9-4-16,2-11-10 15,-2-10-3-15,1-14-2 16,0-8-1-16,-1-12 1 15,0-2 1-15,-1-6-3 16,0 0-1-16,0 3-3 16,-1-4-4-16,0 0-46 15,-1-4-47-15,-4-4-135 16,1 1-113-16,4-2 211 16</inkml:trace>
  <inkml:trace contextRef="#ctx0" brushRef="#br0" timeOffset="109681.99">1676 2825 120 0,'9'-70'101'0,"6"79"0"0,-3-5-19 16,3 6-6-16,-1-3-8 16,0-3 10-16,8 6 15 15,-2-4-3-15,8 0-17 16,1 0-15-16,5-6-23 16,5 0-1-16,3 0 7 15,4-2 7-15,8 1 7 16,0-3-2-16,2-2-1 15,0 0-4-15,7-2-7 16,1 2-5-16,13-4-7 16,3 1-2-16,1 0-4 15,3 1-2-15,-3 1-9 16,6 1-3-16,4 2-5 16,0 0-2-16,6 4-1 15,-7-3 0-15,4-1 0 16,0 0-1-16,6-1 1 0,6 4 0 15,-6-4 4 1,-3 5 5-16,-2-1 7 0,-3 1 4 16,10 2 2-16,-3-2-1 15,-2 0-4-15,3-1-3 16,-5 0-4-16,8 3-1 16,4-1 18-16,-7 0 10 15,-6 3 4-15,-10-4 0 16,-9 3-18-16,4 2-11 15,-1-3-3-15,-2 3-1 0,-4-2-1 16,-10-1-1-16,-4 0-2 16,-1 4 0-16,0-3 1 15,-3-3 0-15,-4 2 0 16,-4-3 0-16,-2-2 0 16,-1 0 0-16,-3-3 0 15,-1 3 0-15,-6-2-1 16,-3 4 1-16,-5 1-40 15,-13-6-62-15,1 6 63 16</inkml:trace>
  <inkml:trace contextRef="#ctx0" brushRef="#br0" timeOffset="112298.18">4464 2715 287 0,'-32'-55'180'0,"32"57"-11"16,-5-5-14-16,0 5-31 16,4-2-13-16,-6-3-8 15,5 0-3-15,-1 1-2 16,0 0-4-16,2 2-4 15,0-1-6-15,-2 0-15 16,3 1-2-16,-1 0-13 16,0-1-5-16,0 0-15 15,-2 1-7-15,-1-1-12 16,2 1-6-16,-4 0-6 16,-3 0-3-16,-1 1-2 15,-3 0-2-15,-21 11-5 16,34-1 0-16,-4 0-1 15,4 4 1-15,1-1 3 16,-3 2 1-16,7-4 0 16,-3 0 0-16,2-7 0 15,1 3 0-15,2 1 1 0,0-5 1 16,4 1 3-16,1 0 2 16,0-6 7-16,2 1 4 15,5 0 5-15,-5-6 1 16,2 0-1-16,1-2 0 15,-4-3 0-15,3 2 0 16,-2-2-2-16,-4-1 0 0,-5 0-2 16,1 1 1-1,-6 0 1-15,0 2 1 0,-5-1 1 16,-1-2-2-16,-1 5-3 16,-3 0-2-16,0 1-3 15,-3-1-3-15,5 0-3 16,-4 2-2-16,4 5-3 15,1 0-3-15,1 7-5 16,-4-3-1-16,0 7-1 16,-1-1 1-16,2 4 3 15,4 3 1-15,-1-1 3 16,3-1 0-16,0-4-3 16,3-1 0-16,2-4-1 15,2 1 1-15,5 1 5 16,1-4 1-16,0-4 3 15,3 0 1-15,0-3 1 16,-2-2 1-16,2 2 1 16,-1-5 0-16,2 1 1 15,-4-1 1-15,-1-5 0 0,-2 4 0 16,-5-6 1-16,-1 2 0 16,-2-1 2-16,-4 1 1 15,-4 2-3-15,-3 0-2 16,-3 5-7-16,0 0-4 15,5 7-6-15,-3 4 1 16,-2 4 0-16,5 6 2 16,-8-2 2-16,7 3 0 15,3-2 2-15,3 3-1 0,2-4 0 16,4-1 0-16,2-2-2 16,-1-6-1-16,3 4-2 15,3-4-38-15,-4 2-106 16,8 3-104-16,3 2 148 15</inkml:trace>
  <inkml:trace contextRef="#ctx0" brushRef="#br0" timeOffset="113357.36">5247 2670 305 0,'6'-29'203'0,"-12"28"-2"15,-2 1-31-15,1 3-55 16,-1 0-16-16,0 1-18 16,-1 1-7-16,1 2-7 0,-2 0-7 15,2 2-13-15,-2 5-6 16,4-1-12-16,1 2-3 16,1-1-7-16,4-3-1 15,0 2-1-15,3-1-1 16,6-1 0-16,-4-1-1 15,10-3-5-15,-7-2-2 16,3-3 1-16,1 2-9 16,4-4 40-16,-1-2 5 15,-1-5 3-15,3 1 10 0,-4-2-37 16,0 0-1-16,-4 0 1 16,-3-3 1-16,0 0-1 15,-3 2 1-15,-3-7-4 16,-3-1 0-16,-3-1-5 15,-2 0-1-15,2 5-2 16,-1 2-1-16,-1 6-3 16,-1 3-2-16,-2 1-5 15,-1 3-6-15,0 6-5 16,0 1 0-16,0 9 0 16,1 4 2-16,-1 4 4 15,1 1 4-15,2-4 3 16,3-7 1-16,3-4 0 15,6-2 0-15,3-8 0 16,2-2 2-16,4-5 4 16,1-10 2-16,1 0 0 15,2 1-2-15,-2-4-1 16,-2 2-1-16,-2-2 0 0,-3 3 2 16,-4 4 5-16,-3 6 3 15,-3 2-1-15,-3 3-4 16,-2 0-11-16,2 3-6 15,-3 5-6-15,0 3 0 16,1 6 3-16,-2-2 3 16,0 3 2-16,0-3 2 15,1 6-68-15,1 5-68 0,-4 13 88 16</inkml:trace>
  <inkml:trace contextRef="#ctx0" brushRef="#br0" timeOffset="116483.99">21797 1038 413 0,'33'-72'204'0,"-30"65"-97"16,0 2 18-16,0 0 9 0,-3 5-57 16,0 0-27-16,-1 0-16 15,0 0 2-15,-1 11 7 16,-3 11 5-16,-5 30-16 15,3-23-9-15,1 14-10 16,2 2-5-16,-2 18-5 16,6 3-1-16,-2 7 2 15,2 8 0-15,5 2 2 16,-3 2 4-16,3-1 16 16,2 3 11-16,-1 8 13 15,5 1 1-15,0 0-6 16,-1 0-8-16,0-3-12 15,1 1-3-15,-1 5-6 16,2-3 1-16,0-9 3 16,0-4 2-16,4-7 0 15,0-7-3-15,1 2-3 0,-1-5-1 16,-7-3-1-16,2-5 1 16,0-8-2-1,-4-9 0-15,3-3-3 0,-3-8-1 16,-7-14 0-16,4 5 0 15,-4-12 2-15,1-1 0 16,1-4-20-16,-1-4-26 16,-4-9-75-16,-2 1-39 15,2-5-82-15,-6-3-68 16,-2-12 199-16</inkml:trace>
  <inkml:trace contextRef="#ctx0" brushRef="#br0" timeOffset="117131.32">20294 2104 602 0,'0'-7'235'16,"7"-1"-171"-16,2 3 9 15,8-1 13-15,-1 1-19 16,11 5-20-16,3 1-8 16,7 3-21-16,3 3-6 15,14 1 2-15,6 0 4 16,14 1 18-16,9-1 8 16,9-4 8-16,-1 2 3 15,9-3 4-15,3 3 1 0,10 0 1 16,9-1-6-16,8 3-16 15,2-5-1-15,8 1 3 16,4-3 3-16,1-1 4 16,1-2-7-16,3-3-5 15,-9-6 0-15,8-1 3 16,2 1 0-16,-6-2-9 16,-5 2-7-16,-8 0-11 15,-5-5-3-15,-11 4-1 16,-2-4-1-16,-19 0-1 15,-5 5 0-15,-12-4 0 16,-3 2 0-16,-12 1 0 16,-12-1 0-16,-18 4-7 15,-10 0-16-15,-13 1-51 16,-9-3-42-16,-15-1-118 16,-4 1-83-16,-21 2 195 0</inkml:trace>
  <inkml:trace contextRef="#ctx0" brushRef="#br0" timeOffset="118202.97">21343 2025 326 0,'0'0'228'15,"0"0"7"-15,-1 0-74 16,0 0-18-16,0 0-34 15,0 0-14-15,-6 2-23 16,1 0-10-16,-1 1-19 16,-1 2-7-16,0-1-19 15,0 9-6-15,-28 27-4 16,28-21-3-16,4 5 6 16,1-3 0-16,8 0 7 0,1-4 2 15,6-7-1-15,3 0 3 16,0-4 3-16,1-4 9 15,5-2 8-15,1-2 2 16,0-8 8-16,-1-2-5 16,1-2-11-16,-4-6-3 15,0 6-16-15,-3-4-4 16,-2 2 0-16,-4 2 1 16,-8-3 5-16,-1 1 3 15,-10 1-4-15,-3 1-3 0,-4 5-8 16,-3 3-5-16,-2 4-2 15,0 2-2-15,3 4 0 16,1 4 0-16,0 4-2 16,6 2-1-16,1 2-2 15,7 2-1-15,3-4 2 16,1 3 1-16,3-3 4 16,4-3 1-16,1 1 1 15,1-6 0-15,0 2 2 16,-2-1-2-16,-3 0-16 15,0 2-24-15,0-5-81 16,-2 0-71-16,-2-2-253 16,0-2 282-16</inkml:trace>
  <inkml:trace contextRef="#ctx0" brushRef="#br0" timeOffset="118852.26">20871 2114 307 0,'-40'-40'194'16,"26"42"-42"-16,1 4-6 15,2-1-25-15,0 6-25 16,2 1-11-16,4 2-23 16,0 2-6-16,2 2-9 15,6-7-1-15,5 5-6 16,3-3-7-16,6-7 0 16,0 7 1-16,3-6 6 0,1-6 7 15,1-1 8-15,1-5 1 16,1-1 0-16,-1-2-4 15,-3-2-14-15,-5-5-2 16,-3-1-7-16,-3-2-1 16,-5 4 3-16,-1 2 1 15,-7 1 5-15,-4 0-2 16,-5 6-12-16,-5 0-7 0,2 9-16 16,-1 5-5-1,-5 11-1-15,-1 3 1 0,-1 1 3 16,-2 0 0-16,10-2 2 15,2-4 0-15,5-4-2 16,5 0-1-16,4-3-17 16,2-1-26-16,4 0-82 15,2-1-65-15,0 2 116 16</inkml:trace>
  <inkml:trace contextRef="#ctx0" brushRef="#br0" timeOffset="123070.19">15195 2283 562 0,'0'-1'237'0,"2"-2"-128"15,-5 3-39-15,3 0 12 16,0 0 10-16,-1 0-8 16,0 0-8-16,-1 11-9 15,-4 14-39-15,-4 33-11 16,7-15-11-16,0 6 0 16,2 13 5-16,2 6 7 15,-1 11 13-15,1 9 3 16,-1 12 15-16,-3 9 4 0,-2 4-2 15,0-1 7-15,0-5-11 16,1-7-6-16,0 0-8 16,-1-6-10-16,2-13-13 15,0-4-3-15,2-16-3 16,1-5 0-16,2-6 0 16,-1-7 0-16,3-4 1 15,3-7 0-15,-3-10 0 16,0-4-1-16,-4-12-45 15,-2-2-23-15,4-8-84 16,-2 3-91-16,0-1 159 16</inkml:trace>
  <inkml:trace contextRef="#ctx0" brushRef="#br0" timeOffset="123665.12">13932 3219 512 0,'-29'-35'226'16,"40"39"-158"-16,5 0-3 16,0 3 28-16,5-2-24 15,-2 5 5-15,8 3 11 16,2 1-14-16,4 0-26 15,8 1-9-15,8-5-20 16,8-3 5-16,14 2 21 16,8-6 4-16,9 2 12 15,1-1-7-15,12-1-9 16,2 2 1-16,11-3 0 16,1 1 1-16,2-1-6 15,1 3-3-15,6-3-3 16,0 1 0-16,-8 3-4 15,1-3-1-15,-9 5-6 16,-1-3-6-16,-1 3-8 0,-14-3-1 16,-12-3 0-16,-6 1 0 15,-13-6 2-15,-2 0 0 16,-9-3 1-16,-7 5-1 16,-14-3-34-16,-7 1-22 15,-14 0-60-15,-7-5-51 16,-9 1-143-16,-7 2 191 0</inkml:trace>
  <inkml:trace contextRef="#ctx0" brushRef="#br0" timeOffset="124586.66">14569 3263 294 0,'22'-77'213'15,"-31"67"-15"-15,-3-2-36 16,7 2-22-16,-3 1-24 16,5 3-10-16,3 5-21 15,-4 0-18-15,3 1-35 16,0 0-10-16,0 1-17 16,-10 17-2-16,-13 30-2 15,18-26 1-15,2 0 1 16,0 0 1-16,5 0 9 15,2-3 3-15,4 2 8 0,0-2 4 16,3-6 0-16,-1-1 1 16,3-5 13-16,3-2 6 15,1-4 9-15,0-3 4 16,-4-4-2-16,-4 0-5 16,-1-5-10-16,2 2-4 15,-1-6-17-15,2-2-5 16,-4-1-5-16,-3-3-2 15,-2 1 2-15,-6-2 0 0,-4 4 0 16,0 2-1-16,-2 5-8 16,-1 3-2-16,3 5-8 15,2 3-5-15,-1 6 0 16,-7 4-1-16,3 8 1 16,-2 2 3-16,-1 4 3 15,2 3 2-15,-5-7 2 16,7 1 1-16,2-3-2 15,6-4-5-15,4-2-24 16,1-3-35-16,5-1-102 16,3 0-76-16,4 2 145 15</inkml:trace>
  <inkml:trace contextRef="#ctx0" brushRef="#br0" timeOffset="125483.32">15808 3368 409 0,'-5'-50'232'16,"4"48"-25"-16,-3-3-37 16,0 5-49-16,3-1-10 15,0 0-29-15,0 1-9 16,0 0-17-16,0 0-10 15,-2 0-7-15,-10 3-5 0,3 2-9 16,-26 27-5-16,28-12-11 16,-1 2-3-16,1-2-3 15,2 0 0-15,5-4-2 16,5 1 5-16,6-7 12 16,0-2 5-16,2-6 7 15,0-3-3-15,2-5-5 16,7-2 1-16,2-5 1 15,-1 0 1-15,-1-5-5 16,-5 1-2-16,-4-1-3 16,-2 3 0-16,-6 2 8 15,-4-2 2-15,-3 6 3 16,-6-2 2-16,-5 3-6 16,0 5-5-16,-5 2-8 15,1 3-6-15,-5 8-5 16,-3 4 0-16,7 6-1 15,-1-1 0-15,6 0 1 0,1-4-2 16,6-3-4-16,4-2-3 16,5-2-30-16,3-1-39 15,3 3-191-15,0 1 177 16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31T22:03:08.0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14405 7413 216 0,'-24'62'151'0,"27"-62"22"16,-1 2-29-16,3-1-23 15,-5-1-3-15,0 0-11 16,0 0-4-16,10-1-22 16,5 0-9-16,29 0-12 15,-27 1-7-15,4 1 0 16,-3-1 6-16,9 0-1 15,-4 0-3-15,2 0-12 16,7 0-7-16,-2-3-2 16,2 1 0-16,3 0 2 0,2-1 2 15,2 1-2-15,5 2-1 16,4 0-6-16,0 1-8 16,0 0-9-16,-2-1-1 15,0 3 1-15,1-1 1 16,1 0 6-16,4 0 3 15,5-4 6-15,3 0 0 16,6-1 1-16,-1-1-2 0,1 1-4 16,-1 1-2-1,-4 1-4-15,-1-2-1 0,0-2-4 16,-2 3-1-16,5-1-2 16,-1 3-1-16,2 1-1 15,0 0-1-15,-11 1-2 16,-2-1 1-16,0 2-2 15,-2-2 0-15,7-2 2 16,2 1-1-16,-7-3 23 16,4 0 3-16,0 4 2 15,-1 1 1-15,-6 1-23 16,-5-1-2-16,-2-2-3 16,-4-3-2-16,0-1 0 15,5 2 0-15,-3 0-1 16,-3 1 1-16,-3 4-1 15,-4 0 0-15,-7 1 1 16,-1 1-1-16,-7-2 2 16,-3-1-1-16,-2 1 2 0,-3-2-1 15,-1 0 1-15,-1 3 1 16,-3-4-20-16,-1-1-14 16,-1 0-57-16,0 0-40 15,0 0-87-15,-1-3-61 16,-3-12-146-16,-36-24 253 15</inkml:trace>
  <inkml:trace contextRef="#ctx0" brushRef="#br0" timeOffset="874.94">15795 6444 293 0,'0'-9'169'0,"-1"4"-27"16,0 1-17-16,3 5-39 15,-2-1-12-15,-1 0-24 16,1 0-15-16,0 0-13 15,-1 0 2-15,1 0 10 16,0 4 3-16,0 8 8 16,0 9 5-16,1 24 20 15,-4-22 13-15,-1 5-3 16,-2 2-3-16,1 11-6 16,2 8-9-16,-2 9 2 15,1 3-3-15,-4 9-17 16,2 3-6-16,-3 0-21 15,2 0 24-15,0-1 7 16,-6-1 0-16,6 11 3 16,-3-1-29-16,3 0 19 0,5-1 0 15,2-10-1-15,2-4 0 16,3 0-24-16,-5-2 2 16,2 0 0-16,-1-4 2 15,0-5-8-15,7-4-4 16,-3-11-1-16,-3-3-1 15,2-8 1-15,-3-4 1 16,-3-10 1-16,-2-3 2 16,5-4 4-16,-1-5 1 0,3-1 8 15,4 1 0-15,-7-6 0 16,-1 3-4-16,-1-4-19 16,1 3-25-16,0 0-69 15,0 0-43-15,0 0-139 16,2-8-105-16,6-10 243 15</inkml:trace>
  <inkml:trace contextRef="#ctx0" brushRef="#br0" timeOffset="2206.86">17412 7224 381 0,'0'-2'253'0,"0"2"-38"16,-1 0-54-16,1 0-46 15,-2 0-46-15,2 0-7 16,-2 0-7-16,1 9 2 15,1 17-9-15,0 31-9 16,-2-20-10-16,-3 1-1 16,2 7-4-16,-2-1 0 15,2-4-3-15,1 1-2 0,-3-8-5 16,5 0-2-16,-1-3-2 16,-6-2 0-16,5-4 2 15,-4-2 1-15,4-7 1 16,-4-6 1-16,-1-5 27 15,10-1 11-15,-6-3 27 16,3 0 9-16,0-1-17 16,0 0-10-16,-1 0-27 15,-1-10-8-15,-2-11-9 16,-9-33-2-16,13 32-6 16,3-1-3-16,4 0-7 15,7 6 1-15,-8-7-5 16,6-1-2-16,7 3-1 15,-1-1-3-15,10 1 3 16,0 1 0-16,1 4 1 16,0 2 0-16,1 9 1 15,-4 2 0-15,-3 6 1 16,0 4 1-16,-4 7 1 0,-2 0 1 16,-4 1 2-16,-4 1 1 15,-4 3 1-15,-3 2 0 16,-4 0 0-16,-2 4 1 15,-4-3 0-15,-4 1 0 16,-4-1-4-16,-6-5-5 16,-1-2-6-16,-1-7-10 15,-2 0-12-15,2-1-1 0,-2-7 3 16,3 3 8-16,2-3 15 16,2-2 2-16,4-1 3 15,2 0-1-15,0-3 1 16,4 3 0-16,3 1 2 15,2-2 1-15,4 5 3 16,-1 0-1-16,2 1 0 16,-2 0-3-16,1 0-9 15,0 0-1-15,0 0 2 16,0 0 4-16,1 2 11 16,5 9 3-16,1 8 1 15,9 27-1-15,-12-26-3 16,0 0-1-16,1-5-3 15,1 3 0-15,0-4-2 16,0 0 0-16,2 0 1 16,-1 1-1-16,2-3 0 15,1 0 0-15,1-2-34 0,-2-5-52 16,1-2-198-16,-1-5 183 16</inkml:trace>
  <inkml:trace contextRef="#ctx0" brushRef="#br0" timeOffset="2784.31">17602 7775 368 0,'80'34'297'16,"-65"-31"0"-16,4-2-90 15,-1-4-50-15,-2-4-58 16,4-2-16-16,-5-6 5 16,1 0 8-16,-2-2-20 15,-5-4-6-15,-2 4-18 0,-4-1-10 16,-5 9 3 0,1 4 2-1,1 1 4-15,1-9-3 0,-13-2-17 0,1 6-9 16,-5 6-15-16,-7 1-6 15,4 12-4-15,-3 4-4 16,3 3 1-16,-1 6-1 16,1 7 5-16,2 1 1 15,6 4 1-15,4-2 0 16,5-6-2-16,3-2-3 0,9-3 0 16,5-1 0-16,8-8 3 15,1 0 0-15,5-5 2 16,-2-4-1-16,-4-2-31 15,7 1-32-15,1-5-83 16,5-2-59-16,5-1 125 16</inkml:trace>
  <inkml:trace contextRef="#ctx0" brushRef="#br0" timeOffset="3621.54">15124 5984 253 0,'1'-3'213'0,"-1"3"24"15,-3-3-39 1,2 3-75-16,1 0-30 0,0 0-17 16,0 0 9-16,0 0 13 15,17 10 1-15,34 15 9 16,-22-13-4-16,4-1-26 15,-3-7-18-15,0 3-35 16,-1-4-8-16,-3-3-4 16,1 5-1-16,-7-2 0 15,-1-2 0-15,-4 1-2 16,-3-2 1-16,-3 0 0 16,-2-1 2-16,-6-1-4 15,0 2-22-15,-2-1-112 16,0-1-97-16,-2 1 130 15</inkml:trace>
  <inkml:trace contextRef="#ctx0" brushRef="#br0" timeOffset="3870.88">15283 6052 453 0,'-11'14'277'0,"2"9"-65"16,-1 1-54-16,4 3-28 16,-2 6-48-16,5-3-12 15,-5 0-27-15,5 0-18 0,-2-3-19 16,-2-1-2-16,7-6-3 16,-1-6 1-16,2-5-39 15,3-4-53-15,-4-5-142 16,1 0 141-16</inkml:trace>
  <inkml:trace contextRef="#ctx0" brushRef="#br0" timeOffset="4151.13">15159 6351 353 0,'-67'21'250'0,"71"-19"46"15,-1 2-54-15,1 0-13 16,-4-4-31-16,0 0-65 16,0 0-29-16,0 0-29 15,0 0-23-15,9 2-14 16,7 2-3-16,25 8-20 0,-28-11-6 16,2-1-1-16,-1 2-1 15,3-1 0-15,-3-1-17 16,3 0-76-16,-1-3-57 15,0 1-163-15,0 2-172 16,-1-5 310-16</inkml:trace>
  <inkml:trace contextRef="#ctx0" brushRef="#br0" timeOffset="4957.63">15372 6312 499 0,'71'-66'262'0,"-70"67"-94"15,0 2-17-15,1 5-73 16,0-4-22-16,-2 4-12 15,4 1 3-15,-4 2-5 16,1 3-1-16,2 4 5 16,-3-2-2-16,-2 3 1 15,-4 0 1-15,0-1-12 16,-1-1-7-16,3 0-11 0,1-4-5 16,0 0-5-16,0-2 0 15,2-3 1-15,-1-5 1 16,1-2 11-16,1 1 12 15,0-2 14-15,0 0 10 16,0 0 2-16,0 0-10 16,0-1-12-16,0 0-10 15,0 0-11-15,0 0-4 16,0 0-2-16,0 0-1 16,0 0-5-16,2-4 0 15,2-4-1-15,5 3-1 0,-6-1 1 16,29-28-1-16,-25 32-1 15,-2-1-1-15,4 2-2 16,1 5 0-16,-5-3 1 16,2 4 1-16,-1-1 1 15,-3-5 0-15,3 7 1 16,-4-5 1-16,-1 3 0 16,3 1 1-16,-4-4 0 15,0 0-1-15,0 0 0 16,0 0-1-16,0 0-1 15,0 0-2-15,0 0 0 16,0 0 0-16,0 0-2 16,0 0-2-16,7 1-1 15,5 1 0-15,3 0 2 16,21-1 2-16,-33-7 2 16,4 3 1-16,-5 0 0 15,9 4 0-15,0 2 0 0,-7-2-1 16,-1 3 2-16,-3 4 0 15,-4 0 3-15,8 5 0 16,-9-5 0-16,4 1-1 16,2-2-1-16,-8-4 0 15,16 9 0-15,-10-8-12 16,5 3-82-16,1 4-68 16,-10-5 95-16</inkml:trace>
  <inkml:trace contextRef="#ctx0" brushRef="#br0" timeOffset="7162.76">13279 4909 352 0,'-2'-3'192'16,"1"-1"-34"-16,0 1-28 16,1-1-39-16,0 0-8 0,0 2-5 15,11 0-3-15,6-1 1 16,30-25-1-16,-28 28-17 15,2 1-9-15,-1 5-20 16,-2-1-9-16,-3 5-7 16,1-2 4-16,-8 4 9 15,1-1 4-15,-6 3 3 16,3 4-2-16,-1 3-6 16,-5 5-3-16,2 4-3 15,-2 6-3-15,-7 1-2 16,0 2 0-16,-6 3 3 15,1-3 19-15,2 1 2 16,5-3 0-16,5-5-7 16,-2-3-6-16,-2-8 4 15,4-2 2-15,-3-5 1 16,4 0-15-16,5-3-10 16,-6-8-3-16,2 2-1 15,1-3-1-15,-3-2 1 0,0 0 0 16,0 0 2-16,0 0-5 15,0 0-42-15,0 0-31 16,0 0-122-16,0 0-130 16,0-1 210-16</inkml:trace>
  <inkml:trace contextRef="#ctx0" brushRef="#br0" timeOffset="7469.94">13464 5126 579 0,'0'0'360'16,"-1"0"-81"-16,-3 4-80 16,1-4-4-16,3 0-57 15,-7 13-10-15,-1 12-16 16,-40 30-14-16,25-20-35 15,-3 0-10-15,-5 0-22 16,-1-2-11-16,1 0-11 16,-5-4-3-16,8-1 0 15,-2 0-2-15,3-3-30 16,0 1-50-16,4 3-226 16,-6 1 199-16</inkml:trace>
  <inkml:trace contextRef="#ctx0" brushRef="#br0" timeOffset="10373.7">15005 7331 481 0,'44'-8'280'0,"-47"8"-47"16,-1-1-21-16,-2 1-57 15,6 0-25-15,-2 0-33 16,1 0-18-16,0 0-40 16,0 0-13-16,0 0-18 15,-6 10-4-15,1 6-4 16,-27 36-2-16,26-29 17 15,2 0 4-15,3-1 6 16,-1-1 4-16,8-1-7 16,-1-6-2-16,5-4 0 15,-2-2-2-15,0-3-4 16,4 5-3-16,-2-7 1 16,1-2-1-16,1-2-3 15,-2-5 3-15,-1 2 6 16,1-4 3-16,3-3 5 0,-2-2-2 15,0 0-1-15,1 0 0 16,-10-3 3-16,3 1 1 16,-6-1 1-16,1 1-2 15,-2 1-4-15,-5 1-1 16,0 5 1-16,0-2 1 16,-7 1-3-16,2 2-4 15,0 5-11-15,-3 3-5 0,2 6-6 16,1 5-3-16,3 2-2 15,1 0 0-15,3 6-1 16,0-4 2-16,4 2 4 16,5 2-1-16,-3-10 4 15,7-1-2-15,0-4 1 16,2-4 3-16,5 1 1 16,-2-3 2-16,2-3 4 15,-4-3-1-15,0-5 7 16,-1 2-2-16,1 0 4 15,-3 0 2-15,-8 1-1 16,-1-3 0-16,-6-2-6 16,3 2-4-16,1 3-4 15,-5-1-2-15,2 5-3 16,3 2-3-16,3 2 0 16,-4 1-19-16,4 0-46 15,0 0-37-15,0 0-139 16,0 0-85-16,0 0 209 0</inkml:trace>
  <inkml:trace contextRef="#ctx0" brushRef="#br0" timeOffset="11359.09">14467 7482 326 0,'41'-44'240'0,"-52"42"-27"15,-6 1-5-15,4-1-22 16,-1 2-43-16,2 0-19 16,-2-1-35-16,2 2-19 15,-4 3-36-15,4 5-10 16,4 5-14-16,0 3-3 16,-1 1-1-16,1 1-1 15,2 0-2-15,1-2-2 16,8 0-4-16,0-1 0 15,7-3 5-15,0-4 7 0,2-4 9 16,4 3 3-16,-1-6-1 16,4 2-2-16,2-3-3 15,-4-2 3-15,3-6 7 16,-8-4 2-16,-1-3 3 16,1-4-5-16,-2 0-4 15,4 0-3-15,-5-4-2 16,-5 1 4-16,-3 1-3 15,-4 2 1-15,-2 2 4 16,-2 1-3-16,-2 6 3 16,4 2-2-16,-4 5-9 15,4 2-5-15,-8 6-11 16,0 3-4-16,-1 9 0 16,-5 1 1-16,6 9 4 15,0-2 0-15,3-4 0 16,4-5 2-16,0-5-1 15,4-5-2-15,4 1-1 16,3-4 0-16,5-3 2 0,0-1 2 16,5-4 5-16,3-3 2 15,-2-6 1-15,1 1 2 16,-6-3 1-16,-2-5 0 16,-6 1 7-16,2 2 2 15,-4-1 3-15,-4 0 1 16,-5 0-6-16,-7-1-2 15,-2 5-1-15,1 7-4 0,0 7-7 16,-2 3-2-16,-3 8-9 16,2 4 0-16,1 8 1 15,3 2 1-15,5 2 2 16,-3 0 0-16,5-9 2 16,1 6-17-16,7-3-86 15,-1-5-76-15,3 15 107 16</inkml:trace>
  <inkml:trace contextRef="#ctx0" brushRef="#br0" timeOffset="40513.15">14533 9716 201 0,'6'7'133'0,"3"-5"-10"16,-5-2-9-16,4 3-26 0,1-3-7 15,0 0 3-15,4 2-1 16,1-2-13-16,2 1-6 16,3-1-12-16,5 0 1 15,11 0 10-15,1 0 7 16,17 0 10-16,-1-3-2 16,8 0-11-16,2-3-8 15,4 5-18-15,-4-2-6 0,7 1-5 16,4 1-1-1,4-5 1-15,10 1-1 0,-1-4 6 16,-2 1 0-16,3-2-2 16,1 3-1-16,5-2-15 15,5 1-7-15,-5 1-1 16,4 2 0-16,-10 4 8 16,-2-1 3-16,-1 5 0 15,-3 3 0-15,1-1-8 16,-6 3 0-16,-11-3-3 15,-6-1 0-15,-4-1-2 16,-2-1 0-16,3 3 0 16,-8-4-1-16,-9-1 2 15,-5 0-1-15,-10-3 2 16,-2 2 0-16,-6 0 3 16,-3 0 0-16,-7-3-2 15,-1-3-13-15,-6-3-64 16,-5-1-53-16,-4-4-155 15,-3 0-190-15,-3-2 300 0</inkml:trace>
  <inkml:trace contextRef="#ctx0" brushRef="#br0" timeOffset="41078.64">16103 8679 448 0,'3'1'154'0,"4"1"-125"16,-5-2 1-16,-2 0 34 15,0 0 10-15,0 3 5 16,6 22-1-16,7 40-17 15,-10-21-3-15,4 16-9 0,-11 8-3 16,4 13 6-16,2 5 8 16,-6 0 4-16,8 2 5 15,-12 2 5-15,1 3-5 16,1 5-3-16,-5-5-7 16,3-7-19-16,-1-7-10 15,2-4-13-15,-2-1-3 0,2-7-4 16,2-4-2-1,1-15-3-15,4-8 0 0,3-12-1 16,1-7 0-16,1-7-2 16,-2-5-12-16,-3-13-60 15,1 1-25-15,3-10-117 16,4-2-163-16,3-6 254 16</inkml:trace>
  <inkml:trace contextRef="#ctx0" brushRef="#br0" timeOffset="41880.5">17022 9579 165 0,'-2'-3'121'16,"1"2"19"-16,-2 0-14 16,3 0-9-16,-1 0 1 15,0-1 12-15,0 2-4 16,1 0-2-16,0 0-3 16,11 3-15-16,8 4-15 15,29 28-25-15,-26-28-8 0,4-2-9 16,2-2-7-1,3-1-5-15,6-1-1 0,-4-3-7 16,1 2 0-16,9-3-5 16,0 1-5-16,8 1-5 15,3 0-3-15,-3 1-6 16,-3 1-1-16,1 4-1 16,-3-2 1-16,-11 0-1 15,-2 0 1-15,-10 3-14 16,-6-1-69-16,-2 2 57 15</inkml:trace>
  <inkml:trace contextRef="#ctx0" brushRef="#br0" timeOffset="43608.63">16781 9452 312 0,'52'-35'228'0,"-56"32"26"16,0 1-34-16,-4 1-63 15,-1-2-30-15,2 6-38 16,-9 1-12-16,9 8-16 15,-3 2-6-15,-1 7-23 0,3 3-3 16,-3 6-5-16,1 1-3 16,4 1 1-16,6 0 0 15,-6-7-4-15,4-4-5 16,6-2-9-16,-4-6 7 16,10-6 23-16,0 0 11 15,-3-6 14-15,7 0-2 16,1-2-19-16,3-6-8 15,2-2-9-15,-5-6-4 0,1 0 0 16,-1 0 0-16,-7-3 1 16,3 3 0-16,-5-4 4 15,-4 2 0-15,-3-5-1 16,-4 2 0-16,-3 4 10 16,-2-2 0-16,-4 11-3 15,0 0-3-15,1 5-20 16,5 3-5-16,-1 4-8 15,-3 2-2-15,-5 5-4 16,3 3 2-16,1 9 3 16,5 0 1-16,7 4 2 15,-2-4 0-15,2-7-2 16,3-1-1-16,1-5 3 16,3-4 2-16,8-1 5 15,-1-2 1-15,4-4 3 16,-2-5 1-16,1-3 0 15,6-4 0-15,-3-3 0 0,5-1 1 16,-7-2 1-16,-1 1 1 16,-6 0 4-16,-5 0 2 15,-5 4 4-15,-2 0 1 16,-5 4-3-16,0 1-4 16,-5 2-9-16,-4 6-3 15,0 6-4-15,-1 2-3 16,-2 8-1-16,-3-1 1 15,4 4 2-15,2-1-1 16,4-1 1-16,5-2-3 0,1-5-5 16,6 1 0-16,2 0-1 15,1-4 0-15,9 4-22 16,-4-3-22-16,7 1-61 16,6 2-48-16,2 1-102 15,8 1-56-15,0-8 202 16</inkml:trace>
  <inkml:trace contextRef="#ctx0" brushRef="#br0" timeOffset="44473">17386 9584 295 0,'32'-49'233'0,"-43"40"-6"16,-1 4-44-16,-6-2-20 15,-2 3-44-15,0 4-11 0,-4 0-12 16,7 9-15-16,2 2-28 16,-1 0-14-16,7 7-18 15,3 2-7-15,-3 2-8 16,2 0 0-16,3-1-3 16,4 1 1-16,-2-6 5 15,2 1 1-15,5-3 9 16,0-3 7-16,9-1 9 15,1-4 6-15,3-3 1 16,-6-6-3-16,11 0-10 16,3 2-7-16,1-9-7 15,9 2-1-15,-13-5 1 16,0-3 1-16,-13-2 3 16,5 3 3-16,-9-4 12 15,-1 0 7-15,-5 1 5 16,-5-3 0-16,-5 1-10 15,-2 5-3-15,0 1-5 0,-1 7-5 16,0 10-14-16,0 2-9 16,0 10-9-16,-1 0-2 15,-4 5 4-15,5 4 0 16,0 4 2-16,4-3 1 16,3-3-2-16,1-3 0 15,8-6 0-15,2 0 0 16,7-3 5-16,2-5 3 15,1-5 4-15,6 0 2 16,1-10 1-16,4 4-1 0,-2-6 0 16,-2-9 0-16,-2 4 0 15,-5-4 0-15,-3-2 3 16,-6 2 2-16,-5 2 6 16,-7-1 0-16,-8 4-3 15,2 0-4-15,-9 6-9 16,-1 6-2-16,-1 9-3 15,3 7-3-15,0 3-4 16,4 2 1-16,2 2-1 16,2 0-1-16,9-4-1 15,2 3-1-15,6-4-14 16,6-1-31-16,3-2-110 16,3-5-89-16,9-2 151 15</inkml:trace>
  <inkml:trace contextRef="#ctx0" brushRef="#br0" timeOffset="48993.91">14647 11435 113 0,'0'0'117'0,"1"0"47"15,5 1-13-15,4-1-27 16,5 1-21-16,-2-3-13 16,0-1 3-16,7 1 4 15,3 0 2-15,6 2-19 16,-2-2-12-16,13 1-25 16,-1 0-13-16,10 1-14 15,4-1-5-15,2 0 28 16,1 1 7-16,5-5 18 15,5-2 15-15,9-2-19 16,7-4-5-16,10-2-18 16,2 3-14-16,-2-6-10 15,3 5-1-15,4 0 16 16,5 0 8-16,3 6 2 0,-2 1 5 16,-6 2-14-16,1 3-6 15,3-1-7-15,-5 2-5 16,-11 6-6-16,-8-3-1 15,-7 6 0-15,-1-1 0 16,-4-4 0-16,1 0 1 16,-9-2 2-16,-6-2 1 15,-14 0 2-15,-4 0 1 0,-16-3 1 16,-1-1 1-16,-9-3-33 16,-1 2-28-16,-4-6-81 15,-12-3-73-15,-5-4 127 16</inkml:trace>
  <inkml:trace contextRef="#ctx0" brushRef="#br0" timeOffset="49455.67">16202 10625 732 0,'-5'-1'279'15,"5"1"-212"-15,1 6-23 16,-4 5 0-16,5 8 12 15,-2 9 24-15,1 6 14 16,-1 8-6-16,-1 3-11 16,-3 10-20-16,2 1-11 15,1 7-19-15,-1 4-8 0,2 6 6 16,-5 7 4-16,-3 1 4 16,4 1 7-16,-2-1-10 15,0-2-4-15,-1 0-5 16,1-2-6-16,2-7-8 15,2-8-2-15,2-15-1 16,-1-7-1-16,-2-15 0 16,1-1 0-16,0-12-35 15,4-3-47-15,-1-7-129 16,-2-5-77-16,0-8 167 16</inkml:trace>
  <inkml:trace contextRef="#ctx0" brushRef="#br0" timeOffset="50647.49">16791 11266 598 0,'16'19'259'0,"-23"-29"-133"16,-4 2 7-16,-4-1 8 15,11 1-4-15,-7 4-8 16,9 2-3-16,-5 1-40 16,-4-1-23-16,5 4-38 15,-1 1-12-15,2 2-17 16,6 5-3-16,1 1 0 16,-2 1 1-16,7 3 5 15,-4-4 0-15,6 0 1 16,-1-3 0-16,5-1 5 15,-4-6 2-15,5 0 3 16,1-1-1-16,-3-7 24 16,7 2 5-16,-5-6 9 15,-1-1 4-15,-1-2-14 16,-7-2-3-16,-3-1-2 0,-2 0 0 16,-5 0 0-16,0 1 4 15,-4 3 2-15,-4 2 1 16,-1 7-13-16,-2 2-11 15,1 7-16-15,5 3-9 16,1 9-3-16,0 3 0 16,7 0 4-16,1 0 1 15,-2-7 0-15,7-2 1 0,2-5-1 16,1-3 2-16,9-3 6 16,-5-3 0-16,6-6 5 15,1 1 1-15,-7-8 1 16,6 4 2-16,-8 0 0 15,-5-2 3-15,0 5 8 16,-8 0 4-16,-5 4-3 16,0 3-5-16,-3 4-19 15,-4 3-9-15,2 9-6 16,1 2 2-16,6-5 7 31,4-6 2-31,0 1 2 0,-8 13-3 0,10-2-1 16,0-3 2-16,-1-8-83 15,9 0-63-15,-1-2-186 16,-2 0 195-16</inkml:trace>
  <inkml:trace contextRef="#ctx0" brushRef="#br0" timeOffset="51770.48">15452 11271 574 0,'-3'-1'287'0,"3"0"-117"15,-1 0-52-15,0 0-16 16,-1 0-32-16,-9-2-9 0,0 2-3 16,1 1-12-16,-26 12-21 15,31 3-13-15,-1 6-12 16,0 2-2-16,2 6-1 15,2-2 0-15,2-5 3 16,3-1 2-16,7-4 1 16,1-4 1-16,6-6 0 15,-1 0 2-15,6-7 3 16,1-4 6-16,0-6 23 16,2-4 10-16,-2-4 7 15,1-3-2-15,-4-4-21 16,-5-5-7-16,-2 2-9 15,-4-1 1-15,-2 3 5 16,-6 2 7-16,-7 0 7 16,-5 2 1-16,-4 7-4 15,1 7-11-15,-3 11-24 16,1 11-11-16,-5 12-13 16,-1 3 1-16,0 8 11 0,2 2 5 15,4 0 6-15,3 1 0 16,6-9 2-16,5-4-1 15,7-10-2-15,2-4-1 16,11-7 1-16,2-2 4 16,6-8 5-16,6-9 3 15,-1-10 3-15,-1-9-3 16,-4-3 0-16,-3 0-1 16,-3-1-1-16,5 5 1 0,-11-2 3 15,-3 6 5-15,-11 3 13 16,-8 1 2-16,-5 12-9 15,-5 5-15-15,-2 16-25 16,-3 11-7-16,-5 12 2 16,2 4 9-16,-4 4 10 15,4-5 3-15,7-1 2 16,3-2 2-16,9-14-2 16,5 1-1-16,6-8-6 15,4-4-2-15,9-1 6 16,6 0-28-16,4-8-109 15,4 0-128-15,2 1 158 16</inkml:trace>
  <inkml:trace contextRef="#ctx0" brushRef="#br0" timeOffset="55972.43">3610 10548 105 0,'92'30'81'0,"-88"-28"16"16,1 0-2-16,-1 0 6 15,-4-2-1-15,0 0-2 16,0 0-8-16,0 0-15 16,0 2-3-16,0 1-6 15,0 0 2-15,0-3 1 0,0 2 3 16,0-2 16-16,0 0 6 15,0 0 8-15,0 0-3 16,0 0-9-16,0 0-7 16,0 0-10-16,0 1 1 15,0-1-1-15,0 1 4 16,0-1-7-16,0 2-6 16,0 1-16-16,-1 0-8 15,0 4-13-15,-1-2-6 16,-2 1-3-16,0 1-3 0,-2 0 0 15,1 2 0-15,-35 29 4 16,27-27 1-16,-2 4-1 16,0 2-2-16,-5 1-7 15,1 2-3-15,1-1-1 16,-3-1-1-16,0 0 2 16,-1 0-1-16,-3-1 1 15,1 4 0-15,0 3-2 16,1-3 0-16,5 4-1 15,-2-3-1-15,5-2 1 16,-6 2 0-16,7-1-1 16,2 1 1-16,-3 2-1 15,4 0-1-15,-6 4 0 16,2-2-1-16,-8 1 0 16,1 1-1-16,1-2 0 15,-2-2 1-15,0 0-1 0,0-2 1 16,-4-1 0-16,1 0 0 15,-2-1 0-15,3-2 0 16,1-1 0-16,0-1 0 16,4-1 0-16,1-1 0 15,2 2 1-15,2-4 0 16,-3-6 1-16,4 4-1 16,3-4-1-16,-4 0 0 15,5 4-1-15,0-5 0 16,-1 1 0-16,9 2 0 0,-5-7 0 15,2 3 0-15,4 0 0 16,-5-1 0-16,6 2 1 16,0-2-1-16,-1-3 0 15,0 0 1-15,0 0-1 16,0 0 0-16,0 0 1 16,0 0-1-16,0 0 1 15,-1 0-1-15,2 0 0 16,-2 0 0-16,1 0 0 15,0 0-1-15,0 0 0 16,0 0 0-16,0 0-1 16,0 2 0-16,0-2 0 15,0 1 0-15,-2-1-1 16,2 2 1-16,-1 3-1 16,1-4 0-16,0 4 0 15,0-3-1-15,0 2 0 16,0 5 1-16,1-2 1 0,1-1 0 15,0 0-1-15,0-1 1 16,0 2-2-16,1 2 0 16,0-2 1-16,1 1-1 15,-1-1 1-15,1 2 1 16,2 4 1-16,12 29 0 16,-9-26 1-16,3 0 0 15,-1 0-1-15,0-2 1 16,6 3-1-16,-3-1 0 0,2-3-1 15,4 2 0-15,-3-3 0 16,3 1 0-16,-2 1 1 16,5 4 0-16,-2-3 0 15,1-3 0-15,2 1 1 16,0 1 0-16,-1-2 0 16,1 6 0-16,-4-1 0 15,4-1 0-15,0 1 0 16,-1-1 0-16,-4-4 0 15,-6-2 0-15,8 0 0 16,-3 0 0-16,-2 2 0 16,6 3 0-16,-8-4 1 15,4 3-1-15,-2-2 1 16,-2 0 0-16,0 0 1 16,-3-1 0-16,1-1-1 15,-2 0 0-15,-3-5 0 0,1 1 1 16,-1-1-1-16,0-2 1 15,2 2-1-15,-3-1 1 16,0-1 0-16,-2 2 0 16,-1-2 1-16,-2-3 1 15,0 0-1-15,0 0 0 16,0 0-14-16,0 0-33 16,0 0-115-16,0-1-88 15,0 0 144-15</inkml:trace>
  <inkml:trace contextRef="#ctx0" brushRef="#br0" timeOffset="56427.21">3379 11961 808 0,'-42'-75'392'0,"36"73"-182"16,4 3-41-16,4 4-112 15,-2-2-36-15,0-3-25 16,0 0 0-16,16 4 2 16,30 37 0-16,-29-30 2 15,6 0 3-15,0 3 2 0,0-1 3 16,-1 1 1-16,-2 4 0 15,0-2 1-15,-1 6 1 16,-4 1 15-16,-2 0 18 16,-3 1 10-16,-5-5 9 15,-4-2 26-15,-1 0 3 16,-8-3 37-16,-5-1 6 16,-2 0-19-16,-7-3-11 15,-6 0-37-15,-3-2-14 16,-6-2-27-16,-3 1-11 0,7-3-15 15,4 2-2-15,5 0-27 16,0-1-17-16,4 0-62 16,-2-3-74-16,3 3 117 15</inkml:trace>
  <inkml:trace contextRef="#ctx0" brushRef="#br0" timeOffset="58967.42">16287 12560 644 0,'-2'-3'255'16,"0"-1"-125"-16,-1 1-95 15,3 2-9-15,0 1-1 0,0 0-8 16,0 3-11-16,-4 19 11 16,-1 33 21-16,1-22 12 15,3 7 15-15,-1 5 11 16,-2 9 6-16,1 6-2 16,-1 8-9-16,-1-1-5 15,-1 11-5-15,-4 2 0 16,-1 10-1-16,5 4-8 15,0-5-16-15,2 0-8 16,4-11-14-16,-8-3-5 0,3-4-2 16,1-3 2-16,0-4 1 15,3-6 0-15,3-9 9 16,1-5 3-16,-6-7 4 16,9 0 1-16,-7-4-9 15,1 0-3-15,7 1-7 16,-8-6-2-16,-1 2-1 15,-2-3-1-15,-4-3 0 16,7 2-1-16,1-8-1 16,-2 2 0-16,5-7 2 15,-3-1-28-15,-7-2-72 16,6-7-46-16,-5-3-141 16,0 0-123-16,2-9 266 15</inkml:trace>
  <inkml:trace contextRef="#ctx0" brushRef="#br0" timeOffset="59647.78">14661 13379 115 0,'-42'-12'126'16,"53"17"26"-16,10 4 3 15,4 0 2-15,8 3-18 16,4-2-6-16,11-1-26 0,1-1-14 16,10-1-38-16,4 1-19 15,6-2-6-15,2 2 8 16,8-2 8-16,2-1 5 16,11-2-6-16,6-2 0 15,3-3 7-15,3 1 3 16,3-2-2-16,5 1-8 15,3 2-13-15,0 2-9 16,0 2-9-16,-5 4-2 0,7 3-4 16,-4-2-1-16,0 8-2 15,3-2 0-15,-3 0 0 16,6-1 0-16,0-3-1 16,-5-4 0-16,-5-1 1 15,-3-1 1-15,-2-5 4 16,-4 3 32-16,-9-3-111 15,-5 5 62-15</inkml:trace>
  <inkml:trace contextRef="#ctx0" brushRef="#br0" timeOffset="62268.77">15487 12894 221 0,'31'-28'129'16,"-34"26"2"-16,0-2-12 15,-3 3-9-15,5 0-3 16,0 0-15-16,0 1 1 16,0 0-8-16,0 0-10 0,-2 0-25 15,-5 1-14-15,3 0-23 16,-1 1-7-16,2 0-5 16,1 12 0-16,-26 33 4 15,28-27 1-15,2 3 10 16,1-4 9-16,6-2 7 15,1-2-1-15,4-8-6 16,1-1-5-16,2-6 7 16,3 1 11-16,4-2 13 15,-4-6 4-15,4-5-2 16,-6-2-7-16,-3-8-8 16,5-2-6-16,-8-4-9 15,2-3-6-15,0 3-5 16,-6 0 0-16,-2 4 1 15,-2 3 3-15,-4 3 29 16,-1 6 2-16,-1 6-3 0,-1 3-4 16,-9 3-37-16,5 5-7 15,-3 1-8-15,-5 6-1 16,5 7 4-16,-1 2 3 16,1 9 5-16,4-7 2 15,4 0-1-15,3-1 1 16,3-8-1-16,0 0 0 15,1-6-2-15,3-4 1 16,-3-3 1-16,6-2 3 16,2-3 3-16,-3-2 0 0,8-3 2 15,-3 0-2-15,-5-5 2 16,1 1-1-16,-2 0 2 16,-5 0 1-16,-1 5 7 15,-4 0 5-15,-2 1 3 16,1 2 0-16,-7-1-9 15,1 2-5-15,-1 4-11 16,2 1-3-16,3 3-4 16,-3 3-1-16,5-4-1 15,0 1-3-15,-1 1-4 16,4 0-2-16,0 4-1 16,0 0 2-16,6 4-32 15,-2 1-24-15,1 7-69 16,3 1-55-16,0 6-160 15,2 2 224-15</inkml:trace>
  <inkml:trace contextRef="#ctx0" brushRef="#br0" timeOffset="63254.14">15508 13838 300 0,'0'0'214'0,"0"0"17"16,0 0-31-16,-2 0-52 0,1 0-21 16,-2 1-43-16,-6 3-14 15,1 1-34-15,-1 0-13 16,-26 40-4-16,27-24-1 16,-1 3-1-16,1 3-3 15,3 2-4-15,3-3 0 16,4-1 6-16,6-1 2 15,-1-7-3-15,6 0-1 16,2-5-7-16,-1-6-2 16,3-1 0-16,2-2 3 0,-1-6 18 15,3-3 12-15,-2-9 11 16,-1 1 3-16,-3-3-13 16,-2-2-10-16,-3 1-8 15,-2-7-3-15,-8 1 1 16,0 1 3-16,-8 1 7 15,-2 3 1-15,0 2 0 16,-7 1-3-16,2 8-15 16,-2 5-8-16,1 12-15 15,0 6-6-15,0 5-2 16,2 3 1-16,-1 3 7 16,3 1 3-16,4 5 6 15,2-1 2-15,5-8 3 16,1-4-1-16,3-8-2 15,3-4 0-15,6-4 0 16,2-2 1-16,6-5 6 0,1-5 1 16,-2-7 2-16,3-3-1 15,-8-5-1-15,5 1 0 16,-2 3 1-16,-9 1 2 16,2 4 7-16,-13 0 6 15,-4 3 11-15,1 2 0 16,-4 2-10-16,4 7-8 15,-3 1-20-15,1 3-6 16,2 5-7-16,3 3 0 16,3 4 5-16,0 0 2 0,2-1 4 15,-2 1 1-15,0-5-1 16,2 3-2-16,4-1 0 16,4-3-21-16,4 5-65 15,-3-6-43-15,3 0-179 16,-2-1 196-16</inkml:trace>
  <inkml:trace contextRef="#ctx0" brushRef="#br0" timeOffset="66448.59">16251 14731 88 0,'3'0'114'16,"-9"-6"22"-16,6 5-2 15,-6-2-1-15,3 2-32 16,3 1-4-16,0 0 3 16,0 0-2-16,0 0 1 15,0 0-4-15,0 0-5 16,0 0-5-16,0 0-22 15,0 0-10-15,0 4-15 16,0 15-2-16,0 39 8 16,-2-22 2-16,-4 7 1 15,3 6-2-15,0 9-7 0,-1 5-1 16,4 7-2-16,-5 0-1 16,0 8 5-16,-1 3 2 15,-6 8 6-15,3 3 3 16,3 1-10-16,-7-6-6 15,10 0-17-15,2-1-6 16,-2-1-7-16,3-2-1 16,-6-10 0-16,-2-6-1 15,4-11 1-15,1-4 0 0,1-8 1 16,2-7 0-16,-2-7 0 16,-2-6 0-16,7-9-2 15,-3-3-1-15,1-8-2 16,0-2-1-16,-2-3-2 15,1 1 1-15,0 0 4 16,0 0-15-16,0 0-54 16,0 0-46-16,0 0-135 15,0 0-103-15,-1-1 221 16</inkml:trace>
  <inkml:trace contextRef="#ctx0" brushRef="#br0" timeOffset="67201.58">14720 15424 664 0,'3'3'231'0,"5"-1"-180"16,2 1-26-16,4 1-1 15,7 3 0-15,2 0-22 16,2 0 12-16,6 3 15 15,0-3 16-15,8 1 33 16,1-1 5-16,6-2 2 16,5-1-8-16,-3-4-24 15,8 1-12-15,4-3-15 16,0-3-5-16,9 2-7 16,1 1-4-16,4 2-3 0,-1 2-2 15,0 0 3-15,6 3 6 16,0-3 12-16,8 1 4 15,8 0 4-15,0-4-1 16,0 0-5-16,2-1 5 16,-3-5 0-16,0 5-4 15,1 0-6-15,1-2-6 16,-1 3-8-16,-5-3-2 16,3 4-1-16,0 0 0 0,0 6 1 15,-8-2 1-15,-4 3 5 16,-5-1 4-16,-8 0 2 15,3 1-2-15,-3 2-4 16,-4 0-5-16,-4 0-3 16,-8-2-1-16,-12-2-1 15,-9-1 22-15,-8-2-109 16,0 2-76-16,4-3 104 16</inkml:trace>
  <inkml:trace contextRef="#ctx0" brushRef="#br0" timeOffset="69495.92">17320 14871 340 0,'37'-71'200'0,"-44"68"-39"0,3 1-54 15,-2 2-17-15,-3-1-12 16,3-2 9-16,1 5 1 15,-1-2 0-15,-1 0-5 16,-1 4-10-16,1 4-18 16,5 3-10-16,2 5-19 15,-4-1-5-15,3 8-13 16,-4 0-2-16,3 0 7 16,1 1 3-16,0-1 4 15,1-1-2-15,1-2-11 16,6 1-5-16,-1-8-2 15,3-1-3-15,5-3 1 16,-2-6 2-16,3 1 1 16,-6-4 3-16,5-1 4 15,2 1 1-15,-2-5 5 16,-1-2 0-16,-5-3 3 16,0-3 1-16,0-4 1 0,-1-4 1 15,-2-1-2-15,-5-1 1 16,-1-1 3-16,-1 3 5 15,-5 0 3-15,3 3 1 16,-2 8-5-16,-2 1 1 16,-2 5-2-16,2 2-4 15,0 0-10-15,-2 5-10 16,3 5-11-16,-6 4-3 0,8 9 0 16,0 1 1-16,-1 6 6 15,-1 1 1-15,6 0 2 16,-2-3 0-16,5-5 0 15,2-5-1-15,-1-6-3 16,5-2 2-16,1-5 1 16,6-3 3-16,1-8 5 15,-2-4 2-15,3-6 2 16,-2-7-2-16,-2-3 0 16,2 1-1-16,-4-2 0 15,0 4 1-15,-7 3 3 16,-2 3 4-16,-7 6 10 15,-4 3 2-15,-3 6-2 16,-2 1-7-16,-4 4-13 16,4 7-5-16,-2 6-4 15,-2 3 0-15,4 3 0 16,-1 0-1-16,3 2-5 16,7 1 7-16,1-1-66 0,4-1-33 15,4 2-91-15,-4-1-88 16,7 4 188-16</inkml:trace>
  <inkml:trace contextRef="#ctx0" brushRef="#br0" timeOffset="71213.33">17229 15977 218 0,'29'-37'167'0,"-41"27"46"16,-1 3-46-16,6-1-36 15,0 4-4-15,0 1-22 16,7 1 4-16,-5 1-2 16,4 1-11-16,0 0-25 15,0 0-18-15,-6 1-35 16,-5 15-11-16,-29 28-7 16,28-21-2-16,5 7-2 15,0 3 0-15,1 5 0 16,6 2 2-16,2-3 5 15,4-3 2-15,3-10-1 16,2-4-1-16,1-11-3 16,8-1 2-16,0-5 4 15,1-4 6-15,2-10 7 16,-3-2 1-16,-2-10 0 16,2-3 0-16,-2-6-6 15,2-4-3-15,-5-7-1 16,2 2-1-16,-2 3-1 0,-6 2 1 15,-8 9 5-15,1 4 13 16,-7 8 27-16,-4 0 5 16,6 14-6-16,-8 1-16 15,-3 9-38-15,8 12-9 16,-2 6-5-16,4 9 2 16,-1 10 6-16,-2-1 2 15,-2-2 2-15,2-8 0 0,9-10-2 16,0-6-4-16,7-12-3 15,-3-5 3-15,8-9 6 16,-3-7 4-16,3-11 4 16,5-3-2-16,-6-11-1 15,1 0-1-15,-2 1 1 16,-2 3 1-16,-6 9 4 16,-2 5 7-16,-1 13 5 15,-11 4-1-15,6 12-13 16,-6 5-8-16,-3 12-8 15,2 5 1-15,-6 8 6 16,6 2 2-16,-1-1 0 16,5-1-2-16,8-8-2 15,-2-5-3-15,9-8-45 16,-2-2-49-16,6-9-168 16,2-2 168-16</inkml:trace>
  <inkml:trace contextRef="#ctx0" brushRef="#br0" timeOffset="81321.07">16186 17737 344 0,'-50'27'231'16,"48"-29"-21"-16,-4 0-68 15,6 1-22-15,-1 0-36 0,0 1-5 16,0-1 5-16,0 1 4 16,0-1-3-16,0 0-11 15,1 0-25-15,0-1-13 16,0 1-12-16,0 0-2 15,5-2-3-15,13-7-4 16,30-13-7-16,-27 13-4 16,1 6-2-16,-1 1 1 15,0-1 9-15,1 4 3 16,1 0 3-16,-2 1 2 0,-1 6-7 16,-3 2-2-16,-1 4 1 15,-3 3 1-15,-3 3 1 16,-2 2 0-16,-4 7-2 15,-1 2 0-15,-2 7-3 16,-1 2 0-16,1 0 0 16,-1-1 0-16,-2 8 0 15,0-1-1-15,-3 10-3 16,2 2-1-16,0-4-1 16,-2-1 0-16,4-4-1 15,0-8-1-15,1-3-1 16,2-7-1-16,1-11-2 15,2-2-1-15,0-6 0 16,-2-2-1-16,0-2 18 16,-1-2-38-16,-1-2-57 15,-1-3-45-15,0-1-104 16,-1 0-17-16,0 0 156 0</inkml:trace>
  <inkml:trace contextRef="#ctx0" brushRef="#br0" timeOffset="81644.2">16467 17992 586 0,'-4'3'318'15,"-3"1"-67"-15,-2 3-100 16,-2 1-37-16,-4 6-30 15,-5 4-24-15,-5 9 11 16,-3 6 12-16,-2 9-1 16,0 4-2-16,1 1-24 15,-2-2-12-15,10 0-25 16,-3-5-9-16,3 1-8 16,3-6-2-16,-7-11-2 15,4 1-18-15,3-11-37 16,5-2-24-16,5-2-127 15,6-10-68-15,6-7 172 16</inkml:trace>
  <inkml:trace contextRef="#ctx0" brushRef="#br0" timeOffset="82164.81">17078 18243 533 0,'-26'14'264'0,"36"-12"-101"16,7 1-12-16,2 0-36 0,2 1-30 16,6 1-34-16,-1 0-15 15,-2-1-25-15,-1 0-6 16,-7-3-2-16,7 0-2 15,-3-5-27-15,3-2-37 16,-2-3-103-16,-8-3-84 16,1-3 151-16</inkml:trace>
  <inkml:trace contextRef="#ctx0" brushRef="#br0" timeOffset="82402.17">17121 18021 779 0,'-8'3'409'16,"2"-3"-136"-16,5 1-123 15,3 0-51-15,-2-1-75 16,0 0-24-16,13 1 1 16,8 0 1-16,33 4-3 15,-22-4 0-15,1-1-50 16,2-3-35-16,7-1-143 15,0-1-149-15,13-3 243 16</inkml:trace>
  <inkml:trace contextRef="#ctx0" brushRef="#br0" timeOffset="83869.25">18294 17635 62 0,'-42'10'55'0,"33"-12"17"16,1 1-9-16,6-2-19 16,-2 3-13-16,2 0-24 15,2 0-37-15,-2 0 20 16</inkml:trace>
  <inkml:trace contextRef="#ctx0" brushRef="#br0" timeOffset="85086">18289 17402 171 0,'-1'-34'126'15,"0"29"24"-15,1 1-16 16,4 2 6-16,-4 1-3 16,0 0-2-16,0 0-9 0,0 0-34 15,1 0-18-15,12-2-38 16,7 1-12-16,23 3-14 15,-28 0-5-15,2 1-1 16,6 0-3-16,-5 4 21 16,4 3 2-16,-3 3 6 15,-4 0 7-15,-3 1-13 16,0 4 0-16,-4 2-2 16,-1 2 7-16,-1 6 1 15,-3-2-1-15,-1 2 0 16,-2-1-13-16,1 3-7 15,-1-2-4-15,4-5-3 16,0-1-2-16,1-9-6 16,-2-5-26-16,-1-6-77 15,1-4-37-15,-1-4-107 16,3-4-67-16,-4-6 213 16</inkml:trace>
  <inkml:trace contextRef="#ctx0" brushRef="#br0" timeOffset="85303.41">18542 17404 506 0,'-12'5'276'15,"0"7"-52"-15,1 2-45 16,-4 7-61-16,-1 5-23 0,-4 9-37 16,-3 10-9-16,4 4-13 15,-2 3-9-15,-2-4-13 16,5-4-4-16,3-7-8 15,2-5-2-15,4-12-51 16,-4-2-52-16,7-10-172 16,1-3 169-16</inkml:trace>
  <inkml:trace contextRef="#ctx0" brushRef="#br0" timeOffset="86619.9">18980 17352 685 0,'-11'26'301'0,"28"-26"-151"15,4-1-23-15,4 1-59 16,5 2-21-16,-3 1-38 16,-4 4-4-16,0-2-3 15,0-2-12-15,-3-2-130 0,-1-2-116 16,-5-7 155-16</inkml:trace>
  <inkml:trace contextRef="#ctx0" brushRef="#br0" timeOffset="86771.5">19188 17335 376 0,'-46'-32'254'16,"28"52"23"-16,1 1-71 15,3 6-97-15,-4 1-35 0,3 3-62 16,0-1-38-16,2 1-135 15,5-4 114-15</inkml:trace>
  <inkml:trace contextRef="#ctx0" brushRef="#br0" timeOffset="86972.95">18979 17565 653 0,'-31'60'292'15,"30"-51"-129"-15,7-6-98 16,-2 4-18-16,9-3 5 16,0 1-7-16,1 0-2 15,8-1-17-15,2 1-2 16,5-2-62-16,0-3-150 16,9 0 137-16</inkml:trace>
  <inkml:trace contextRef="#ctx0" brushRef="#br0" timeOffset="87901.46">19618 17331 626 0,'-6'4'370'16,"7"-1"-28"-16,7 8-232 15,9 11-100-15,2 2-16 16,9 17 6-16,-1 1 0 16,5 8 0-16,1 4 2 15,1-10 1-15,0-6-3 0,-3-20-2 16,-1-11-1-16,-9-22 3 15,1-11 3-15,-9-28 5 16,-4-9 2-16,-7-11-3 16,-4-3 12-16,-4 3 40 15,2-2 22-15,-9 3 32 16,-3 0-3-16,3 13-31 16,0 11-17-16,8 19-30 15,4 8-11-15,6 17-16 16,9 5-6-16,15 9-4 15,8 6 1-15,16 4 3 16,9 4 0-16,20-1 1 16,11-5 0-16,19-8 0 15,7-7-1-15,23-13 2 16,9-5 0-16,6-16 1 16,-3-3 0-16,7-6 0 15,-8-2 1-15,5 0-1 0,3-3 1 16,-12 1 1-16,-9 2 0 15,-5 6 2-15,-3 3-1 16,-9 8 1-16,-3 6-1 16,-18 6-1-16,-8 6-1 15,-22 8 0-15,1 2 1 16,-15 12-1-16,-10 1 1 16,-11 9 0-16,-6 6 1 15,-17 5-2-15,-2 2-6 16,-10 4-34-16,-7 0-28 0,-11-1-112 15,-7-2-144-15,-13-2 206 16</inkml:trace>
  <inkml:trace contextRef="#ctx0" brushRef="#br0" timeOffset="89125.19">20318 17205 543 0,'-30'78'280'16,"28"-77"-45"-16,2 1-46 16,0-2-63-16,0-1-17 15,0 0-37-15,0 0-12 16,0 0 2-16,20-3-4 0,31-3-25 15,-28 2-9-15,6 2-14 16,-3-3-5-16,4 9-3 16,-5 0-1-16,6 2 2 15,-1 1-1-15,-2-3 0 16,5 2-1-16,-10-2-1 16,-4 2-14-16,-2 1-62 15,-7-3-38-15,-4 0-105 16,-3 0-80-16,-4-7 194 15</inkml:trace>
  <inkml:trace contextRef="#ctx0" brushRef="#br0" timeOffset="89360.56">20645 17253 488 0,'-96'-57'325'16,"75"70"-13"-16,-1 12-115 15,1 4-24-15,-6 6-49 16,-2 5-19-16,-3-1-28 15,1 6-20-15,8 3-20 0,1-2-9 16,10-3-16-16,6-8-10 16,10-13-16-16,6-7-7 15,12-7-2-15,4-6 2 16,5-2-18-16,5-7-16 16,-2-5-60-16,2-1-40 15,3-8-143-15,3-1 185 16</inkml:trace>
  <inkml:trace contextRef="#ctx0" brushRef="#br0" timeOffset="89836.29">20776 17079 799 0,'6'-7'384'0,"-1"3"-129"15,2 1-61-15,2 3-88 0,1 3-29 16,0 2-57-16,-1 5-5 16,-2 1-4-16,0 1-3 15,2 1-2-15,-3 0-1 16,1-1-1-16,-2-1-1 16,-1-3 0-16,0-1-1 15,-2-1 0-15,2 1-1 16,3 1 0-16,2 0 1 0,3 0-1 15,-4 1-1 1,2 0-2-16,3-1-2 16,-3-1-4-16,7-2-13 0,-6-1-43 15,1-2-24-15,7-2-80 16,-5 0-59-16,3-2 148 16</inkml:trace>
  <inkml:trace contextRef="#ctx0" brushRef="#br0" timeOffset="90319">21334 17278 863 0,'-80'91'354'0,"79"-91"-222"15,2 0-51-15,7 0-25 16,5-1 3-16,5 3 1 15,5-4-3-15,5 2-28 16,4 0-15-16,1-3-10 16,-2 4-33-16,5-3-73 15,-5-2-69-15,-2-3 94 16</inkml:trace>
  <inkml:trace contextRef="#ctx0" brushRef="#br0" timeOffset="91189.67">21810 17028 614 0,'-2'-4'351'0,"0"2"-64"16,1 0-111-16,0 2-36 16,0 0-45-16,0 0-26 15,0 0-15-15,-4 5-2 16,-4 15-3-16,-8 33-1 15,15-26-6-15,2 4-8 16,2-2-13-16,2 0-1 0,4-6-5 16,1-1-4-16,3-8-11 15,2-1-3-15,2-3-4 16,0-4-2-16,1-6-2 16,1 0-12-16,0-4-22 15,1-7-18-15,-1-3-53 16,-3-8-31-16,-5-5-104 15,1-1-46-15,-1-4-16 16,-2 3 44-16,5 4 132 16,-10-2 71-16,1 10 125 15,3 4 34-15,-11 4 100 16,8 8 35-16,-5 4-20 16,-3 6-11-16,2 6-63 15,1 5-24-15,-3 7-8 16,0 4-14-16,1 5-35 15,-2 1-15-15,1 1-24 0,1-5-7 16,2-2-9-16,0-3-4 16,5-8-49-16,-2 0-44 15,4-16-174-15,-1 3 170 16</inkml:trace>
  <inkml:trace contextRef="#ctx0" brushRef="#br0" timeOffset="91686.36">22167 17554 609 0,'6'-9'293'0,"4"-8"-120"15,-3-8-3-15,0-6-21 16,2-3-27-16,1-9-15 15,-3-3-2-15,6-5-30 16,-1-4-4-16,1-3-18 16,1 2-11-16,2 9-7 15,-3 3-1-15,2 17-4 16,-4 3-2-16,-3 13-7 16,0 3-5-16,-4 9-5 15,4 8-2-15,0 8-2 16,-1 7-2-16,4 10-2 15,1 6-1-15,1 9-2 16,0 1 1-16,-1 1 1 0,0-4-2 16,0-9 0-16,-2 0 0 15,-4-14-6-15,0-7-1 16,-6-6-5-16,-2-5-1 16,-2-3 8-16,-8-2 2 15,-8 0 11-15,-3 3 5 16,-10-3 8-16,-3 4 5 15,-7-1-2-15,-3-4-7 16,6 6-28-16,1 2-39 16,10 3-114-16,-1 6-83 0,-10 5 147 15</inkml:trace>
  <inkml:trace contextRef="#ctx0" brushRef="#br0" timeOffset="92381.71">18431 18215 716 0,'-6'-14'306'0,"4"1"-126"16,-2-1-46-16,4 6-54 16,-6 2-7-16,6 2-52 15,3 3 1-15,8 0 6 16,8 1-1-16,11 1-1 15,9 2-9-15,22 0-13 16,13-1-2-16,17-2-1 16,7 1-11-16,16-3 39 15,5 0 5-15,17-2 12 16,12 1 14-16,16-3-13 16,10-3 19-16,4-10 10 15,1-4 11-15,-1-5-12 16,-4-4-16-16,16 6-18 15,0-3-13-15,1-1-11 16,-9 2-8-16,-10 2-2 16,-10 4 0-16,-9 11-2 0,-4 3 0 15,-16 7 0-15,-11 1-1 16,-25 7-3-16,-10 4-1 16,-24 4-18-16,-4 1-17 15,-16 1-51-15,-2-1-33 16,-15 0-59-16,-11-4-32 15,-15-10 135-15</inkml:trace>
  <inkml:trace contextRef="#ctx0" brushRef="#br0" timeOffset="92965.26">20972 18175 882 0,'76'-14'415'15,"-54"8"-146"-15,6 2-102 16,-6 3-71-16,2 2-35 15,0 8-47-15,-9 5-9 16,-8 10-29-16,-4 3-16 16,-11 8-24-16,-3 2-18 0,-7 0-26 15,1 2-10-15,-10-7 21 16,5 4 21-16,0-11 76 16,-6-8 37-16,12-6 22 15,5-9 4-15,7-3-30 16,8 1-19-16,11 3 12 15,0 3 11-15,11 1 25 16,3 0 15-16,8 4-19 16,1-2-13-16,9-2-13 15,6 1-9-15,8-7-16 16,7 2-5-16,1-1-42 16,3 3-56-16,1 0 62 15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31T22:04:59.59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16727 11632 326 0,'0'-9'180'16,"-2"0"-29"-16,-1-3 8 15,-3 2 2-15,2-1-17 16,-5-4-17-16,1 4-8 15,0-3-9-15,-3 1-1 16,-1 0-15-16,-7-2-10 16,-2-2-26-16,-2 1-7 0,-3 4 8 15,3 3 5-15,-9-1-3 16,1 2-4 0,-5-2-25-16,-6 3-9 0,0 3-10 15,5 2-3-15,0 4-5 16,2-2-2-16,2 6-1 15,-6 3-2-15,-2 1 0 16,-1 7 0-16,-2 8-3 16,4 2-1-16,-4 6 1 15,4 1-1-15,0 3 1 16,3-2 0-16,6 6-1 16,3 3-4-16,7 0-4 15,4 3-4-15,10-1-3 16,5 0 2-16,11 4 3 15,5 1 3-15,13 6 4 16,5 0 2-16,9 1 3 16,5-5-1-16,8-12 1 15,2-7 1-15,8-10-1 16,-1-5 1-16,4-14 0 0,5-3 0 16,3-15-2-16,4-6 0 15,3-16 1-15,-3-6 1 16,-12-9 2-16,-3-6 2 15,-13-1 3-15,-5-2 2 16,-4-3 1-16,-5 2 2 16,-8-4 2-16,-12-4 2 15,-17-1 3-15,-11 0 2 0,-17 6-1 16,-6 6-4-16,-4 20-16 16,-5 4-17-16,3 18-46 15,0 6-34-15,-12 8-109 16,1 9-255-16,-17 8 311 15</inkml:trace>
  <inkml:trace contextRef="#ctx0" brushRef="#br0" timeOffset="1331.3">8370 7307 760 0,'-3'-7'262'0,"0"6"-238"15,-13-2-2-15,-30-25 25 16,26 28 5-16,-3-1 6 15,1 3 9-15,2 3-5 16,-6 2-7-16,9 3-2 16,-6-1-8-16,3 10-14 15,-5 2-5-15,-1 6-14 16,-2 7-3-16,-10 1-7 0,5 7-1 16,-5 3-1-16,-2 0 0 15,11 8-1-15,-4 5-2 16,9 12 0-16,4 10-1 15,9 11-1-15,7 1 0 16,9-1-5-16,9 1-2 16,13-14-10-16,7-9-3 15,13-20-4-15,3-14 3 0,7-22 11 16,3-12 7-16,4-20 12 16,4-14 5-16,-1-18 1 15,2-11 0-15,-7-7 2 16,-8-4 10-16,-12-5 16 15,-4 0 3-15,-20-5-1 16,-6 1-8-16,-17 4-10 16,-13 8-1-16,-17 7-1 15,-8 4-6-15,-12 9-35 16,-2 4-43-16,-5 15-135 16,0 12 127-16</inkml:trace>
  <inkml:trace contextRef="#ctx0" brushRef="#br0" timeOffset="15371.13">20190 943 402 0,'-49'75'274'15,"39"-70"-23"-15,2-3-31 0,7-1-36 16,-2 2-41-16,3-3-22 16,0 0-41-16,0 0-13 15,0 0-14-15,0 0-3 16,0 0 3-16,0 0 3 15,9 4 0-15,8 0 0 16,33 6-12-16,-25-9-9 16,2 1-15-16,0 0-6 0,-2-1-5 15,-3-1-3-15,-1 0-1 16,-3-1-1-16,-3 5 1 16,-1-5 2-16,-4 1-42 15,-2 2-41-15,-5-4-106 16,1 2-117-16,-2 0 189 15</inkml:trace>
  <inkml:trace contextRef="#ctx0" brushRef="#br0" timeOffset="15940.61">20465 988 370 0,'85'27'241'15,"-77"-27"-27"-15,5-1 11 16,-4-7-79-16,4-5-28 16,4-8-34-16,3-4-12 15,1-4-10-15,1 3-6 0,1-1 2 16,0 0-4-16,-2 2-1 16,-3-2 0-16,1 2-8 15,-2 1-3-15,-2 0-11 16,-1 4-4-16,-3 4-6 15,-4 4-4-15,-1 5-10 16,-2 6-5-16,-3 2-4 16,3 6 0-16,-3 8 3 15,-1 4 8-15,-1 11 10 16,-4 5 5-16,-1 9 5 16,-3 2-3-16,-2 4-8 15,0 1-5-15,-4-7-5 16,5-6-2-16,-2-8-1 15,1-1 0-15,3 4-1 16,-3 0-1-16,6 2-22 16,-3-6-35-16,7-4-72 15,0-6-46-15,4 0-136 0,2-6-159 16,2-4 306-16</inkml:trace>
  <inkml:trace contextRef="#ctx0" brushRef="#br0" timeOffset="16467.81">21524 840 376 0,'-25'-27'273'0,"27"30"-10"16,9-4-46-16,-1 6-28 15,0 2-49-15,6-1-20 16,2 5-28-16,-2-7-20 15,3-2-25-15,4 0-12 16,-2-1-19-16,-1-1-4 16,5 0-5-16,-7 0 0 15,-2-1-1-15,1 0 1 16,-7-1-27-16,1 1-45 0,-5-4-131 16,-3-5-87-16,-3 4 166 15</inkml:trace>
  <inkml:trace contextRef="#ctx0" brushRef="#br0" timeOffset="16687.22">21723 770 365 0,'-56'-49'261'16,"45"64"-15"-16,7 6-46 15,-3 2-39-15,-6 5-45 16,3-2-22-16,-3 3-31 15,2 0-17-15,8-2-23 16,-4 1-7-16,7-3-8 16,0-6-5-16,-7-1-36 15,7-5-49-15,-6-5-162 0,-4 6 153 16</inkml:trace>
  <inkml:trace contextRef="#ctx0" brushRef="#br0" timeOffset="16956.5">21496 1088 409 0,'-80'56'267'16,"80"-50"-4"-16,-1-3-42 0,3-1-56 16,-2-2-26-16,0 0-31 15,0 0-15-15,6 1-40 16,6 2-11-16,4 0-15 15,28 10-12-15,-26-13-8 16,-5 0-2-16,1-1-2 16,-1 1 0-16,0 2 10 15,2 1-37-15,-10-2-71 16,0 1-45-16,-5-2-181 16,0 0 205-16</inkml:trace>
  <inkml:trace contextRef="#ctx0" brushRef="#br0" timeOffset="17616.74">22163 711 288 0,'1'-1'156'0,"-3"1"-22"15,1 0 0-15,1 0-27 16,0 0-6-16,0 0-21 15,0 0-6-15,-1 0 0 16,0 0-2-16,0 7-8 16,0 5-10-16,-2 6-20 15,-3 29-9-15,-3-26-9 0,-3 1 0 16,-1-2-1-16,1 2 0 16,5-1 11-16,-5-1 6 15,9 0 8-15,-2-4 0 16,5-6-13-16,2 2-9 15,0-2-3-15,7-3 3 16,-2 2 6-16,3-1 1 16,6-6-4-16,-3 1-4 15,-5-2-6-15,9-1-2 16,-11 0-1-16,3-1-2 0,7-1-7 16,-8-1-27-16,7-3-69 15,-12-1-54-15,2-1-170 16,-3-1 200-16</inkml:trace>
  <inkml:trace contextRef="#ctx0" brushRef="#br0" timeOffset="17905.87">22257 811 323 0,'-6'4'213'0,"3"9"8"15,-2 0-17-15,2 2-28 16,-1 5-36-16,-1 3-37 16,1 1-22-16,-5 5-2 15,4 0-13-15,-1 1-20 0,-5-2-11 16,0-2-16-16,0 4-6 16,0-5-8-16,0 4 0 15,1-4-2-15,4-3-1 16,1-3 0-16,5-2 0 15,5-4-26-15,-6-2-28 16,-3-2-97-16,4-3-69 16,0-2 131-16</inkml:trace>
  <inkml:trace contextRef="#ctx0" brushRef="#br0" timeOffset="18478.33">22546 1073 297 0,'65'-25'192'15,"-67"29"-2"-15,-4 2-1 16,-2-2-33-16,0 3-18 16,-1 5-20-16,-2 2-5 0,0 7-23 15,-1 3-8-15,0-1-30 16,1 0-7-16,4-1-11 15,-1-1-3-15,5-1-6 16,1-1-6-16,7 0-9 16,0-5-5-16,3-2-2 15,2-1 0-15,-2-5 0 16,1 1 0-16,2-4 3 16,1-3-20-16,-2-5-63 15,-1-3-82-15,0-4 94 16</inkml:trace>
  <inkml:trace contextRef="#ctx0" brushRef="#br0" timeOffset="19067.03">22714 787 195 0,'-7'-10'202'16,"-3"5"14"-16,2 5-16 15,3 1-32-15,-1 8-35 16,-2 3-8-16,3 4-1 16,-3 3-4-16,-1 0-20 15,4-3-10-15,0-1-27 16,2 0-10-16,6-6-9 16,2 1-3-16,1-6 1 15,0-2-3-15,4-4-9 16,2-5-3-16,1-1-5 15,1-3-3-15,-6-1-5 16,4 0-4-16,-3 0 3 16,-6 0-3-16,0-3 9 15,-3 3 4-15,-12-4 11 16,9 3 4-16,-8 7-7 0,0-2-8 16,1 8-14-16,-2 2-5 15,-1 3-2-15,2 2 1 16,-1 3-5-16,3 3-2 15,2-9-1-15,4 5-1 16,1-3 1-16,-6-3-1 16,11 7-29-16,-6-7-32 15,7 2-85-15,2-1-92 16,-3-1 152-16</inkml:trace>
  <inkml:trace contextRef="#ctx0" brushRef="#br0" timeOffset="43629.58">16560 13039 376 0,'-32'44'229'15,"45"-43"-39"-15,5-1-34 16,7 3-51-16,2-5-18 16,1 0 4-16,2 2 4 15,2-2 10-15,8 4-3 16,8-2-10-16,1-1-3 15,8 0-19-15,-1-3-9 0,8 0-12 16,0 0-4-16,3 4 0 16,-3-1-1-16,-1 0 6 15,1 0-3-15,4-1-12 16,1 2-4-16,7 2-14 16,-4 0-7-16,-4-1-5 15,0 1 19-15,-7-2 14 16,0 0 1-16,1-1 0 15,-4 1-18-15,-5 0-14 16,0 0-1-16,-8-3 0 16,-5 3-1-16,-8 0 0 15,-5 2 1-15,-4 6-1 16,-8-8 1-16,-3 2-2 16,0-1-3-16,-14-4-20 15,2 3-15-15,0-3-34 16,-1 2-27-16,-2 0-88 15,3 0-93-15,-1 0 174 16</inkml:trace>
  <inkml:trace contextRef="#ctx0" brushRef="#br0" timeOffset="44202.04">17844 12531 307 0,'-7'-14'167'0,"-1"2"-19"15,-2 3-24-15,0 2-20 16,2 1-8-16,4 1-21 15,0 0 1-15,3 1 6 16,1 2-2-16,-1 1 3 16,-2 0 0-16,3-1-8 15,-1 1-7-15,0 0-13 16,-3 0-6-16,3 0-14 16,0 0-7-16,0 1-17 15,0 0-4-15,-1 0-6 16,-4 10 0-16,-3 16 2 15,4 33 3-15,8-19 9 16,0 8 4-16,-2 9 6 0,1 4-1 16,-2 11 10-16,-5 0 2 15,1-1 0-15,-4-2-7 16,3-2 11-16,1 2 3 16,1 2 5-16,-3-5 7 15,4-4-30-15,-2-6-9 16,0-10-9-16,7-3-2 15,-6-10-1-15,3-6 0 16,2-11-2-16,-4-3-2 0,4-5-17 16,0-4-21-16,-3-4-24 15,1-3-17 1,0 2-64-16,-1 0-109 0,-1-16 166 16</inkml:trace>
  <inkml:trace contextRef="#ctx0" brushRef="#br0" timeOffset="45145.62">17169 12641 313 0,'-30'-47'228'15,"26"50"3"-15,4 3-94 16,1-1-33-16,4 4-45 16,6 2-15-16,0-1 2 15,1-1 3-15,-1-4 14 16,3 1 6-16,5-3 2 15,-7-3-1-15,5-2-7 16,-9-4-3-16,-2-2 4 0,0 1-3 16,-1-7-2-16,1 5-1 15,-4-5-10-15,-2 0-5 16,-4 0 1-16,-5 1 3 16,3 3 5-16,-1 1 5 15,0 4-3-15,-1-1-8 16,-1 3-21-16,6 7-10 15,-4 7-15-15,-2 4-4 16,1 5-2-16,-4 1 0 16,4 2 2-16,1-1 1 0,3-2 3 15,0-5 0-15,5-2-1 16,3-2 0-16,5-6 0 16,0-3 1-16,1-8 4 15,0-2 1-15,3-7 0 16,-3-2-1-16,1 0 1 15,-11-1 3-15,8 5-1 16,-4 1 3-16,-4 1 4 16,7 3-2-16,-15 0 7 15,2 3-1-15,-2 4-3 16,-3-3-2-16,2 6-9 16,2 2-2-16,-3-3-3 15,4 4-3-15,1 0-3 16,0-1-4-16,0 5-15 15,2 1-33-15,3 1-112 16,-5 4-81-16,9 2 147 16</inkml:trace>
  <inkml:trace contextRef="#ctx0" brushRef="#br0" timeOffset="45955.1">17185 13203 570 0,'0'0'277'0,"0"0"-109"0,0 8-37 15,-3 8-42-15,-12 31-12 16,8-20-12-16,-3 4-2 16,2 3-6-16,-3-2 2 15,8-4 8-15,3-1 3 16,7-6-14-16,2-1-9 15,0-7-13-15,3-6-7 16,0-4-5-16,4-1-3 0,-3-7 2 16,2-2 3-16,-4-6 1 15,5-6-2-15,-7 0-6 16,-2-4-3-16,4-3-1 16,-5 2 1-16,1-2 3 15,-5 1 3-15,-7 5 7 16,-2 3 7-16,0 9 6 15,3 4-6-15,-5 7-16 16,-3 3-14-16,-3 11-10 16,1 4-2-16,-1 6 6 15,1 4 1-15,3-2 1 16,4 0 0-16,2-10 0 16,5-4-1-16,0-9-2 15,4-4 0-15,1-3 3 16,2-4 4-16,4-3 2 15,-8-4 1-15,8-1-2 16,-7-5-1-16,2 3-5 0,3 1-1 16,-9 4-2-16,5 6-20 15,-5 4-28-15,2 3-22 16,-2-3-69-16,-1 0-60 16,-4 26 131-16</inkml:trace>
  <inkml:trace contextRef="#ctx0" brushRef="#br0" timeOffset="51233.1">17174 9215 370 0,'2'-2'206'15,"2"4"-28"-15,-4-2-36 16,0 0-41-16,0 0-2 16,0 0 2-16,0 0 11 0,0 2 18 15,2 10-14-15,0 4-31 16,6 36-11-16,-7-25-22 15,-1 5-3-15,0 12-6 16,-3 4 0-16,1 14 2 16,2 6-3-16,-5 4-3 15,-2 2-7-15,-2 1-12 16,-4 1-5-16,3 1-7 16,2 1-2-16,3-3-3 15,2-3 1-15,3-6 0 16,-1-9-1-16,0-3 1 15,1-4 0-15,0-6 0 16,3-3 1-16,-1-12 0 16,-2-7-1-16,0-12 1 15,0-2-1-15,0-7-11 16,3 1-13-16,-3-2-31 16,0-1-16-16,-3 0-59 0,3 0-38 15,-1 0-190-15,0 0 223 16</inkml:trace>
  <inkml:trace contextRef="#ctx0" brushRef="#br0" timeOffset="51877.77">16562 9723 216 0,'6'-4'177'16,"1"-1"55"-16,4-1-34 15,3 6-30-15,-2-4-21 16,8 5-48-16,2 0-8 15,3-1-13-15,7 10-12 16,2-3 6-16,5-1-7 16,12 3-19-16,8-5-1 15,10 0 0-15,7 0-3 16,2-5 25-16,0-1 4 16,1-3-19-16,1 1 4 0,4 2-28 15,0 0-5-15,1-4-4 16,-8 2-4-16,-8 2-4 15,-6-2 0-15,1 5-4 16,-2 2 0-16,-2-3-1 16,1 0 0-16,-15-2 0 15,-3-2 1-15,-10 0 0 16,-5 3 0-16,-9-3-7 16,-4 3-14-16,-5 0-52 15,-7-3-22-15,-5-2-48 16,0 1-30-16,-1-5-133 15,-2-2 193-15</inkml:trace>
  <inkml:trace contextRef="#ctx0" brushRef="#br0" timeOffset="53122.71">17768 9080 403 0,'27'-31'223'0,"-27"29"-49"16,-7-1-21-16,7 1-36 15,-6-1-10-15,-3 3-17 16,7 0-11-16,-8 0-33 16,5 3-14-16,-6 4-16 15,2 5-8-15,0 1-6 16,5 5 1-16,-1-1-1 15,-2-1 3-15,8 6 8 16,1-2 5-16,4-2 11 16,4 1-1-16,1-7 4 15,-1-2 2-15,1-4-1 16,5 1 4-16,-6-5 1 16,0-5-1-16,2 3 9 0,-3-7 0 15,-1-1-1-15,2 3-1 16,-5-7-15-16,-2-1-1 15,4 2-6-15,-9-6-2 16,2 2 2-16,0 2 0 16,-7-4 5-16,6 8-3 15,-7-2-1-15,3 3-3 16,-2 4-12-16,1 1-2 16,5 9-12-16,-7-1-4 0,-1 7-2 15,2 4 1-15,-8-1 5 16,7 4 1-16,1-1 3 15,1-1 1-15,4-4-1 16,2-1-1-16,3-4 0 16,2-2 2-16,4-3 1 15,-5-3 3-15,4-4 4 16,-2-3 0-16,4-1 0 16,3-1 1-16,-4 0-1 15,-2-4 1-15,-5 2 0 16,-2 0 2-16,0-1 5 15,-2 1 2-15,-7-2 0 16,2 3-1-16,3 4-5 16,-5-3 1-16,7 4-8 15,-2 3-1-15,4 2-7 16,0 0-9-16,0 0-6 16,0 0-6-16,-1 0-39 0,-2 0-24 15,3 0-79 1,-1 11-67-16,0 11-266 0,0 34 320 15</inkml:trace>
  <inkml:trace contextRef="#ctx0" brushRef="#br0" timeOffset="53892.65">17687 9999 374 0,'59'-39'204'16,"-68"37"-56"-16,5 6-21 15,0 4-49-15,-1 2-16 16,3 5-16-16,-2 1-4 16,1 1 2-16,2 4 7 15,1 0 13-15,4 0 5 0,2-3 9 16,-2-5-5-16,5-5-2 15,-5-5-2-15,6-1 4 16,3-3-1-16,4-3 0 16,-10-4-3-16,6-5-25 15,-8-1-5-15,-2-5-11 16,8 2-3-16,-7-3 0 16,1 0-3-16,-6 0 0 15,-6-3-2-15,3 2 7 16,-3 0 7-16,0 7 16 15,2 2 3-15,1 8-15 16,-2 4-12-16,1 6-28 16,2 4-7-16,-3 5-6 15,2 6 2-15,4 5 5 16,1 2 2-16,-1 0 6 16,-3-3 0-16,3-6 0 15,3 1-1-15,4-10-2 16,1 1-1-16,3-3-16 0,-1-4-28 15,3 2-100-15,1-4-69 16,4 0 128-16</inkml:trace>
  <inkml:trace contextRef="#ctx0" brushRef="#br0" timeOffset="64206.45">11986 5590 177 0,'0'3'108'0,"-3"1"9"16,1 1-19-16,1-5 12 16,0 0 5-16,-1 6-14 15,-6 15-29-15,-4 30-11 0,10-22-11 16,-6 4-5-16,12 6 0 16,-3 3 3-16,4 6 4 15,4 3 4-15,-7 1 0 16,-2 3-6-16,0 5-12 15,0 3-4-15,2 9-7 16,-2 4-2-16,4-4-9 16,-4 1 9-16,-1-6 4 15,1-2 2-15,-3 1 5 16,3-3-8-16,-3 3-9 16,1-1 0-16,-5-7-6 15,4 4-1-15,2-10-3 16,-1 0-2-16,4-7 0 15,-2-5-2-15,2-6 0 16,-3-8 1-16,2-5 0 16,3-7 2-16,-8-8 1 15,8 0-7-15,-9-7-56 0,3 0-53 16,1-2-106 0,0 2-90-16,1 0 190 0</inkml:trace>
  <inkml:trace contextRef="#ctx0" brushRef="#br0" timeOffset="65225.15">10811 6362 223 0,'-5'-4'157'0,"5"1"-3"16,-1 0-1-16,1 3-56 15,0 0-25-15,0 0-37 16,0 0-8-16,0 0-1 16,0 0 5-16,0 0 8 15,0 0 0-15,0 0-11 16,0 0-3-16,12 3 4 16,2 1 3-16,29 5 3 15,-22-11-1-15,4 0-8 16,9 2-6-16,1 0-3 15,4 0 8-15,6-2 4 16,1 1 3-16,9-1 4 16,2-2-7-16,1 2-4 15,-1-2-3-15,2 0-11 16,4-3-2-16,5 0 2 0,5 1 2 16,8-2 12-16,-1-1 6 15,0 0 4-15,3-2-1 16,-3 1-8-16,11 2-3 15,7 1-3-15,-4 2-1 16,0 0-1-16,-7 2 8 16,-5 2 1-16,3 2 0 15,3 4-4-15,-6-4-9 16,-3 0-7-16,-3-5-3 0,-2 0 40 16,3 2 2-16,1 0 2 15,-4 3 2-15,-6-1-40 16,-6-1-1-16,-13-1-2 15,-6 2-1-15,-6 0 1 16,-3 0 0-16,-5 0 0 16,-2-5 0-16,-11 0 1 15,2 4 0-15,-11 0 0 16,-2 2-2-16,-5-1-27 16,-4-4-34-16,3 3-107 15,0 0-81-15,-5-3 147 16</inkml:trace>
  <inkml:trace contextRef="#ctx0" brushRef="#br0" timeOffset="66386.12">12608 6142 275 0,'-12'-67'176'0,"4"73"-18"16,0 0-52-16,-3 4-28 16,4 1-24-16,-2 0-5 15,0 3-14-15,4 0-5 16,0 3 7-16,4 1 7 16,1 2 9-16,0 0 3 0,5 1-10 15,-4-2-8-15,5-3 10 16,1-3 7-16,2-3 16 15,5-3 7-15,0-2-8 16,2-3-8-16,0-2-14 16,1-4-8-16,1-1-9 15,-3-2-2-15,-2-7-1 16,3-1-1-16,-5-2-4 16,0 0 0-16,-1 4-4 15,-5 2 0-15,-4-2 13 16,-1 2 7-16,-2-1 3 15,-2-1-2-15,-4 2-12 16,0 1-9-16,-2 2-5 16,1 4-3-16,-1 1-2 15,0-3-3-15,0 5-4 16,0 1-2-16,-2 3-5 16,0 6-3-16,-2 1-2 0,0 2-1 15,4 4 1-15,-3 2 0 16,5 1 1-16,3-3 1 15,1-1 1-15,6 3-1 16,3-6 2-16,2 0 2 16,2-3 2-16,1-5 2 15,4-4 4-15,2-1 1 16,3-6 1-16,1-4 1 16,-3-1-2-16,4-3 0 0,-3-2 0 15,-1 1-1-15,-4 2 3 16,-3 1 0-16,-5 2 7 15,-3 0 3-15,-7-1 1 16,-2 3-2-16,-6 0-10 16,-2 4-6-16,-1 4-6 15,-1 1-4-15,2 5-3 16,-2 3 0-16,1 4-1 16,1 1-7-16,3 0-27 15,3-1-18-15,4 0-58 16,2-1-29-16,3-1-98 15,0 0-166-15,8 2 276 16</inkml:trace>
  <inkml:trace contextRef="#ctx0" brushRef="#br0" timeOffset="67476.83">13548 6128 236 0,'-69'-55'191'16,"61"55"-9"-16,-1 0-15 0,-3 0-30 16,1 2-42-16,2 3-9 15,-3 2-29-15,2 3-12 16,-2 3-15-16,1 5-7 15,3 3-8-15,1 3-7 16,7 3-5-16,0-1 0 16,4 1-2-16,2-2-4 15,5-1 32-15,-2-3 8 16,6-2 8-16,-2-3 10 16,1-1-27-16,3-2-2 0,-1-5 1 15,3-2 2-15,-3-6 5 16,-2-2 3-16,3-3-2 15,1-2-4-15,-2-4-8 16,3-1-3-16,-4-2-6 16,-2-3 0-16,-1-1 0 15,-6-1 1-15,2-2 3 16,-6 2 1-16,-1 1 6 16,-3 3 3-16,-8 2 3 15,3 2 1-15,-2 5-6 16,-1 1-5-16,0 4-12 15,-3 2-8-15,-2 3-8 16,8 7-4-16,-3 2-1 16,-1 3-1-16,4 4 2 15,-8 1 1-15,5 1 3 16,3 1 1-16,1-5 2 16,11-3 0-16,1-5 2 15,1-1 1-15,5-3 4 0,-6-5 4 16,2-3 4-16,1-6 0 15,0-6 0-15,2 0-3 16,5-5-1-16,-2 1-1 16,0-5 0-16,-1 1 1 15,-7-1 3-15,-2 2 0 16,-7 1 4-16,-2 2 1 0,-5 0-3 16,0 2-3-16,-3 7-1 15,-1 1-2-15,2 8-4 16,1 6-1-16,1 5-4 15,-2 1-3-15,2 3 2 16,-1-1 0-16,0 3 1 16,11 0 0-16,-2-5-2 15,2-2 1-15,0-7-2 16,0 2-1-16,7-2-19 16,-3-3-33-16,9 1-126 15,1-3-139-15,6 1 200 16</inkml:trace>
  <inkml:trace contextRef="#ctx0" brushRef="#br0" timeOffset="81220.69">12372 15966 447 0,'24'-32'271'16,"-29"27"-25"-16,-3 3-25 16,6 2-55-16,-7-2-32 15,4 2-41-15,4 2-8 16,-2 2-20-16,3-4-14 15,0 0-23-15,0 10-9 16,2 19-13-16,2 40-1 16,0-11-1-16,2 4 0 15,-4 12 6-15,5 1 6 16,-5 14 6-16,4 6 3 0,-6 7-5 16,5 1-4-16,1-5-7 15,-4 1-1-15,5 3-2 16,-4 1 0-16,1-3-1 15,-3-4 0-15,-1-15 1 16,2-12-1-16,-2-9 1 16,1-6-1-16,-1-12-1 15,-1 0-1-15,1-19-9 16,-1-9-26-16,-1-5-80 16,-2-9-61-16,-1-8-219 15,-5-6 245-15</inkml:trace>
  <inkml:trace contextRef="#ctx0" brushRef="#br0" timeOffset="81871.95">11006 16799 310 0,'-14'-15'178'15,"4"0"-41"-15,1 3-24 16,5 1-11-16,1 2-31 16,2 2-23-16,1 1-7 15,4 3-6-15,-1 0-5 16,1 2 1-16,6 1-3 16,2 2-1-16,9 3-10 15,6 1-7-15,14 2-2 16,7 1 6-16,10-4 18 15,2-1 12-15,4-4 27 16,-5-2-1-16,12 4-11 16,2-1-9-16,12-1-19 15,7 2 13-15,-7-7 4 16,3 0 0-16,5-1-8 16,2-4-16-16,16 0-12 0,1-4 30 15,-5-7 9-15,0-1 2 16,-3-6 3-16,0-3-30 15,-1-1-12-15,-3-1-1 16,-4 5-4-16,-3 2-2 16,0 5-2-16,-2 1 0 15,-13 6-1-15,-6 2 0 16,-17 2 0-16,-3 2 1 16,-10 2 1-16,-3-1 0 0,-6 0-28 15,-10 1-35-15,-11-2-104 16,-9 0-96-16,-7-6 158 15</inkml:trace>
  <inkml:trace contextRef="#ctx0" brushRef="#br0" timeOffset="82822.24">11823 16489 404 0,'23'27'221'0,"-34"-24"-56"15,-1 5-33-15,-4 2-62 16,3 4-17-16,-4 6-9 16,2 1 6-16,3 5 6 15,1 1-6-15,5 3-18 16,4 1-11-16,4 0-19 16,4 0-2-16,4-5-4 0,5-3 1 15,2-3 3-15,-1-6 0 16,1-7 9-16,2-3 4 15,-5-5 20-15,5-4 10 16,1-3 6-16,-7-6 1 16,-2-6-8-16,0-2-7 15,0-5-9-15,-3-2-3 16,-4-6-9-16,-4-1-2 16,1-1 0-16,-2-2 2 0,-3 9 6 15,-2 2 0-15,-8 8 22 16,4 7 8-16,-1 9 5 15,3 4-1-15,1 11-32 16,1 7-13-16,-2 9-16 16,-3 8-3-16,-1 7 6 15,3 4 1-15,2-4 3 16,4-2 0-16,0-9 0 16,-2-5 0-16,5-9-5 15,0-7-3-15,8-1-1 16,2-5 0-16,1 0 5 15,4-2 3-15,-3-6 1 16,1-3 0-16,-1-1-22 16,4-2-20-16,-3-1-70 15,-4 2-61-15,6-5-223 16,-9-1 252-16</inkml:trace>
  <inkml:trace contextRef="#ctx0" brushRef="#br0" timeOffset="83700.64">11384 16658 298 0,'-45'-12'222'0,"39"11"46"15,-11-1-56-15,4 7-69 16,8 5-30-16,-13 8-59 16,12 6-15-16,-2 7-24 0,-3-3-8 15,7 5-7-15,-3-3-1 16,10-1-2-16,4-1-1 15,3-9-2-15,2 0-1 16,-1-10 1-16,3-1 2 16,3-6 10-16,8-2 7 15,-5-6 12-15,-3-4 6 16,6-4 2-16,-9-6-1 16,4-2-4-16,-2-1-4 0,-4-2-4 15,-1 2 0-15,-6-3-2 16,-2 2-1-16,-9-1-2 15,-2-1 2-15,-4 7 1 16,-5-2 3-16,-1 4-4 16,0 4-3-16,2 7-5 15,4 7-6-15,5 11-8 16,-3 7-2-16,5 10-6 16,-3 1 0-16,1 7 6 15,5 1 2-15,-1-2 3 16,2 3 1-16,2-10 0 15,2-6 0-15,0-7-3 16,1-9-1-16,1-7 8 16,4-9 7-16,4-9 9 15,1-4 1-15,-4-15-7 16,0 1-5-16,-7-5-3 16,1-1 0-16,-4 10 3 0,0 2 4 15,3 8 0-15,-2 7 19 16,1 10 27-16,-3 3-2 15,-10 11-8-15,6 4-20 16,-4 9-31-16,-1 5-3 16,7 2 2-16,-7 0-15 15,0-1-80-15,5-2-73 16,-1 0 103-16</inkml:trace>
  <inkml:trace contextRef="#ctx0" brushRef="#br0" timeOffset="91200.81">3024 9559 453 0,'0'-1'152'0,"0"1"-149"16,0 0 0-16,3 21 4 16,9 35 2-16,-6-23 8 15,0 0 11-15,1 4 12 16,-2 3 8-16,0 3 4 16,2 10-2-16,5 14-9 15,0 9-6-15,4 19-12 16,0 3-8-16,3 7-10 15,2 1-3-15,-3 8 26 16,2 4 9-16,-9 2 15 0,-5-2 12 16,7 0-8-16,-7 1 1 15,5-6 1-15,-7-1 0 16,0-10-7-16,-1-5-7 16,-6 2-12-16,5 0-8 15,-6-11-8-15,-2-2 0 16,9-12-1-16,-2-5-2 15,4-7-3-15,-2-3-2 16,-6-12-2-16,0-6-1 16,1-12-1-16,-4-7 1 0,-1-10-3 15,-1-5-16-15,-5-6-138 16,4-3-172-16,-11-17 202 16</inkml:trace>
  <inkml:trace contextRef="#ctx0" brushRef="#br0" timeOffset="91981.29">1183 10863 376 0,'-31'41'165'0,"50"-40"-108"15,2 4 1-15,3-3-47 16,9 4-8-16,-3-2-1 16,6-1 10-16,7-1 14 15,4 7 11-15,11-4 11 16,5 0-7-16,4 0-8 16,-2-6-11-16,5-2-9 15,3-3 14-15,8 1 4 16,7-3 2-16,3 1 0 15,1-3-17-15,5-1-7 16,1 2-1-16,11 0-2 16,6 3 1-16,-5-1-2 0,0 1-2 15,0 1 0-15,2 2-1 16,5 0-1-16,1 3 2 16,0-1 0-16,2 1-1 15,4 0 2-15,-6-5 36 16,-2 1 30-16,-13-3 2 15,3 3 0-15,4-2-37 16,-17 1-30-16,5-1-1 0,-10-1 0 16,-7-1-1-16,11 3 0 15,-6-5 0-15,-10 1 0 16,-6 1-1-16,-14 3 1 16,-6-2 0-16,-7 3-35 15,-4-2-59-15,-9 3 59 16</inkml:trace>
  <inkml:trace contextRef="#ctx0" brushRef="#br0" timeOffset="94487.38">2081 10859 216 0,'29'28'161'0,"-31"-33"-9"0,2 5-69 16,0-1-25-16,-1 0-48 15,0 0-5-15,0 0-3 16,0 0 6-16,0 0 26 16,0 0 13-16,0 0 16 15,-10-4-1-15,-1 0-24 16,-28-14-12-16,25 16-1 15,-2 3 6-15,-1 1 10 16,-2 0 2-16,-1 4-10 16,4 4-10-16,-1-3-10 15,2-1-4-15,2 3-7 16,0-1-2-16,1 7 0 16,3 0-3-16,1-3-1 15,3 3-1-15,4-2-1 16,0 1 0-16,4 3 0 15,-1-2 1-15,6 2-2 16,2-2 0-16,1 0 0 0,3-1 0 16,3-3 3-16,-1-4 1 15,2 0 3-15,2-2 1 16,2-2 4-16,0-2 2 16,3-5 11-16,-1-2 2 15,0-7 4-15,1 0-1 16,-3-5-7-16,-1 0 0 15,-4 1 9-15,-2-1 5 16,-3 2 4-16,-3-2 0 0,-3 2 1 16,-5-1 4-16,-1 3 8 15,-3 2 1-15,-4 5-5 16,-2-3-8-16,-2 5-13 16,-3-2-5-16,-5 0-9 15,3 3-2-15,-2-3-3 16,3 5-2-16,-1-5-1 15,2 5 0-15,2 3 0 16,4 2-2 0,5-1-2-16,1 1-2 0,-12 16-3 15,-3-4-1-15,5 8 2 16,5-5 2-16,1-4 1 16,6 5-1-16,0-5 1 15,1 1-2-15,2 2-1 16,5-4-1-16,4-2 0 15,1-2 1-15,3 0 3 16,1-1 0-16,2-6 1 16,0 0 2-16,2-3 2 15,3-3 3-15,-2 0 4 16,-2-6 1-16,-1 2-1 0,-3 0-1 16,0-2 1-16,-3 1 0 15,-3-4 3-15,-6-3 2 16,-2 1 2-16,1 0 1 15,-7-2 6-15,3 6 6 16,-10-3 9-16,0 2-1 16,1 3-6-16,0 3-9 0,1 3-13 15,-2 4-3 1,2 2-9-16,2 3-4 0,5 7-8 16,-1 2-3-16,0 7 5 15,1 2 3-15,0 3 7 16,4 4 3-16,1-6 2 15,0-5 0-15,3-4-2 16,-3-7 0-16,3-3-2 16,2-5 0-16,2-4 5 15,1-4 1-15,-2-11 5 16,1-2-1-16,-5-3 0 16,-2 0 2-16,-2 4 5 15,-4 4 11-15,0 2 14 16,-4 2 0-16,-6 3-3 15,0 5-12-15,-7 2-13 16,1 5-2-16,1 2-5 16,-1-2-1-16,3 3-2 15,3 3-2-15,5-2-2 0,0 2-2 16,5-1-7-16,0-5-3 16,3 3-24-16,1 1-36 15,3 2-103-15,5 1-78 16,0-4 153-16</inkml:trace>
  <inkml:trace contextRef="#ctx0" brushRef="#br0" timeOffset="95853.48">4377 10659 424 0,'34'46'235'16,"-41"-46"-23"-16,1-2-157 15,-1-3-1-15,-2 1-25 16,4 2-6-16,-1 0 26 15,0-1 15-15,-1-1 13 16,-5-1 5-16,-3 1-16 16,1 0-11-16,1 4-24 0,1 0-9 15,-2 2-14-15,0 2-6 16,1 4-3-16,1 2-2 16,0 2 2-16,-1 1 1 15,4 2-1-15,1 3 0 16,3 2-1-16,4-1 0 15,0-1 1-15,4 1 0 16,1-3 0-16,3 0-1 16,3 0-1-16,-4-8-1 15,2 1 0-15,0-5-1 0,4-3 2 16,2 2 0-16,1-3 2 16,4-2 1-16,1-3 4 15,-5 0 2-15,1-6 6 16,-8 0 4-16,2-4 2 15,2-3 2-15,-1-1-3 16,-2 0-2-16,-2 0 1 16,-5 1 3-16,-4-3 7 15,-2 4 7-15,0 0 8 16,-3-2 1-16,-4 7-8 16,-1-4-10-16,-2 7-13 15,2 5-4-15,4 1-6 16,1 3-3-16,-3 5-8 15,3-1-3-15,-4 6-3 16,8 5 1-16,2 6 3 16,-5 1 3-16,3 3 3 0,1 1 1 15,-1-1 2 1,3 0 1-16,0-3 0 0,6-2 0 16,-1-5 0-16,1-1-1 15,6-3-1-15,-5-5-2 16,9 0 2-16,0-5 2 15,-5-5 2-15,7-2 4 16,0-5 1-16,-4-2 0 16,2-1 1-16,-3-6 1 15,0-1-1-15,-1-3 1 0,-7-3 2 16,3 1 1-16,-9-3 12 16,1 3 7-16,-9 6 18 15,-5 3 7-15,-5 2-7 16,-2 8-7-16,1 8-30 15,4 8-11-15,3 14-14 16,0 6-3-16,2 8 5 16,2 3 3-16,2 1 3 15,2 1 2-15,5-4 0 16,6 2 1-16,6-7 1 16,0-3-23-16,7 0-87 15,2-5-106-15,14 0 131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31T21:54:03.5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4080 10163 208 0,'-46'51'126'0,"36"-45"0"15,2 0 2-15,1 0 1 16,4 3-10-16,1-1-16 16,-3 1-13-16,1 1-28 15,1-1-10-15,3 6-18 0,0-3-7 16,2 2-8-16,1 1-3 16,3-4-2-16,3 1 1 15,4 0 3-15,2-3 6 16,6-4 7-16,3-1 4 15,3-4 3-15,5-2 3 16,4 0 3-16,0-6-1 16,-1-3-1-16,3-1-4 0,-12-5-7 15,1 1-1-15,-4-1-5 16,-1-3-3-16,5 1-4 16,-8-4-2-16,1 2-2 15,-5-1 3-15,-4 1 1 16,-1 1 2-16,-8 2-1 15,0 1 0-15,-4 0-2 16,-2 1 2-16,-3 3 16 16,2 0 5-16,-6 4 4 15,0 0 1-15,-5 7-20 16,-1 1-7-16,-2 4-12 16,-1 7-5-16,-3 7-2 15,-3 2-2-15,6 10 1 16,-5 1-1-16,-5 3 1 15,0 4-1-15,-2-1 0 16,6 2-1-16,4 3 0 0,1 0 0 16,6 6 0-16,3-2 0 15,9 1-3-15,3-3-2 16,11-5-1-16,3-1 2 16,7-5 4-16,5-3 4 15,9-10 3-15,1-3 1 16,4-6-1-16,-1-3 0 15,-6-4 1-15,7 0-1 16,-2-3 2-16,-4-3 2 16,2 3-51-16,-10-2-84 15,1 0 85-15</inkml:trace>
  <inkml:trace contextRef="#ctx0" brushRef="#br0" timeOffset="1420.82">4732 9644 381 0,'-66'7'225'0,"71"-3"1"16,3 0-27-16,1 1 3 15,5-2-22-15,5 1-36 16,1-2-16-16,5 2-29 16,0-3-7-16,6 2-18 15,-5-3-14-15,2 0-24 16,-4 3-12-16,0-3-15 15,0 1-2-15,4-1 23 16,6-1 4-16,-2 0 0 16,1 0 2-16,-3 1-24 15,-7 0-3-15,-3 0 1 16,-3-2 4-16,-9 1-40 0,7-2-39 16,-10-2-115-16,-2 2-101 15,2-3 174-15</inkml:trace>
  <inkml:trace contextRef="#ctx0" brushRef="#br0" timeOffset="2036.58">5644 9111 425 0,'7'-6'260'0,"-4"1"-25"15,-1 2-26-15,0 1-50 16,-2 2-25-16,0 0-34 16,-2 0-16-16,2 0-32 15,-1 0-9-15,0 7-10 16,-1 11-5-16,-10 34-6 0,3-25-5 16,-6 7-6-16,-2 6-3 15,0 8-3-15,-4 5 0 16,7-9-2-1,6-22-1-15,2 1 0 0,-24 66-1 16,1-8 0-16,9-6 1 16,11-36-2-16,2-9-1 15,7-4-3-15,4-5-3 16,6-8-1-16,-1 0 2 0,7-3 6 16,-5-5 6-16,3 0 6 15,1-3 2-15,4-2-1 16,5-3-1-16,2-1-2 15,2 1-2-15,-3-3-3 16,0 2 0-16,1-6 0 16,1-1-1-16,-1 1 0 15,-1-1-8-15,-4 0-31 16,-2 0-28-16,-5-2-96 16,-1 1-75-16,-4 0 146 15</inkml:trace>
  <inkml:trace contextRef="#ctx0" brushRef="#br0" timeOffset="2318.83">5488 9380 510 0,'-4'0'327'0,"4"0"-18"16,9 4-101-16,-3 1-30 16,8 0-50-16,8 1-28 15,4-1-41-15,7 1-9 16,4-1-25-16,0-5-6 0,7 0-8 16,4-3-3-16,5-6 3 15,3 5-16-15,1-4-124 16,1-3 96-16</inkml:trace>
  <inkml:trace contextRef="#ctx0" brushRef="#br0" timeOffset="8537.7">9026 10338 275 0,'4'-3'143'0,"-2"-1"-2"16,2 4 7-16,-4-1 16 15,-1 0 7-15,-2 0-17 16,3 0-15-16,-1 0-17 16,0 0-5-16,0 0-9 15,0 0-11-15,-9 0-15 16,-7 1-5-16,-34 6-15 15,29 1-4-15,-3 5-18 16,0 1-11-16,1-1-15 16,-2 7-6-16,-1 3 5 15,2 3 8-15,0 2 13 16,-2 0 2-16,10 6-7 16,0-1-10-16,2 4-15 15,10 3-4-15,-2-4-2 16,5-3-3-16,2-4-1 0,4-5-1 15,3-1 1 1,4 0 1-16,1-5 1 0,4 3 1 16,2-4 1-16,3 1 8 15,5 0-37-15,-3-1-25 16,6-7-88-16,-3 2-72 16,4-8-200-16,6 0 258 15</inkml:trace>
  <inkml:trace contextRef="#ctx0" brushRef="#br0" timeOffset="9003.45">9271 10662 481 0,'19'-46'238'0,"-27"64"-89"16,-1 3-18-16,0 0-15 15,5 3-7-15,5-2 0 16,4 0-3-16,6-1-43 16,1-7-14-16,2-3-26 15,3-4-8-15,11-8-3 16,0 0 2-16,7-8 13 15,1-4 4-15,0-4 9 0,-4-6-2 16,1 4-5-16,-8-4-4 16,-4 4 1-16,-2 2 1 15,-16-8 2-15,2 9 1 16,-10-4 7-16,-7 2 5 16,-7 5 2-16,-4-7-4 15,-5 1-17-15,0 5-10 16,2 5-17-16,6 4-2 0,2 6-7 15,3-1-5-15,2 1-38 16,3 5-26-16,2-1-60 16,5 5-48-16,3 2-168 15,0-1 225-15</inkml:trace>
  <inkml:trace contextRef="#ctx0" brushRef="#br0" timeOffset="9468.2">9939 10341 702 0,'-16'-5'319'15,"-3"4"-159"-15,-5 3-34 16,4 8-73-16,0 1-23 16,5 6-22-16,5 4-2 15,4-1-4-15,5 2-3 16,6 0-6-16,6 1 2 0,7-2 2 15,1 2 3-15,4-2 1 16,0 1-1-16,-2 1 2 16,-2-2-1-16,-9 2 7 15,-6 2 8-15,-11 0 11 16,-3 5 3-16,-11-4 3 16,-2 2-5-16,-5-5-4 15,1-4-2-15,-3-4 1 16,-5-10-38-16,3-5-60 15,2-2-44-15,6 0-174 16,9 2 192-16</inkml:trace>
  <inkml:trace contextRef="#ctx0" brushRef="#br0" timeOffset="11614.57">10786 10249 340 0,'76'3'230'0,"-76"-3"1"16,-1 1-36-16,0-4-54 15,0 2-17-15,0 0-15 16,0 0 1-16,0 0-13 0,-1 0-8 16,2 0-19-16,-2 1-6 15,1-1-9-15,0 0-3 16,0 0-1-16,0-1 0 16,-2 1 0-16,-1 1-2 15,-4 0-5-15,3 0-9 16,-5 1-10-16,3 1-4 15,-2 0-3-15,-1 1-2 16,-25 15-1-16,28-10-3 16,-1 4-5-16,-1 2-2 0,1 5-4 15,-5 0-1-15,2 5-1 16,1 3-1-16,2 3 0 16,-1 5 0-16,1-2 2 15,0-3-1-15,5-4-1 16,3-8 0-16,3-7-4 15,4-4-3-15,4-7-1 16,3-1 0-16,3-4 2 16,-6-2-5-16,2-3-11 15,1 0-6-15,-3 1-17 16,-2 1-5-16,-2 3-5 16,-1 3 3-16,-1 2 13 15,5 6 13-15,2 10 15 16,-2 2 6-16,8 10 3 15,-12-2 4-15,-5 0 1 16,5 1 2-16,-12-10 0 16,17 2-2-16,0-7 1 0,-3-5-1 15,7 0 2-15,-5-6 2 16,-1 0 2-16,3-2 1 16,-5-2 2-16,1-3 0 15,1 0-2-15,-1 2 0 16,-1-1-2-16,3 1 1 15,-3-4-4-15,4-2-10 0,2-3-81 16,0-1-64-16,3-6-239 16,1-2 241-16</inkml:trace>
  <inkml:trace contextRef="#ctx0" brushRef="#br0" timeOffset="12034.45">11436 9983 311 0,'0'-4'210'0,"1"4"-12"16,-2 0-64-16,1 0-61 15,0 0-7-15,0 11-3 16,0 12 6-16,0 39-9 0,-4-22-19 16,-6 6 4-16,-2 6-3 15,1 4-9-15,1 1-3 16,1 7-18-16,3-2-5 16,-1-1-1-16,1-1-3 15,6-8-1-15,0-7 0 16,5-12-3-16,5-5 1 15,3-16 19-15,3 0 4 16,6-8 7-16,-1-10-1 16,5-1-15-16,3-5-2 0,0-6-6 15,0-2 2-15,-4-6-47 16,-3-3-57-16,-3-1-214 16,-2 2 196-16</inkml:trace>
  <inkml:trace contextRef="#ctx0" brushRef="#br0" timeOffset="12267.03">11334 10347 622 0,'0'-1'286'0,"4"1"-126"16,3 5-42-16,-1 0-39 15,0-5-21-15,5 1-23 16,0-2-16-16,10-2-13 0,-4 6-2 16,6-2-1-16,0 0-4 15,4 0-89-15,-1-1-72 16,0 0 97-16</inkml:trace>
  <inkml:trace contextRef="#ctx0" brushRef="#br0" timeOffset="14215.86">13799 10336 616 0,'0'0'317'0,"-5"-1"-122"16,-4 2-25-16,-9 0-62 15,0 1-35-15,-3 5-27 16,4-3-8-16,1 6-21 16,3 1-9-16,3 1-11 15,3 2-4-15,2-3-3 16,5 4 0-16,5 2 6 15,1 4 1-15,2-4 2 16,-3 0 0-16,1 1 0 16,-4-6 0-16,-2 7 3 15,0 0 1-15,-4-2 1 0,-2 3 2 16,-5-3 1-16,-2 0 2 16,-3-6 1-16,0-1-1 15,-1-5-19-15,4-3-16 16,0-1-43-16,1-1-28 15,5 0-85-15,0 0-114 16,8-2 193-16</inkml:trace>
  <inkml:trace contextRef="#ctx0" brushRef="#br0" timeOffset="14443.28">13923 10629 374 0,'15'15'261'0,"-8"-1"21"15,-2 2-54-15,-8-5-84 16,0-1-47-16,-1-3-61 16,0-7-9-16,2 0-16 15,0-3-28-15,0 2-134 16,2 0-114-16,-2 0 158 15</inkml:trace>
  <inkml:trace contextRef="#ctx0" brushRef="#br0" timeOffset="14635.76">13923 10352 482 0,'-1'-16'344'0,"-1"3"-5"15,-2 1-131-15,0 7-53 16,3 5-81-16,0-2-28 15,1 2-36-15,0 0-13 16,0 0-14-16,0 0-2 16,0 0-35-16,0 0-20 0,5 3-82 15,5 1-71-15,1 4 145 16</inkml:trace>
  <inkml:trace contextRef="#ctx0" brushRef="#br0" timeOffset="15010.76">14116 10381 302 0,'11'9'172'0,"-4"3"-22"15,0 1-2-15,-5 3-26 16,2 6-25-16,-2-2-42 15,-2-1-11-15,2 1-29 16,0-7-3-16,-2-7 8 16,4-2 4-16,-2-8 9 15,3-3 1-15,0 0-10 0,1-4-5 16,5 4 7-16,-4 0 2 16,4 7 9-16,0 3 2 15,-4 1-13-15,-1 3-4 16,0 6-10-16,-3-1-3 15,1 4-3-15,0 1-1 16,1-4-1-16,0-2-2 16,2 2-27-16,1 0-42 0,4 0-146 15,-2-1-127-15,5-5 204 16</inkml:trace>
  <inkml:trace contextRef="#ctx0" brushRef="#br0" timeOffset="15835.26">14899 10319 210 0,'-5'-8'171'16,"-1"-1"39"-16,-1 3-18 16,2 8-30-16,-4-6-21 15,2 0-22-15,0-3-8 16,1 4-16-16,4 1-6 15,1 3-18-15,1-1-4 16,-1 0-10-16,0 0-4 16,-1 0-9-16,2 0-6 0,0 0-10 15,0 0-2-15,0 0-4 16,0 0 1-16,0 0 1 16,-2 0-1-16,2 0 7 15,-1 0 3-15,0 0-4 16,0 0-1-16,0 0-5 15,-2 15-5-15,-8 30-6 16,0-24-2-16,0 6-5 16,0 0-3-16,-2 0 0 15,3 0-1-15,2-7-2 16,2-1 0-16,4-5-1 16,2-3-1-16,0-7 2 15,3 2-2-15,1-6-1 16,2-4 0-16,1-2-6 15,3-4-4-15,2-2-5 16,0-2-2-16,1 2 3 16,5 5 3-16,-4 2 1 0,2 4 0 15,2 3 2-15,-4 1 3 16,7 8 2-16,-2 4 2 16,-2 4 3-16,2 1 0 15,-3-1 2-15,2-2 0 16,0-6 0-16,-3 1 2 15,-2-3 0-15,-5-3 3 16,5 0 6-16,-3-4 3 16,-4-6 6-16,4-2-2 15,-8-3-3-15,7 1-4 0,3 0-5 16,-8 0-1 0,2-2-4-16,-4-1-7 0,2 4-42 15,3-1-34-15,0 1-99 16,-2 0-77-16,0-5 163 15</inkml:trace>
  <inkml:trace contextRef="#ctx0" brushRef="#br0" timeOffset="16177.45">15494 9887 522 0,'12'-10'245'16,"6"16"-126"-16,-15-1-35 15,-2 9-8-15,-1 9-9 16,-1 5 10-16,-4 9 4 0,-4 6-19 16,-2 7-10-16,-4 4-7 15,4 4-24-15,3 3-5 16,-2-3-11-16,1-2-4 15,4-5 3-15,-3-4-2 16,5-5 1-16,2-4-1 16,3-8 0-16,3-8-2 15,4-8 1-15,2-3 1 0,0-8 0 16,0-3-3-16,-3-6-26 16,1-4-29-16,-3-9-159 15,3 1 144-15</inkml:trace>
  <inkml:trace contextRef="#ctx0" brushRef="#br0" timeOffset="16391.88">15344 10258 936 0,'-10'-2'376'0,"7"2"-237"15,2 1-29-15,2 1-36 16,-1-2-13-16,0 0-26 15,0-1-12-15,0 0-19 16,19-2-3-16,32-8-3 16,-22 10 20-16,5-2-64 15,-3 3-17-15,7 0-58 16,-2 2-91-16,1 2 153 0</inkml:trace>
  <inkml:trace contextRef="#ctx0" brushRef="#br0" timeOffset="18116.41">19228 10122 365 0,'49'-35'196'0,"-53"27"-29"15,2 0-17-15,1 1-17 16,-2 0-1-16,3 0-11 0,-1 3-12 16,-1-1-24-16,2-1-5 15,-2 1-13-15,1 0-8 16,-1 0-10-16,2 5-4 15,0-1 2-15,0 0-1 16,0 0-6-16,0 0 2 16,0 0-5-16,0 0 0 15,-1 0-3-15,0 1-6 0,0 0-10 16,0 0-4-16,-3 1 2 16,-6 5 0-16,-5 0 0 15,-23 40-1-15,20-22-5 16,2 5-3-16,-1 8-4 15,-1 1 1-15,-1 4-1 16,1-1 1-16,2-2-2 16,3-3 1-16,5-7 1 15,0 0-2-15,3-5 2 16,4-2-2-16,5-5-4 16,2-2 2-16,2-8 0 15,4-4 0-15,5-5 4 16,4-3 1-16,-1-9-5 15,4-6-5-15,-4-3-8 16,-1-2-8-16,4 6-1 16,-4 0-4-16,-2 6-3 15,-3 7 0-15,-2 4 3 16,0 4 5-16,0 9 4 0,0-3 3 16,1 6 2-16,-1 1 1 15,3 4 6-15,-5 0 2 16,9 2 3-16,-2-2 1 15,0-9 0-15,6-5 1 16,3-8 1-16,8-5 0 16,6-4 4-16,1-4 0 15,-7-5 4-15,-2 1 0 0,-7-6-1 16,-3 4 3-16,-6-1 1 16,-6 1 2-16,-7 1 0 15,-3 3-4-15,-5-1-18 16,-3-2-13-16,2 9-29 15,-2-2-23-15,5 2-52 16,1 1-33-16,-2 2-121 16,4-1-171-16,1 4 294 15</inkml:trace>
  <inkml:trace contextRef="#ctx0" brushRef="#br0" timeOffset="18642.14">20202 10284 732 0,'-32'29'309'0,"32"-23"-187"16,0-3 9-16,6 2-18 15,1 5 6-15,7-6 7 16,0 4-9-16,9-3-44 16,1 0-17-16,0-1-29 15,3 0-9-15,-2-4-11 16,-2 0-2-16,3-2-2 15,-2 1-1-15,-6 0 2 16,-1-3 0-16,-2 1-18 16,-3-2-26-16,-3 1-83 15,-2-3-57-15,-9-3-146 16,4-1-119-16,0-1 287 0</inkml:trace>
  <inkml:trace contextRef="#ctx0" brushRef="#br0" timeOffset="18927.37">20241 10105 559 0,'-12'9'299'0,"3"-3"-49"16,5 0-93-16,4 0 16 15,2 2-24-15,9 0-21 16,1-1-14-16,4-1-45 15,1-4-20-15,1-2-24 16,0 0-6-16,2 0-9 16,1 0-4-16,-2 0-3 15,-5-3-1-15,3 4-6 16,-2-1-21-16,1 0-41 16,5 4-39-16,-5-5-123 15,0 0-98-15,-6 0 203 16</inkml:trace>
  <inkml:trace contextRef="#ctx0" brushRef="#br0" timeOffset="19556.68">21188 9649 663 0,'9'-3'299'0,"0"2"-159"16,-4 0 8-16,0 2-47 16,-3 4 2-16,-1 2 18 15,1 1 3-15,-3 6-26 16,0-2-18-16,-3 7-37 16,0 2-5-16,-6 4 5 15,0 4 4-15,-6 5 5 16,0 0-5-16,-1 6-11 15,-5 1-5-15,1 5-11 16,1 3-6-16,-1-1-2 16,9 2-2-16,-1-9-2 15,-1-5 0-15,10-7 6 16,-2-8 8-16,12-7 16 16,1-4 5-16,1-7-2 15,5 5-4-15,-3-8-14 0,3 2-5 16,8 0-5-16,-5-7-4 15,7 0-2-15,2 0-1 16,-1 0-2-16,3-2 0 16,-1 0-2-16,-2 0 0 15,-2-2 0-15,-6 4-1 16,-1-1-19-16,-3 1-23 16,-3 0-54-16,0 0-41 0,-3-5-65 15,0 1-45-15,-4-9 157 16</inkml:trace>
  <inkml:trace contextRef="#ctx0" brushRef="#br0" timeOffset="19800.29">21392 9783 914 0,'2'1'395'15,"-2"0"-204"-15,3 18-77 16,-3 1 10-16,-5 16 16 15,1 7-5-15,-7 11 3 16,0 11-27-16,-6 11-44 16,-1 6-15-16,-4 4-26 15,-1-4-10-15,3 3-9 16,2 0-2-16,1 3-2 16,3 1-6-16,0-6-61 15,-1-4 477-15,1 4-328 0</inkml:trace>
  <inkml:trace contextRef="#ctx0" brushRef="#br0" timeOffset="27794.4">11613 12873 161 0,'0'-1'130'16,"3"0"15"-16,-3 0-11 16,0 0-1-16,0 0-2 15,0-1-2-15,0 1-20 16,0 0-7-16,0 0-6 15,0 0-1-15,0 0 8 16,0 0 3-16,0 0 0 16,0 0-1-16,0 0-22 0,0-1-15 15,0 1-22-15,0 0-11 16,0 0-4-16,0 0 4 16,0 0-1-16,0 0 2 15,0 0-1-15,0 0 0 16,0 0-4-16,0 0-4 15,-3-1-7-15,3 1-5 16,-1 0-6-16,0 0-1 0,0 0-1 16,0 1 1-16,0 0 0 15,-3 0 0-15,-2 0 1 16,-2 1-1-16,4 0 0 16,-4 3 0-16,1-1-4 15,0 0 0-15,-2-1-1 16,1 7-1-16,-30 30-1 15,28-23 0-15,1 1 0 16,1 3 0-16,-3 3 2 16,0-1 0-16,-1 8 1 15,0 1 0-15,4 11-1 16,3 7 0-16,3 4-2 16,-2 3 0-16,-1-4 0 15,0-5 0-15,2-10 0 16,0-6-1-16,5-13 0 15,-1-3-3-15,0-7-1 16,5-4-1-16,-1-4 1 16,2-5 1-16,5-6 3 0,0 0 2 15,2-4 0-15,1 1 0 16,-5-4-1-16,5-3 0 16,-3 4-1-16,3-1 0 15,0 0 0-15,-3 3 0 16,4 3-3-16,-5 4-1 15,0 9-3-15,1 4 0 16,-4 6 0-16,7 5 2 16,-2 5 3-16,0 2 2 0,1-1-1 15,0-2 1-15,4-4-2 16,-3-4-1-16,3-7 1 16,-2-1-1-16,1-7 2 15,-1-2 1-15,-1-7 0 16,8 1 2-16,-10-4 2 15,-6-4 0-15,7-3-1 16,-10-2 1-16,-2-2-1 16,1-1-9-16,-10-4-35 15,0-2-26-15,5-7-84 16,-5 3-27-16,7 5-46 16,-2 4-28-16,4 8-197 15,1 4 294-15</inkml:trace>
  <inkml:trace contextRef="#ctx0" brushRef="#br0" timeOffset="28326.98">12471 13284 450 0,'-39'-6'256'0,"46"7"-46"16,1 3-4-16,2 1-69 15,-2-3-33 1,-3-1-54-16,0 1-23 0,10 6-18 0,2-2-2 16,-2-4-2-16,-1 1 0 15,4-3 7-15,2 2-29 16,2-3-108-16,-3-3-96 15,1-2 124-15</inkml:trace>
  <inkml:trace contextRef="#ctx0" brushRef="#br0" timeOffset="28611.49">12509 13119 584 0,'-2'-3'327'0,"-1"3"-48"15,-1 0-41-15,4-1-106 16,0 1-48-16,0 0-72 16,0 0-12-16,0 0 0 15,0 0 6-15,13 2-3 16,-3-1 1-16,32 5-1 15,-27-7 0-15,2 0-3 16,0-1-42-16,4 1-129 16,-2 1-107-16,4-7 157 0</inkml:trace>
  <inkml:trace contextRef="#ctx0" brushRef="#br0" timeOffset="29470.45">13250 12905 350 0,'0'0'200'0,"-2"0"-18"16,2 0-5-16,0 0-29 15,0 0-8-15,15 0-25 0,0-1-10 16,33-4-12-16,-26 4-8 16,1-1-21-16,4 3-14 15,-5 2-24-15,1 3-8 16,-5 2-6-16,-6-1-2 15,3 5 0-15,-8 1 0 16,0 9 2-16,-4-2 0 16,-6 8-1-16,3 1 0 15,-10 4-1-15,2 1 2 0,-7 3-1 16,-3 3 1-16,-7-1-1 16,-4-1-1-16,-4-9-11 15,0-5-1-15,6-9-11 16,0-4-3-16,10-9 7 15,-1-2-2-15,6-9 6 16,2 0 1-16,2-5-2 16,6 0 0-16,1 1 0 15,3-2 3-15,1 2 4 16,4-1 2-16,1 1 2 16,0 5-1-16,8 2-2 15,-2 5-1-15,4 2-1 16,-2 1 1-16,1 4 1 15,3-1 0-15,5 6 2 16,-1 0 1-16,5 1 0 16,-6 1-1-16,0 1 0 0,-6 2-1 15,-1 1 0-15,4 1 0 16,-6 0-1-16,10 1 0 16,-1-2-2-16,1-1 1 15,1-3 0-15,-1-4-1 16,1-1-4-16,-2-4-34 15,4-2-93-15,-4-4-70 16,4-6 113-16</inkml:trace>
  <inkml:trace contextRef="#ctx0" brushRef="#br0" timeOffset="29840.46">14287 12792 370 0,'0'-4'275'15,"0"3"-11"-15,0 3-86 16,0-2-29-16,0 0-47 15,-2 4-11-15,1 19-9 16,0 32-1-16,-1-26-5 16,1 5-3-16,-2 1-10 0,-2 2-14 15,2-1-32-15,-2 0-8 16,3 6-5-16,-1-1-1 16,0 4-1-16,1-3 0 15,-1-7-2-15,3-3-10 16,0-9-38-16,0-5-22 15,3-7-87-15,-2-3-72 16,-1-6 149-16</inkml:trace>
  <inkml:trace contextRef="#ctx0" brushRef="#br0" timeOffset="30261.34">14081 12861 572 0,'-4'0'310'0,"3"0"-78"16,3 0-42-16,-2 0-60 15,0 0-11-15,0 0-9 16,8 3 3-16,5 3-20 16,29 16-13-16,-24-15-24 0,2 3-14 15,5-2-20-15,4 1-5 16,-1-3-5-16,2-3-2 16,-1 2-4-16,3-2-1 15,0 0-2-15,0 2 0 16,-4-2-1-16,-2-2 0 15,-3 1 0-15,-2 1 0 16,-4-2 0-16,-6 0 1 16,-1-2-38-16,-5-3-38 0,-1-1-82 15,1 3-60-15,-5-7 133 16</inkml:trace>
  <inkml:trace contextRef="#ctx0" brushRef="#br0" timeOffset="30501.24">14510 12838 424 0,'-32'-47'269'0,"23"63"29"16,5 4-94-16,-1 3-43 16,0 4-7-16,-3 3-37 15,2 3-15-15,-1 6-8 16,-3 0-21-16,2-1-25 15,2-2-15-15,2-3-26 16,-1 1-7-16,5 0-38 16,3-5-41-16,0-3-130 15,1-7-170-15,2-7 241 0</inkml:trace>
  <inkml:trace contextRef="#ctx0" brushRef="#br0" timeOffset="31236.27">14905 12940 523 0,'30'6'257'15,"-1"-2"-100"-15,1-3-43 16,-4-6-45-16,-3-4-12 15,0-5 12-15,-5-3 30 16,-1-3 9-16,-6-6 0 16,-4-5-23-16,-1-4-42 0,4-2-5 15,-3-2 3-15,0 1 3 16,0 3 7-16,-2 0-4 16,0 6-15-16,-5-1-6 15,-2 5-9-15,-5 2-3 16,-3 5-1-16,5 4 3 15,-5 3 6-15,3 6 1 16,4-1 1-16,-6 2-6 16,9 5-15-16,-6-1-6 15,-2 4-11-15,6 5-3 0,-6 2 1 16,3 3 1-16,-3 9 4 16,1 2 2-16,1 11 2 15,2 2 3-15,-3 6 1 16,0 4 1-16,2 4 0 15,-1 2 0-15,3 0 1 16,-5-5 0-16,5-2 1 16,0 0 0-16,1-3 1 15,2 1 1-15,2 0-1 16,-1-6 0-16,4 1 0 16,-1-1-1-16,0-7 1 15,-2 1 0-15,3-6-1 16,1-4 0-16,1-6-1 15,-3-2 0-15,0-8-14 16,-4 1-15-16,-2-5-85 16,2 0-85-16,0-6 124 15</inkml:trace>
  <inkml:trace contextRef="#ctx0" brushRef="#br0" timeOffset="31491.65">14915 13162 800 0,'-23'-63'309'0,"31"64"-158"15,-1-1-11-15,3 0-37 16,3 1-4-16,2-1-66 15,1 2-8-15,4-1-2 16,-1 3-3-16,7-2-20 16,1 1-49-16,-1-3 35 15</inkml:trace>
  <inkml:trace contextRef="#ctx0" brushRef="#br0" timeOffset="32286.42">16366 13153 479 0,'-9'-23'237'0,"33"28"-91"16,-1 2-43-16,-2-4-68 15,3-2-16-15,1-1-13 16,0-4-1-16,1 2-44 16,-4 0-144-16,-3 0 127 15</inkml:trace>
  <inkml:trace contextRef="#ctx0" brushRef="#br0" timeOffset="32572.66">16348 12988 793 0,'0'0'367'16,"3"-1"-164"-16,0 0-31 16,-3 1-75-16,0 0-25 15,0 0-40-15,12 3-11 16,2 0-13-16,27 9-3 0,-25-12-3 16,5 0 1-16,6-2-27 15,2-2-39-15,6-3-121 16,1 1-110-16,1-1 178 15</inkml:trace>
  <inkml:trace contextRef="#ctx0" brushRef="#br0" timeOffset="33384.8">17540 12253 577 0,'10'-12'281'0,"2"1"-96"16,4-1-26-16,6 3-54 15,2 1-13-15,5 2-21 16,-2 3-1-16,0 3-17 15,4 4-11-15,-5 4-25 16,-6 4-7-16,-3 4-6 16,-8 1 1-16,-4 5 5 15,6 1 3-15,-7 5 8 16,-5 2 2-16,-4 4-1 16,-8 1-2-16,-4 1-3 15,1 0 0-15,-11-2-1 16,-7-4-3-16,-6-4-2 15,-4 0-1-15,3-7-2 16,4-3 0-16,9-8-2 16,7-4 1-16,6-8-6 15,5-5-2-15,6-6-5 0,3-5-3 16,6-2 1-16,2 1 2 16,4 1 3-16,-1 2 2 15,4 0 4-15,2 5 1 16,-1 3 2-16,4 2-1 15,-1 4-2-15,4 2-1 16,0 2 4-16,3 4 1 16,3 6 2-16,-4 0 1 15,1 3-2-15,1 3-1 16,-6-2-2-16,1 4 0 0,-1 2-1 16,-4-2-1-16,7 0-1 15,-2 1 0-15,-2-6-1 16,4 1 1-16,-1-3-1 15,0-2 0-15,-1 1-1 16,-4-6 1-16,1 0-9 16,1-1-35-16,-3-5-117 15,4-3-100-15,-2-4 152 16</inkml:trace>
  <inkml:trace contextRef="#ctx0" brushRef="#br0" timeOffset="33721.46">18429 12216 810 0,'7'-2'303'16,"0"1"-245"-16,-4 2-11 15,0 6 0-15,-4 0 8 16,1 9 26-16,3 4 19 16,-1 8-20-16,-2 2-1 15,-4 4-27-15,1 2-10 16,-5-3-23-16,7 2-9 0,1-6-6 16,0-3-1-16,0-4-2 15,-4-5-1-15,4-1-26 16,-1-4-30-16,2-5-80 15,5 1-49-15,-7-8-209 16,1 0 251-16</inkml:trace>
  <inkml:trace contextRef="#ctx0" brushRef="#br0" timeOffset="34040.61">18318 12306 749 0,'-2'-3'363'16,"7"1"-128"-16,-3 1-107 15,-3 1-37-15,0 0-38 16,-2 0-11-16,3 0 13 0,0 0 7 16,0 0 6-16,9 6-12 15,5 1-16-15,30 30-3 16,-20-28-7-16,3 1-5 15,2 0-6-15,2-5-3 16,1-1-9-16,-2-1-1 16,1-3-3-16,2 5 0 15,-5-5-1-15,2 1 0 16,-9-4-1-16,-3 3 13 16,-5-3-87-16,-6-4-59 0,-2-3 84 15</inkml:trace>
  <inkml:trace contextRef="#ctx0" brushRef="#br0" timeOffset="34284.83">18721 12269 875 0,'-23'-53'349'0,"18"65"-212"15,0 3-4-15,-3 7-2 16,0 2-20-16,1 6-42 15,-1 1-1-15,-3 3-29 16,1-1-7-16,-1 3-15 16,1-1-6-16,1-5-7 15,1-1-1-15,2-5 0 16,1-2-17-16,2-7-93 16,3-2-65-16,-2-7 97 0</inkml:trace>
  <inkml:trace contextRef="#ctx0" brushRef="#br0" timeOffset="34852.21">17683 12868 836 0,'-75'29'312'15,"65"-27"-232"-15,2 4-46 16,2-2-9-16,4 3 6 16,4-4 0-16,4 4 38 0,5 1 7 15,9-1 4-15,4 4-5 16,10-3-16-16,5-4-3 15,4 0 3-15,1 3 1 16,4-5-13-16,1 2-7 16,9 1-6-16,4-2-3 15,5 5-6-15,-3-3-5 16,-3-1-10-16,-2 1-2 16,-7 0-3-16,0 1-1 15,-4 2 0-15,-4-6-1 0,-6-3 1 16,-3 2-1-16,-9-2-20 15,-5 0-51-15,-7 0-127 16,-5-3-84-16,-8 1 158 16</inkml:trace>
  <inkml:trace contextRef="#ctx0" brushRef="#br0" timeOffset="35371.82">18122 13257 716 0,'-19'29'319'0,"26"-26"-144"16,1 4-57-16,-1-2-20 0,-4 8 30 15,0 4-3-15,-2 2 19 16,0 9-18-16,1 1-37 15,-2 4-21-15,0 1-32 16,0 0-8-16,0 1-14 16,0 0-2-16,0 1-4 15,0-4 0-15,2-1-1 16,-2-4-1-16,-2 3-2 16,-2 0 0-16,1-3-2 15,1 0 0-15,-2-7-1 16,2-6-1-16,0-4 0 15,-1-3-5-15,-2 0-27 16,3-3-23-16,-1-1-77 16,0-2-58-16,0-2-336 15,3 0 347-15</inkml:trace>
  <inkml:trace contextRef="#ctx0" brushRef="#br0" timeOffset="35884.47">17788 13220 799 0,'0'-3'336'0,"0"3"-156"16,7 0-57-16,-7 0-29 15,0 0 16-15,6 3 0 16,9 6 7-16,33 20-10 16,-26-14-13-16,8-3-32 15,3 0-16-15,6-1-21 16,3-5-3-16,9 0 6 16,1-2 3-16,3-4 1 15,0 2-3-15,-4-3-13 0,1 0-4 16,-1 0-7-16,2 3-1 15,-1 2-1-15,-2 0 0 16,-4 5-1-16,-9-8 0 16,-7 5-32-16,-9-2-47 15,-9-5-66-15,-1 1 80 16</inkml:trace>
  <inkml:trace contextRef="#ctx0" brushRef="#br0" timeOffset="42739.6">11277 15170 385 0,'41'42'229'0,"-36"-42"-14"16,-4 1-36-16,-6-2-32 16,4 0-14-16,0 0-33 15,0 0-13-15,0 1-28 16,1 0-12-16,0 0-4 15,0 0 2-15,0 0 2 16,0-1 1-16,0 1-3 16,0 0-5-16,-2 0-3 0,2 0-1 15,-1 0-2-15,0 0 1 16,0 0-5-16,0 0-4 16,0 0-4-16,0 0-2 15,0 0-4-15,0 0-1 16,-6 3-6-16,-4 2-3 15,0 12-3-15,-26 27 0 16,28-20 1-16,0 2-1 16,1 9 0-16,2 2-1 0,1 2 0 15,1 1-1-15,4-3-1 16,-1 1 0-16,6-5-1 16,-1-7-1-16,4-9-5 15,4-4 0-15,0-11-2 16,-1-2 0-16,3-6 2 15,-3-8 2-15,4-8-15 16,4-3-8-16,-2-6-6 16,1 2-2-16,-6 2 17 15,-1 2 7-15,-3 6 6 16,2 5 1-16,0 10-4 16,3 4 0-16,2 12 2 15,-1 5 2-15,0 7 4 16,-1 5 2-16,2 0 1 15,1-1-1-15,3-5 1 16,-3-5 0-16,0-9-1 16,-6-2 2-16,5-7 2 0,-1-6 4 15,1-7 4-15,-2-3 2 16,-2-4-1-16,0-2-4 16,-1-3-5-16,2-3-1 15,-1 0-2-15,0-2 0 16,-4 5 0-16,-1 4 0 15,-2 4 6-15,-2 2-23 16,-1 4-92-16,0 0-63 16,0 5-298-16,1 4 296 0</inkml:trace>
  <inkml:trace contextRef="#ctx0" brushRef="#br0" timeOffset="43209.89">11963 15498 639 0,'0'1'120'16,"2"2"-6"-16,6 0 96 0,-5 2-105 16,8-2-30-16,-1-1-41 15,2 3-6-15,4-3-6 16,-2 0-4-16,3 0-9 16,-3-3-2-16,0 0 0 15,2 0 1-15,-1-3 0 16,0 2-7-16,-1 0-65 15,-8-3-50-15,2-1 67 16</inkml:trace>
  <inkml:trace contextRef="#ctx0" brushRef="#br0" timeOffset="43490.16">12022 15302 518 0,'0'2'288'0,"0"-1"-61"16,3 1-56-16,-3-2-9 16,0 0-46-16,0 0-30 15,1 0-49-15,8 4-18 16,2-1-13-16,1 1-2 15,31 7-1-15,-29-11 0 16,2 0-33-16,2-1-44 0,2-3-163 16,0 1 151-16</inkml:trace>
  <inkml:trace contextRef="#ctx0" brushRef="#br0" timeOffset="44110.58">12499 15054 456 0,'0'-2'278'0,"4"3"-46"16,-4 2-60-16,0-3-13 15,0 0-28-15,0 0-5 16,0 0-29-16,0 3-12 15,0 9-20-15,-3 0-6 0,3 30-17 16,-1-25-8 0,0 0-14-16,1 6-6 15,-5 3-7-15,2-2-2 0,0 3-1 16,0-2-2-16,2-1-1 16,-1 0-1-16,2-2 0 15,5-7-1-15,-4-4-1 16,0-6-1-16,5-2 0 15,-6 1-1-15,4-2 1 16,5 4 1-16,-8-6 3 16,8 2 4-16,1-3 1 15,1-1 2-15,5-1-1 16,-1-3-1-16,3 3-2 16,-4-3 1-16,3 1-2 15,-1 1 0-15,-3-4-1 16,0 3 0-16,-1-3-1 15,-1-2 0-15,1 3-48 16,-2-4-44-16,2-1-124 16,-1 1-136-16,-1-3 223 0</inkml:trace>
  <inkml:trace contextRef="#ctx0" brushRef="#br0" timeOffset="44424.73">12751 15183 496 0,'27'-59'327'0,"-30"56"-20"15,1 5-125-15,1 3-39 0,1-5-36 16,0 0-12-16,0 12 10 16,1 7-3-16,1 34-2 15,-2-26 0-15,-3 7-7 16,-1 6-6-16,-1 7-20 15,-3 4-13-15,-1 1-24 16,0-2-11-16,0-4-12 16,0-4-3-16,6-5-1 15,-1-4-2-15,-3-10-1 16,2-2-2-16,4-8-30 16,-1-2-38-16,2-3-122 15,2 0-104-15,-4 1 180 16</inkml:trace>
  <inkml:trace contextRef="#ctx0" brushRef="#br0" timeOffset="46574.9">16129 15853 376 0,'69'-14'219'0,"-69"6"-14"16,-1 2-31-16,1 0-27 15,-3 0-6-15,4 5-6 16,-5-2 1-16,1-1-14 16,3 3-12-16,-2 0-29 15,1 0-13-15,0 0-22 16,1 0-10-16,0 1-13 16,0 0-3-16,0 0-7 15,0 1-1-15,2 20 5 16,6 31 2-16,-1-20 8 15,-5 7 2-15,-2-1-3 16,1 6-4-16,-1-4-8 16,1-3-3-16,0 0-4 15,0-10-2-15,-1-3-3 0,0-3 0 16,1-6-3-16,-1-1-2 16,-1-5 4-16,2-3-36 15,-1-4-59-15,6 1-44 16,-3-4-100-16,-3 0-31 15,0 0 170-15</inkml:trace>
  <inkml:trace contextRef="#ctx0" brushRef="#br0" timeOffset="47020.73">16096 15769 656 0,'-56'-31'339'15,"54"29"-100"-15,-2 0-56 16,2 1-22-16,1 0-22 15,0 0-25-15,0 0-32 16,1 0-22-16,0 0-33 16,0 1-5-16,4 0-2 15,14 1 3-15,29 2-3 16,-26-2-7-16,2-1-8 0,0 0-1 16,2 1-1-16,4-1 1 15,1 0 0-15,1-2 0 16,7 1-2-16,-2-2 1 15,3-1-2-15,-2-1 1 16,-1 1 0-16,1 1-1 16,-2 0 0-16,-1 1-7 15,-2 0-85-15,-5-2-51 16,1 1-179-16,-1 0 188 16</inkml:trace>
  <inkml:trace contextRef="#ctx0" brushRef="#br0" timeOffset="47492.47">17058 15948 296 0,'11'32'210'16,"-5"-32"54"-16,4 0-61 0,3 2-43 16,2 0-7-16,2 1-49 15,2-1-22-15,-1-2-30 47,-10 0-20-47,-3 0-20 0,-1 0-22 0,34-4-89 16,-3-6-62-16,-2-4 89 15</inkml:trace>
  <inkml:trace contextRef="#ctx0" brushRef="#br0" timeOffset="47718.86">17121 15724 807 0,'5'-3'335'0,"4"2"-200"0,0-3-17 16,1 4-53-16,5 2-21 15,-3-2-38-15,0 0-1 16,1-1-4-16,4 0-11 15,0 0-91-15,6-2-72 16,0-2 102-16</inkml:trace>
  <inkml:trace contextRef="#ctx0" brushRef="#br0" timeOffset="48452.28">17856 15147 555 0,'21'-3'276'0,"-1"-2"-88"16,4 5-88-16,0 0-27 15,-2 3-39-15,-1 5-19 16,-4 3 1-16,-4-1 15 15,-3 6 20-15,-5-1 6 16,-5 4-3-16,-4 2-13 16,-2 3-20-16,-5 0-6 15,-7-1-9-15,-4 2-1 16,-1-2-1-16,-3 2-1 0,3-1 2 16,-2-1 0-16,1-5-14 15,2-5-8-15,2-4-3 16,4-3-1-16,3-6 7 15,7-3 3-15,2-10-4 16,5-3-1-16,9-3 9 16,-6-7 7-16,8 6 15 15,-6-2 6-15,2 3 9 16,8 9 1-16,-6-1-4 16,5 6 1-16,-3 5-3 15,3-1-3-15,3 3-3 16,1 5-2-16,2-4-1 15,-2 5-1-15,5 1 1 16,-3-1-1-16,1 8-2 16,-2-3-2-16,-2 0-1 15,0 2-3-15,-1-1-2 0,1 3 0 16,-3-1-3-16,1-2 1 16,1-2-1-16,-3-2-1 15,-1 0-27-15,-3-1-30 16,-1-6-107-16,-3-1-116 15,2-5 175-15</inkml:trace>
  <inkml:trace contextRef="#ctx0" brushRef="#br0" timeOffset="48801.35">18476 15036 369 0,'13'-8'198'16,"-7"5"-45"-16,0 4-45 16,-2 5-6-16,-7 8 20 15,6 2 0-15,-3 6 0 16,-6 4-18-16,3 4-13 15,-3 3-7-15,0 3-13 16,0 0-11-16,0 0-32 16,0-1-13-16,2-3-10 15,3-3-3-15,0-6-3 16,-3-7 0-16,3-9-67 16,0-5-50-16,3-4-140 0,7-3-135 15,-3-7 252-15</inkml:trace>
  <inkml:trace contextRef="#ctx0" brushRef="#br0" timeOffset="49141.56">18402 15084 756 0,'-25'-35'274'0,"23"37"-162"16,4 2-20-16,3 2 6 15,-1-1 24-15,4 2-32 16,-2-2 10-16,7 0-12 16,3 2-12-16,6 0-34 15,2 0-9-15,0 0-20 16,2-3-8-16,-3-1-2 15,5 0 0-15,-2-2 0 16,0 1-1-16,-2-2 0 16,3-3-1-16,-8 0-9 15,-2 0-33-15,-4-2-116 0,-4 1-121 16,-5-4 167-16</inkml:trace>
  <inkml:trace contextRef="#ctx0" brushRef="#br0" timeOffset="49391.65">18692 15024 887 0,'-30'-9'416'16,"28"26"-111"0,-1 5-189-16,-2 3-42 0,0 7 5 15,-3 5-20-15,-3 6-3 16,0-3 6-16,3 2-25 15,-2-2-11-15,1-4-18 16,3 1-3-16,-3-8-18 16,3-3-39-16,2-10-112 15,0-6-67-15,2-7-212 16,4-3 269-16</inkml:trace>
  <inkml:trace contextRef="#ctx0" brushRef="#br0" timeOffset="49992.05">17842 15731 638 0,'-9'0'288'0,"4"-1"-131"16,-1-1-29-16,2 2-21 16,7 2-23-16,-3-2-33 15,0 0 8-15,0 0 13 16,0 0 11-16,6 1 22 16,9 2-12-16,40 4-34 15,-21-6-8-15,1 3-13 16,7 0 0-16,2 0-1 15,3-3-3-15,4-1-6 16,-2 1 1-16,-4 1 1 16,-6 1 0-16,1 1 3 15,-1-2-7-15,3-2-7 16,0 2-2-16,0-2-6 0,-5 1-3 16,-5 1-3-1,-1-4-1-15,-6 1-1 0,-2-2 0 16,-7-1 1-16,-3-2-12 15,-9 0-66-15,-2 2-41 16,-2-4-101-16,-1 1-42 16,-2-4-137-16,-2-1 243 15</inkml:trace>
  <inkml:trace contextRef="#ctx0" brushRef="#br0" timeOffset="50953.79">18176 15959 553 0,'70'16'296'0,"-70"-16"-80"15,-1 0-47-15,2 2-73 16,-2-2-25-16,0 0-11 15,0 0 15-15,0 0 17 16,0 0 5-16,0 0-3 16,-2-1-5-16,3 1-13 15,-1 0-9-15,0 0-10 16,0 0-7-16,0 0-6 16,-7 1 0-16,-5 4-6 15,-25 14-2-15,27-8-8 16,0 1-5-16,2 4-10 15,-2 0-4-15,4 5-4 16,0 2 0-16,1 5-1 16,1 4 1-16,4-1-2 15,-2 1-1-15,4-2-2 16,2 0 0-16,4-5-1 16,0-1-2-16,2-12-1 0,1-4-2 15,1-5 0-15,1-3 0 16,1-5 2-16,0-2 0 15,-4-15-15-15,1 5-12 16,4-7-12-16,-1 0-2 16,2 7 14-16,-2-2 10 15,-8 6 9-15,2 3 0 16,-2 9 1-16,-2 4 3 16,3 8 3-16,-3 4 3 15,7 3 1-15,2 8 0 0,1 1-1 16,-6-2 1-16,4-5-2 15,-4-7 1-15,3-11-2 16,10 0 1-16,-5-4 3 16,-5-8 3-16,4-7 4 15,-4-7 2-15,-2-8-1 16,6 0-2-16,-7-3-2 16,-1 0-2-16,-1 2-2 15,-4 3-7-15,1 6-32 16,-1 3-31-16,-2 5-160 15,2 6 152-15</inkml:trace>
  <inkml:trace contextRef="#ctx0" brushRef="#br0" timeOffset="60670.47">4794 10917 655 0,'-3'-3'258'15,"-1"3"-173"-15,1-2-8 16,0 1-7-16,3 0-19 15,-1 1-20-15,0 0 6 16,0 0 3-16,-2 1 6 16,-5 2 0-16,3-1-10 0,1-1-19 15,-3 6-7-15,-3 9-10 16,-10 31 0-16,19-20 3 16,6 4 0-16,-8 12 6 15,2 5 3-15,-2 13 7 16,-4 3-1-16,0 8-1 15,-2 9-4-15,-4 5-6 16,-4 6-2-16,1 10 0 16,-3-4 0-16,2 1 6 15,1-3 12-15,0-5 8 16,0 1 2-16,0-7 4 16,1-5-7-16,3-11-1 15,1-11 0-15,3-9-8 16,1-8-3-16,-3-13 8 15,2-5 5-15,-1-9 17 16,2-8 12-16,7-1 5 16,0-4-3-16,-2-8-24 0,-1-4-18 15,-1-10-20-15,-5-6-7 16,-2-10 3-16,2-3 1 16,2-7 1-16,-4-1 1 15,11 2-4-15,-8 1 1 16,7 3-1-16,1 4-1 15,-1 9 4-15,6 4 1 16,-5 13 1-16,5 0-1 16,-4 8-11-16,-1 4-30 15,4 22-11 1,-1-11-1-16,-1 0 8 0,9 47 26 0,-1 29 12 16,0 11 1-16,-10-14 7 15,5 7-2-15,-1-2 2 16,3-5 0-16,8-10-2 15,-2-17 2-15,9-23-4 16,0-10-4-16,5-22 0 16,5-10 1-16,5-18 6 15,2-13 5-15,2-14-1 16,4-1 0-16,-4 1-18 16,-2 3-47-16,-7 9-196 15,-6 4 175-15</inkml:trace>
  <inkml:trace contextRef="#ctx0" brushRef="#br0" timeOffset="61668.83">2796 13614 590 0,'1'84'213'0,"3"-48"-158"16,3 9-42-16,-1 6-1 15,0 10-1-15,4 9-8 16,-6 3 0-16,5 10-2 15,-2 5 1-15,-1 11-1 16,3 11 0-16,1 6 0 16,3 3 0-16,-1-2 1 15,-1 8 0-15,-2-2 18 0,-3-1 14 16,-2 2 27-16,-2-11 9 16,-2 2-9-16,-2-6-12 15,-4-8-26-15,0-6-9 16,-1-7 8-16,-1-6 7 15,2-4 17-15,-1-3 10 16,3-13-9-16,-2-6-6 16,3-14-18-16,0-4-10 0,-1-8-8 15,0-8-4-15,3-2-8 16,-2-5-21-16,1-7-70 16,2 3-80-16,-4-13 109 15</inkml:trace>
  <inkml:trace contextRef="#ctx0" brushRef="#br0" timeOffset="62260.71">2143 15478 907 0,'-26'-55'329'0,"34"54"-224"16,5 0-112-16,8 1-4 15,3 3 11-15,-8-6 0 16,30 10-2-16,3-2 1 16,19 0 1-16,20 3 0 0,-5-9 15 15,6-2 6-15,5-7 12 16,7-1 5-16,6-3-12 16,8-5 1-16,4 3-13 15,8-2-1-15,8 0-2 16,2 1-2-16,8 1 1 15,-3-1 0-15,5 3 6 16,-4 2 4-16,4-1 6 16,-1 3-3-16,5 1-2 15,-6 0-5-15,0 1-4 16,-4 0 5-16,-7 3 0 16,-4 3 2-16,-5 6-1 15,-3 6-3-15,-16 1-6 16,1 4-1-16,-14-4-1 15,-13 2 0-15,-11 4-2 16,-9 0-1-16,-12-2-26 16,3 0-33-16,-15-5-71 0,-2-1-50 15,-2 0-161 1,-4-2 212-16</inkml:trace>
  <inkml:trace contextRef="#ctx0" brushRef="#br0" timeOffset="62775.33">6325 14983 668 0,'-29'38'318'15,"26"-28"-39"-15,7 3-250 16,6 2-10-16,8 2 17 15,5 1-2-15,9-4 10 16,2-4 11-16,2-3-3 16,0-2-1-16,0-2-15 0,1 2-9 15,-3-5-14-15,-6 1-6 16,-3 0-3-16,-5 4-1 16,-8 6 16-16,-1 1 7 15,-9 8 8-15,-3 3 3 16,-12 9-12-16,-6 7-6 15,-10 0-7-15,-3 7-1 16,2 5-3-16,0 0-1 16,2 6-5-16,-3-6-2 15,-1-6-37-15,2-7-21 0,7-6-55 16,6-5-59 0,4-8 114-16</inkml:trace>
  <inkml:trace contextRef="#ctx0" brushRef="#br0" timeOffset="63251.65">7105 15187 1035 0,'-2'39'361'15,"0"1"-315"-15,-1 3-33 16,-2 5-7-16,0 0 0 15,-5 6-5-15,5-1-1 16,2 0 2-16,-5 0 0 16,5-4-4-16,-4 2 16 15,5-7 11-15,-3-7 1 0,7-4 7 16,8-5-17 0,0-6 1-16,12-2 3 0,3-6 1 15,1-6 6-15,10-3-2 16,0 0-3-16,2-5-1 15,-2-5-7-15,0-6-13 16,-3-11-17-16,1-4-46 16,-5-1-30-16,15-30-221 15</inkml:trace>
  <inkml:trace contextRef="#ctx0" brushRef="#br0" timeOffset="63484.79">6960 15433 759 0,'10'-3'427'16,"-6"2"-27"-16,2-1-287 15,10-1-110-15,2 1-4 16,5 4 1-16,6-1 0 15,6 1 8-15,1-4-33 16,4-5-91-16,2 0-82 16,-3-4 106-16</inkml:trace>
  <inkml:trace contextRef="#ctx0" brushRef="#br0" timeOffset="64606.91">3066 13724 555 0,'-2'-1'264'15,"0"-4"-103"-15,-7 0-107 16,3 1-6-16,2 1-36 0,-1 0-6 16,-3 0 26-16,6 1 9 15,-3-1 2-15,2 2 0 16,3 1-30-16,-2 0-12 15,1 0-4-15,-4 16 0 16,-1 33 0-16,13-23 1 16,5 7 2-16,3 2 3 15,2 3 5-15,1-1 5 16,4 4 8-16,1 0 2 0,-1-2-1 16,4 6-2-16,-3-5-10 15,4 2-5-15,2 6-2 16,-6-5-1-16,10 8 11 15,-5 0 8-15,5 0 3 16,9-1 3-16,-4-2-9 16,4 0-4-16,4-4 4 15,4 1 12-15,3-4 2 16,2 0 3-16,-4-1 9 16,0 1-8-16,1-2 0 15,1 1-3-15,7-6-13 16,0 2 3-16,8-7 3 15,2 0 1-15,0-4 0 16,2-4 9-16,-3-7 0 16,4-2 0-16,4-5 0 15,2-10-16-15,11-1-6 16,-8-7-1-16,-1-4-6 0,-3 5-1 16,-5-2-1-16,5 3-2 15,-5-2 0-15,2 2-1 16,-6 2 0-16,-7 1 1 15,-5 7 3-15,-3 1-38 16,-14 2-103-16,9 5 94 16</inkml:trace>
  <inkml:trace contextRef="#ctx0" brushRef="#br0" timeOffset="68632.69">21228 14571 845 0,'-9'-24'298'0,"7"31"-246"15,2 1-51-15,2 9-5 16,0 6 4-16,4 9-1 16,-2 5 0-16,2 8 1 0,-1 6 0 15,0 13 2-15,-1 7-1 16,0 17 3-16,2 6 1 15,-3 8 2-15,0 6 1 16,2 8 4-16,-2 5 1 16,4 1-1-16,-2-3 2 15,4-2 15-15,-2-5 15 16,1 1 30-16,4-1 10 16,-3-13-3-16,2-2-7 15,-5-11-28-15,-2-3-10 0,2-11-18 16,0-9-7-16,1-14-6 15,-3-8-2-15,-2-15-2 16,1-1-2-16,-3-16-25 16,1 0-25-16,2-6-70 15,-3-3-51-15,-3-2 106 16</inkml:trace>
  <inkml:trace contextRef="#ctx0" brushRef="#br0" timeOffset="69174.24">19909 15833 833 0,'13'-5'283'15,"10"4"-253"-15,6-2-7 16,15 10 2-16,12 3-2 0,16 4-17 15,12 5 4-15,10 0 7 16,0-1 12-16,15 0 11 16,5-2-1-16,22-1-6 15,-3-4-9-15,13-6-6 16,2-3 13-16,-3-7 30 16,18-2 14-16,4 0 19 15,7-2-4-15,4 1-23 16,-5 0-12-16,2-3-22 15,-1-1-6-15,8-2-7 16,3 1-2-16,-6-1-7 16,-13 3-4-16,-13 2-5 15,-16 4-2-15,-23-1-4 16,3 1-4-16,-22 5-23 16,-4 0-14-16,-12 4-54 15,-13 1-41-15,-21-5 89 16</inkml:trace>
  <inkml:trace contextRef="#ctx0" brushRef="#br0" timeOffset="70568.47">21290 15885 670 0,'-15'28'300'16,"14"-35"-127"-16,0-4-103 15,1 0-21-15,1-4-26 16,0 0-16-16,2-4-6 16,-1 2 1-16,3-4 1 15,0 1 3-15,3-2 7 16,0-2 2-16,7-3 6 0,3 0 0 15,5 0 2-15,3-1 3 16,0 0 3-16,4-4 0 16,2 2-4-16,-1 1-4 15,2 1-8-15,-7-2-3 16,-1 2-1-16,3 0 0 16,6 3 0-16,3 2-1 15,4 3-3-15,-2 2-1 16,-1 5 11-16,1 2 6 0,-3 7 7 15,-1 0 0-15,-1 6-12 16,-2 0-7-16,5 9-8 16,-8 3 0-16,-1-2 0 15,-1 3 1-15,-11-2 0 16,7 7 0-16,-3 2 0 16,0 3-1-16,5 6 0 15,0-1 0-15,-1 9 1 16,3 2-1-16,-4 8 0 15,-4 2 0-15,4 1-1 16,-1-1 0-16,2-2 0 16,4 8 0-16,0 0-1 15,-2 3 1-15,0 4 0 16,-7-5 0-16,8-2 2 16,-2 0-1-16,1-8 1 15,1-1 0-15,-6-6-1 16,6-4 1-16,2-4-1 0,3-4 1 15,7-4 1-15,-1-6 1 16,-1-10 0-16,1-1 1 16,-1-11 3-16,3-2 2 15,0-6 6-15,-1-4 2 16,-4-5 3-16,2-3-1 16,-12-12 0-16,5 0 2 15,-7-10-3-15,-4-3-1 16,3-2-6-16,-10-5-3 0,4 2-5 15,-4-4-2-15,-1 6-2 16,5 0-7-16,-5-1-10 16,1-1-3-16,4 1-4 15,-7-2 7-15,4 3 8 16,1 0 3-16,-5 1-6 16,2 7-5-16,-5 8-19 15,-3 5-15-15,-3 8-81 16,-4 5-99-16,-4 7 147 15</inkml:trace>
  <inkml:trace contextRef="#ctx0" brushRef="#br0" timeOffset="72129.37">21551 14720 694 0,'-32'25'294'0,"32"-25"-142"0,-1 0-91 16,0 0-42-16,1-1-6 15,0 0-13-15,0 0-1 16,0 0 10-16,0 0 15 16,12-1 29-16,8 1 11 15,37-4 8-15,-20 4-3 16,13 0-9-16,8-1-3 16,11 2 3-16,7 3-2 15,4 1 4-15,-4 1 0 16,-3 2-9-16,-1-4-6 15,-1 0-13-15,4-3-1 0,5 1 2 16,-5 0 2-16,-7 0 1 16,-3 4-5-16,-5-2-4 15,-2-1-4-15,0 0-10 16,-2-2-3-16,-8 0-7 16,-3 3-1-16,-7 0-1 15,-1-1-1-15,-8-3 0 16,-2 0-1-16,-7-2 0 15,-5 0-7-15,-8 3-34 16,-4-3-21-16,-4-1-75 16,1-2-41-16,-2-6-156 15,1 0-138-15,2-3 300 16</inkml:trace>
  <inkml:trace contextRef="#ctx0" brushRef="#br0" timeOffset="72566.1">23075 14588 680 0,'-26'-22'289'16,"26"22"-124"-16,0 0-98 16,2 0-34-16,-2 0-1 15,0 0 4-15,0 0 13 16,9 1 26-16,7 2 7 15,35 13-18-15,-24-5-15 16,4 5-22-16,-4-2-9 0,5 2-7 16,1-2-1-16,9 0-2 15,3-1-1-15,-1-1 12 16,-1 1 6-16,-8 4 12 16,-6-4 2-16,-6 1-10 15,-4 1-7-15,-10-6-5 16,-1 4 4-16,-11-1 11 15,-2 3 6-15,-10 1 11 16,-11 1-4-16,-11 2-7 16,-3-1 1-16,-5-1-5 15,2-1-4-15,2-3-7 16,3-2-11-16,3-4-19 16,2 2-10-16,-2-7-32 15,-2-1-34-15,-12-4-79 16,-6-6-57-16,-7 2 134 15</inkml:trace>
  <inkml:trace contextRef="#ctx0" brushRef="#br0" timeOffset="73254.03">21509 14572 779 0,'65'-25'300'0,"-62"25"-193"15,-2 0-83-15,2 0-18 16,-3 0 2-16,0 0 28 0,-3 0 14 16,3 0 16-16,-1 0 5 15,0 0-26-15,0 0-15 16,0 0-16-16,-10 4-5 16,-9 3-5-16,-30 14-2 15,26-10 14-15,0 0 7 16,-4-2 8-16,0 2 2 15,-2 2-13-15,4 0-9 0,5 0-7 16,5-3-1 0,9-2-3-16,2-1 0 0,6 2-2 15,4 0 1-15,5-2 5 16,6 2 5-16,4-1 11 16,6 3 1-16,5 0 4 15,4-4 0-15,7 7-7 16,-4-8-4-16,-3 2-6 15,-1-2-3-15,-10-3-5 16,6 3-2-16,-1-4-27 16,0 4-24-16,-3 1-69 15,0 0-54-15,-7 6 108 16</inkml:trace>
  <inkml:trace contextRef="#ctx0" brushRef="#br0" timeOffset="74318.89">21761 13802 611 0,'-72'59'226'0,"70"-58"-179"15,1-1-17-15,-3-1-19 16,4 1 0-16,0-1 10 16,0 0 13-16,0-1 27 15,0 1 8-15,0 0-6 16,3-4-8-16,1-7-28 15,12-1-9-15,30-29-11 0,-24 27-3 16,2 2-3-16,2-2-1 16,-1 0-2-16,1 6-1 15,-3 4-2-15,-1 4-1 16,0 9 2-16,-3 1 1 16,-5 9 3-16,0 0 3 15,-9 4 0-15,4 2 1 16,1-2-1-16,-1 2 0 15,2-5 1-15,-1-2 0 16,3-5 11-16,-1-4 9 0,5 0 13 16,-3-5 5-16,-4-3-4 15,0 0-6-15,-7-4-13 16,4 0-4-16,-7-4-7 16,0 3-3-16,9-4-15 15,-8 1-20-15,3 1-75 16,-4-3-81-16,-11 4 116 15</inkml:trace>
  <inkml:trace contextRef="#ctx0" brushRef="#br0" timeOffset="74786.63">22400 13493 726 0,'2'2'247'0,"3"8"-217"16,0 3-4-16,-3 6 10 15,1 5 6-15,-3 5 10 16,0 1 16-16,-4 4 25 16,-4-1 2-16,-1 2-17 15,2 1-14-15,2 5-19 16,0-2-8-16,3-2-9 15,-2 0-4-15,1-4-10 16,3-2-7-16,0-5-7 16,0-4 1-16,2-5-51 15,2-1-40-15,-1-5-76 16,4 1-30-16,3-7-29 16,3-2-29-16,0 0 176 15</inkml:trace>
  <inkml:trace contextRef="#ctx0" brushRef="#br0" timeOffset="75201.69">22488 14045 380 0,'81'-12'175'16,"-85"14"-45"-16,3 1-90 15,-4-3-21-15,5 0 10 16,-2 0 19-16,1 0 5 0,0 0 7 16,0 0-7-16,0 0-21 15,0 2-9-15,2 9-7 16,3 2-3-16,21 26-8 16,-17-33-1-16,0-6 3 15,3 0 4-15,-5-4 8 16,7 1 1-16,-3-2 0 15,-2-1-3-15,-5-1 6 16,1 2 10-16,-6-1 33 16,-3-3 9-16,0 5-2 15,0-1-11-15,-3 1-36 16,2 1-14-16,-1 0-20 16,0 2-11-16,6-1-32 15,-5 5-14-15,6 5-22 16,-4-4-21-16,2 0-110 15,-1-1 145-15</inkml:trace>
  <inkml:trace contextRef="#ctx0" brushRef="#br0" timeOffset="76030.12">23391 13561 561 0,'0'2'212'16,"-1"0"-138"-16,-3 0-63 16,3-2 27-16,0 0 49 15,0-1 16-15,0 0 39 16,-1 0-11-16,-8 0-21 15,1 0-11-15,-4-1-32 16,-30-9-13-16,31 8-26 16,-2-1-9-16,4 3-10 15,-5-1-1-15,5 0-1 0,-2-1 0 16,-1 0 1-16,11 3-1 16,-7-2-2-16,7 2-3 15,0 3-1-15,-8-3-1 16,7 2 1-16,-2 1 0 15,0-3 2-15,5 4 0 16,-8 0 1-16,3 4 0 16,3 1-3-16,-2 0 0 0,2 3-1 15,0 0 0 1,-2 4 4-16,3 3 4 0,-3-1 3 16,-2 4 2-16,2 6 1 15,-3-1 2-15,-4 4 0 16,-2 1-1-16,2 1-5 15,-1-1-2-15,6-5-4 16,2-4-1-16,3-5-1 16,2-3 1-16,7-3-1 15,3 1 1-15,0-2 0 16,6 0-1-16,2 1 0 16,0-2-1-16,0 2 0 15,-3 1-1-15,-5-3 0 16,-6 3 0-16,-3 2 0 15,-3 0 2-15,-9 1 4 16,-2 2 1-16,-6 2 6 16,-11-8 1-16,-4 0-1 15,-5-5-1-15,-12-1-8 0,-2 5-13 16,-15 0-59-16,-8 5 152 16,-24 4-81-16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27" units="cm"/>
          <inkml:channel name="Y" type="integer" max="17397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8" units="1/cm"/>
          <inkml:channelProperty channel="Y" name="resolution" value="1000.4025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31T21:55:48.49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13972 17671 533 0,'-2'4'256'0,"1"-2"-105"15,0-3-22-15,0 1-31 16,0-1-23-16,-2 0-20 16,3-1 0-16,-1 1-20 15,0 1-8-15,0 0-15 16,0 0-1-16,0 0 13 15,0 0 13-15,0 0 20 16,0 0 3-16,-1 0-13 16,2 0-15-16,-2 0-4 15,1 0 4-15,1 0 9 16,0 0 3-16,6 1-13 16,18 4-7-16,27-2-7 15,-30-5 1-15,2-2 5 16,1-2 0-16,7 2-5 15,9-2 1-15,8 3-9 16,3 0-2-16,6-3 0 16,1 2-1-16,3-1-2 0,-3 2 0 15,-7 3 16-15,2 0 9 16,-2-2 4-16,0 2 2 16,5-1-16-16,0 0-8 15,-1 1-5-15,1 1-1 16,0 2-1-16,-6 3 0 15,-9 2 1-15,-2 3 1 0,-6 5-1 16,-8-4 0 0,-4-1-1-16,-1 1 0 0,-4-5 0 15,1 1 1-15,-3-1 1 16,-4-5 1-16,-6-2-1 16,1 2 1-16,-6-2-2 15,1-1-8-15,0 0-43 16,0 0-21-16,0 0-51 15,0 0-20-15,0-1-61 16,6-14-62-16,27-31 169 16</inkml:trace>
  <inkml:trace contextRef="#ctx0" brushRef="#br0" timeOffset="599.41">15384 17310 651 0,'-85'92'354'0,"77"-83"-5"16,2-5-217-16,4 1-38 0,1-5-31 16,-3-5-39-16,4 5-33 15,0-1-3-15,0 0 1 16,2 1 3-16,15 2 6 16,33 7 0-16,-20-6 1 15,0 0 1-15,8 1 0 16,2-2 1-16,2 0 1 15,2-2-1-15,-7 0 1 16,0-1-1-16,-5 3 0 16,-1 6 1-16,-6-2-3 15,-8 7 16-15,0 0 14 16,-8 0 14-16,-4 10 31 16,1 0-5-16,-12 6 5 15,-2 4-7-15,-6 3-12 16,-5 4-5-16,0 5-11 15,-6-2-6-15,-3 1-10 16,2-3-5-16,-10-4-5 0,-2-1-1 16,-2-6-4-16,2-4-3 15,6-10-4-15,9-4-1 16,4-4-5-16,3 1-3 16,9-6-27-16,1-1-27 15,5-2-85-15,3-1-47 16,-2 0-56-16,0 0-63 15,0 0 210-15</inkml:trace>
  <inkml:trace contextRef="#ctx0" brushRef="#br0" timeOffset="1248.74">16225 17487 762 0,'2'2'294'15,"-3"-4"-153"-15,-1 9-29 16,-1-7-47-16,3 0 4 16,-1 8-59-16,1 10-6 15,-4 40 5-15,-3-26 1 16,-4 13 3-16,3 3 1 15,-1 8-6-15,2 2-1 16,-7 1 0-16,2-3 1 16,3-9 2-16,-4-1 0 0,8-8 2 15,-1 3 0-15,3-2 2 16,2-3 3-16,-1-3 14 16,-1-6 8-16,7-6 6 15,0-2-2-15,8-5-12 16,-1 1-5-16,-4-4 3 15,5-3 2-15,-6 0-3 16,7-1-4-16,8-1-12 16,-6 5-3-16,0-5-6 31,-7-3 0-31,-1 0-3 0,23 7 0 0,4-1-3 16,5-7-1-16,-9-5-2 15,0-4-13-15,-2-8-13 16,-2-1-12-16,-3-4-27 15,-1-2-2-15,0 0-45 0,-7-5-42 16,-8 1 105 0</inkml:trace>
  <inkml:trace contextRef="#ctx0" brushRef="#br0" timeOffset="1586.84">16070 17798 1109 0,'-5'1'454'0,"4"-1"-277"16,0 0-51-16,1 0-72 15,0 0-23-15,0 0-33 16,17 6 3-16,31 13 11 16,-19-11 2-16,-2 0-5 15,4-1-1-15,5-1-8 16,-4-3-2-16,9-1-32 16,2-2-30-16,2-7-72 15,4-3-56-15,-17-7 119 31</inkml:trace>
  <inkml:trace contextRef="#ctx0" brushRef="#br0" timeOffset="20396.97">1509 14835 71 0,'-1'-1'38'16,"0"0"0"-16,0 0-29 15,0 0-5-15,0-1 6 16,-1-3 12-16,-1 2 24 16,3 2 9-16,-2 0 10 15,1 0-8-15,0 0-12 16,0 0-7-16,0-1-15 15,-1-2-6-15,1 2-11 16,-3-2-4-16,3-3-1 16,-1-1 1-16,0 0-1 0,1 4 2 15,0 2 3 1,0 1 3-16,-1 0 1 16,2 0 0-16,-2 0-4 0,1 0-3 15,0-1-4-15,0 1-1 16,0 0-6-16,1-2-6 15,0 2-50-15,0 0-16 16,0-1-9-16,-1-3 6 16,0-2 51-16,0 3 4 15,0 0 24-15</inkml:trace>
  <inkml:trace contextRef="#ctx0" brushRef="#br0" timeOffset="21884.03">1446 14666 74 0,'0'-2'58'0,"0"1"18"15,0 1 5-15,0 0-5 16,2 16 10-16,3 43-1 0,-5-24-11 16,-3 2-17-16,1 3-13 15,2-4-21-15,0-5-5 16,0 1-1-16,2-3 7 15,-2-9 13-15,1 2 2 16,1-11-4-16,1-3-11 16,-1-5 0-16,0-3 19 15,0-5 32-15,-2 4 5 16,0 0-11-16,1-17-21 0,12-38-32 16,-10 28-4-16,0-4-1 15,0-5-1-15,3-2-2 16,-2-2-2-16,2 0-4 15,-1 1 1-15,1 1-1 16,-2 2 0-16,1 1-1 16,3 3 1-16,-1 3-1 15,-1 0 0-15,0 6 1 16,-4 4-1-16,-1 9 0 16,-1 6-1-16,0 6-4 15,0 2 1-15,0-3 2 16,0 0 1-16,1 22 5 15,1 31 1-15,-3-22-1 16,-1 2 1-16,-5 6 1 16,0 1-1-16,0 10-1 15,-2 3 0-15,1 1-1 0,2-2-2 16,0-10 1-16,-4-5 0 16,5-8-1-16,0-6 1 15,0-10-1-15,5-3 26 16,-5-9 33-16,2-5 0 15,2-8 1-15,-4-4-27 16,5-10-32-16,-2-5-2 16,1-8-1-16,1-3 0 15,1-3 0-15,1 1 1 16,2-6 0-16,0 5-1 0,2-2 1 16,-1-5 0-16,-1 3 0 15,1-7 1-15,-3-1 0 16,0 4 0-16,-2 1 2 15,2 18 0-15,-5 5 5 16,1 8 2-16,0 12 3 16,-5-4 3-16,6 12-5 15,0 2-10-15,2 11-7 16,1 4-5-16,1 19-2 16,1 5 8-16,-2 14 5 15,1 5 1-15,-3 3 1 16,0-1-1-16,-1-4 0 15,-1-2 1-15,-1-7-1 16,0-1 0-16,-1-7 0 16,0-2-1-16,2-8 1 15,-2-6-1-15,4-9 3 16,-2-6 3-16,0-8 7 0,1-1 1 16,-3-10-2-16,2-6-4 15,-2-8-8-15,-2-11-1 16,1-6 1-16,-1-3-1 15,2-3 0-15,0-3 0 16,0-3-2-16,2-4 1 16,0-11 0-16,4 2 1 15,-1-4 1-15,2 3 1 16,-1 12 0-16,-2 6-1 0,1 16 0 16,-1 8 0-16,3 8-1 15,-1 6 0-15,-2 4-8 16,0 3-8-16,2 9-2 15,4 3 0-15,1 15 8 16,0 8 9-16,-1 20 3 16,-2 12 1-16,-1 20-1 15,-3 8 1-15,0 7-1 16,-3-9-1-16,-1-4 0 16,-1-9 0-16,1-12 0 15,0-7 1-15,-1-20-1 16,2-11 2-16,1-16 2 15,-1-9 0-15,3-14-1 16,-1-7-1-16,1-22-3 16,0-8-2-16,-2-16 0 15,2-8 1-15,2-8 0 16,4-5 0-16,-2-3 1 0,0-2 0 16,-2 14 2-16,-2 10 0 15,-2 23 0-15,2 15 1 16,0 15 4-16,0 7-1 15,0 9 2-15,0 1-37 16,0 8-170-16,3 5 142 16</inkml:trace>
  <inkml:trace contextRef="#ctx0" brushRef="#br0" timeOffset="24179.36">1439 14808 125 0,'-4'-71'100'0,"1"66"29"16,3 0-3-16,-2 3-13 16,0 2-8-16,1 0-28 15,1 0-13-15,0-1-24 16,0 1-16-16,0 0-19 16,0 0-5-16,0 0-6 0,0 0 2 15,0 0 7-15,0 0 12 16,0 0 17-16,0 0 5 15,0 0 4-15,3 6-5 16,5 8-7-16,30 31-2 16,-28-21-1-16,3 3-2 15,5 7-4-15,0-3-4 16,0 9-7-16,3 1-1 16,0-1-3-16,-4-2-1 15,0-2 0-15,-1-4-1 0,-4-3-2 16,0 0 1-16,-1-5 0 15,-4-3 2-15,1-4 2 16,2-1 3-16,-2-4 11 16,-3-2 5-16,-5-5 2 15,0 0 29-15,0-5 37 16,-2 0 23-16,1-2 25 16,0 1-26-16,0 0-45 15,0 0-30-15,-1-8-30 16,-6-9-2-16,-13-26-2 15,12 26-1-15,0-2-2 16,-5-3-3-16,-1-4 0 16,-3-3 0-16,5-4 1 15,0 2 0-15,3-4 0 16,3 9 0-16,-4-3-1 16,0 5 1-16,0 5 0 15,-1-3-1-15,5 10 1 0,3-5 0 16,0 4 0-16,-4 3 0 15,0-2-1-15,6 10-1 16,0 3-7-16,4 2-9 16,-2-2-10-16,0 0-1 15,6 11 6-15,4 13 10 16,19 45 11-16,-15-24 0 16,2 4 2-16,-1 5 0 15,-7-4 1-15,0 0 0 0,-1-6-1 16,-2-3 0-16,10-5 0 15,-10-10 0-15,1-7 0 16,-1-5 0-16,-7-9 0 16,3 1 3-16,-2-6 12 15,10 3 5-15,-13-6 2 16,0-3-2-16,-5-5-14 16,-9-9-5-16,10-2-3 15,-4-5-1-15,0-2 1 16,-5-6 0-16,1 0 1 15,3 4 0-15,-4-6 1 16,0 1-1-16,3-3 0 16,0-5-2-16,1 1 0 15,9 5 1-15,0 3 0 16,-1 4 0-16,4 9-2 16,1 5 0-16,-2 11-1 0,2 3-6 15,0 4-13-15,0-1-2 16,0 2 0-16,10 27 6 15,17 45 15-15,-9-21 3 16,1 9 1-16,4 6 0 16,3 4 2-16,-2-1-1 15,4-2 1-15,-7-4 1 16,-8-5-52-16,-1 0-73 16,-3-1 80-16</inkml:trace>
  <inkml:trace contextRef="#ctx0" brushRef="#br0" timeOffset="27999.38">7696 14921 178 0,'6'-58'89'16,"-8"59"-26"-16,1-1-18 15,-3 0-15-15,3-1-3 16,0 0-1-16,0-1-1 16,0 1-2-16,0 0-3 15,0 0-6-15,0 0-4 16,0 0-7-16,0 0-1 0,-1 0-1 16,0-4 1-16,0 1 1 15,0-1-1-15,-3-2 0 16,3 0-2-16,-1 1 0 15,1-1-2-15,0 1 2 16,-1-2 0-16,0 0 0 16,0 2 0-16,-1-2-1 15,1-1-3-15,0 1-2 16,-4-4 0-16,-9-27 2 16,16 33 2-16,0-1 3 15,-1 5 2-15,-5-6 2 16,5 1-1-16,-1-1-1 15,-3-4 1-15,8 3-3 16,-8-3 1-16,-1 1 2 16,5 2 2-16,-12 0 29 15,10 4 11-15,1 2 19 16,0 1 10-16,2 2-3 16,-1-1 1-16,0-1 0 0,0 2-5 15,0 0-15-15,0 0-10 16,0 0-20-16,-2 0-7 15,3 0-15-15,-1 0-10 16,1 0-5-16,0 0 2 16,0 0 10-16,0 0 8 15,0 0 8-15,1 8 1 16,2-1-2-16,3 7-2 16,19 25-4-16,-17-25 0 15,5 4 1-15,0-4 0 0,1 5-2 16,7 0-1-16,-3-2-3 15,-2 4-1-15,4 1 1 16,-1 1-1-16,0 1 1 16,2-1 0-16,-3 0 0 15,0 1 1-15,-2-3-1 16,-4-4 1-16,1-1 1 16,-5-7-1-16,0-2 1 15,0-3 2-15,-7-1 38 16,2 0 31-16,-3-3 48 15,-1 0 7-15,0-1-34 16,0 0-30-16,0 0-48 16,-8-5-11-16,-5-10-4 15,-28-28-1-15,22 26 0 16,-1-1 2-16,-2-3-1 16,0-3-1-16,0-3-1 15,2 0-1-15,0-2 1 16,3 4 0-16,5 5 1 0,-3 1 1 15,6 5 1-15,-1 1 1 16,0 0 1-16,1 0 1 16,-2 1-1-16,3 1-1 15,0 1-2-15,-2 1-1 16,5 3-3-16,3 1-2 16,-1 1-5-16,4 0-5 15,1 4-15-15,0 0-4 0,-1 1 1 16,0 0 4-16,0 0 15 15,6 1 4-15,6 13 3 16,33 28 1-16,-24-29 2 16,0 2 0-16,3-1 1 15,1 3 0-15,2 2 0 16,3 3 1-16,-4 4 0 16,2-4 1-16,1 7 0 15,0 0-1-15,0-4 1 16,2-1-1-16,-3-2 1 15,0-3-1-15,-5-4 1 16,0 1 0-16,-8-2 1 16,0-3 0-16,-8-4 2 15,1-2 1-15,-6-4-1 16,1-1 42-16,-3-2 42 16,-1 1 6-16,0-1 5 15,0 1-41-15,-2-2-42 16,-17-14-6-16,-27-28-4 0,22 23-3 15,-1-7 0-15,0 0-1 16,3-2 0-16,-4 5 0 16,-2 1 0-16,4 1 0 15,-6 3 1-15,5 1 0 16,3 5-1-16,-1 3 0 16,7 1-1-16,-2-2-1 15,4 2 1-15,2 0-1 16,0 2 0-16,5 1 0 0,1 6 0 15,3 2-3-15,4 1-9 16,2 1-11-16,-2-2-14 16,0 0-1-16,0 0 8 15,0 0 10-15,8 13 15 16,15 8 2-16,28 29 2 16,-30-29-1-16,2 6 2 15,-1-2 0-15,0 6 0 16,0-1 0-16,-1-1 0 15,2-1 0-15,-2-5 0 16,0-2 0-16,-2-7 0 16,-1 3 1-16,-5-6 0 15,0-3 1-15,-6 2 2 16,-1-7-1-16,-5 0 10 16,1-2 10-16,-3-2 16 15,0 0 1-15,0-1-6 16,0 1-11-16,-16-8-16 0,-28-19-3 15,28 13-2-15,-7 0-1 16,1-11 0-16,-5 0 0 16,-4-6 0-16,2-1 0 15,1 1 0-15,6 4 0 16,0 6 0-16,5 2-1 16,-3 0 0-16,1-1 0 15,4 5 0-15,8 1 0 16,6 5-1-16,-2 4-1 0,6 0-1 15,-9 0-1-15,1 5-6 16,2-5-7-16,7 7-20 16,2 5 0-16,6 3 6 15,-1 5 6-15,3 1 19 16,4 7 1-16,4 3 2 16,2-2 1-16,1 7 1 15,2-3 0-15,2 4 1 16,2 5 0-16,-1-1 0 15,-4-4 0-15,-2-2 1 16,0 2 0-16,4-4 0 16,-1 5-1-16,-1-5 1 15,1-2 0-15,-3-1 0 16,-4-8 0-16,1-2 1 16,-7-4-1-16,-6-8 2 15,-4-2 1-15,-3 0 7 0,0 0 6 16,-1 0 12-16,-1 0 0 15,2-1-8-15,-2 0-6 16,-5-12-13-16,-3-9-1 16,-45-35 0-16,23 22 1 15,-6-3-1-15,-1-4 0 16,-1 1-1-16,0 1-1 16,5 0 1-16,4 3-1 15,3 6 1-15,3 2 1 16,5 10-1-16,-7-4 0 0,12 7 1 15,2 2-1-15,2 6 1 16,9 5 0-16,-2 1-1 16,2 1-3-16,1 1-15 15,1 0-11-15,0 0-6 16,0 0 1-16,3 5 13 16,10 18 10-16,37 30 7 15,-26-24 2-15,4 5-1 16,0 0 2-16,0-2 1 15,-3-2-1-15,-2-6 1 16,0-1 1-16,0 1 0 16,0-1 0-16,0-2 0 15,-3-1 1-15,-2-3 0 16,-4-3 1-16,-3-2 0 16,0-2 0-16,-4-5 0 15,-1-1 2-15,-4-4-28 16,3 0-32-16,-5-4-56 0,0 3-41 15,0 0-104-15,-2 0-148 16,1-10 264-16</inkml:trace>
  <inkml:trace contextRef="#ctx0" brushRef="#br0" timeOffset="30620.62">1504 14799 174 0,'-68'-10'106'16,"64"9"-2"-16,0-1-7 15,-3 0-17-15,1-1-3 16,2-1-6-16,-5 1-2 0,6 1 0 16,-2 1 1-16,4-3-10 15,1 3-8-15,-1 0-20 16,1 0-13-16,-1 0-13 16,0 0-3-16,1 0-3 15,0 0 0-15,0 0-1 16,-1 0-2-16,0-1-9 15,0 1 0-15,1 0 9 16,0 0 2-16,0 1 9 16,0 0 4-16,15 15-5 15,29 30 0-15,-28-22 0 16,3-1-2-16,-1 1-2 16,-2-3 0-16,4-1-1 15,-6-1 0-15,-1-4-1 16,1 3 1-16,0-3 1 15,-3-1 3-15,-5-5 2 16,-5-4-34-16,-4-4 100 0,5 0 26 16,-3 0 30-16,1 0 38 15,0-1-103-15,-1 0-26 16,-1 0-32-16,-1-3-3 16,-9-13-2-16,-27-28-1 15,28 27 0-15,-6-6-1 16,1-4 0-16,-3-1 1 15,-4-4-1-15,6 2 1 16,1 4-1-16,-1 2 0 0,3 1-2 16,-1-1-1-16,1 0 1 15,3 2 0-15,0 5 2 16,5 4 0-16,2 10 0 16,2-1-1-16,1 4-9 15,1-1-11-15,0 1-9 16,0 1-1-16,0 0 10 15,12 18 9-15,38 41 10 16,-30-22 1-16,3 18 1 16,5 6 2-16,-2 7 0 15,-2-4 0-15,0-16 0 16,-6-10-1-16,-3-14 0 16,0-2 1-16,-4-9-1 15,-1-2 2-15,-5-7 4 16,-4-4 4-16,-2-4 10 15,-2 3 0-15,3 0-3 0,-2-7-4 16,-9-18-9 0,-23-32-2-16,8 21-3 0,-3-1-2 15,4-4-2-15,2-1 1 16,8 9 2-16,-1 4 1 16,1 4 2-16,5 9 2 15,1 2 7-15,2 1 12 16,5 10 7-16,2-1 3 15,1 5-14-15,-1 0-19 16,0 0-19-16,0 0-4 0</inkml:trace>
  <inkml:trace contextRef="#ctx0" brushRef="#br0" timeOffset="31455.39">7863 15105 219 0,'-52'-115'123'0,"38"98"-20"16,-2 0-27-16,-1 2-29 15,0 1-12-15,0-2-17 0,2 1-6 16,1-3-11-16,-1 2-3 16,6 0-4-16,-4 0 0 15,2-1 1-15,7 0 3 16,-8-1 1-16,5 0-2 16,-1 0-9-16,-5 3-36 15,9-3-85-15,-2 1 87 16</inkml:trace>
  <inkml:trace contextRef="#ctx0" brushRef="#br0" timeOffset="31884.75">7595 14656 124 0,'-3'-45'131'16,"2"38"36"-16,-3 2-7 0,-1 1-57 15,0 2-22-15,3 2-23 16,-1 0-7-16,0-1-6 16,3 0-6-16,-1 0-4 15,0 0 4-15,1 1 0 16,0 0-5-16,0 0-10 15,0 0-5-15,0 0 2 16,0 0 3-16,13 15 2 16,26 35 2-16,-17-21-1 15,-5 2 0-15,-2 0-1 16,5 6-6-16,-4-7-7 16,0-2-2-16,-1-8-3 15,-3-5 0-15,-3-7 0 16,-2-3 2-16,-2-6 6 15,-2-3 8-15,-3-5 8 16,-1-2-1-16,-3-8-6 0,-4-2-7 16,-3-4-8-16,-1-1 1 15,-4 2-2-15,3 1-2 16,3 10 11-16,3 3 7 16,6 9 12-16,1 1-2 15,2 3-27-15,-2-3-10 16,0 0-14-16,0 3 4 15,5 12 11-15,9 30 3 0,-9-27-45 16,8-1-49-16,-6-1 58 16</inkml:trace>
  <inkml:trace contextRef="#ctx0" brushRef="#br0" timeOffset="32805.66">7719 14601 406 0,'3'0'314'16,"-3"1"-22"-16,-3-3-89 15,3 1-49-15,-1 0-94 16,-5-22-17-16,-5-43 3 16,6 22 2-16,5-14 8 15,-4-4 4-15,2-11 4 16,1 2 1-16,0 1-16 15,-1 0-13-15,-2-1-19 16,1-6-5-16,-3-9-4 16,4 1 0-16,-4 1 0 0,-1 4 1 15,0 13-2-15,1-4-1 16,4 3-3-16,0-2-1 16,-2-2 0-16,3 6 0 15,-2 14-17-15,0 5 41 16,1 16 9-16,-2 4 2 15,0 4 19-15,3 6-40 16,0 3-10-16,-5 1 1 16,6 5-4-16,-7 0 1 15,3 3 0-15,4 4 0 0,1-1-2 16,-1 1-1-16,0 0-2 16,0-1-2-16,0 1-4 15,0 0 1-15,0 1 1 16,0-1 2-16,0 1 3 15,0-1 1-15,-1 0 1 16,0 1-1-16,0 0-1 16,1 0-3-16,0 0-5 15,0 0 13-15,0 0-73 16,0 0-39-16,0 0-100 16,0 0 104-16</inkml:trace>
  <inkml:trace contextRef="#ctx0" brushRef="#br0" timeOffset="34779.79">1657 12889 132 0,'9'-3'79'0,"2"2"-19"0,3 1-14 15,7 4-23-15,2 4-14 16,13 3-5-16,5 3 4 16,6-1 7-16,11 1 15 15,12-1 18-15,3-5 10 16,14-1 10-16,4-4-11 15,9-7-15-15,11-2-7 16,13-8 5-16,5 2 2 16,10-3-1-16,7-2-5 0,9 4-25 15,1-2-4-15,9 3 83 16,-3 2 5-16,1 3 2 16,-2 4 1-16,-2 3-87 15,-3 0-5-15,-1 1-3 16,6 1 0-16,-12 0 0 15,1-1-1-15,-8 1 1 16,-50 0 1 0,-46-1 2-16,1 1 1 0,127 7 0 15,-6 1-2-15,-18 6 1 16,-63-2-2-16,-13 1 1 16,-6 1 0-16,-16 1 1 15,-4-4 1-15,-7-4 0 16,-4 0 0-16,-8-3 0 15,-3 1 2-15,-6-4 1 16,-3-1 2-16,-1-3 4 16,-4-1 1-16,0-7-21 0,0-4-54 15,1-4 39-15</inkml:trace>
  <inkml:trace contextRef="#ctx0" brushRef="#br0" timeOffset="35330.65">6748 12718 517 0,'-15'1'227'0,"-25"17"-106"15,32-6-12-15,4 4-32 16,3-2-25-16,12 4-40 16,3 1 3-16,9-3 17 15,7 1 1-15,4-4 1 0,2-2-9 16,10 0-17-16,-1 0-2 16,-1-1-3-16,-3 1 0 15,-1 0-2-15,-9 0 0 16,-4 4 27-16,-1 0 13 15,-12 2 16-15,4 5 31 16,-13 0 20-16,-7 4 10 16,-15 3 7-16,-9-2-20 0,-5 1-38 15,-8-2-13-15,-11 0-20 16,-7-1-6-16,-4-2-8 16,-9-1-32-16,2-4-127 15,1-2-79-15,-9-2 119 16</inkml:trace>
  <inkml:trace contextRef="#ctx0" brushRef="#br0" timeOffset="36114.58">1996 12781 222 0,'46'-93'139'16,"-32"74"-9"-16,-4 7 13 15,-5 5 3-15,-5 2 25 16,0 2-9-16,-9 4-48 16,-1-1-27-16,1 7-41 0,-8 1-2 15,-3 0-1-15,-6 3 2 16,-7 2-12-16,3 0-11 15,-4 7-10-15,0 4-4 16,1 2-3-16,1 3 0 16,14 0 6-16,1-1 0 15,11-5-1-15,-1-2-5 0,8-1-12 16,8-3-4-16,9 0 0 16,12 1 1-16,7 0 4 15,4 2 2-15,9 3 4 16,2 0 4-16,8 2-32 15,8 6-107-15,5 5 93 16</inkml:trace>
  <inkml:trace contextRef="#ctx0" brushRef="#br0" timeOffset="51398.66">14037 14762 253 0,'27'-72'140'16,"-28"72"-27"-16,-2-1-32 15,4 3-39-15,-2-2-14 16,1 0-2-16,0 0 10 16,0 0 26-16,0 0 11 15,0 0 4-15,0 0-7 0,2 16-17 16,4 28-9-16,-6-19-12 16,0 4-8-16,0 3-6 15,-4 5-1-15,6 0-1 16,-5-2-2-16,1-7-4 15,2 2-3-15,0-9-3 16,1-2 5-16,-1-8 11 16,4-3 2-16,-5-6 34 15,1-2 10-15,0-3 3 16,0 2-2-16,-1 0-30 16,1-12-16-16,0-15-12 15,-1-30-3-15,1 21-2 16,-2-4-1-16,-1-1 0 15,-1-1-1-15,4 5 1 16,-3 4-1-16,3 5 0 16,1 5 1-16,-1 8 1 15,-1-1 1-15,1 11 23 0,0 1 5 16,-2 4-3-16,3 2-7 16,-2-1-30-16,0 0-6 15,0 14 0-15,-1 14 6 16,-1 31 6-16,-1-21 0 15,3 8 1-15,0 0 1 16,-5 2 1-16,2-5 1 16,-3-5-1-16,2-7 0 15,6-7 0-15,1-6 0 0,-2-11-1 16,0-3 1-16,-2-4 0 16,2-3 4-16,0 2 2 15,0-1 0-15,2-27-1 16,3-36-4-16,-3 24-2 15,6-2 0-15,-4-2-1 16,-1-2 1-16,5 1-1 16,-6-2 0-16,3 4 1 15,0 7-1-15,-4 6 0 16,5 9 0-16,0 11 0 16,-3 2 0-16,-1 9-5 15,-1 5-2-15,-3 7 0 16,1 7 0-16,2 11 6 15,-1 6 1-15,-1 14 0 16,1 5 2-16,-3 7 2 0,-3-4 0 16,2 4 0-1,-5-5 0-15,6-8-1 0,-2 1 1 16,3-22-1-16,-2-8 1 16,1-12 5-16,-1-5 2 15,2-8 0-15,2-1-1 16,-1-9-6-16,-1-6-2 15,-1-12-1-15,1-1-1 16,2-11 0-16,4-3 0 16,-4-2 0-16,2-3 0 0,-2 4 0 15,-1 4 0 1,5 8-1-16,2 6 0 0,-1 11 0 16,-2 6 0-16,-5 10-4 15,-1 2-2-15,3 16-2 16,-2 2 1-16,3 17 5 15,-2 7 2-15,-5 13 1 16,4 5 1-16,-4 1 1 16,0-2-1-16,3-8 0 15,0-7 1-15,4-14 0 16,-2-6 2-16,-4-15 1 16,6-4-1-16,0-10 2 15,-1-9-3-15,5-14-2 16,-5-10 0-16,2-11-1 15,4-5 0-15,3-7 1 16,-5 1-1-16,-1 6 1 16,-2 7 0-16,-1 20 0 15,-1 10 0-15,1 12 15 16,-7 2 0-16,6 14-4 0,1 9 2 16,0 15-14-16,5 11-2 15,-8 8 3-15,0 5 0 16,-1 4 0-16,1-3 1 15,3-6-1-15,-2-7-1 16,2-11-15-16,-5-8-32 16,2-9-106-16,-2-4-119 15,3-11 167-15</inkml:trace>
  <inkml:trace contextRef="#ctx0" brushRef="#br0" timeOffset="52591.17">14081 14783 261 0,'-3'49'126'15,"6"-62"-38"-15,-3-9 5 16,-3-7 26-16,-1-4 37 16,1-5 10-16,0-2 8 15,3-3-16-15,-3-5-34 16,4-1-22-16,7-6-39 16,-8-1-16-16,4-1-16 15,3 1-2-15,-9 3 8 16,3 7 6-16,0 6 5 15,-4 2-2-15,3 8-16 16,2-4-10-16,-3-1-13 16,1 1-2-16,0-2-2 15,-2 3-1-15,2 5 1 16,2 2 1-16,-3 6-1 0,1 1 2 16,0 7 11-16,-1 1 3 15,1 3 2-15,1 0-2 16,-5-3-10-16,2-1-4 15,-3 0-3-15,4 2-1 16,-1-1-1-16,-1 1 0 16,3 5-1-16,-2-1 0 15,2 6-4-15,0-1-4 16,0 1-37-16,0 0-25 0,0-1-61 16,0 0-35-16,0 0-64 15,0 0-47-15,0 0-84 16,0 0 212-16</inkml:trace>
  <inkml:trace contextRef="#ctx0" brushRef="#br0" timeOffset="53642.05">13392 13930 159 0,'-35'0'126'0,"6"3"25"16,3 0-7-16,4-2-11 15,2 0-8-15,5-2 1 0,2-1-2 16,5-1-8 0,3 1-2-16,5 2-25 0,0-1-19 15,0 1-43-15,0 0-17 16,0 0-8-16,10 2 10 15,17 7 31-15,33 9 11 16,-24-10 8-16,2-3-3 16,-1 0-16-16,-4-1-12 15,-1 0-13-15,-4 3-6 16,0 0-6-16,1-2-1 0,-1-2-1 16,1 3 0-16,-5-3-1 15,0 1 1-15,-1 3 1 16,-2-3 1-16,-4 1-10 15,0-2-34-15,-3-3-91 16,-1-4-58-16,0-4-107 16,-1-3 4-16,-4-1 82 15,-5 1 55-15,-3-5 118 16,-5-3 19-16,-6-1-3 16,0 1 4-16,0 3 43 15,-1 2 45-15,3 3 87 16,0 1 33-16,-2 10 3 15,7-3-25-15,3 3-93 16,2 4-39-16,6-1-39 16,1 3-8-16,3 5 18 15,5-4 6-15,-1-1-7 16,4 7-2-16,-6-4 21 0,-2 4 10 16,-4 2 27-16,-1-1 10 15,-3 2-16-15,-2 2-6 16,-4-2-17-16,-6-1-5 15,-2-1-2-15,-6-7-2 16,-5 2 4-16,-3 1-48 16,-8 0-138-16,-3-5 112 15</inkml:trace>
  <inkml:trace contextRef="#ctx0" brushRef="#br0" timeOffset="54563.8">13283 13865 322 0,'0'4'194'0,"-7"1"1"15,-2 3-35-15,-5-7-47 16,-4 2-2-16,-5 0-23 16,-8-2-2-16,-7 4-14 15,-3-2-22-15,-8 5-17 16,8-2-2-16,-5 1 7 16,-6 0 6-16,-8 0 12 15,-11 2-1-15,-13-4 0 16,0 1 1-16,-2-4-10 15,2 1 4-15,-6-1 3 16,-8-1 0-16,-5-1-4 16,-1-2-7-16,-1-6-9 15,-1-3-4-15,-6 0-6 16,-8-3-4-16,4-2-7 16,-1 0-5-16,-5-1-4 15,-2 1-1-15,-5 3-1 0,4 1 1 16,-3 1-1-16,-1 2 1 15,1 2 1-15,-5 3 2 16,5 2 2-16,2 2 4 16,0 1 5-16,8 1-1 15,4 0 2-15,0-1 0 16,8 0 2-16,1-1 3 16,19-2 5-16,10-2-1 15,10-5-4-15,5 0-2 0,7-3-10 16,8 0-5-16,15 2-5 15,8 2-2-15,14 0-8 16,1 2-8-16,9 6-14 16,2 0-2-16,4 9-17 15,5 2-17-15,-1 5-52 16,2 1-44-16,-2-1-111 16,-1 1-93-16,-7-2 236 15</inkml:trace>
  <inkml:trace contextRef="#ctx0" brushRef="#br0" timeOffset="54982.13">8937 13556 572 0,'6'0'204'0,"-2"5"-161"16,-2-2-7-16,-2 7 21 15,-1 1 53-15,-2-1 9 16,-2 1 11-16,-5 1-11 16,-8 0-37-16,-3 2-13 0,-12 5-12 15,3-1-5-15,-11 3-11 16,1 3-7-16,4-1-2 15,-4 4 1-15,3 3-2 16,-3-2 0-16,-2 3-15 16,7-1-6-16,10-4-9 15,5-1-7-15,15-3-15 16,7-2-4-16,17 1-4 16,11-4 4-16,16 1 10 15,4-5 3-15,16-1 6 16,5 2 5-16,11-3-19 15,12 1-44-15,11-2 43 16</inkml:trace>
  <inkml:trace contextRef="#ctx0" brushRef="#br0" timeOffset="74188.12">22180 14544 313 0,'-95'25'152'0,"85"-30"-57"16,2-4 8-16,0 2 17 15,-2 1 13-15,7 4 23 16,2 2-4-16,-7-3-28 16,2 2-18-16,4 1-38 15,0-1-20-15,2 1-28 16,0 0-12-16,0 0 0 16,0 0 6-16,2 0 4 15,8 2 4-15,11 3-2 16,26 6-6-16,-23-5 17 15,9-1 6-15,0-4 19 0,11 2 18 16,6-5 1-16,4 0-4 16,5 0-19-16,2 0-18 15,0 2-20-15,-3 4-2 16,-10 2 4-16,-6-1-1 16,-3 2 1-16,0 2-3 15,4 1-5-15,-1-2 0 16,-5-2-4-16,-8 0 1 0,-2-2 0 15,-4 5-2-15,-7 0 2 16,0-1 0-16,-7-4-1 16,-1-4 5-16,-5-3-38 15,0-3-32-15,1-9-104 16,-1-2-59-16,4-8-68 16,-3-5-45-16,6 3 226 15</inkml:trace>
  <inkml:trace contextRef="#ctx0" brushRef="#br0" timeOffset="74473.36">23027 14466 771 0,'-28'-73'361'0,"20"78"-166"16,0 1-50-16,7 0-80 16,2 4-27-16,9 2-17 15,2 0-3-15,7 6-4 0,-2-3-3 16,6 1-8-16,3-2-2 15,1-2 2-15,-2 1 0 16,-2-2 1-16,-5 2 20 16,-10-1 19-16,-2 1 11 15,-3 0 22-15,-3 1-13 16,-10-1-12-16,-3 0-10 16,-6-1-22-16,3-1-11 15,2 0-40-15,2 0-24 16,-2-3-92-16,1 0-81 0,4-1 146 15</inkml:trace>
  <inkml:trace contextRef="#ctx0" brushRef="#br0" timeOffset="74865.31">23581 14364 478 0,'21'-12'305'16,"-2"1"-29"-16,-10 7-149 16,-5 3-7-16,-4 8-42 15,-2 2-5-15,-10 11 13 0,-1 2-7 16,-3 6-32-1,-4 5-12-15,2 8-24 0,-4 0-6 16,-2 2-4-16,-4 3-1 16,5-2 0-16,-1-1-1 15,5 2-2-15,4-4-1 16,1-1-3-16,5-1-1 16,6-7-1-16,3-5 1 15,8-6-1-15,2-4 1 16,0-2-27-16,0-4-36 0,5-4-110 15,-2-5-139-15,3-8 201 16</inkml:trace>
  <inkml:trace contextRef="#ctx0" brushRef="#br0" timeOffset="75098.73">23487 14611 844 0,'-18'0'357'0,"4"4"-199"16,5 2-71-16,3 8-42 16,5 2-17-16,3 5-7 15,9-3 13-15,6 0 24 16,2-5-5-16,14 2-14 16,0-10-15-16,10-3-34 15,4-6-36-15,7-15-119 0,11 1-129 16,8-14 177-1</inkml:trace>
  <inkml:trace contextRef="#ctx0" brushRef="#br0" timeOffset="77868.95">15998 11177 79 0,'-19'-33'42'0,"16"31"-11"16,-2 0-18-16,0 1-7 16,4 1-3-16,0 0-2 15,0-2 0-15,0 2-1 16,0 0 0-16,0 0 0 15,0 0 0-15,-2 0 1 0,3 0 3 16,-1 0 20-16,0 0 39 16,0 0 18-16,0 0 23 15,0 0-14-15,0 0-33 16,0 0-19-16,0 0-27 16,-1 0-7-16,2 0-4 15,-2 0 0-15,1 0 0 16,0 0-1-16,0 0 0 15,0 4 1-15,0 6 2 16,1-2 2-16,2 3 7 16,11 28 4-16,-8-28 8 15,0 1 0-15,0 0-5 16,0-1-4-16,4 2-9 16,0-2-1-16,1 5-2 15,5 2 1-15,-7-3 30 16,3 1 6-16,1 0 7 15,1 1 0-15,3 1-28 16,-2 0-6-16,-1-1-2 0,4 1-1 16,-9-3 4-16,5-1 2 15,-3 0 1-15,0-2-1 16,3 5-3-16,0-1-2 16,0-1-1-16,-5 2 0 15,1 0 2-15,2 2 0 16,2 2 1-16,0-2-1 15,5 0-2-15,-4 0-1 0,-1 0-4 16,0 2 1-16,0-2-3 16,3 2 0-16,1-4-1 15,3 2 1-15,1-1-1 16,-4-1 2-16,1-3 7 16,-3-2 5-16,4 2 5 15,-3 2-1-15,5-2-6 16,-3 1-4-16,-3-2-3 15,1 2 0-15,-1-1-2 16,3 2 0-16,0 1 0 16,-3-5-1-16,4 2 5 15,-5-3 3-15,1-1 1 16,3 2 2-16,0-2-4 16,3 4-1-16,-8-2-3 15,-1 0-1-15,4 0 0 16,-6-2-1-16,6 3 1 15,5 0 0-15,-4 1 0 0,5-1 0 16,0 1 2-16,-2-1 0 16,3-1 3-16,0 3 3 15,3-1 2-15,-2-2 0 16,0 3-5-16,0-5-2 16,-1 0-3-16,4 5-1 15,-2-1 0-15,0-1-1 16,0-2 1-16,-1 1-2 15,0-4 3-15,-1 2 3 16,6-2 4-16,-8 2 1 0,5 1 1 16,1 0-4-16,-2-2-4 15,6 1-1-15,-1 1 1 16,-2-1 6-16,4 0 25 16,-3-3 1-16,-3-7 2 15,0 1-7-15,-3-2-22 16,4 2-1-16,-5 1-2 15,2 2-2-15,-5-3-2 16,3 2 0-16,0-1-1 16,-1-1-1-16,2 3 0 15,0-2-1-15,-7 1 0 16,5 6 1-16,-6-6 1 16,-4 3-1-16,8-4 1 15,-4-1 1-15,11 3 1 16,-3 1 5-16,2 0 13 15,-2-2 1-15,0 1 1 0,-1-1-5 16,1-2-14-16,4 1-1 16,-3-2-2-16,-1 0-1 15,3 2 0-15,-1 5 0 16,3 1-1-16,-2-3 0 16,-2 0 7-16,1-1 5 15,0-2 4-15,4 4 2 16,-5-3-3-16,-1-2-2 15,-1-2-4-15,0-1-1 0,4-4-2 16,0 4-2 0,2-1-1-16,0 1-1 0,2 4-1 15,0-3-1-15,1 2 0 16,0 4-1-16,1 0 1 16,0 0 0-16,2-1 0 15,0 0 0-15,-2-1 2 16,1 2-1-16,-8 1 4 15,1-2 2-15,3 2 2 16,0-6 0-16,10 2-3 16,-1-1-1-16,1-1-4 15,5-1 1-15,-1 1-1 16,2-1 1-16,3 2-1 16,-6 0 1-16,-3 3 0 15,-2-2 0-15,-13-1 0 16,6 2 1-16,-9-3-35 15,-2 0-50-15,-1 0-126 0,-8-2-94 16,-6 2 179 0</inkml:trace>
  <inkml:trace contextRef="#ctx0" brushRef="#br0" timeOffset="79790.75">16128 13944 94 0,'35'63'66'16,"-31"-63"34"-16,0 0 9 16,-1-1 7-16,-3 0 0 15,0 0-29-15,0 0-15 16,0 0-23-16,0 0-6 15,4-2 6-15,3-3 6 16,5 3 10-16,23-35 0 0,-24 23-14 16,1-1-10-16,8-4-17 15,1-2-7-15,3 0-7 16,1-2 1-16,-2 0 1 16,2 0 4-16,2-1 23 15,2-1 3-15,3 2 0 16,-1 1-2-16,2 2-22 15,-6-1-4-15,6 3-2 16,-3 5-3-16,-1-4-3 16,0 5 0-16,-4 0-3 15,4-5-39-15,1 1 86 16,-4-1 2-16,6-1 1 16,-3 1 40-16,3 1-86 15,2 0-2-15,-4-1-1 16,0 1 0-16,1 1-2 15,-3 1 1-15,2-1-1 0,-2-2-1 16,3 2 1-16,-5-1 1 16,4 3-1-16,-6 0 1 15,-2 2 0-15,2 0-1 16,-2 0-2-16,2-1 1 16,0-3-1-16,5-1 4 15,-1 1 9-15,-1-1 2 16,5 3 3-16,-2-1 0 15,-2-2-5-15,4 3-4 16,-4 0-3-16,2 4-2 0,-2-1-2 16,-3-3 0-16,6 6 0 15,-1-4 1-15,1 4-1 16,-2 1-1-16,-2-5 1 16,-5 1-1-16,4 1 0 15,-3 0 1-15,2 1-1 16,3 0 0-16,-4-1 1 15,1 1 1-15,-3 4 5 16,2 3 0-16,-2-3 2 16,4-2-2-16,0 2-2 15,-1-4-1-15,2 5 0 16,0 2 1-16,-1-4 0 16,-1 2 1-16,-2 0 1 15,-1 0-1-15,3 3 0 16,1 1-2-16,-3 0-2 15,-2-2 1-15,-1 2-2 16,-2-2 1-16,9 0 0 16,5 2 0-16,-2-4 5 15,3 0 6-15,-3-2 6 0,-1-1 3 16,0-1-1-16,-2 1-6 16,-1 0-6-16,-1 0-2 15,1 5-3-15,-1-1-1 16,-1 0-2-16,3 6 0 15,0-2-1-15,-5 0 0 16,2 1 0-16,-8-1 1 16,3-1 0-16,0 1 1 15,4-1 3-15,3-1 2 0,1 0 1 16,2 0 1-16,-2 0-3 16,-1-2 0-16,3 1 0 15,-3-1 0-15,2 3-1 16,3 1-1-16,0 3-1 15,0-1-1-15,5 4 1 16,-4 0-1-16,5 0 2 16,-4 4 1-16,-7-8 1 15,4 2 0-15,-1 0-1 16,-2-5-1-16,7 4-1 16,-1 0 0-16,-6 0 1 15,5 2-1-15,-7-5 1 16,-1 3-1-16,0-3 1 15,-2-1-1-15,0 0 0 16,-2-3 0-16,-4 0 0 16,1 1 0-16,-1 1-1 0,-2 0 0 15,1-1-31-15,-7-3-58 16,7-3 57-16</inkml:trace>
  <inkml:trace contextRef="#ctx0" brushRef="#br0" timeOffset="83951.04">18267 16310 352 0,'19'10'207'16,"1"0"-28"-16,2-2-54 15,-5-6-7-15,6 2-20 16,-4-1-15-16,3-5 7 16,5 2-6-16,-7-4-15 15,6 2-9-15,-6-5-16 16,1-5-1-16,-1-1 2 16,-2-7 3-16,-2 1-7 15,-3-2-3-15,-1-2 7 16,-3 2 6-16,-6-1 3 15,-2 0 0-15,-5 1-9 16,-3 3-5-16,-1 1 0 16,-1 2 1-16,-2-3-2 15,-1 5-4-15,-4 3-13 16,-1 3-4-16,-2 6-2 0,-1 1-1 16,-3 2-2-16,2 7-4 15,0 7-5-15,-4 1-3 16,5 7-1-16,-4-1-1 15,3 5-2-15,2 4 1 16,-3 5-1-16,-1 4 1 16,-2 6 0-16,6 7 0 15,1 4 1-15,5 5 0 16,1 1 0-16,3-6-1 0,8-6-1 16,3-8-3-16,11-11-3 15,3-5-2-15,8-9 1 16,2-3 6-16,3-4 6 15,1-6 3-15,-2-1 2 16,-1-5-3-16,4-2-2 16,0 1-1-16,8-5 0 15,-3 1-1-15,2-4 0 16,0-2-6-16,0-6-43 16,-1-1-30-16,2-3-93 15,-3-5-66-15,-5 0 152 16</inkml:trace>
  <inkml:trace contextRef="#ctx0" brushRef="#br0" timeOffset="84671.12">18859 15715 335 0,'0'1'187'15,"0"-1"-12"-15,0 0-26 16,0 0-7-16,0 0-4 16,0 0-19-16,0 0 9 15,11 6-8-15,6 3-6 16,29 11-11-16,-19-15-13 0,-6-5-19 16,1-1-12-16,-1-3-20 15,0-1-8-15,5 1-16 16,-2 2-6-16,0 3-3 15,-8-2-1-15,-1 1 1 16,-6-1 0-16,-2-3-20 16,1 4-28-16,-6-1-60 15,-2 0-45-15,-2-2-72 16,1 2-68-16,0 0 185 16</inkml:trace>
  <inkml:trace contextRef="#ctx0" brushRef="#br0" timeOffset="85402.81">19693 15217 633 0,'2'4'302'0,"-3"-1"-122"16,0-1-42-16,0-2-75 16,-1 0-22-16,2 0-24 15,-2 0 3-15,-4 17-1 16,-12 28 0-16,11-19-7 15,-1 0-4-15,-2 10-1 16,-2 3-1-16,-1 0-1 16,-5 4-1-16,3 0 0 15,0 1-1-15,-3 1 0 0,6-3-1 16,-1-8 0-16,3-3-1 16,0-6-3-16,4-5 14 15,-1-5 21-15,-2-2 9 16,14-1 11-16,-5-3-10 15,5 0-15-15,0-2-2 16,-2 0 2-16,2-1 1 16,2 2-5-16,4-1-5 15,1-2-11-15,2 1-4 0,3-3-4 16,0-2 0 0,3-1-1-16,-1-3 0 0,0-2 1 15,0-2 0-15,-4-1-1 16,1-7-16-16,0-1-35 15,0-3-23-15,0 0-69 16,-1-3-30-16,-5-3-94 16,0 2-64-16,-6-5 212 15</inkml:trace>
  <inkml:trace contextRef="#ctx0" brushRef="#br0" timeOffset="85654.13">19498 15446 510 0,'-22'7'334'0,"11"-1"43"16,0 2-125-16,4-2-86 16,11-1-40-16,-2 3-74 15,6-2-19-15,5 5-3 0,4 0 7 16,15 0 5-16,-1-1-10 15,7-5-14-15,4 0-9 16,-1-6-37-16,3-4-41 16,5-3-222-16,0-3 193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19T05:18:51.80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334 93 4 0,'0'0'2'0,"4"-3"-3"15,-4 3 3-15,0 0-2 16,0-8 0-16,0 8 3 0,0-3 1 16,0 3-2-16,0-4 0 15,0-3 2-15,-4 4 1 16,4 3 0-16,0-4 1 15,0-3-2-15,0 7 0 16,0-11-1-16,0 11 0 16,0 0 0-16,0-4 1 15,0 4 0-15,0 0 0 16,0 0 0-16,0 0 0 16,0 0 0-16,-4 0 1 15,0 4-2-15,0 0 0 0,0-1-1 16,-4 4 0-16,0 4 0 15,-4 7 0 1,0-4 0-16,-4 1 0 0,0 2-1 16,0 5 1-16,-1 7-1 15,1-4 0-15,0 3-1 16,-4-3 1-16,0 0-1 16,4-3 0-16,0 3 0 15,-4-4 1-15,4 1-1 0,0-4 1 16,3 3-1-16,1-3 0 15,4-4 0-15,0 1 0 16,0-8 0-16,4-4 0 16,0 1 0-16,4-8 0 15,0-3 1-15,4-4 0 16,0-3 0-16,4 0 0 16,0 3 0-16,4-3 1 15,0-4-1-15,5-4 1 16,-1-3-1-16,0 0 1 15,4-3-1-15,-4 3 1 16,0 0-1-16,0 7 0 0,0 3-1 16,0 5 1-16,-4-8-1 15,1 7 1-15,3 0-1 16,-8 4 0-16,4-4 0 16,-4-3 1-16,4 3-1 15,-4 1 1-15,4-5-1 16,0 5 0-16,0-1 0 15,0 0 0-15,0 0 0 16,0 4 1-16,-4 0-1 0,4 4 0 16,-3-5 0-16,-5 5 0 15,0 3 0-15,0-7 0 16,-4 7 0-16,0 0 0 16,0 0 0-16,4-4 0 15,-4 4 0-15,4 0 0 16,-4 0 0-16,4 0 0 15,-4 0 0-15,0 0 0 16,4 4 0-16,-4-1 0 16,0 4 0-16,4 1 0 15,-4-1-1-15,0 3 1 16,0 8 0-16,0 4 1 0,-4-4-1 16,4-4 1-16,0 7-1 15,8 1 1-15,0 7 0 16,0-4 1-16,-4 0-1 15,4 0 1-15,0-4-1 16,0-7 0-16,0 1 0 16,0-4 0-16,0-4-1 15,0 3 1-15,-4 5-1 16,0-5 1-16,0 1-1 16,0-4 1-16,-4 0-1 15,0-3 1-15,0 0-1 16,0-4 0-16,0 3 0 15,0-3 1-15,0 0-2 16,0 0 0-16,0 0-5 16,0 0 1-16,0-7-8 15,0 7 1-15,4 0-6 0,4 7 0 16,4 0 1-16,-3-10 0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19T05:19:21.10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-48 376 9 0,'-4'0'4'0,"0"-8"1"0,4 8 2 16,0 0-5-16,0 0 0 16,0-3 1-16,0 3 0 0,0 0-4 15,0 0 0-15,0-4 3 16,0 4 0-16,0 0-1 16,0 0 0-16,0 0 0 15,0 0 1-15,0 0 0 16,0 0 0-16,0 0-1 15,0 4 1-15,0-1-1 16,4 1 1-16,0 3-1 16,0 0 1-16,0 0-1 15,0 4 0-15,4 0 0 16,-4 3 0-16,4-3 0 16,0 3 0-16,0 1-1 15,0-5 1-15,0-6 0 16,0-4 0-16,5 7 0 15,-5 0 1-15,0 8-1 16,0 2 0-16,0 5 0 0,4-4 1 16,-4 0-1-16,4 0 0 15,-4-1-1-15,4 1 1 16,-4 0-1-16,0 0 1 16,0 4-1-16,0-1 1 15,0 0-1-15,0-3 1 16,0 7-1-16,0 8 1 15,1-12-1-15,-1-7 1 16,0 8 0-16,0-1 0 16,4 4-1-16,0 4 1 15,0 0-1-15,0-1 1 16,4 1-1-16,0-1 1 0,0-10-1 16,0 0 1-16,4 4-1 15,1 10 1-15,-5-11-1 16,0 8 1-16,-4-4 0 31,4 0 1-31,-4 4-2 0,0-1 1 0,-4 1 0 31,0 7 0-31,0 3-1 0,-4-3 1 16,0 7-1-16,0-4 1 16,4 8-1-16,-4-4 0 15,4-8 0-15,-4-2 1 16,5 6-1-16,-1 0 0 15,0 8 0-15,0-4 1 16,-4 3 0-16,-4 4 0 16,0-3 0-16,0-4 0 15,0 3 0-15,0 1 0 16,0 6 0-16,0-3 0 16,0-14-1-16,0 11 1 0,4-1-1 15,-4 4 0-15,0-3 0 16,0 6 0-16,-4 1 0 15,0-4 0-15,0-10 0 16,0 3 0-16,0 3 0 16,0 1 1-16,0 3-1 15,0-4 0-15,0-17 0 0,-1 7 0 16,5 3 0-16,-4 4 1 16,0-4-1-16,0-3 0 15,0 7 0-15,0-4 1 16,-4 1-1-16,0 6 0 15,0-10 0-15,0-8 0 0,0 1 0 16,0 3 0-16,-4-3 0 16,0 0 0-16,4-1 0 15,0 4 0-15,4-3-1 16,-4-4 1-16,4-4 0 16,0 1 0-16,0-11 0 15,0-1 0-15,0-2 0 16,0-1 0-16,4-4 0 15,0 1 1-15,0 3-1 16,0 4 0-16,-4 3 0 16,4-3 0-16,0 0 0 15,0-1 0-15,0-6 0 16,-4-1 0-16,0 5 0 16,-1-5 0-16,5-3 0 15,-4 4 0-15,0 3 0 16,4-4 1-16,0 1-2 0,0-4 1 15,-4-4 0-15,0 1 0 16,0-4 0-16,4 0 0 16,0-4 0-16,-4 0 0 15,0 4 0-15,0 3 0 16,0-3-1-16,0-4 1 16,0-3 0-16,0-4 0 15,0-3 0-15,0-1 0 16,4 1 0-16,-4-1 0 15,0 1 0-15,0-1 0 0,0 5 0 16,0-5 1-16,4 15-1 16,-4-7 0-16,0 14 0 15,0-4 1-15,0-3-1 16,4 3 1-16,0 4-1 16,0 4 0-16,0 3 0 15,0 4 0-15,0 3 0 16,4 8 0-16,0-5 0 15,0 5 0-15,-4-1 0 16,4 1 0-16,0-4 0 16,0-4 0-16,4 0 0 15,0 4 0-15,0 4 0 16,-4-4 0-16,0 0 0 16,-4-1 0-16,0-2 0 15,0 3 0-15,4-11 0 16,0 0 0-16,-4 7 0 0,0-7 0 15,0-3 0-15,0 3 0 16,0 0 0-16,0-7 0 16,0 0-1-16,8 0 1 15,0-3 0-15,0 3 0 16,1-7-1-16,-1-1 1 16,0 1 0-16,0-4 0 15,0-3 0-15,0 0 0 16,0 10 0-16,4-6 0 15,0-5 0-15,0 8 0 16,0-4-1-16,-4 1 1 0,4-1 0 16,-4-3 1-16,4-1 0 15,-4 1 0-15,4 0 0 16,-3 3 0-16,-1 4 0 16,0 0 1-16,0-1-2 15,-4 5 1-15,0-1-1 16,-4 4 1-16,0 0-1 15,0 0 1-15,0 0-1 16,0 0 0-16,0-7 0 16,0 7 1-16,0 0-1 15,0-3 0-15,0 3 0 16,0-4 0-16,-4 4 0 16,0 0 0-16,0 4 0 15,0 3 0-15,0 0 0 16,0 0 0-16,0 4 0 15,-4 0 1-15,3-1-1 0,1 1 0 16,0-7 0-16,0-1 0 16,0 4-1-16,0 0 0 15,0 11 0-15,0-3 0 16,0-8 0-16,4 4 1 16,-4-4-2-1,0-4 1-15,4 4 0 0,0-10 1 0,-4-1-1 16,4-6 1-16,0-1 0 15,0 7 0-15,-4-3 0 16,4-4 0-16,0-3-1 16,4-4 1-16,-4 0-1 15,4-3 1-15,0-1 0 16,0 1 0-16,-4 3 0 16,4 0 0-16,-4 4 0 15,4-4 0-15,-4 7 0 0,0 0 1 16,0 11-2-16,0-7 1 15,0 7 0-15,0 0 0 16,4-7 0-16,-4 0 0 16,0 7 0-16,0 0 0 15,0 0 0-15,0 0 0 16,0 0 0-16,0 0 0 31,0 0 0-31,0 0 0 16,0 0 0-16,0 0 0 15,0 0 0-15,0 0 0 0,0 0 0 16,0 0 0-16,0 0 0 16,0 0 1-16,0 0-1 15,-4 0 0-15,0 0 0 16,-4-4 1-16,0 1-1 16,0 3 0-16,-4 3 0 15,4-3 0-15,0 0-1 16,0-7 1-16,-4 7 0 15,4-7 0-15,0 3 0 16,0 8 0-16,0 0 0 16,4-8 0-1,0 4-1 1,0 0 1-16,4 0 0 16,0 0 0-16,4 4-1 15,4-1 1-15,0 1 0 16,4-1 0-16,-4 5 0 0,4-1 0 15,0 0 0-15,0 0 0 16,-4 0 0-16,0 0 0 16,0 0 0-16,0 1 0 15,-4-5-1-15,-4 1 1 16,4-1-1-16,-4 1 1 0,-4-4 0 16,0 0 0-16,-4 0-1 15,-4-4 1-15,0 1 0 16,0-4 0-16,0-4-1 15,0 7 1-15,4 1 0 16,0 3 0-16,0 0-1 16,4 3 0-16,0 1 1 15,0 7 0-15,0-1-1 16,4 1 0-16,0 0-1 16,0 0 0-16,0-1-1 15,4-3 0-15,-4-3-5 16,4 0 1-16,-4-4-5 15,0 0 1-15,12-8 0 16,-4 1 1-16</inkml:trace>
  <inkml:trace contextRef="#ctx0" brushRef="#br0" timeOffset="-15781.94">-116 4 12 0,'-4'3'6'0,"4"-17"-2"0,0 14 6 16,0-7-9-16,0 7 0 15,0 0 2-15,0 0 1 16,0 3-4-16,-4 1 0 16,4-4 3-16,0-4 1 15,0 4 0-15,0-3 0 16,-4-5 0-16,4 8 0 0,-4-7-1 16,-1-7 0-16,1 3 0 15,0 1 0-15,0 6-1 16,-4-7 0-16,4 1-1 15,-4 2 1-15,4 8 0 16,0-3 0-16,-4-4-1 16,4-4 1-16,-4-3 0 15,0-4 1-15,0-4-1 16,0 1 1-16,4-1-1 16,-4-6 0-16,0 3 0 15,0 0 0-15,0 14-1 16,-4-7 1-16,4-7-1 0,-4-7 1 15,-1 3-1-15,-7-7 0 16,0 1 1-16,4-5 0 16,0-3-1-16,0-3 1 15,0 14-1-15,0-4 0 16,0 0 0-16,-4-3 0 16,3-1 0-16,1-3 0 15,-4 8 0-15,4-1 0 16,0-11-1-16,4 8 1 15,0-4-1-15,0 0 1 16,0 0-1-16,0 0 0 16,4-3 0-16,0 14 0 0,4-11 0 15,-1-4 0-15,5-7 0 16,5 4 1-16,-1-3-1 16,4-5 0-16,0-2 1 15,0 2 1-15,0 8-1 16,-4 0 1-16,0 0-1 15,0 7 1-15,0 11-1 16,4 0 1-16,0-4-2 16,0 4 1-16,0 0-1 15,0-1 1-15,0 1-1 16,0-3 0-16,0 9-1 16,0-2 1-16,4-4 0 15,-4-1 1-15,0-6-1 16,0 7 0-16,1 0 0 15,-1 3 0-15,0 0 0 16,0 1 0-16,-4 3-2 0,0 0 0 16,0 3 0-16,0-3 0 15,-4 7 0-15,4 4 0 16,0-4 0-16,-4 4 0 16,0 0 1-16,0-1 1 15,0 5-2-15,0-1 1 16,0 11 0-16,0 0 0 15,4-7 0-15,-4 7 0 16,4-4 0-16,-4 4 0 16,4-7 0-16,-4 7 0 0,0 0-1 15,0 0 1-15,0 0-1 16,0 0 1-16,0 0 0 16,0 0 0-16,0 0 0 15,0 0 1-15,0 0 0 16,0 0 0-16,0 0 0 15,0 0 1-15,0 0-1 16,0 0 0-16,0 0 0 16,-4 0 1-16,0-7-1 15,0 10 0-15,0-6 0 16,-4 3 0-16,0 10 0 16,0-2 0-16,0 6 0 15,0 0 0-15,-5 4 0 16,5-7 0-16,-4 3 0 15,4-3 0-15,-8 3 0 0,8-3 0 16,-4 3 0-16,4-7 0 16,0 4 0-16,0 0 0 15,0 0 0-15,0 3 0 16,0-3 0-16,0-1 0 16,0 1-1-16,0-4 1 15,0 0-1-15,4 1 1 16,4-1 0-16,0-4 0 15,0 1-1-15,0-4 1 16,4-4-1-16,0-3 1 16,4-4-1-16,0 1 1 15,0-5 0-15,0 1 0 0,0 0 0 16,0-4 0-16,0 0 0 16,4-3 1-16,0-1-1 15,0 1 0-15,0-1 0 16,4 8 1-16,-4 3-1 15,1 0 1-15,-5 1 0 16,0-1 1-16,0 0-1 16,0 0 0-16,0 4 0 15,-4 4 0-15,-4 3-1 16,4-4 1-16,-4 4-1 16,0 0 1-16,0 0-1 15,4 0 0-15,-4 0 0 16,8 4 1-16,-4-1-1 15,4 4 0-15,-4-7 0 16,4 0 0-16,0 8 0 16,0-1 0-16,0 7 0 0,0 4 0 15,0 0 0-15,0 3 0 16,0 1-1-16,4-4 1 16,1 0 0-16,-5-4 1 15,0 0-1-15,-4 4 0 0,0-4 0 16,0 1 1-16,4-5-1 15,-4 1 0-15,0 3 0 16,0-6 0-16,0 6 0 16,0-7 0-16,-4 0 0 15,4-3 0-15,-4 3 0 16,4-3 0-16,0-1 0 16,-4 1 1-16,0-4-1 15,0 3 0-15,0 1 0 16,0-4 0-16,0 0 0 15,-4 0 0-15,0 0 0 16,-4 0 0-16,0-4 0 16,4 1 0-16,-8-1 0 15,0 4 0-15,0-7 0 16,-5-4 1-16,1 4-1 16,-4 0 0-16,4 0 0 0,0-4 0 15,4 7 0-15,0 1 1 16,0-4-2-16,0 3 1 15,4-3 0-15,0 3 0 16,-4 1-1-16,4-1 1 16,-1 4 0-16,1-3 0 15,0-1-1-15,4 4 1 16,0 0 0-16,4 4 0 16,-8-4-1-16,8-4 1 15,-4 8-1-15,4-4 1 0,0 3-1 16,4 1 1-16,-4-1 0 15,8 5 0-15,-4-5 0 16,0 1 0-16,0 6 0 16,4-2 0-16,-4-1 0 15,5 0 0-15,-1-4 0 16,0 1 0-16,0 0 0 16,4-1 0-16,4-3-1 15,-4 0 1-15,0-3 0 16,0-1 0-16,4 0 0 15,-8 1 1-15,4 3-1 0,-4 0 0 16,-4-4 0-16,0-3 1 16,4 4-1-16,0-1 1 15,-8 4-1-15,0-11 0 16,5 4 0-16,-5 0 1 16,4 0-1-16,-4 7 0 15,0-4 0-15,-4 1 0 16,-1-1 0-16,-3-3 0 15,-4 3-1-15,-4 1 1 16,4-4-1-16,0-4 1 16,-4 4-1-16,4 7 1 0,0-4 0 15,0 4 0-15,-4 0 0 16,4 0 0-16,0 0 0 16,3 0 0-16,1 4 0 31,0-4 0-31,0 3-1 15,-4 1 1-15,8-1-1 16,0 1 1-16,0 0-1 16,4-4 0-16,0 3 0 15,0-3 1-15,0 0-1 16,8-3 1-16,4-1-1 16,0 0 1-16,0 1 0 15,1-1 0-15,7-3-1 16,0 0 1-16,0-4 0 0,0 1 0 15,0-1 0-15,0 0 0 16,0 0 0-16,-8-3 0 16,-3 3 0-16,-1-3 1 15,-4-4 0-15,-4 7 0 16,0 1-1-16,-4 10 1 16,-4-8-1-16,-5 8 1 15,1-7-1-15,0 4 1 16,0 3-1-16,0 10 0 15,0 5-1-15,0-1 0 16,0 4 0-16,0-7 1 0,4 3-1 16,0-7 0-16,0 0-2 15,4-3 1-15,0-4-5 16,4 0 1-16,0 0-6 16,8 3 0-16,8 1-2 15,-4-8 1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19T05:19:24.77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2419 1242 6 0,'4'4'3'0,"0"-15"0"0,-4 11 1 0,0 0-2 16,0 0 1-16,0 0 3 16,0 0 0-16,0 0-7 15,0 0 1-15,0 0 4 16,0-7 0-16,0 7-2 16,0 0 1-16,0-7-2 15,0-1 1-15,0 1-1 16,-4 0 1-16,0 0-1 15,0-4 1-15,4 4-1 16,0 0 1-16,-4-4 0 16,4 1 0-16,-4-1-1 15,-4-7 1-15,0 4-1 16,0-8 0-16,0 4 0 16,0-3 1-16,-4 3-1 15,4 4 0-15,0-1-1 16,-5-3 1-16,5 0 0 15,-4 1 0-15,-4-5-1 0,0 1 1 16,4-1-1-16,0-3 0 16,-4-3 0-16,0 10 1 15,0 0-1-15,-4 0 1 16,-1-7 0-16,1 7 0 16,-8-11-1-16,4 8 1 0,0-4-1 15,0 0 1-15,0 3-1 16,-5 1 1-16,5-8-1 15,0 8 0-15,0-4 0 16,-4-4 0-16,-4 4 0 16,-5 0 0-16,1 0 0 15,-4 11 0-15,0-1 0 16,-1 1 1-16,1-7-1 16,0-1 0-16,-8 1 0 15,7-4 0-15,1 0 0 16,0 0 1-16,8 3-1 15,-5 4 0-15,1 0 0 16,-4-3 0-16,0 3 0 16,-5 0 0-16,-3 0 0 15,0 0 0-15,4 4 0 16,3 3 1-16,-7-7-1 0,8 4 1 16,0 3 0-16,-1 4 0 15,5 4-1-15,0 3 1 16,0 0 0-16,-1 3 0 15,-3 4-1-15,0 4 0 16,0-4 0-16,-5 11 0 16,5-7 0-16,4 0 1 15,-4-4-1-15,8 0 1 0,-1 4-1 16,5-4 1-16,0 0-1 16,0 0 0-16,4 0 0 15,-1-3 0-15,5-1 0 16,0 1 0-16,0 0 0 15,4-1 1-15,0 1-1 16,0-4 1-16,4 3-1 16,0 1 1-16,0-1-1 15,4 1 0-15,0 0 0 16,-1-1 0-16,1 4 0 16,0-3 0-16,4-1-1 15,-4 1 1-15,4 0 0 0,0-1 1 16,4-3-2-16,-4 0 1 15,4 0-2-15,0 0 1 16,0 0-3-16,0 0 1 31,0 0-5-31,0 0 1 16,0 0-5-16,0 0 0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19T05:19:27.76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-2326 834 18 0,'-4'0'9'0,"4"0"-5"0,0 0 12 15,0 3-15-15,0 1 1 0,-4-1 1 16,0 1 0-16,0 0-3 16,-4-1 0-16,4 4 3 15,-4-3 1-15,0-1-2 16,-4 1 1-16,-1 0-1 15,-3-1 1-15,-4 1-2 16,0-1 1 0,0-3-1-16,0 4 0 15,4-4-1-15,0 0 1 0,4 3-2 16,0-3 1-16,4 4 0 16,-1-4 1-16,1 0-1 15,0 0 0-15,4 0 0 16,0 0 1-16,4 0-1 15,-4 0 0-15,4 0 0 0,0 0 0 16,0-7 0-16,0 7 0 16,4-4 0-16,0-3 1 15,0 0-1-15,0 0 0 16,4-4 0-16,0 4 1 16,1 0-1-16,-1-4 1 15,4 4-1-15,-4 0 0 0,4-4 0 16,0 4 1-16,-4-4-1 15,0 4 0-15,0-4 0 16,-4 4 0-16,4-7 0 16,-4 3 0-16,4 4 0 15,-4-4 0-15,0 0 0 16,0 4 0-16,4-3 0 16,0-1 1-16,0 0-1 15,-4 0 0-15,4 4 0 16,-4 0 1-16,5 0-1 15,-1 0 1-15,-4 0-1 16,0-1 0-16,4 1 0 16,-4 0 0-16,4 0 0 15,-4 3 0-15,0-3 0 16,0 4 1-16,0-4-1 16,0 7 0-16,0 0 0 0,0-8 0 15,0 1 0-15,0 0 1 16,-4 0-1-16,0-4 1 15,4 4 0-15,-4-7 0 16,0 14 0-16,0 0 0 16,-4 0-1-16,4 0 1 15,-4 3-1-15,0 4 0 16,0 1 0-16,0 2 0 16,-4 5-1-16,0 3 1 15,-4-1 0-15,0 5 0 0,0-4 0 16,-1 3 0-16,5 1 0 15,0-8 0 1,0 0 0 0,0-3 0-16,4-4 0 15,0 0 0-15,0-3-1 16,0-1 1-16,4-3-1 16,0 0 1-16,4-3 0 15,0-1 0-15,4-6-1 16,0-1 1-16,0 0 0 15,0-3 0-15,0 3 0 16,1 0 0-16,-1-3 0 16,-4 3 0-16,0 4 0 15,0 0 0-15,-4-4 0 16,0 4 1-16,0 7-1 16,0 0 0-16,0 0 0 0,0 7 0 15,0 0 0-15,0 4 0 16,0 7 0-16,0 7 0 15,0 0 0-15,-4-3 0 16,4 3 0-16,0 0 0 16,0-4 0-16,0-3 0 15,0-4 0-15,0 1 0 16,0-5 0-16,0-6 1 16,0 0-2-16,0-4 1 15,0 0-1-15,0-8 1 16,4-2-1-16,-4 3 1 0,4-4-1 15,0-4 1-15,0-6-1 16,0 0 1-16,4-5-1 16,0 5 1-16,-4 0 0 15,0 6 0-15,0 1-1 16,0 3 1-16,0 4 0 16,-4 7 1-16,0 7-2 15,0 4 1-15,0 0 0 16,-4 10 1-16,0 1-1 15,0-5 0-15,-4 5-1 16,4-1 1-16,0 1 0 16,0-1 0-16,0-6 0 15,0-1 0-15,0-7 0 16,0 4 1-16,4-11-1 16,0-4 0-16,0-6 0 0,0-1 0 15,4 0-1-15,0-3 1 16,0-4 0-16,0 0 0 15,0-7 0-15,4 0 0 16,-4 3 0-16,0-3 0 16,0 8 0-16,0 2 0 15,0 1 0-15,-4 14 0 16,0 0 0-16,0 0 0 16,0 7 0-16,-4 4 0 15,0 3 0-15,-4 0 0 16,0 1 0-16,0 3 0 0,0-8 0 15,0 1 0-15,0-7 0 16,4 3 1-16,0-7-1 16,0 3 0-16,0-3 0 15,-1 4 0-15,1 0 0 16,-4-4 0-16,4 0 0 16,-4 0 0-16,0 0 0 15,0 3 1-15,4 1-2 16,-4-1 0-16,4 1-3 31,0 3 1-31,0-3-6 16,4-1 0-16,4 4-2 0,0 4 1 15</inkml:trace>
  <inkml:trace contextRef="#ctx0" brushRef="#br0" timeOffset="-1788.86">-2455 698 10 0,'0'3'5'0,"4"-17"3"16,-4 14 0-16,4 4-6 16,-4-4 1-16,4 3 1 15,0-3 0-15,0 7-5 16,-4 4 1-16,0 0 3 0,-4-1 1 16,0 5-2-16,0-8 1 15,0 4 0-15,-4 3 0 16,0 0-1-16,0-3 1 15,-4 3-1-15,0-3 0 16,0 0-1-16,0 0 1 16,4 3-1-16,0-3 0 15,0-1-1-15,0-3 1 16,-1 1-1-16,5-5 1 16,0 1-1-16,0-1 0 15,0 1 0-15,0 0 0 0,4-4-1 16,0 0 1-16,0 0 0 15,0 0 0-15,0 0 0 16,0 0 1-16,0 0-1 16,8 0 1-16,0 0 0 15,0 0 0-15,5 3-1 16,-1-3 1-16,4 4 0 16,0-1 0-16,4-3-1 15,-4 0 0-15,4 0 1 16,-4 0 0-16,4-3-1 15,-4-1 1-15,1 1 0 16,-1 3 0-16,-4 0-1 0,0-4 1 16,-4 4-1-16,0 0 1 15,0 0-1-15,-4 0 1 16,0 4-1-16,0-1 1 16,-4 1-1-16,0-1 1 15,0 1-1-15,0-1 1 16,-4 1-1-16,0 0 1 15,0-1-1-15,0 1 0 16,0-1 0-16,0 1 0 16,0-4 0-16,0 3 0 15,0 1-1-15,0 0 1 0,0-1 0 16,0 1 0-16,0-1 0 16,0 1 1-16,0-1-1 15,0-3 0-15,0 0 0 16,0 0 0-16,4 0 0 15,-4 0 0-15,4 0-1 16,0 0 1-16,0 0-2 16,0 0 1-16,0 0-2 15,0 0 1-15,0 0-2 16,0-7 1-16,4 0-2 16,-4 0 1-16,4-4 0 15,-4 4 0-15,4-4-1 16,0 1 0-16,0-1-4 15,0 0 1-15</inkml:trace>
  <inkml:trace contextRef="#ctx0" brushRef="#br0" timeOffset="-33907.63">-1252-257 21 0,'0'-4'10'0,"0"8"-10"0,0-12 19 16,0 8-18-16,0 0 0 16,0 0 1-16,0 0 1 15,0 0-3-15,0 0 1 16,0 0 1-16,0 0 0 16,0 0 0-16,0 0 1 0,0 0-1 15,0 0 1-15,0 0-1 16,0 4 0-16,0 7 0 15,0-1 0-15,5 8 0 16,-1 4 1-16,0 3-2 16,0 3 1-16,0-3-1 15,-4 1 1-15,0 2-1 16,0 4 0-16,0-3 0 16,0 7 0-16,0-11-1 15,0-7 1-15,0 0 0 16,0-1 1-16,0-2-1 15,0-1 0-15,0-3 0 16,0-4 1-16,0-3-1 16,-4-4 0-16,4 3 0 15,0-3 0-15,0 0-1 16,0-7 1-16,0-7 0 0,0-4 0 16,0-4 0-16,0-3 0 15,0 0 0-15,0-3 0 16,0-1 0-16,0 4 0 15,-4-7-1-15,4 3 0 16,0 4 0-16,0 0 1 16,0 0-1-16,0 0 1 0,0 7-1 15,0 7 0-15,0 1 0 16,0-1 0-16,0 4 0 16,-4 0 0-16,4-1 0 15,0 1 0-15,0 0-1 16,0 0 1-16,4 0 0 15,-4 7 0-15,0-7 0 16,0 7 0-16,0 0 0 16,0 0 0-16,0 0 0 15,0 0 0-15,0 0 0 16,0 0 1-16,0 0-1 16,4-8 1-16,-4 8-1 15,0 0 1-15,0 0-1 16,0 0 1-16,0 0-1 15,0 0 1-15,8 0-1 16,-4 0 1-16,4 4-1 0,0 0 1 16,0-1 0-16,0 4 0 15,4-7 0-15,-4 4 1 16,4 3-1-16,0 4 0 16,4 3 1-16,-4 0 0 15,4 4 0-15,1-3 0 16,-1-1 0-16,0 0 0 15,12 1 0-15,-8-1 0 16,4-3-1-16,-4-1 0 16,-4 1 0-16,4-4 0 0,-7 4-2 15,-1-7 1-15,0-1-4 16,-4 1 0-16,-4-1-4 16,4 1 0-16,0 3-5 15,-4 0 0-15,0 7-4 16,4 11 0-16,-8 1 2 15,-4-16 1-15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256" units="dev"/>
          <inkml:channel name="T" type="integer" max="2.14748E9" units="dev"/>
        </inkml:traceFormat>
        <inkml:channelProperties>
          <inkml:channelProperty channel="X" name="resolution" value="377.95276" units="1/cm"/>
          <inkml:channelProperty channel="Y" name="resolution" value="425.2805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06-19T05:19:35.90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207 71 13 0,'0'0'6'0,"0"0"0"0,0 0 6 16,0 0-11-16,0 0 1 15,0-3 1-15,0 3 1 16,0 0-5-16,0 0 1 0,0 3 2 16,-4-3 0-16,0 0 0 15,4 4 1-15,-4-1 0 16,0 1 0-16,0 3 0 15,0 0 0-15,-4 4 0 16,-1 3 0-16,-3 4-1 16,0-4 1-16,0 1-2 15,0 3 1-15,0 7-1 16,0-4 0-16,0 1-1 16,0-1 1-16,-4 1-1 15,4-5 1-15,4 1-1 16,0-7 1-16,4 0-1 15,0 0 0-15,0-4 0 16,0 0 0-16,4-4 0 16,-5 1 1-16,5-4-1 15,0 0 0-15,0 0 0 0,-4-4 0 16,4-3 0-16,0 0 0 16,0-4 0-1,4 1 1-15,1-5-1 0,-1-3 0 16,4 4 0-16,0-4 0 15,4 4 0-15,0-4 0 16,4 0 0-16,0-3 0 0,0-4 0 16,0 3 1-16,0 1-1 15,-4-1 1-15,4 4-1 16,-3 1 1-16,-1 2-1 16,0 1 1-16,-4 0-1 15,0 3 1-15,0 0-1 16,0 4 0-16,-4 0 1 15,-4 7 0-15,4-7-1 16,-4 7 0-16,0 0 0 0,0 0 1 16,0 0-1-16,0 0 0 15,4 3 0-15,0 1 1 16,-4-4-1-16,0 3 0 16,0 1 0-16,0 3 0 15,0-3 1-15,0 3 0 16,0 4 0-16,0-1 0 0,0 5 0 15,0-1 0-15,0 4-1 16,0 3 1-16,0-3-1 16,0-4 1-16,4 4-1 15,0-3 0-15,0 6 0 16,-4-7 0-16,4 1 0 16,-4-1 1-16,4 0-1 15,0 1 1-15,-4-1-1 16,0 0 0-16,0 1 0 15,0-5 0-15,0 1 0 16,0-4 0-16,0 0 0 16,0 1 1-16,0-5-1 15,0 1 0-15,0-1 0 0,0 1 1 16,0-1-1-16,0 1 0 16,0 0 0-16,0-1 0 15,0-3 0-15,0 4 0 16,0-4 0-16,0 3 0 15,0-3-1-15,0 4 1 0,0-4 0 16,0 3 1-16,4 1-1 16,-4-4 0-16,0 0 0 15,4 0 0-15,-4 0 0 16,0 0 0-16,0 0 0 16,0 0 0-16,0 0 0 15,0 4 0-15,0-4 0 16,0 0 0-16,0 0 0 15,0 0 0-15,0 3 0 16,0-3 0-16,0 0 0 16,0 4 1-1,0 3-1-15,0-3 0 0,0-1 0 16,0-3 1-16,0 4-2 16,0-4 1-16,0 3 0 15,0-3 0-15,0 0-3 16,0 0 1-16,4 4-2 15,-4-1 0-15,0-3-1 16,0 0 1-16,0 0-3 16,0-7 0-1,0 7-3-15,0-3 0 0,4-4 0 16,0 3 1-16</inkml:trace>
  <inkml:trace contextRef="#ctx0" brushRef="#br0" timeOffset="22238.53">195-186 10 0,'-8'0'5'0,"8"7"4"0,0-7 1 16,0 3-8-16,0-3 0 15,0 4 1-15,-4 0 1 16,4 6-5-16,-4 1 1 16,0 0 3-16,-5-1 0 15,1 8 0-15,0 0 0 16,0 4-1-16,-4-1 1 15,-4 1-1-15,0 3 1 16,0 3-1-16,0 1 1 0,-4 0-2 16,4-1 0-16,-4-3-1 15,-1-3 1-15,1-1-1 16,0 1 1-16,0-1-1 16,0-3 0-16,4-4 0 15,0 1 0-15,4-1 0 16,0-3 0-16,3-4 0 15,1 0 0-15,0-4 0 16,4 1 0-16,0-4 0 16,4 0 0-16,0 0 0 15,0 0 0-15,0 0 0 0,0 0 0 16,4-4-1-16,4 1 1 16,0-1 0-16,5 1 0 15,3 3 0-15,0 0 1 16,0 0-1-16,4 0 0 15,-4 0 1-15,0 0 0 16,0 3 0-16,4 1 0 16,1-1 0-16,-1 1 0 15,0 0 0-15,8-1 1 16,-4 1-1-16,0-1 0 16,0 1-1-16,1 0 1 0,-1-1-1 15,0 4 1-15,0-3-1 16,0-1 1-16,-4 5-1 15,0-5 0-15,-4 1 0 16,5 3 1-16,-5-4-1 16,0 1 0-16,0 0 0 15,0-1 0-15,0 1 0 16,0-1 0-16,0 1 0 16,-4-1 0-16,0-3 0 15,0 0 0-15,1 0 0 16,-1 0 0-16,0 0 0 15,0 0 1-15,-4 0-1 16,-4 0 0-16,-4 0 0 16,0 0 0-16,0 0 0 15,0 0 1-15,0 0-1 16,0 0 1-16,-4-3-1 0,4-1 1 16,-8-3-1-16,0 0 0 15,-4-4 0-15,0 1 0 16,0-5 0-16,-5-3 0 15,1-3 0-15,0-1 0 16,0 8-1-16,0 0 1 16,4 0 0-16,0-4 0 15,0 0 0-15,0-7 0 16,0 7 0-16,0-4 0 16,4 4 0-16,-1 1 0 0,5-1 0 15,-4 0 0-15,4 3-1 16,-4 5 1-16,4-1 0 15,-4 0 0-15,0-3 0 16,0 3 0-16,4 1 0 16,0-1 0-16,0 0 0 15,0 0 0-15,0 4 0 16,0 0 0-16,0-4 0 16,0 8 0-16,0-1 0 15,0-3 0-15,0 7 0 16,0 0 0-16,0-4 0 15,0 1 0-15,0 3 0 16,4 0 0-16,0 0 0 0,0 0 0 16,0 3 0-16,0 5 0 15,0-5-1-15,0 8 1 16,0 3-1-16,-4 0 1 16,0 4 0-16,-4 4 0 0,0-1-1 15,-4 8 1-15,-1 0-1 16,1-4 1-16,-4-4-1 31,4-3 1-31,0-4-1 16,4-3 1-16,0-4-1 15,4 4 0-15,0-8 0 0,4-3 1 0,0-10 0 16,0-5 0-16,4 1-1 16,0-4 1-16,4 0 0 15,0 0 0-15,-4-3 0 16,0 3 0-16,0 0-1 15,0 4 1-15,-4 7 0 16,0 0 0-16,0 7-1 16,0 0 1-16,0 3 0 15,-4 4 0-15,0 8 0 0,-4 2 0 16,0 1 0-16,0 7 0 31,0-3 0-31,0-4 0 16,4 0 0-16,0-4 0 15,0 4 0-15,4-11 0 16,0 0 0-16,0-3 0 16,4-1-1-16,4-3 1 15,0-7 0-15,4-4 0 16,4-10 0-16,-4 3 0 16,0 0 0-16,0 0 0 0,0 4 0 15,1 3 0-15,-5 4-1 16,0 0 1-16,-4 3 0 15,-4 4 0-15,4 8 0 16,-4 6 0-16,-4 4-1 16,0 3 1-16,0-3 0 15,-4 4 1-15,4 3-1 16,0-8 0-16,0-2 0 16,-1-4 0-16,1-4-1 15,4-4 1-15,0-3-1 16,0-7 1-16,0 7-1 15,0-7 1-15,0-4-1 16,0-3 1-16,0-4-1 16,0-3 1-16,0 3 0 15,-4 0 0-15,0 0 0 0,0 4 0 16,0 6-1-16,-4 5 1 31,-8 14 0-31,0-1 0 16,-4 5 0-16,4-1 0 15,0 0-1-15,4 1 1 16,0-8 0-16,4 3 1 16,0-10-1-16,0 0 0 15,3-10 0-15,5-5 0 16,0 1 0-16,0-4 0 0,5 0 0 16,3-3 0-16,0 7-1 15,0-1 1-15,0 4-1 16,0 1 1-16,0-1-1 15,4 11 1-15,-4 4 0 16,-4 3 0-16,-4 3 0 16,0 5 0-16,0 6 0 15,-4 4 1-15,0-3-1 16,0-8 0-16,0 4 0 16,-4-7 0-16,8 3 0 15,8-10 0-15,-4-1 0 0,4 1 0 16,0-4 0-16,0-4 1 15,0-3-1-15,0-7 0 16,0 3 0-16,0 0 0 16,0-3 0-16,-4 7 0 0,0-4 0 15,-4 11 0-15,0 0 0 16,0 0 0-16,-4 0 0 16,0 4 0-16,-4 6 0 15,0 5 0-15,-4-5-1 16,0 5 1-16,0 6 0 15,4-7 1-15,0 1-4 16,-4-4 1-16,8-4-4 16,0 0 0-16,4-4-3 15,8 5 1-15</inkml:trace>
  <inkml:trace contextRef="#ctx0" brushRef="#br0" timeOffset="27804.36">-1226-222 9 0,'4'7'4'0,"0"-14"6"0,-4 7 2 16,0 0-10-16,0 0 0 15,0 0 0-15,0 0 1 16,4 0-4-16,0 3 0 16,0 1 3-16,0 3 1 15,0 4-2-15,0 3 1 16,0 4-1-16,0 0 1 15,0-4-1-15,4 4 1 0,0 0-1 16,0 0 1-16,0-4-1 16,0 8 1-16,5-1-1 15,-5 4 0-15,0 4 0 16,-4-1 1-16,0 5-2 16,0-12 1-16,4 8-1 15,0-4 0-15,4 3 0 16,-8-3 1-16,4 1-1 15,0-1 0-15,0 0 1 16,0 0 0-16,4-4-1 16,0-3 1-16,0 3-1 15,0 8 0-15,0 0 0 16,1 3 0-16,-1 0 0 16,0 4 1-16,-4-8-1 15,0 1 0-15,0-4 0 16,-4 7 1-16,4-7-1 0,-4 0 0 15,4 0 0 1,-4-3 1-16,8-4-1 0,0-4 0 16,0 4 0-16,0 0 1 15,0 3-1-15,0 4 0 16,1 4 0-16,-5-4 0 16,4 0 0-16,0 0 1 15,0-7-1-15,0-4 0 16,0 4 0-16,0 0 0 15,4 7 0-15,0-3 0 16,-4 3 0-16,0 0 1 16,-4-4-1-16,0 1 0 0,1-4 0 15,-5 3 1-15,4-3 0 16,-4 0 0-16,4-4-1 16,-4 0 1-16,0 1-1 15,4-1 1-15,0 4-1 16,0-11 0-16,0 7 0 15,0-6 0-15,0-1 0 16,0 0 0-16,0 0 0 16,4-3 0-16,-4-4 0 15,4 0 1-15,0-8 0 16,-4 1 0-16,0-3 0 16,1-5 0-16,-1 1 0 15,0 0 0-15,0-4-1 16,0 0 1-16,0 0-1 15,0-4 1-15,0-3-1 16,0 0 0-16,-4 0 0 0,0 7 1 16,4 1-1-16,0 6 1 15,-4 0-1-15,0-3 1 16,0-1-1-16,4-2 1 16,-4-5 0-16,4-6 0 15,0-5-1-15,-4 5 1 16,0-8-1-16,4-3 0 15,-4-12 0-15,4 9 1 16,-3 2 0-16,-1-3 0 16,0 4 0-16,0-8 0 0,0 8 0 15,0 7 0-15,0-11-1 16,0 0 1-16,0 4-1 16,0-4 0-16,0 11 0 15,0-4 0-15,-4 0 0 16,0 0 0-16,8 4 0 15,-4-4 0-15,-4 4 0 16,4 3 0-16,-4 1 0 16,0-1 1-16,0 4-1 15,0 0 0-15,0 0 0 16,4 0 1-16,-4 0-1 16,0 0 0-16,-4 3 0 0,0 5 1 15,0-5-1-15,0 11 0 16,4 4 0-16,-4-4 0 15,0 11 0-15,4-3 0 16,-4 6 0-16,0-6 0 16,0 6 0-16,0-3 0 15,0 4 0-15,-4 3 0 16,0 4 0-16,-1 0 0 16,-3 7 0-16,0-1 0 0,0 1 0 15,4-3 0-15,0-1 0 16,0-3 0-16,4-1-1 15,0 1 1-15,0-7 0 16,0-1 0-16,4 1 0 16,0-1 0-16,0 1-1 15,0-4 1-15,0 0 0 16,0 0 0-16,0-7 0 16,0 0 0-16,0-4 0 15,4-3 0-15,0-4 0 16,0-4 1-16,0 1-1 15,0 3 0-15,4-7 0 16,0 3 0-16,0 1 0 16,0 0 0-16,0-1-1 15,0 4 1-15,0 0 0 16,1 4 1-16,-1 3-1 0,0 8 0 16,-4 3 0-16,0 3 0 15,0 4 0-15,0 4 0 16,0 0 0-16,4 3 0 15,0-3 0-15,0 0 0 16,0-1 0-16,0 5 0 16,4 3 0-16,-4 3 0 15,0 1 0-15,0 3 1 16,-4-4-2-16,4 0 1 16,-4 8-5-16,0-4 1 15,0 7-6-15,0 8 1 0,0-1-5 16,4 0 1-16</inkml:trace>
  <inkml:trace contextRef="#ctx0" brushRef="#br0" timeOffset="5834.69">-1407-165 12 0,'0'-11'6'0,"-4"-10"3"0,4 17 2 15,-4-3-9-15,0 4 0 16,4 3 1-16,0-4 1 16,0 0-5-16,0 4 1 15,-4-3 3-15,0-1 0 16,4 4 0-16,0 0 0 16,-4 0-1-16,0 4 1 15,4-1-1-15,0 1 1 0,0 7-1 16,0-4 1-16,0 4-1 15,0 3 0-15,4 0-1 16,-4 8 1-16,4-1 0 16,0-3 0-16,4 4-1 15,-4-1 1-15,0 0 0 16,-4 8 0-16,4-4-1 16,-4 4 1-16,4-1-1 15,-4 1 1-15,0-4-1 16,0 0 0-16,0 0 0 15,0 4 0-15,0-4 0 16,0 0 0-16,0 0 0 16,0-4 0-1,4-3 0-15,0 0 0 0,-4-4-1 16,0 4 1-16,4 0-1 16,-4-4 1-16,4 4-1 15,0-3 0-15,0-1 0 16,-4 0 0-16,0 1 0 15,0-8 1-15,0 4-1 16,0-4 0-16,0 0 0 16,0-4 1-16,0 5-1 15,-4 2 0-15,4-6 0 16,0-1 0-16,0 1 0 16,0 0 0-16,-4-1 0 15,0-3 1-15,0 0 0 16,-4 0 0-16,0 0 0 15,-4 0 0-15,0-7 0 16,-4 0 0-16,-1 0 0 0,-3-8 0 16,0 5 0-16,0-5 0 15,0-3 0-15,4 8 0 16,0-1-1-16,0 4 1 16,0-4-1-16,-1 0 1 15,-3-3-1-15,0-4 1 16,0 0-1-16,0-3 0 15,4-1 0-15,0 4 0 16,0 1 0-16,0-1 1 16,4 3-1-16,-1 5 0 0,1 3 0 15,0-1 1-15,4 5-1 16,0-4 0-16,0 7 0 16,0 0 1-16,4 0-1 15,0-4 0-15,0 4-1 16,0 0 1-16,0 0 0 15,0 0 1-15,0 0-2 16,4 0 1-16,0 0 0 16,0 0 0-16,0 0 0 15,0 0 0-15,0 0 0 16,0 0 0-16,0 4-3 16,0-4 0-16,0 3-4 15,0-3 0-15,0 0-4 16,0 4 1-16,0-4-5 0,4 3 0 15,4-3 1-15,8 8 1 16</inkml:trace>
  <inkml:trace contextRef="#ctx0" brushRef="#br0" timeOffset="8222.74">-1790 153 11 0,'-12'4'5'0,"0"-4"-1"0,8 0 8 16,0 0-11-16,0 0 1 16,0 4 0-16,0 3 0 15,0-7-2-15,4 0 1 16,0 0 1-16,0 3 1 16,0-3-1-16,0 0 1 15,0 0 0-15,4-3 0 0,0-8 0 16,4 0 0-16,4 1 0 15,0-5 0-15,1 1-1 16,3 0 1-16,4-1-1 16,0 5 0-16,0-5 0 15,0 1 0-15,0-4 0 16,8 0 0-16,-7 0-1 16,-1 0 1-16,-4 4-1 15,0 0 1-15,0 3-1 16,-4 0 0-16,-4 4-1 15,0 4 1-15,0-1-1 16,-4 0 1-16,8 4-1 16,-4 0 1-16,4-3-1 15,-8-1 1-15,4 1-1 16,-8 3 0-16,0 0 0 0,0 0 0 31,0-7 0-31,0 7 0 16,0 0 0-16,0 0 0 15,0 3 0-15,0-3 0 16,0 0-1-16,0 0 1 16,0 0 0-16,0 0 0 15,0 0 0-15,-4 0 0 16,4 4 0-16,-4-1 1 16,0 4-1-16,0 1 0 15,0 2 0-15,-4 8 0 0,-4 4 0 16,0-1 0-16,0 1 0 15,-4 6 0-15,0 4-1 16,-4-3 1-16,0 0-1 16,-1-8 1-16,1 1-2 15,-4-4 1-15,8-1-1 16,4-6 1-16,4 0 0 16,4-8 0-16,4 1-1 15,0-4 1-15,0 0 1 16,8 0 0-16,0-11-1 15,4 1 1-15,0-12 0 16,8 4 0-16,-4-7 0 16,1 4 0-16,-1-1 0 0,0-3 0 15,0 4 0-15,8-1 1 16,-8 4-1-16,-4 4 0 16,0 0 0-16,-4 7 0 15,0 7 0-15,-8 3 1 16,-4 4-1-16,0 4 0 15,-4 3 0-15,0 11 0 16,0 4 0-16,0 3 1 16,-4-7-1-16,4 0 0 15,0 0 0-15,0 4 0 16,0-4 0-16,0-7 0 0,0-4-1 16,4 1 1-16,0-5 0 15,4-6 0-15,0-4-1 16,0-7 1-16,4-4 0 15,0-3 0-15,4-1 0 16,0-3 0-16,0 1 0 16,0-5 0-16,-4 4 0 31,4 0 0-31,0 0-1 16,0 4 1-16,4 3 0 15,-8 8 0-15,4 3-1 16,-8 3 1-16,0 8 0 0,0 0 0 15,0 7 0-15,-4-4 1 16,0 8-1-16,4 6 0 16,-4 1 0-16,4-8 0 15,0 1 0-15,0-4 0 16,0-4 0-16,0-3 0 16,0-4 0-16,0-4 0 15,0-3 0-15,4-7 0 16,4 0 0-16,0-4 0 15,4 1 0-15,-4-5 1 16,0 5-1-16,5-1 0 0,-5 4 0 16,0-4 0-16,0 0 0 15,-4 8 0-15,0-8 0 16,-4 11 0-16,0 0-1 16,0 0 1-16,0 0 0 15,-4 7 0-15,0 4 0 16,0 3 0-16,-4 4 0 15,-4 3 0-15,3 1 0 16,-3 3 0-16,4-7 0 0,0-4 0 16,4-3 0-16,0-4 1 15,4 0-1-15,-4-3 0 16,4 3 0-16,0-4 0 16,0-3 0-16,8-3 0 15,0-4 0-15,-8 0 0 16,4-4 0-16,4 0 0 15,0-3 0-15,1-4 0 16,-1 0 0-16,0 4 0 16,-4-1-1-16,0 5 1 15,0 3 0-15,-4 7 0 16,4 3 0-16,-8 4 0 0,4 8 0 16,-8 2 0-16,4 5 0 15,-4-4 1-15,0 3-1 16,-1-3 0-16,5 0 0 15,-4-4 0-15,4 1 0 16,0-8 0-16,-4-7 0 16,4-7 0-16,0 0 0 15,0-1 0-15,0-2 0 16,0-8 1-16,0-4-1 16,0-3 0-16,4-3 0 15,-4 10 0-15,4-4 0 16,0-6 0-16,0-1 0 15,0 0 0-15,-4 1 0 16,4 3 0-16,-4 3 0 16,4 4 0-16,-4 4 0 15,0 11 1-15,0-1-1 0,0 8 0 16,-4 3 0-16,-4 7 1 16,0 0-1-16,-4 4 1 15,0-4-1-15,-1-3 0 16,1-4 0-16,0 1 0 0,4-1 0 15,0 3 1-15,4-6-1 16,4-8 0-16,0-6 0 16,4-1 0-16,0-3-1 15,4-4 1-15,0 3 0 16,4-2 0-16,0-1 0 16,-4 3 1-16,0-3-2 15,0 4 1-15,-4 7 0 16,0 0 0-16,0 3 0 15,-4 1 0-15,0 3 0 16,-4 3 0-16,0 1 0 16,-4 3 1-16,0 0-1 15,0 0 1-15,0 4-1 16,0 0 1-16,4-4-1 16,0 7 0-16,0-3 0 15,4-4 0-15,0 4-1 0,-1 0 0 16,1-4-4-16,0 3 0 15,0 1-5-15,0 0 0 16,4-7-1-16,8 3 0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0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1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55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0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17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3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2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5E264-47CA-4114-BDC0-208FBE692DC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0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algn="r" rtl="1">
              <a:defRPr sz="3200"/>
            </a:lvl1pPr>
            <a:lvl2pPr algn="r" rtl="1">
              <a:defRPr sz="2800"/>
            </a:lvl2pPr>
            <a:lvl3pPr algn="r" rtl="1">
              <a:defRPr sz="2400"/>
            </a:lvl3pPr>
            <a:lvl4pPr algn="r" rtl="1">
              <a:defRPr sz="2000"/>
            </a:lvl4pPr>
            <a:lvl5pPr algn="r" rtl="1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16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 rtl="1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algn="r" rtl="1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algn="r" rtl="1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fld id="{02B5E264-47CA-4114-BDC0-208FBE692DC7}" type="datetimeFigureOut">
              <a:rPr lang="en-US" smtClean="0"/>
              <a:pPr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rtl="1">
              <a:defRPr/>
            </a:lvl1pPr>
          </a:lstStyle>
          <a:p>
            <a:fld id="{ECD47A72-BB21-4086-9FD1-3DF3BA304E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98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5E264-47CA-4114-BDC0-208FBE692DC7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47A72-BB21-4086-9FD1-3DF3BA304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4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customXml" Target="../ink/ink4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customXml" Target="../ink/ink9.xml"/><Relationship Id="rId18" Type="http://schemas.openxmlformats.org/officeDocument/2006/relationships/image" Target="../media/image450.emf"/><Relationship Id="rId26" Type="http://schemas.openxmlformats.org/officeDocument/2006/relationships/image" Target="../media/image49.emf"/><Relationship Id="rId39" Type="http://schemas.openxmlformats.org/officeDocument/2006/relationships/customXml" Target="../ink/ink22.xml"/><Relationship Id="rId21" Type="http://schemas.openxmlformats.org/officeDocument/2006/relationships/customXml" Target="../ink/ink13.xml"/><Relationship Id="rId34" Type="http://schemas.openxmlformats.org/officeDocument/2006/relationships/image" Target="../media/image53.emf"/><Relationship Id="rId42" Type="http://schemas.openxmlformats.org/officeDocument/2006/relationships/image" Target="../media/image9.png"/><Relationship Id="rId7" Type="http://schemas.openxmlformats.org/officeDocument/2006/relationships/customXml" Target="../ink/ink6.xml"/><Relationship Id="rId2" Type="http://schemas.openxmlformats.org/officeDocument/2006/relationships/image" Target="../media/image360.png"/><Relationship Id="rId16" Type="http://schemas.openxmlformats.org/officeDocument/2006/relationships/image" Target="../media/image440.emf"/><Relationship Id="rId20" Type="http://schemas.openxmlformats.org/officeDocument/2006/relationships/image" Target="../media/image460.emf"/><Relationship Id="rId29" Type="http://schemas.openxmlformats.org/officeDocument/2006/relationships/customXml" Target="../ink/ink17.xml"/><Relationship Id="rId41" Type="http://schemas.openxmlformats.org/officeDocument/2006/relationships/customXml" Target="../ink/ink2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9.emf"/><Relationship Id="rId11" Type="http://schemas.openxmlformats.org/officeDocument/2006/relationships/customXml" Target="../ink/ink8.xml"/><Relationship Id="rId24" Type="http://schemas.openxmlformats.org/officeDocument/2006/relationships/image" Target="../media/image48.emf"/><Relationship Id="rId32" Type="http://schemas.openxmlformats.org/officeDocument/2006/relationships/image" Target="../media/image52.emf"/><Relationship Id="rId37" Type="http://schemas.openxmlformats.org/officeDocument/2006/relationships/customXml" Target="../ink/ink21.xml"/><Relationship Id="rId40" Type="http://schemas.openxmlformats.org/officeDocument/2006/relationships/image" Target="../media/image56.emf"/><Relationship Id="rId5" Type="http://schemas.openxmlformats.org/officeDocument/2006/relationships/customXml" Target="../ink/ink5.xml"/><Relationship Id="rId15" Type="http://schemas.openxmlformats.org/officeDocument/2006/relationships/customXml" Target="../ink/ink10.xml"/><Relationship Id="rId23" Type="http://schemas.openxmlformats.org/officeDocument/2006/relationships/customXml" Target="../ink/ink14.xml"/><Relationship Id="rId28" Type="http://schemas.openxmlformats.org/officeDocument/2006/relationships/image" Target="../media/image500.emf"/><Relationship Id="rId36" Type="http://schemas.openxmlformats.org/officeDocument/2006/relationships/image" Target="../media/image54.emf"/><Relationship Id="rId10" Type="http://schemas.openxmlformats.org/officeDocument/2006/relationships/image" Target="../media/image41.emf"/><Relationship Id="rId19" Type="http://schemas.openxmlformats.org/officeDocument/2006/relationships/customXml" Target="../ink/ink12.xml"/><Relationship Id="rId31" Type="http://schemas.openxmlformats.org/officeDocument/2006/relationships/customXml" Target="../ink/ink18.xml"/><Relationship Id="rId4" Type="http://schemas.openxmlformats.org/officeDocument/2006/relationships/image" Target="../media/image380.png"/><Relationship Id="rId9" Type="http://schemas.openxmlformats.org/officeDocument/2006/relationships/customXml" Target="../ink/ink7.xml"/><Relationship Id="rId14" Type="http://schemas.openxmlformats.org/officeDocument/2006/relationships/image" Target="../media/image43.emf"/><Relationship Id="rId22" Type="http://schemas.openxmlformats.org/officeDocument/2006/relationships/image" Target="../media/image470.emf"/><Relationship Id="rId27" Type="http://schemas.openxmlformats.org/officeDocument/2006/relationships/customXml" Target="../ink/ink16.xml"/><Relationship Id="rId30" Type="http://schemas.openxmlformats.org/officeDocument/2006/relationships/image" Target="../media/image51.emf"/><Relationship Id="rId35" Type="http://schemas.openxmlformats.org/officeDocument/2006/relationships/customXml" Target="../ink/ink20.xml"/><Relationship Id="rId8" Type="http://schemas.openxmlformats.org/officeDocument/2006/relationships/image" Target="../media/image400.emf"/><Relationship Id="rId3" Type="http://schemas.openxmlformats.org/officeDocument/2006/relationships/image" Target="../media/image37.png"/><Relationship Id="rId12" Type="http://schemas.openxmlformats.org/officeDocument/2006/relationships/image" Target="../media/image42.emf"/><Relationship Id="rId17" Type="http://schemas.openxmlformats.org/officeDocument/2006/relationships/customXml" Target="../ink/ink11.xml"/><Relationship Id="rId25" Type="http://schemas.openxmlformats.org/officeDocument/2006/relationships/customXml" Target="../ink/ink15.xml"/><Relationship Id="rId33" Type="http://schemas.openxmlformats.org/officeDocument/2006/relationships/customXml" Target="../ink/ink19.xml"/><Relationship Id="rId38" Type="http://schemas.openxmlformats.org/officeDocument/2006/relationships/image" Target="../media/image5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24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25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מערכות דו </a:t>
            </a:r>
            <a:r>
              <a:rPr lang="he-IL" dirty="0" err="1"/>
              <a:t>מימדיות</a:t>
            </a:r>
            <a:r>
              <a:rPr lang="he-IL" dirty="0"/>
              <a:t> לינאריות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/>
              <a:t>מרוכבים וסיכום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907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חישוב ערכים עצמיים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he-IL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he-IL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he-IL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he-IL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he-IL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𝜏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Δ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1520" y="1844824"/>
                <a:ext cx="1879297" cy="1454372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</m:mr>
                          </m:m>
                        </m:e>
                      </m:d>
                    </m:oMath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𝑎𝑑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𝑏𝑐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844824"/>
                <a:ext cx="1879297" cy="145437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9ECF988B-168A-47F5-9919-4C61CD502587}"/>
                  </a:ext>
                </a:extLst>
              </p14:cNvPr>
              <p14:cNvContentPartPr/>
              <p14:nvPr/>
            </p14:nvContentPartPr>
            <p14:xfrm>
              <a:off x="682920" y="3648600"/>
              <a:ext cx="7942320" cy="25758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9ECF988B-168A-47F5-9919-4C61CD50258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73560" y="3639240"/>
                <a:ext cx="7961040" cy="2594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1119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ערכים עצמיים מרוכבים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e-IL" dirty="0"/>
                  <a:t>תזכורת, נוסחת אוילר: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𝑖𝑥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he-IL" dirty="0"/>
              </a:p>
              <a:p>
                <a:pPr marL="0" indent="0" algn="r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52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42E84E5-A32A-45D5-8883-FAD61730F58F}"/>
                  </a:ext>
                </a:extLst>
              </p14:cNvPr>
              <p14:cNvContentPartPr/>
              <p14:nvPr/>
            </p14:nvContentPartPr>
            <p14:xfrm>
              <a:off x="356400" y="2858760"/>
              <a:ext cx="7867440" cy="34639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42E84E5-A32A-45D5-8883-FAD61730F58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7040" y="2849400"/>
                <a:ext cx="7886160" cy="3482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12821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העשרה: למה החלק המדומה נעלם?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40000" lnSpcReduction="2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he-IL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he-IL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he-IL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he-IL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he-IL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he-IL" dirty="0"/>
                  <a:t>ערכים ווקטורים עצמיים:</a:t>
                </a:r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mr>
                          </m:m>
                        </m:e>
                      </m:d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,  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he-IL" dirty="0"/>
                  <a:t>עבור תנאי התחלה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he-IL" dirty="0"/>
                  <a:t>נקבל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he-IL" dirty="0"/>
                  <a:t>ולכן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he-IL" dirty="0"/>
              </a:p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</m:mr>
                              </m:m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</m:sSup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func>
                                    <m:func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b="0" i="0" smtClean="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func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func>
                            </m:e>
                          </m:d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</m:mr>
                              </m:m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func>
                                    <m:func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func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func>
                            </m:e>
                          </m:d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unc>
                                      <m:func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func>
                                          <m:func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>
                                                <a:latin typeface="Cambria Math" panose="02040503050406030204" pitchFamily="18" charset="0"/>
                                              </a:rPr>
                                              <m:t>sin</m:t>
                                            </m:r>
                                          </m:fName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</m:e>
                                        </m:func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e>
                                    </m:func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unc>
                                      <m:func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func>
                                          <m:func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>
                                                <a:latin typeface="Cambria Math" panose="02040503050406030204" pitchFamily="18" charset="0"/>
                                              </a:rPr>
                                              <m:t>sin</m:t>
                                            </m:r>
                                          </m:fName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</m:e>
                                        </m:func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e>
                                    </m:func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unc>
                                      <m:func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func>
                                          <m:func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>
                                                <a:latin typeface="Cambria Math" panose="02040503050406030204" pitchFamily="18" charset="0"/>
                                              </a:rPr>
                                              <m:t>sin</m:t>
                                            </m:r>
                                          </m:fName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</m:e>
                                        </m:func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e>
                                    </m:func>
                                  </m:e>
                                </m:d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unc>
                                      <m:func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>
                                            <a:latin typeface="Cambria Math" panose="02040503050406030204" pitchFamily="18" charset="0"/>
                                          </a:rPr>
                                          <m:t>cos</m:t>
                                        </m:r>
                                      </m:fName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4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func>
                                          <m:func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>
                                                <a:latin typeface="Cambria Math" panose="02040503050406030204" pitchFamily="18" charset="0"/>
                                              </a:rPr>
                                              <m:t>sin</m:t>
                                            </m:r>
                                          </m:fName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</m:e>
                                        </m:func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 </m:t>
                                        </m:r>
                                      </m:e>
                                    </m:func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func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func>
                              </m:e>
                            </m:mr>
                          </m:m>
                        </m:e>
                      </m:d>
                    </m:oMath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unc>
                                  <m:func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func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unc>
                                  <m:func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fun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he-IL" dirty="0"/>
              </a:p>
              <a:p>
                <a:pPr marL="0" indent="0" algn="l" rtl="0">
                  <a:buNone/>
                </a:pPr>
                <a:endParaRPr lang="he-IL" dirty="0"/>
              </a:p>
              <a:p>
                <a:pPr marL="0" indent="0" algn="l" rtl="0">
                  <a:buNone/>
                </a:pPr>
                <a:endParaRPr lang="he-IL" dirty="0"/>
              </a:p>
              <a:p>
                <a:pPr marL="0" indent="0" algn="r">
                  <a:buNone/>
                </a:pPr>
                <a:endParaRPr lang="he-IL" dirty="0"/>
              </a:p>
              <a:p>
                <a:pPr marL="0" indent="0" algn="l" rtl="0">
                  <a:buNone/>
                </a:pPr>
                <a:endParaRPr lang="he-IL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r="-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1625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אז מה קורה פה?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he-IL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he-IL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he-IL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he-IL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he-IL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±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br>
                  <a:rPr lang="en-US" i="1" dirty="0">
                    <a:latin typeface="Cambria Math" panose="02040503050406030204" pitchFamily="18" charset="0"/>
                  </a:rPr>
                </a:b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E7978624-0693-49C3-8A46-4F645EC42004}"/>
                  </a:ext>
                </a:extLst>
              </p14:cNvPr>
              <p14:cNvContentPartPr/>
              <p14:nvPr/>
            </p14:nvContentPartPr>
            <p14:xfrm>
              <a:off x="762120" y="3274200"/>
              <a:ext cx="7936560" cy="28058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E7978624-0693-49C3-8A46-4F645EC4200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52760" y="3264840"/>
                <a:ext cx="7955280" cy="2824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52547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תדירות / זמן מחזור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l" rtl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±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80" y="1772816"/>
            <a:ext cx="2981325" cy="3962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52536" y="4005064"/>
            <a:ext cx="5887566" cy="263091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53E9D9FC-B416-4F37-A512-2B5153EFD4A2}"/>
                  </a:ext>
                </a:extLst>
              </p14:cNvPr>
              <p14:cNvContentPartPr/>
              <p14:nvPr/>
            </p14:nvContentPartPr>
            <p14:xfrm>
              <a:off x="480600" y="4009320"/>
              <a:ext cx="8100720" cy="26121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53E9D9FC-B416-4F37-A512-2B5153EFD4A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71240" y="3999960"/>
                <a:ext cx="8119440" cy="2630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53312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יציבות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691680" y="2132856"/>
            <a:ext cx="1224136" cy="23042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979712" y="2132856"/>
            <a:ext cx="432048" cy="24482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282677" y="1590581"/>
                <a:ext cx="16331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2677" y="1590581"/>
                <a:ext cx="1633139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>
            <a:off x="4499992" y="2132856"/>
            <a:ext cx="1224136" cy="23042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788024" y="2132856"/>
            <a:ext cx="432048" cy="24482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090989" y="1590581"/>
                <a:ext cx="16331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0989" y="1590581"/>
                <a:ext cx="1633139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/>
          <p:nvPr/>
        </p:nvCxnSpPr>
        <p:spPr>
          <a:xfrm>
            <a:off x="7308304" y="2138387"/>
            <a:ext cx="1224136" cy="23042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7596336" y="2138387"/>
            <a:ext cx="432048" cy="24482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6899301" y="1596112"/>
                <a:ext cx="16331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9301" y="1596112"/>
                <a:ext cx="1633139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6" name="Ink 25"/>
              <p14:cNvContentPartPr/>
              <p14:nvPr/>
            </p14:nvContentPartPr>
            <p14:xfrm>
              <a:off x="2247308" y="2431491"/>
              <a:ext cx="197640" cy="17172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236508" y="2419251"/>
                <a:ext cx="214560" cy="19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4" name="Ink 33"/>
              <p14:cNvContentPartPr/>
              <p14:nvPr/>
            </p14:nvContentPartPr>
            <p14:xfrm>
              <a:off x="2034548" y="2099211"/>
              <a:ext cx="423360" cy="2346840"/>
            </p14:xfrm>
          </p:contentPart>
        </mc:Choice>
        <mc:Fallback xmlns="">
          <p:pic>
            <p:nvPicPr>
              <p:cNvPr id="34" name="Ink 33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022308" y="2087691"/>
                <a:ext cx="447120" cy="236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35" name="Ink 34"/>
              <p14:cNvContentPartPr/>
              <p14:nvPr/>
            </p14:nvContentPartPr>
            <p14:xfrm>
              <a:off x="1309868" y="2682411"/>
              <a:ext cx="873720" cy="447480"/>
            </p14:xfrm>
          </p:contentPart>
        </mc:Choice>
        <mc:Fallback xmlns="">
          <p:pic>
            <p:nvPicPr>
              <p:cNvPr id="35" name="Ink 34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300148" y="2673051"/>
                <a:ext cx="889920" cy="46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37" name="Ink 36"/>
              <p14:cNvContentPartPr/>
              <p14:nvPr/>
            </p14:nvContentPartPr>
            <p14:xfrm>
              <a:off x="1314188" y="2320971"/>
              <a:ext cx="629640" cy="466200"/>
            </p14:xfrm>
          </p:contentPart>
        </mc:Choice>
        <mc:Fallback xmlns="">
          <p:pic>
            <p:nvPicPr>
              <p:cNvPr id="37" name="Ink 36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305548" y="2309091"/>
                <a:ext cx="645840" cy="48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40" name="Ink 39"/>
              <p14:cNvContentPartPr/>
              <p14:nvPr/>
            </p14:nvContentPartPr>
            <p14:xfrm>
              <a:off x="4468868" y="2067171"/>
              <a:ext cx="876600" cy="613440"/>
            </p14:xfrm>
          </p:contentPart>
        </mc:Choice>
        <mc:Fallback xmlns="">
          <p:pic>
            <p:nvPicPr>
              <p:cNvPr id="40" name="Ink 39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456628" y="2056371"/>
                <a:ext cx="898200" cy="63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43" name="Ink 42"/>
              <p14:cNvContentPartPr/>
              <p14:nvPr/>
            </p14:nvContentPartPr>
            <p14:xfrm>
              <a:off x="4712228" y="4103331"/>
              <a:ext cx="1111320" cy="439560"/>
            </p14:xfrm>
          </p:contentPart>
        </mc:Choice>
        <mc:Fallback xmlns="">
          <p:pic>
            <p:nvPicPr>
              <p:cNvPr id="43" name="Ink 42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4703948" y="4099371"/>
                <a:ext cx="1130760" cy="45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49" name="Ink 48"/>
              <p14:cNvContentPartPr/>
              <p14:nvPr/>
            </p14:nvContentPartPr>
            <p14:xfrm>
              <a:off x="2023028" y="3069051"/>
              <a:ext cx="1136520" cy="955440"/>
            </p14:xfrm>
          </p:contentPart>
        </mc:Choice>
        <mc:Fallback xmlns="">
          <p:pic>
            <p:nvPicPr>
              <p:cNvPr id="49" name="Ink 48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013668" y="3059331"/>
                <a:ext cx="1157040" cy="97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54" name="Ink 53"/>
              <p14:cNvContentPartPr/>
              <p14:nvPr/>
            </p14:nvContentPartPr>
            <p14:xfrm>
              <a:off x="5338268" y="2299011"/>
              <a:ext cx="350640" cy="1540440"/>
            </p14:xfrm>
          </p:contentPart>
        </mc:Choice>
        <mc:Fallback xmlns="">
          <p:pic>
            <p:nvPicPr>
              <p:cNvPr id="54" name="Ink 53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326388" y="2288211"/>
                <a:ext cx="366480" cy="155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56" name="Ink 55"/>
              <p14:cNvContentPartPr/>
              <p14:nvPr/>
            </p14:nvContentPartPr>
            <p14:xfrm>
              <a:off x="4303628" y="2340771"/>
              <a:ext cx="429480" cy="1573560"/>
            </p14:xfrm>
          </p:contentPart>
        </mc:Choice>
        <mc:Fallback xmlns="">
          <p:pic>
            <p:nvPicPr>
              <p:cNvPr id="56" name="Ink 55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4299308" y="2336091"/>
                <a:ext cx="443520" cy="158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58" name="Ink 57"/>
              <p14:cNvContentPartPr/>
              <p14:nvPr/>
            </p14:nvContentPartPr>
            <p14:xfrm>
              <a:off x="5032268" y="3812091"/>
              <a:ext cx="398520" cy="605160"/>
            </p14:xfrm>
          </p:contentPart>
        </mc:Choice>
        <mc:Fallback xmlns="">
          <p:pic>
            <p:nvPicPr>
              <p:cNvPr id="58" name="Ink 57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5021828" y="3800931"/>
                <a:ext cx="412920" cy="62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64" name="Ink 63"/>
              <p14:cNvContentPartPr/>
              <p14:nvPr/>
            </p14:nvContentPartPr>
            <p14:xfrm>
              <a:off x="7428788" y="4227891"/>
              <a:ext cx="1177920" cy="384480"/>
            </p14:xfrm>
          </p:contentPart>
        </mc:Choice>
        <mc:Fallback xmlns="">
          <p:pic>
            <p:nvPicPr>
              <p:cNvPr id="64" name="Ink 63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7418348" y="4219971"/>
                <a:ext cx="1195200" cy="39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73" name="Ink 72"/>
              <p14:cNvContentPartPr/>
              <p14:nvPr/>
            </p14:nvContentPartPr>
            <p14:xfrm>
              <a:off x="6991028" y="2516451"/>
              <a:ext cx="854640" cy="657360"/>
            </p14:xfrm>
          </p:contentPart>
        </mc:Choice>
        <mc:Fallback xmlns="">
          <p:pic>
            <p:nvPicPr>
              <p:cNvPr id="73" name="Ink 72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6986708" y="2509971"/>
                <a:ext cx="869760" cy="67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75" name="Ink 74"/>
              <p14:cNvContentPartPr/>
              <p14:nvPr/>
            </p14:nvContentPartPr>
            <p14:xfrm>
              <a:off x="7450748" y="2782131"/>
              <a:ext cx="104040" cy="137880"/>
            </p14:xfrm>
          </p:contentPart>
        </mc:Choice>
        <mc:Fallback xmlns="">
          <p:pic>
            <p:nvPicPr>
              <p:cNvPr id="75" name="Ink 74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7442828" y="2775291"/>
                <a:ext cx="120960" cy="15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78" name="Ink 77"/>
              <p14:cNvContentPartPr/>
              <p14:nvPr/>
            </p14:nvContentPartPr>
            <p14:xfrm>
              <a:off x="7249148" y="2097411"/>
              <a:ext cx="160920" cy="234360"/>
            </p14:xfrm>
          </p:contentPart>
        </mc:Choice>
        <mc:Fallback xmlns="">
          <p:pic>
            <p:nvPicPr>
              <p:cNvPr id="78" name="Ink 77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7236908" y="2088771"/>
                <a:ext cx="181440" cy="25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79" name="Ink 78"/>
              <p14:cNvContentPartPr/>
              <p14:nvPr/>
            </p14:nvContentPartPr>
            <p14:xfrm>
              <a:off x="7954028" y="2155011"/>
              <a:ext cx="165960" cy="169560"/>
            </p14:xfrm>
          </p:contentPart>
        </mc:Choice>
        <mc:Fallback xmlns="">
          <p:pic>
            <p:nvPicPr>
              <p:cNvPr id="79" name="Ink 78"/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945388" y="2146371"/>
                <a:ext cx="181080" cy="18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80" name="Ink 79"/>
              <p14:cNvContentPartPr/>
              <p14:nvPr/>
            </p14:nvContentPartPr>
            <p14:xfrm>
              <a:off x="7694468" y="2077251"/>
              <a:ext cx="166680" cy="952200"/>
            </p14:xfrm>
          </p:contentPart>
        </mc:Choice>
        <mc:Fallback xmlns="">
          <p:pic>
            <p:nvPicPr>
              <p:cNvPr id="80" name="Ink 79"/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7685828" y="2072571"/>
                <a:ext cx="184320" cy="96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81" name="Ink 80"/>
              <p14:cNvContentPartPr/>
              <p14:nvPr/>
            </p14:nvContentPartPr>
            <p14:xfrm>
              <a:off x="7952948" y="3166971"/>
              <a:ext cx="627840" cy="336600"/>
            </p14:xfrm>
          </p:contentPart>
        </mc:Choice>
        <mc:Fallback xmlns="">
          <p:pic>
            <p:nvPicPr>
              <p:cNvPr id="81" name="Ink 80"/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7941428" y="3155451"/>
                <a:ext cx="643320" cy="35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82" name="Ink 81"/>
              <p14:cNvContentPartPr/>
              <p14:nvPr/>
            </p14:nvContentPartPr>
            <p14:xfrm>
              <a:off x="7861148" y="3299811"/>
              <a:ext cx="232920" cy="1110240"/>
            </p14:xfrm>
          </p:contentPart>
        </mc:Choice>
        <mc:Fallback xmlns="">
          <p:pic>
            <p:nvPicPr>
              <p:cNvPr id="82" name="Ink 81"/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7848908" y="3287571"/>
                <a:ext cx="255960" cy="1126800"/>
              </a:xfrm>
              <a:prstGeom prst="rect">
                <a:avLst/>
              </a:prstGeom>
            </p:spPr>
          </p:pic>
        </mc:Fallback>
      </mc:AlternateContent>
      <p:sp>
        <p:nvSpPr>
          <p:cNvPr id="85" name="Rectangle 84"/>
          <p:cNvSpPr/>
          <p:nvPr/>
        </p:nvSpPr>
        <p:spPr>
          <a:xfrm>
            <a:off x="7410068" y="5349430"/>
            <a:ext cx="1056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/>
              <a:t>צומת יציב</a:t>
            </a:r>
            <a:endParaRPr lang="he-IL" dirty="0"/>
          </a:p>
        </p:txBody>
      </p:sp>
      <p:sp>
        <p:nvSpPr>
          <p:cNvPr id="86" name="Rectangle 85"/>
          <p:cNvSpPr/>
          <p:nvPr/>
        </p:nvSpPr>
        <p:spPr>
          <a:xfrm>
            <a:off x="4632208" y="5276033"/>
            <a:ext cx="609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dirty="0"/>
              <a:t>אוכף</a:t>
            </a:r>
          </a:p>
        </p:txBody>
      </p:sp>
      <p:sp>
        <p:nvSpPr>
          <p:cNvPr id="87" name="Rectangle 86"/>
          <p:cNvSpPr/>
          <p:nvPr/>
        </p:nvSpPr>
        <p:spPr>
          <a:xfrm>
            <a:off x="1353873" y="5332657"/>
            <a:ext cx="1358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he-IL" dirty="0"/>
              <a:t>צומת לא יציב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2864D0E-763F-4AB6-9C32-A74FDC8DD586}"/>
                  </a:ext>
                </a:extLst>
              </p14:cNvPr>
              <p14:cNvContentPartPr/>
              <p14:nvPr/>
            </p14:nvContentPartPr>
            <p14:xfrm>
              <a:off x="603360" y="341640"/>
              <a:ext cx="8322840" cy="64407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2864D0E-763F-4AB6-9C32-A74FDC8DD586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594000" y="332280"/>
                <a:ext cx="8341560" cy="6459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36426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קצת סדר בברדק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196"/>
          <a:ext cx="8229600" cy="4350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312791993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54283882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74798739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605783473"/>
                    </a:ext>
                  </a:extLst>
                </a:gridCol>
              </a:tblGrid>
              <a:tr h="725049"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איור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שם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ערכים</a:t>
                      </a:r>
                      <a:r>
                        <a:rPr lang="he-IL" baseline="0" dirty="0"/>
                        <a:t> עצמיים</a:t>
                      </a:r>
                      <a:endParaRPr lang="en-US" baseline="0" dirty="0"/>
                    </a:p>
                    <a:p>
                      <a:pPr algn="r" rtl="1"/>
                      <a:r>
                        <a:rPr lang="he-IL" baseline="0" dirty="0"/>
                        <a:t>במישור המרוכב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ערכים עצמיים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939116"/>
                  </a:ext>
                </a:extLst>
              </a:tr>
              <a:tr h="725049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צומת יציב</a:t>
                      </a:r>
                    </a:p>
                    <a:p>
                      <a:pPr algn="r" rtl="1"/>
                      <a:r>
                        <a:rPr lang="en-US" dirty="0"/>
                        <a:t>Stable node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ממשיים.</a:t>
                      </a:r>
                    </a:p>
                    <a:p>
                      <a:pPr algn="r" rtl="1"/>
                      <a:r>
                        <a:rPr lang="he-IL" dirty="0"/>
                        <a:t>שניהם שליליים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013505"/>
                  </a:ext>
                </a:extLst>
              </a:tr>
              <a:tr h="725049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צומת לא יציב</a:t>
                      </a:r>
                      <a:endParaRPr lang="en-US" dirty="0"/>
                    </a:p>
                    <a:p>
                      <a:pPr algn="r" rtl="1"/>
                      <a:r>
                        <a:rPr lang="en-US" dirty="0"/>
                        <a:t>Unstable node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ממשיים.</a:t>
                      </a:r>
                    </a:p>
                    <a:p>
                      <a:pPr algn="r" rtl="1"/>
                      <a:r>
                        <a:rPr lang="he-IL" dirty="0"/>
                        <a:t>שניהם חיוביים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401752"/>
                  </a:ext>
                </a:extLst>
              </a:tr>
              <a:tr h="725049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אוכף</a:t>
                      </a:r>
                      <a:endParaRPr lang="en-US" dirty="0"/>
                    </a:p>
                    <a:p>
                      <a:pPr algn="r" rtl="1"/>
                      <a:r>
                        <a:rPr lang="en-US" dirty="0"/>
                        <a:t>Saddle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ממשיים.</a:t>
                      </a:r>
                    </a:p>
                    <a:p>
                      <a:pPr algn="r" rtl="1"/>
                      <a:r>
                        <a:rPr lang="he-IL" dirty="0"/>
                        <a:t>אחד</a:t>
                      </a:r>
                      <a:r>
                        <a:rPr lang="he-IL" baseline="0" dirty="0"/>
                        <a:t> חיובי אחד שלילי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84318"/>
                  </a:ext>
                </a:extLst>
              </a:tr>
              <a:tr h="725049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ספירלה יציבה</a:t>
                      </a:r>
                      <a:endParaRPr lang="en-US" dirty="0"/>
                    </a:p>
                    <a:p>
                      <a:pPr algn="r" rtl="1"/>
                      <a:r>
                        <a:rPr lang="en-US" dirty="0"/>
                        <a:t>Stable 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מרוכבים.</a:t>
                      </a:r>
                    </a:p>
                    <a:p>
                      <a:pPr algn="r" rtl="1"/>
                      <a:r>
                        <a:rPr lang="he-IL" dirty="0"/>
                        <a:t>חלק ממשי</a:t>
                      </a:r>
                      <a:r>
                        <a:rPr lang="he-IL" baseline="0" dirty="0"/>
                        <a:t> שלילי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1990975"/>
                  </a:ext>
                </a:extLst>
              </a:tr>
              <a:tr h="725049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ספירלה לא יציבה</a:t>
                      </a:r>
                      <a:endParaRPr lang="en-US" dirty="0"/>
                    </a:p>
                    <a:p>
                      <a:pPr algn="r" rtl="1"/>
                      <a:r>
                        <a:rPr lang="en-US" dirty="0"/>
                        <a:t>Unstable 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dirty="0"/>
                        <a:t>מרוכבים</a:t>
                      </a:r>
                    </a:p>
                    <a:p>
                      <a:pPr algn="r" rtl="1"/>
                      <a:r>
                        <a:rPr lang="he-IL" dirty="0"/>
                        <a:t>חלק ממשי חיובי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689636"/>
                  </a:ext>
                </a:extLst>
              </a:tr>
            </a:tbl>
          </a:graphicData>
        </a:graphic>
      </p:graphicFrame>
      <p:pic>
        <p:nvPicPr>
          <p:cNvPr id="2058" name="Picture 10" descr="Image result for stable focus sadd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96" r="60622"/>
          <a:stretch/>
        </p:blipFill>
        <p:spPr bwMode="auto">
          <a:xfrm>
            <a:off x="457200" y="3648029"/>
            <a:ext cx="902908" cy="100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0" descr="Image result for stable focus sadd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34" t="-568" r="-1512" b="65864"/>
          <a:stretch/>
        </p:blipFill>
        <p:spPr bwMode="auto">
          <a:xfrm>
            <a:off x="1532188" y="2908479"/>
            <a:ext cx="902908" cy="100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0" descr="Image result for stable focus sadd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0" t="-1470" r="52782" b="66766"/>
          <a:stretch/>
        </p:blipFill>
        <p:spPr bwMode="auto">
          <a:xfrm>
            <a:off x="503280" y="2162227"/>
            <a:ext cx="902908" cy="100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0" descr="Image result for stable focus sadd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6" t="33880" r="52196" b="31416"/>
          <a:stretch/>
        </p:blipFill>
        <p:spPr bwMode="auto">
          <a:xfrm>
            <a:off x="1524831" y="4339662"/>
            <a:ext cx="902908" cy="100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0" descr="Image result for stable focus sadd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58" t="32623" r="-1736" b="32673"/>
          <a:stretch/>
        </p:blipFill>
        <p:spPr bwMode="auto">
          <a:xfrm>
            <a:off x="457200" y="5095314"/>
            <a:ext cx="902908" cy="100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3528" y="6133048"/>
            <a:ext cx="4346126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 rtl="1"/>
            <a:r>
              <a:rPr lang="he-IL" dirty="0"/>
              <a:t>באיורים נקודת השבת היא לא בראשית הצירים.</a:t>
            </a:r>
          </a:p>
          <a:p>
            <a:pPr algn="r" rtl="1"/>
            <a:r>
              <a:rPr lang="he-IL" dirty="0"/>
              <a:t>נא להתעלם מזה, ולהתייחס לצורה הכללית.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5962E34C-B1D4-41EA-8602-C879394284FF}"/>
                  </a:ext>
                </a:extLst>
              </p14:cNvPr>
              <p14:cNvContentPartPr/>
              <p14:nvPr/>
            </p14:nvContentPartPr>
            <p14:xfrm>
              <a:off x="984240" y="1748160"/>
              <a:ext cx="7326720" cy="493704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5962E34C-B1D4-41EA-8602-C879394284F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74880" y="1738800"/>
                <a:ext cx="7345440" cy="4955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65998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קצת סדר בברדק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upload.wikimedia.org/wikipedia/commons/thumb/3/3f/LinDynSysTraceDet.jpg/400px-LinDynSysTraceD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691605"/>
            <a:ext cx="4711600" cy="2897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1FBB514-6A4C-4F4E-A549-CB6CA712140E}"/>
                  </a:ext>
                </a:extLst>
              </p14:cNvPr>
              <p14:cNvContentPartPr/>
              <p14:nvPr/>
            </p14:nvContentPartPr>
            <p14:xfrm>
              <a:off x="414720" y="236520"/>
              <a:ext cx="7771680" cy="61318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1FBB514-6A4C-4F4E-A549-CB6CA712140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5360" y="227160"/>
                <a:ext cx="7790400" cy="6150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97094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49078</TotalTime>
  <Words>279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 Math</vt:lpstr>
      <vt:lpstr>Office Theme</vt:lpstr>
      <vt:lpstr>מערכות דו מימדיות לינאריות</vt:lpstr>
      <vt:lpstr>חישוב ערכים עצמיים</vt:lpstr>
      <vt:lpstr>ערכים עצמיים מרוכבים</vt:lpstr>
      <vt:lpstr>העשרה: למה החלק המדומה נעלם?</vt:lpstr>
      <vt:lpstr>אז מה קורה פה?</vt:lpstr>
      <vt:lpstr>תדירות / זמן מחזור</vt:lpstr>
      <vt:lpstr>יציבות</vt:lpstr>
      <vt:lpstr>קצת סדר בברדק</vt:lpstr>
      <vt:lpstr>קצת סדר בברדק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Omri Barak</dc:creator>
  <cp:lastModifiedBy>Omri Barak</cp:lastModifiedBy>
  <cp:revision>274</cp:revision>
  <dcterms:created xsi:type="dcterms:W3CDTF">2014-08-09T08:29:52Z</dcterms:created>
  <dcterms:modified xsi:type="dcterms:W3CDTF">2020-03-31T22:08:12Z</dcterms:modified>
</cp:coreProperties>
</file>