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3" r:id="rId2"/>
    <p:sldId id="568" r:id="rId3"/>
    <p:sldId id="569" r:id="rId4"/>
    <p:sldId id="583" r:id="rId5"/>
    <p:sldId id="584" r:id="rId6"/>
    <p:sldId id="570" r:id="rId7"/>
    <p:sldId id="567" r:id="rId8"/>
    <p:sldId id="571" r:id="rId9"/>
    <p:sldId id="5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>
      <p:cViewPr varScale="1">
        <p:scale>
          <a:sx n="67" d="100"/>
          <a:sy n="67" d="100"/>
        </p:scale>
        <p:origin x="1248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7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8:51.8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334 93 4 0,'0'0'2'0,"4"-3"-3"15,-4 3 3-15,0 0-2 16,0-8 0-16,0 8 3 0,0-3 1 16,0 3-2-16,0-4 0 15,0-3 2-15,-4 4 1 16,4 3 0-16,0-4 1 15,0-3-2-15,0 7 0 16,0-11-1-16,0 11 0 16,0 0 0-16,0-4 1 15,0 4 0-15,0 0 0 16,0 0 0-16,0 0 0 16,0 0 0-16,-4 0 1 15,0 4-2-15,0 0 0 0,0-1-1 16,-4 4 0-16,0 4 0 15,-4 7 0 1,0-4 0-16,-4 1 0 0,0 2-1 16,0 5 1-16,-1 7-1 15,1-4 0-15,0 3-1 16,-4-3 1-16,0 0-1 16,4-3 0-16,0 3 0 15,-4-4 1-15,4 1-1 0,0-4 1 16,3 3-1-16,1-3 0 15,4-4 0-15,0 1 0 16,0-8 0-16,4-4 0 16,0 1 0-16,4-8 0 15,0-3 1-15,4-4 0 16,0-3 0-16,4 0 0 16,0 3 0-16,4-3 1 15,0-4-1-15,5-4 1 16,-1-3-1-16,0 0 1 15,4-3-1-15,-4 3 1 16,0 0-1-16,0 7 0 0,0 3-1 16,0 5 1-16,-4-8-1 15,1 7 1-15,3 0-1 16,-8 4 0-16,4-4 0 16,-4-3 1-16,4 3-1 15,-4 1 1-15,4-5-1 16,0 5 0-16,0-1 0 15,0 0 0-15,0 0 0 16,0 4 1-16,-4 0-1 0,4 4 0 16,-3-5 0-16,-5 5 0 15,0 3 0-15,0-7 0 16,-4 7 0-16,0 0 0 16,0 0 0-16,4-4 0 15,-4 4 0-15,4 0 0 16,-4 0 0-16,4 0 0 15,-4 0 0-15,0 0 0 16,4 4 0-16,-4-1 0 16,0 4 0-16,4 1 0 15,-4-1-1-15,0 3 1 16,0 8 0-16,0 4 1 0,-4-4-1 16,4-4 1-16,0 7-1 15,8 1 1-15,0 7 0 16,0-4 1-16,-4 0-1 15,4 0 1-15,0-4-1 16,0-7 0-16,0 1 0 16,0-4 0-16,0-4-1 15,0 3 1-15,-4 5-1 16,0-5 1-16,0 1-1 16,0-4 1-16,-4 0-1 15,0-3 1-15,0 0-1 16,0-4 0-16,0 3 0 15,0-3 1-15,0 0-2 16,0 0 0-16,0 0-5 16,0 0 1-16,0-7-8 15,0 7 1-15,4 0-6 0,4 7 0 16,4 0 1-16,-3-10 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18.67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1106 1614 12 0,'-4'-18'6'0,"0"-4"4"0,4 15 1 16,-4 0-9-16,0-4 1 15,-4-3 2-15,4 0 0 16,-4-4-5-16,0 0 0 0,0 0 4 16,0-4 1-16,0 1-1 15,0-11 0-15,0-4-1 0,0-7 0 16,0 0-1 0,0-3 1-16,0-4-1 0,0 32 0 15,-1-4-1-15,1-3 1 16,4-7-1-16,-4 0 0 15,-4-11 0-15,0-4 0 16,-4 4 0-16,0-3 1 16,-4-11-1-16,4-4 1 15,0 4-1-15,0 3 0 16,0-3 0-16,-1 21 0 0,-3 4 0 16,0 0 0-16,0-1 0 15,0-6 0-15,0 3-1 16,-4-3 1-16,-1 0-1 15,-3 3 1-15,0 0-1 16,0 7 1-16,0 1-1 16,0 3 0-16,3 0 0 15,1 3 1-15,4-6-1 16,4 10 1-16,0 3 0 16,0 1 0-16,4 3-1 31,-4 4 1-31,8 11-1 15,0-1 0-15,0 4 0 16,0 15 0-16,0-4 0 0,-1 7 0 16,-3 7-1-16,4 0 1 15,0 4 0-15,0 3 0 16,0 1 0-16,0-15 0 16,0 3 0-16,4 5 0 15,-4 6 0-15,0 15 0 0,4 6 0 16,0-2 0-16,0-1-1 15,0 4 1-15,0 0 0 16,0 3 0-16,0-7-1 16,4-7 1-16,0-35-1 15,4 2 0-15,-8 23 0 16,0 3 0-16,0 0 0 16,0 10 0-16,0 1 0 15,0-11 1-15,0-7-1 16,0-1 1-16,-4 1 0 15,4-4 0-15,0 4 0 16,-1 0 0-16,1 3-1 0,0-3 1 16,0-7-1-16,0-1 0 15,0-3 0-15,0-7 0 16,0 0 0-16,0-4 1 16,-4-3-1-16,4-4 1 15,-4-3 0-15,0-4 1 16,0 0-2-16,0-4 1 15,0-3 0-15,0-4 0 16,0-3 0-16,0-4 0 16,4-7 0-16,-4-3 0 0,4-5 0 15,-4 8 0-15,4-10 0 16,0-12 0-16,0-3 1 16,0 0 0-1,0 7 0-15,0-4 0 16,4 8 0-16,0 7 0 15,0 7-1-15,0-4 1 16,0 11-1-16,0 11 1 0,0 11-1 16,4 10 0-16,0 11 0 15,0 15 0-15,4 13-1 16,0-10 1-16,0 7 0 16,0 7 1-16,4 1-1 15,0-1 0-15,0-11 0 0,0-6 0 16,0-4-1-16,0-8 1 15,0-6-1-15,0-4 1 16,0-8-1-16,1-3 1 16,-1-3 0-16,0 0 0 15,-4-8-1-15,0-3 1 16,4-7 1-16,0-4 0 16,0-4-1-16,0-3 1 15,-4 0-1-15,0 0 1 0,0 4 0 16,0-1 1-16,-4 4-1 15,0 4 0-15,0 0 0 16,0-1 1-16,-4 5-2 16,0 10 1-16,4-15-1 15,-4 8 1 1,0 0-1-16,0 7 0 16,0 0 0-16,0-11 0 0,0 4 0 15,0 7 0-15,0 0 0 16,0-7 0-16,0-4 0 15,0 4 0-15,4 11-1 16,-4-8 1-16,0 4 0 16,0 0 0-16,0-11 0 15,0 4 0-15,0 7 0 16,0-7 0-16,0 7 0 16,0-7 1-16,0-7-1 15,0 6 0-15,0-2 0 16,0 10 0-16,0-11-2 15,0 7 1-15,0 8-4 16,0-4 1-16,0 0-3 16,0 0 1-16,0 3-2 15,4 5 0-15,-4 2-1 16,4 1 0-16,-4 3-1 0,5-3 0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25.25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539 71 14 0,'4'-4'7'0,"-4"1"1"0,0 3 4 16,4-7-9-16,-4 3 1 0,0-3 2 16,0 0 1-16,0 7-8 15,0-7 0-15,0-4 6 16,0 4 1-16,0 7-2 15,0-7 1-15,0 7-1 16,0-8 0-16,0 8 0 16,0 0 1-16,-4 0-1 15,4 4 1-15,-4 0-1 16,-4 3 0-16,-5 3-1 16,-3 8 1-16,-4-3-2 15,-4 6 0-15,-4 4-1 16,0-3 1-16,0-8-2 15,-5 11 1-15,-3 7-1 16,0 0 1-16,4 4-1 16,0-4 0-16,-1 1 0 0,1-5 0 15,4 4 0-15,4-7 1 16,4-7-2-16,4 0 1 16,0-11-1-16,3 0 0 0,5 1-4 15,-4 2 0-15,8-13-4 16,4 6 0-16,0-3-6 15,4-3 0-15,8 3 0 32,0 3 1-32</inkml:trace>
  <inkml:trace contextRef="#ctx0" brushRef="#br0" timeOffset="831.22">639 21 17 0,'-4'-4'8'0,"4"-3"-2"0,0 7 14 0,0 0-16 15,0-7 1-15,0 0 2 16,0 0 0-16,0 7-9 15,0-4 1-15,0 4 6 16,0-3 1-16,0 3-2 16,0 0 1-16,0 0-1 15,0 3 0-15,0 4 0 16,0 4 0-16,0 7-1 16,4 7 1-16,0 0-1 15,4 7 0-15,4-10 0 16,0 6 0-16,5 8-1 15,-1 3 1-15,4 4-2 16,0 4 1-16,0-1-1 16,-4 4 1-16,0-10-2 15,4-1 0-15,-4 0-1 0,1 1 1 16,-1-1-3-16,0-3 0 16,0-4-4-16,0 4 1 0,-4-7-6 15,4-8 1-15,0-3-5 16,0 0 0-16</inkml:trace>
  <inkml:trace contextRef="#ctx0" brushRef="#br0" timeOffset="2324.77">2788-197 22 0,'-8'14'11'0,"8"-25"-3"0,0 11 11 0,0 0-16 16,0 0 1-16,0 0 1 15,0 0 0-15,0 0-6 16,-4 4 0-16,0-1 5 16,0 8 0-16,0 3-1 15,0 4 0-15,0 0-1 16,0 4 0-16,-4-1 0 15,0 4 0-15,-4 4-1 16,8 3 0-16,-4 7-1 16,0-3 0-16,0-11 0 15,0-3 0-15,4-1-2 16,0 8 0-16,0-8-3 0,0 1 0 16,4-4-2-16,0-8 0 15,0 5-5-15,0-12 0 16</inkml:trace>
  <inkml:trace contextRef="#ctx0" brushRef="#br0" timeOffset="3007.7">2849-262 21 0,'-16'0'10'0,"32"0"-3"0,-16-3 14 16,0 3-18-16,0 0 0 15,-4-4 2-15,4 8 0 16,0-1-6-16,4 1 1 16,-4-4 4-16,0 3 1 15,12 1-1-15,0 0 1 0,-4-1-1 16,4 4 1-16,0-3-1 0,8 3 0 15,-4 0 0-15,4 7 1 16,1-6-2-16,-5 2 0 16,0-2-1-16,-4 6 0 15,4 0-1-15,0 0 0 16,0-3-1-16,0-4 1 16,0 8-2-16,4-8 1 0,-3 0-2 15,3 4 1-15,-4-4-3 16,4 0 0-16,-4-7-4 15,0 4 1-15,-4 3-4 16,0-4 1-16,-4-3-5 16,0 4 1-16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39.98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0 19 0,'4'4'9'0,"0"-8"-6"0,-4 4 10 15,0 0-13-15,4 0 1 0,4 0 1 16,4 0 0-16,0 4-2 15,4 3 0-15,4 0 2 16,4 0 1-16,-3 0-1 16,3 4 1-16,0 0-1 15,4 0 1-15,0-1-1 16,4 1 0-16,1 0-1 16,-1 0 0-16,4 3-1 15,-4 0 1-15,-4 11 0 16,-3-3 0-16,3 3-1 15,0 0 1-15,0-4-1 0,4 4 1 16,1 4 0-16,-1 0 0 16,4-4-1-16,-4 3 1 15,0-3-1-15,1 4 0 16,-1-8 0-16,4 1 1 16,0 3-1-16,4 3 0 15,1 1 0 1,-5-4 0-16,-4 7 0 0,-4-7 0 0,-4-3 0 15,1-4 1-15,3 7-1 16,0 0 0-16,0 0 0 16,4 0 0-16,4 3 0 15,1 1 1-15,-5-4-1 16,4 0 0-16,-4-3 0 16,1-1 1-16,7 1-1 15,0 3 1-15,-4-4-1 16,0 1 1-16,1-1 0 15,-5 4 0-15,-4-3-1 16,-4-5 1-16,-4-2-1 16,4 3 0-16,-3-4 0 0,-1 4 0 15,0 0 0-15,4 0 1 16,-4-1-1-16,0 1 1 16,0 0-1-16,0 0 1 15,1 7-1-15,3-3 0 16,0-8 0-16,0-3 1 31,0 7-1-31,-4-1 1 16,0 1-1-16,1 0 0 0,3 4 0 15,0-1 1-15,0 1-1 16,0-5 1-16,0 1-1 16,-4 4 1-16,-3-4 0 15,-1 0 0-15,0-4-1 16,0 4 1-16,-4-4-1 15,0 4 0-15,0-4 0 16,0 1 1-16,-4-1-1 16,0 0 1-16,0-3 0 15,0 0 0-15,-4-1 0 16,0 5 0-16,-4-5 0 16,0 5 0-16,8-8-1 15,-8 0 0-15,0 0 0 16,0-3 0-16,0-1 0 15,0 1 1-15,0 0-1 16,0-4 1-16,0 3-1 0,-8-3 1 16,8 4-1-16,0-4 1 15,0 0-1-15,0 0 0 0,0 0-2 16,-4 0 1-16,4-4-3 16,0-3 1-16,0 11-2 15,0-12 1-15,0 8-1 16,0 0 0-16,0-7-1 15,0 0 1-15,0 0-5 16,0 0 0-16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42.05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156 24 14 0,'-12'-7'7'0,"4"11"-1"16,8-4 3-16,0-4-8 15,-5 0 1-15,1 1 1 16,4-1 0-16,-4 1-3 16,4-1 0-16,0 1 3 15,-4 3 1-15,4 0-1 16,0 3 0-16,0-3 0 16,4 4 1-16,4 3-1 15,1-4 0-15,-1 1-1 0,0 0 0 16,4 3-1-16,0 4 1 15,0 3-2-15,0-3 1 16,0 6-1-16,0 1 1 16,0 0-1-16,0 0 1 15,-4 0-1-15,0 0 1 16,-4 0-1-16,0-4 1 16,0 4-1-16,0-4 1 15,0-3-1-15,-4 0 0 16,0-4 0-16,0-4 1 0,0 1-1 15,-4 0 1-15,-4 3 0 16,0 0 1-16,0 0-1 16,-4-3 1-16,0-1-1 15,0 4 1-15,-4-3-1 16,0 3 0-16,0 0 0 16,0-3 0-16,0-1 0 15,-5 1 0-15,5 3-1 16,0-3 1-16,0-1-1 15,0 1 1-15,4-4-1 16,4 4 0-16,0-4-1 16,0 3 1-16,0-3 0 15,4 0 0 1,4 0-1 0,0 0 0-16,0 0 0 15,0 0 0-15,0 0 0 0,4-3 1 16,0-1 0-16,4 0 0 15,0 4 0-15,0 0 0 16,0-3 0-16,-4 3 0 16,-4 0-1-16,4 3 1 15,-4-3-1-15,0 0 1 16,0 0-2-16,-4 8 0 16,0-8 0-16,0 7 0 15,0-4-1-15,0 1 0 16,-4-4 1-16,4 0 0 15,0-4 0-15,0 4 1 0,0 4 0 16,0-4 1-16,0 3-1 16,0 1 1-16,0-4-1 15,4 0 1-15,0 0 0 16,0 0 0-16,0 0 0 16,4-7 0-16,0-4 0 15,0-3 1-15,4-1 0 16,0 1 0-16,-4-7 0 15,0-1 0-15,4 1 0 16,0-4 0-16,0 0 0 16,0-4 0-16,0 0-1 15,0 4 1-15,0 8-1 16,-4 2 1-16,0 1-1 16,-4 7 1-16,0 7-1 15,0 3 1-15,-4 8-1 16,0 0 1-16,0 7-1 0,0 7 0 15,-4-4 0-15,4 4 0 16,0-3 0-16,0-4 0 16,0-1 0-16,4-6 0 15,0 0 0-15,4-8 0 16,0-3 0-16,0 0 0 16,4-7 0-16,0-3 0 15,0-1 0-15,0-7 0 16,0 0 0-16,0 0 0 15,0 0 0-15,1 4 0 0,-1 0 0 16,0 3 0-16,0 7 0 16,0 4 0-16,0 8 0 15,-4 2 0-15,0 1-1 16,-4 3 1-16,0 4 0 16,0 4 1-16,0-4-1 15,0-1 0-15,0-2 0 16,-4-5 0-16,4-2 0 15,0-5 1-15,0-3-1 16,0-7 0-16,4-4 0 16,0-7 0-16,0 1-1 15,0 2 1-15,0 1 0 16,0-4 1-16,-4 7 0 16,0 1 0-16,0 2 0 15,0 8 0-15,0 0 0 16,0 4 1-16,0 3-1 15,0 7 0-15,0 1-1 0,-4-1 1 16,4-3-1-16,0 7 1 16,0-4-4-16,0 0 1 15,4 1-8-15,0 3 0 16,4 7-2-16,8-8 0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23.51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-1512-162 20 0,'0'0'10'0,"-4"-4"-5"0,4 4 13 16,0 0-16-16,0 0 0 16,0 0 3-16,0 0 0 15,0 0-5-15,0 0 0 16,0 0 4-16,0 0 1 15,0 0-1-15,0 4 1 16,0 0-1-16,-4-1 0 16,4 11 0-16,-4 4 0 0,4 7-1 15,0 4 0-15,0 0-1 16,4 3 1-16,-4 0-2 16,0 0 0-16,0 8 0 15,0 2 0-15,-4-6-1 16,4-4 1-16,0 4 0 15,-4 4 0-15,0-8-1 16,4 0 1-16,-4-3-1 16,4-1 1-16,0-6-1 15,0-8 1-15,0-3-1 16,0-1 1-16,0-6-1 16,0 7 1-16,0-8 0 15,0 1 0-15,-4-1 0 16,-4 1 1-16,-4-4 0 15,-4 0 1-15,-5-4-1 16,-11-3 0-16,0 0 0 0,0-4 0 16,4 1-1-16,-5-1 1 15,5 0-2-15,0 4 1 16,0 0-1-16,4 0 1 16,0 0-1-16,4-1 1 15,3 1-2-15,5 4 0 16,0-1-3-16,4 1 0 15,4-1-4-15,4 4 0 16,4 4-7-16,4 3 1 16,4 0-4-16,4 7 1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21.68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-3-1 12 0,'0'7'6'0,"0"-18"4"16,0 11 7-16,0 0-15 16,0 0 0-16,0 0 5 15,0 0 0-15,0 0-8 16,0 0 1-16,0 0 4 16,0 0 1-16,0 0-2 15,0 0 1-15,4 4-3 0,0 0 1 16,0 3-1-16,0 3 0 15,0 1 0-15,0 3 0 16,0 4 0-16,0 0 0 16,0 4 0-16,0 3 0 15,0 3 0-15,1 1 0 16,3-8-1-16,-4 1 1 16,0 3 0-16,0 7 0 0,0-3-1 15,0-1 1-15,0-3-1 16,0-3 1-16,0-4-1 15,0 0 0-15,0-8-1 16,0 1 1-16,0-4 0 16,0 0 1-16,0-3 0 15,0 0 0-15,4-4 1 16,0 0 0-16,0-4-1 16,4-3 1-16,-4 0-1 15,4 0 0-15,4-4-1 16,-4 0 1-16,1-3-1 15,3-1 1-15,4-2-1 16,4 2 1-16,-8-6 0 16,0-1 0-16,0-6 0 15,0-4 0-15,0 6-1 0,0 9 1 16,-3-5 0-16,-1 4 0 16,0 4-1-16,-4 3 1 15,0 4-1-15,-4-4 1 16,0 1-1-16,0 2 0 15,-4 8 0-15,4 0 0 16,-4 0-1-16,4 0 0 16,-4 0-3-16,4 4 1 15,-4 0-3-15,0-4 1 16,0 0-7-16,4 3 0 0,0 4-2 16,4 0 1-16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33.56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-644-3030 9 0,'-4'3'4'0,"4"-6"3"0,0 3-4 16,0 0-2-16,0 3 0 15,0 1 2-15,0-1 0 16,0 1-3-16,-4 0 1 15,0 3 2-15,0 0 1 16,0 0-1 0,0 0 1-16,0 0-1 15,0 4 1-15,0 0-1 16,0 3 0-16,0 8-1 16,0-4 1-16,0 7-1 15,0 3 1-15,0 1-1 16,0-4 0-16,0 0-1 15,0 7 1-15,0-3-1 16,4-4 1-16,0 3-2 16,0 1 1-16,0-8 0 15,4 8 0-15,-4 0-1 16,4 6 1-16,-4-2-1 16,0-1 1-16,0-4-1 0,0-6 1 31,0 17 0-31,0 4 0 15,0-7-1-15,4 0 1 16,0 0 0-16,-4 3 0 16,0 0 0-16,0 4 0 15,0-3-1-15,0-8 1 16,-4 0-1-16,4 0 1 16,0 0-1-16,0 4 0 15,0 3 0-15,0-3 1 16,0-7 0-16,0-8 1 0,0 8-1 15,0 0 1-15,4-1 0 16,0 1 0-16,4 3-1 16,0-3 1-16,4-1-2 15,0 4 0-15,-4-3 0 16,0 3 0-16,0 0 0 16,0 4 0-16,-4-7 0 15,0-4 0-15,0 3 0 16,0-2 0-16,5-1 0 15,-5-4 0-15,4 1 0 16,0-1 1-16,0 0 0 16,0-3 0-16,0 0-1 15,0 0 1-15,0-4-1 16,0 1 1-16,0-5-1 16,4-2 1-16,0 6-1 15,-4 0 0-15,0 15 0 0,0-18 0 16,0-1 0-16,0 1 0 15,0-4 0-15,0 4 1 16,-3 3-1-16,-1-3 0 16,0-4 0-16,4 0 0 15,0 0 0-15,0 4 0 16,0 7 0-16,-4-11 0 16,0 0 0-16,0 4 0 15,0 0 0-15,4-4 0 16,-4 7 0-16,0 1 0 0,0-5 0 15,4 5 1-15,-4-8-1 16,0 4 1-16,4 3-1 16,-4 0 0-16,0 0 0 15,-4 1 0-15,4-4 0 16,0 3 1-16,-4 0-1 16,4 0 0-16,0 1 0 15,-4-8 0-15,4 4 0 16,0-4 1-16,-4 4-1 15,0-1 0-15,0 5 0 16,0-5 1-16,0 5-1 16,0-1 0-16,0-3 0 15,0-1 0-15,0 5 0 16,4-5 1-16,-4 5-1 16,0-5 0-16,0 1 0 15,0-4 0-15,0 4 0 0,8-4 0 16,-8 0 0-16,0 1 0 15,0-5 0-15,0 4 1 16,-8 0-1-16,8-3 1 16,0 3-1-16,0-3 1 15,0-1-1-15,0-3 1 16,0 0-1-16,8 4 1 16,-8-1-1-16,0 1 0 15,0-11 0-15,0 10 1 16,0-3-1-16,-8-3 0 15,8 3 0-15,0 0 0 0,0 3 0 16,0-3 1-16,0 4-1 16,0 0 0-16,0-12 0 15,0 12 0-15,0-4 0 16,0 0 0-16,0-4 0 16,0 1 0-16,0 3 0 0,-4 0 1 15,0 0-1-15,4 0 0 0,-4-4 0 16,0-3 1-16,0-4-1 15,0 1 0-15,0-5-1 16,0-2 1-16,-4-1 0 16,4-7 1-16,-4 0-1 15,4-4 0-15,-4-7 0 16,-4 0 0-16,4-3 0 16,0 0 0-16,-4-1 0 15,0-3 0-15,-4-3 0 16,-1 3 0-16,5 11-1 15,0 7 1 1,4 3 0-16,0 4 0 16,4 4-1-16,0 3 1 15,0 1-1-15,0 2 1 16,4 8-1-16,0 4 1 16,0 14 0-16,8 3 0 15,0 8 0-15,-4 0 0 16,4-1 0-16,0 4 0 15,-4 8 0-15,4-1 0 16,4-7 0-16,-3-7 0 0,3 0-1 16,0-3 1-16,0-4 0 15,0 0 0-15,0-4 0 16,0-3 1-16,0-1-1 16,0-2 0-16,0-1 0 15,-4-4 1-15,0-3-1 16,-4-3 0-16,-4 3 0 15,8-7 0-15,0-8 0 16,-4 1 1-16,0-11-2 16,0 0 1-16,0-4 0 15,1 4 0-15,-1 4 0 16,-4-4 0-16,0 0 0 0,0 0 0 16,0 0 0-16,0 7 0 15,0 3 0-15,0 8 1 16,0 7-1-16,0 0 1 15,0 0-2-15,0 0 1 16,4 11 0-16,-4-7 0 16,4 6-1-16,-4 5 1 15,0 2 0-15,0 1 0 16,0 4 0-16,0-4 0 16,0 0 0-16,-4-1 0 15,4 1 0-15,-4 0 0 0,4-11 0 16,0 1 0-16,0-8-1 15,0-8 1-15,0-6-1 16,0 0 1-16,0-4-1 16,0 4 0-16,0-1-3 15,0 1 0-15,4 0-3 16,-4 3 1-16,0 0-5 16,4 0 1-16,-4 11-5 15,8 0 1-15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37.77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1743 869 12 0,'-8'0'6'0,"4"7"4"0,4-7 1 0,0 0-10 16,0 0 0-16,0 0 0 15,0 0 1-15,0 0-3 16,0 4 1-16,0-4 1 16,0 3 1-16,0-3-1 15,0 4 1-15,0 0-1 16,-8-1 1-16,8-3 0 16,-4 4 1-16,-4 3-1 15,4-3 1-15,-4-1-1 16,0 1 0-16,0 3 0 15,-1-4 0-15,1-3-1 16,-4-3 1-16,0 6 0 0,4-3 0 16,0 4 0-16,0-4 0 15,-8 4-1-15,0-8 1 16,-4 8-1-16,0-8 1 16,-8 4-2-16,3-7 1 15,-7 7-1-15,12-7 1 16,-12 3 0-16,4-3 1 15,0 0 0-15,-5 7 0 0,5-7 0 16,-8 3 1-16,8-3-1 16,-8 0 0-16,3-4-1 15,1-7 0-15,4 4-1 16,4 0 1-16,4-1-1 16,-4 4 0-16,-5 1 0 15,1-5 0 1,-8 5 0-16,8-5 1 15,-4 1-1-15,-1 0 0 16,1-1 0-16,4 5 0 16,0-1 0-16,8 0 1 0,-4-3-1 15,-1 3 0-15,5-7 1 16,0 4 0-16,0 0-1 16,0-1 1-16,4 1-1 15,-4 0 1-15,4-1-1 16,0 1 1-16,-1 0-1 0,1 0 0 15,0 3 0-15,0 0 0 16,0-3 1-16,0-1 0 16,4 1-1-16,0 0 1 15,0 0-1-15,0 6 1 16,4-10-1-16,-9 1 1 16,9 6-1-1,-4 0 1-15,-4-7-1 16,0 0 0-16,-4 4 0 15,4 3 0-15,-12 4 0 16,8-4 0-16,4 1 0 16,-1-1 0-16,1 0 0 0,4-3 0 15,0 3 0-15,0 0 0 16,0-6 0-16,4 2 0 16,0 1 0-16,0 3 1 15,0 0-1-15,0 1 0 16,4-1 0-16,0 0 0 15,0 1 0-15,0-1 0 16,0 0 0-16,0 0 0 16,0 4 0-16,0 0 0 15,0 3 0-15,0 1 0 16,0 3 0-16,0-4 0 0,-1 1 0 16,1 3 0-16,0-4 0 15,0 8 0-15,4-8 0 16,-4 1 0-16,4-1 0 15,-4 8 1-15,0-8-1 16,4 4 0-16,0 0 0 16,0 0 0-16,0-4 0 15,0 4 0-15,-4-3 0 16,4 6 0-16,0-6 0 16,0 6 0-16,0 1 0 15,0-4 0-15,0 4-1 16,-4-1 1-16,4-3-1 15,0 0 1-15,0 0 0 16,0 4 0-16,0 3-1 16,0 4 1-16,4 3 0 0,0 4 0 0,0 3 0 15,0 4 0-15,4-3 0 16,-4-4 0-16,5 0 0 16,-1 7 0-16,0-4 0 15,-4-7 0-15,0 1 0 0,0 3 0 16,0-4 0-16,0-11 0 15,-4 8 0-15,0-11 0 16,0 0 0-16,0-3 1 16,-4-5-1-16,0-2 0 15,-4 3 0-15,0-4 1 16,0-3-1-16,-5-4 0 16,5 0 0-16,-4-4 0 15,4-3-1-15,0 4 1 16,4-1-1-16,4 4 1 15,0 1-1-15,0 2 1 0,4 5-1 16,-4-1 1-16,4 4 0 16,4 3 0-16,0 0-1 15,0 4 1-15,4 0 0 16,1 4 0-16,3 0 0 16,4-1 0-16,4 1 0 31,0-1 0-31,4 1 0 15,4 3 1-15,-7 0-1 16,-1 0 0-16,0 1 0 16,-8-1 1-16,-4 0-1 15,0 4 0-15,-4-4 0 0,0 0 1 16,0-4-1-16,-4 1 1 16,4 0-1-16,-4-1 0 0,0-3 0 15,-4 0 0-15,4 4 0 16,-4-1 1-16,0-3-1 15,0 0 1-15,0 0-1 16,0 0 1-16,0 0-1 16,0 0 1-16,-4-3-1 15,0 3 1-15,0-4-1 16,4 4 1-16,0-3-1 16,-4-1 0-16,-8 0 0 15,-4 1 0-15,0-1 0 0,-4 4 0 16,-4 4 0-16,0 3 0 15,0 0 0-15,3 0 0 16,5 4-1-16,0 0 1 16,4 0-1-16,4-1 1 15,0-3-1-15,4 1 1 16,0-1-1-16,4 0 1 16,0-4-1-16,8-3 1 15,0 0 0-15,4-7 0 16,-4 0 0-16,0-4 0 15,4-3 0-15,0 0 0 0,0 3 0 16,1 0 0-16,-5 4 0 16,0 0 0-16,0 0 0 15,-8 7 1-15,0 0-1 16,0 3 1-16,-4 1-1 16,-4 3 1-16,-4 4-1 15,3 0 0-15,1-1 0 16,0-2 0-16,-4 2 0 15,8-6 0-15,0-4 0 16,-4-4 0-16,8-6-1 16,0-1 1-16,4 0 0 15,-4-3 0-15,4 3-1 16,-4 0 1-16,4 1 0 0,-4 2 0 16,0 1 0-16,-4 4 0 15,-4 6-1-15,0 4 1 16,0 1-1-16,-4 2 0 15,4 1-3-15,-4 3 1 16,4 1-3-16,0-1 0 16,0 0-4-16,4-3 0 15,0-4-4-15,0-3 1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45.77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513 3083 21 0,'4'-25'10'0,"0"39"-8"0,-4-14 15 16,12-3-15-16,-4-8 1 0,-4-3 2 15,4-4 1-15,0-4-6 16,0-3 0-16,0 0 4 15,0 0 1-15,-4-7-2 16,0-4 1-16,0 1-2 16,0-1 1-16,0 0-1 15,0 0 0-15,0-3-1 16,-4-1 1-16,0 1 0 16,0 7 1-16,4 0-2 15,0-8 1-15,0 5 0 16,-4 2 0-1,9-2-1-15,-5-5 1 0,0 5-2 16,-4 2 1-16,0-6-1 16,0-4 1-16,4 0-1 15,-4 0 1-15,0 4 0 16,-4-1 0-16,0-2-1 16,0-1 1-16,-5 7 0 15,9 4 0 1,-4-1-1-16,0 1 1 31,0-14 0-31,4-1 0 0,-4 11 0 16,0 4 0-16,0 0-1 15,0-4 1-15,-4 4-1 16,0-4 1-16,0 1-1 16,0 6 1-16,-4 0-1 15,0 1 1-15,0-5-1 16,-4 1 1-16,-4-7-1 15,4 10 0-15,-1-3 0 16,1 0 1-16,4-7-1 16,0 6 0-16,0 1 0 15,4 0 1-15,-4 0-1 16,0 7 0-16,0 3 0 16,0-6 1-16,0-1-1 15,4 0 0-15,0 1 0 16,0-1 0-16,-4-7 0 15,-1 4 1-15,1 4-1 0,0-1 1 16,0 0-1-16,0 1 0 16,0-1 0-16,0 0 1 15,0 15-1-15,0-4 0 16,0 0 0-16,0 1 0 16,0-5 0-16,4 4 0 15,-4-7 0-15,3 4 0 16,1-4 0-16,0 0 0 15,0 0 0-15,4 7 0 16,0-4 0-16,0 4 0 0,0 0 0 16,0-3 0-16,0 3 0 15,0 4 0-15,0-1 0 16,4-2 0-16,-4 2-1 16,4 1 1-16,0 0 0 15,0-1 0-15,0-3 0 16,-4 4 0-16,0 0 0 15,0-1 0-15,0 1 0 16,0 0 1-16,0 7-1 16,4-4 0-16,0 4 0 15,0 0 0-15,0 7 0 16,0-7 0-16,0 3-1 16,0-3 1-16,0 3 0 15,-4 1 0-15,4-1 0 16,0-3 0-16,0 3 0 15,0 4 0-15,0 4 0 0,0-1 0 16,0 5-1-16,0-1 1 16,0 4 0-16,0 3 0 15,0 4 0-15,0 0 0 16,0 3 0-16,0 8 0 16,-4 3 0-16,0-7 0 15,0-4 0-15,0 1 0 16,0-1 0-16,4 1 0 15,0-1 0-15,0 1 0 16,0-1 0-16,0-3 0 0,0-4 0 16,-4-3 0-16,4-4 0 15,-4-3 0-15,0-1-1 16,0-3 1-16,0 0 0 16,4-3 0-16,0-4-1 15,-4-4 1-15,4-3 0 16,0-4 0-16,0 3 0 0,4 1 0 15,0-4-1-15,0-3 1 16,0-1 0-16,0 1 0 16,0 3 0-16,0 4 0 15,0-4 0-15,0 7 0 16,0 0 0-16,0 4 0 16,0-4 0-16,-4 11 0 0,8-3-1 15,0 3 1-15,0 3 0 16,4 1 0-16,0 3-1 15,-4-3 1-15,0 3-1 16,0 7 1-16,0-3 0 0,0 0 0 16,1-1 0-16,-1 1 0 15,0 3 0-15,0-10 1 16,0 3-1-16,-4 0 0 16,4-3 0-16,0 3 0 15,0 0 0-15,0-3 0 16,0-1 0-16,-4 1 0 15,4 0 0-15,-4-1 0 16,0 1 0-16,-4-1 0 16,0 1 0-16,0-1 0 0,-4 1-1 15,0-8 1-15,0 1 0 16,-4-1 0-16,0 1 0 16,-4-1 1-16,0 4-1 15,-4 0 0-15,0 0 0 16,0 0 0-16,-1 0 0 15,1 0 0-15,0 4 0 16,0-1 0-16,4 1-1 16,4-1 1-16,0 1-1 15,0 0 1-15,4-1-1 16,0-3 0-16,4 0 0 16,0 0 1-16,4 4-1 15,0-4 1-15,4 0-1 16,0-4 1-16,4 1 0 15,0-1 0-15,0-3 0 16,0 0 0-16,0 0 0 0,0-1 1 16,-4-2-1-16,-3-1 1 15,-1 0-1-15,-4 0 1 16,-4 8-2-16,-1-1 1 16,-3 8-1-16,0 3 1 15,0 0-1-15,0-3 0 16,0 3-1-16,4 0 1 15,0-3-2-15,0-1 1 16,0-3-4-16,4 0 1 16,4 4-7-16,4-4 0 0,4-4-2 15,4 4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9:21.10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-48 376 9 0,'-4'0'4'0,"0"-8"1"0,4 8 2 16,0 0-5-16,0 0 0 16,0-3 1-16,0 3 0 0,0 0-4 15,0 0 0-15,0-4 3 16,0 4 0-16,0 0-1 16,0 0 0-16,0 0 0 15,0 0 1-15,0 0 0 16,0 0 0-16,0 0-1 15,0 4 1-15,0-1-1 16,4 1 1-16,0 3-1 16,0 0 1-16,0 0-1 15,0 4 0-15,4 0 0 16,-4 3 0-16,4-3 0 16,0 3 0-16,0 1-1 15,0-5 1-15,0-6 0 16,0-4 0-16,5 7 0 15,-5 0 1-15,0 8-1 16,0 2 0-16,0 5 0 0,4-4 1 16,-4 0-1-16,4 0 0 15,-4-1-1-15,4 1 1 16,-4 0-1-16,0 0 1 16,0 4-1-16,0-1 1 15,0 0-1-15,0-3 1 16,0 7-1-16,0 8 1 15,1-12-1-15,-1-7 1 16,0 8 0-16,0-1 0 16,4 4-1-16,0 4 1 15,0 0-1-15,0-1 1 16,4 1-1-16,0-1 1 0,0-10-1 16,0 0 1-16,4 4-1 15,1 10 1-15,-5-11-1 16,0 8 1-16,-4-4 0 31,4 0 1-31,-4 4-2 0,0-1 1 0,-4 1 0 31,0 7 0-31,0 3-1 0,-4-3 1 16,0 7-1-16,0-4 1 16,4 8-1-16,-4-4 0 15,4-8 0-15,-4-2 1 16,5 6-1-16,-1 0 0 15,0 8 0-15,0-4 1 16,-4 3 0-16,-4 4 0 16,0-3 0-16,0-4 0 15,0 3 0-15,0 1 0 16,0 6 0-16,0-3 0 16,0-14-1-16,0 11 1 0,4-1-1 15,-4 4 0-15,0-3 0 16,0 6 0-16,-4 1 0 15,0-4 0-15,0-10 0 16,0 3 0-16,0 3 0 16,0 1 1-16,0 3-1 15,0-4 0-15,0-17 0 0,-1 7 0 16,5 3 0-16,-4 4 1 16,0-4-1-16,0-3 0 15,0 7 0-15,0-4 1 16,-4 1-1-16,0 6 0 15,0-10 0-15,0-8 0 0,0 1 0 16,0 3 0-16,-4-3 0 16,0 0 0-16,4-1 0 15,0 4 0-15,4-3-1 16,-4-4 1-16,4-4 0 16,0 1 0-16,0-11 0 15,0-1 0-15,0-2 0 16,0-1 0-16,4-4 0 15,0 1 1-15,0 3-1 16,0 4 0-16,-4 3 0 16,4-3 0-16,0 0 0 15,0-1 0-15,0-6 0 16,-4-1 0-16,0 5 0 16,-1-5 0-16,5-3 0 15,-4 4 0-15,0 3 0 16,4-4 1-16,0 1-2 0,0-4 1 15,-4-4 0-15,0 1 0 16,0-4 0-16,4 0 0 16,0-4 0-16,-4 0 0 15,0 4 0-15,0 3 0 16,0-3-1-16,0-4 1 16,0-3 0-16,0-4 0 15,0-3 0-15,0-1 0 16,4 1 0-16,-4-1 0 15,0 1 0-15,0-1 0 0,0 5 0 16,0-5 1-16,4 15-1 16,-4-7 0-16,0 14 0 15,0-4 1-15,0-3-1 16,4 3 1-16,0 4-1 16,0 4 0-16,0 3 0 15,0 4 0-15,0 3 0 16,4 8 0-16,0-5 0 15,0 5 0-15,-4-1 0 16,4 1 0-16,0-4 0 16,0-4 0-16,4 0 0 15,0 4 0-15,0 4 0 16,-4-4 0-16,0 0 0 16,-4-1 0-16,0-2 0 15,0 3 0-15,4-11 0 16,0 0 0-16,-4 7 0 0,0-7 0 15,0-3 0-15,0 3 0 16,0 0 0-16,0-7 0 16,0 0-1-16,8 0 1 15,0-3 0-15,0 3 0 16,1-7-1-16,-1-1 1 16,0 1 0-16,0-4 0 15,0-3 0-15,0 0 0 16,0 10 0-16,4-6 0 15,0-5 0-15,0 8 0 16,0-4-1-16,-4 1 1 0,4-1 0 16,-4-3 1-16,4-1 0 15,-4 1 0-15,4 0 0 16,-3 3 0-16,-1 4 0 16,0 0 1-16,0-1-2 15,-4 5 1-15,0-1-1 16,-4 4 1-16,0 0-1 15,0 0 1-15,0 0-1 16,0 0 0-16,0-7 0 16,0 7 1-16,0 0-1 15,0-3 0-15,0 3 0 16,0-4 0-16,-4 4 0 16,0 0 0-16,0 4 0 15,0 3 0-15,0 0 0 16,0 0 0-16,0 4 0 15,-4 0 1-15,3-1-1 0,1 1 0 16,0-7 0-16,0-1 0 16,0 4-1-16,0 0 0 15,0 11 0-15,0-3 0 16,0-8 0-16,4 4 1 16,-4-4-2-1,0-4 1-15,4 4 0 0,0-10 1 0,-4-1-1 16,4-6 1-16,0-1 0 15,0 7 0-15,-4-3 0 16,4-4 0-16,0-3-1 16,4-4 1-16,-4 0-1 15,4-3 1-15,0-1 0 16,0 1 0-16,-4 3 0 16,4 0 0-16,-4 4 0 15,4-4 0-15,-4 7 0 0,0 0 1 16,0 11-2-16,0-7 1 15,0 7 0-15,0 0 0 16,4-7 0-16,-4 0 0 16,0 7 0-16,0 0 0 15,0 0 0-15,0 0 0 16,0 0 0-16,0 0 0 31,0 0 0-31,0 0 0 16,0 0 0-16,0 0 0 15,0 0 0-15,0 0 0 0,0 0 0 16,0 0 0-16,0 0 0 16,0 0 1-16,0 0-1 15,-4 0 0-15,0 0 0 16,-4-4 1-16,0 1-1 16,0 3 0-16,-4 3 0 15,4-3 0-15,0 0-1 16,0-7 1-16,-4 7 0 15,4-7 0-15,0 3 0 16,0 8 0-16,0 0 0 16,4-8 0-1,0 4-1 1,0 0 1-16,4 0 0 16,0 0 0-16,4 4-1 15,4-1 1-15,0 1 0 16,4-1 0-16,-4 5 0 0,4-1 0 15,0 0 0-15,0 0 0 16,-4 0 0-16,0 0 0 16,0 0 0-16,0 1 0 15,-4-5-1-15,-4 1 1 16,4-1-1-16,-4 1 1 0,-4-4 0 16,0 0 0-16,-4 0-1 15,-4-4 1-15,0 1 0 16,0-4 0-16,0-4-1 15,0 7 1-15,4 1 0 16,0 3 0-16,0 0-1 16,4 3 0-16,0 1 1 15,0 7 0-15,0-1-1 16,4 1 0-16,0 0-1 16,0 0 0-16,0-1-1 15,4-3 0-15,-4-3-5 16,4 0 1-16,-4-4-5 15,0 0 1-15,12-8 0 16,-4 1 1-16</inkml:trace>
  <inkml:trace contextRef="#ctx0" brushRef="#br0" timeOffset="-15781.94">-116 4 12 0,'-4'3'6'0,"4"-17"-2"0,0 14 6 16,0-7-9-16,0 7 0 15,0 0 2-15,0 0 1 16,0 3-4-16,-4 1 0 16,4-4 3-16,0-4 1 15,0 4 0-15,0-3 0 16,-4-5 0-16,4 8 0 0,-4-7-1 16,-1-7 0-16,1 3 0 15,0 1 0-15,0 6-1 16,-4-7 0-16,4 1-1 15,-4 2 1-15,4 8 0 16,0-3 0-16,-4-4-1 16,4-4 1-16,-4-3 0 15,0-4 1-15,0-4-1 16,0 1 1-16,4-1-1 16,-4-6 0-16,0 3 0 15,0 0 0-15,0 14-1 16,-4-7 1-16,4-7-1 0,-4-7 1 15,-1 3-1-15,-7-7 0 16,0 1 1-16,4-5 0 16,0-3-1-16,0-3 1 15,0 14-1-15,0-4 0 16,0 0 0-16,-4-3 0 16,3-1 0-16,1-3 0 15,-4 8 0-15,4-1 0 16,0-11-1-16,4 8 1 15,0-4-1-15,0 0 1 16,0 0-1-16,0 0 0 16,4-3 0-16,0 14 0 0,4-11 0 15,-1-4 0-15,5-7 0 16,5 4 1-16,-1-3-1 16,4-5 0-16,0-2 1 15,0 2 1-15,0 8-1 16,-4 0 1-16,0 0-1 15,0 7 1-15,0 11-1 16,4 0 1-16,0-4-2 16,0 4 1-16,0 0-1 15,0-1 1-15,0 1-1 16,0-3 0-16,0 9-1 16,0-2 1-16,4-4 0 15,-4-1 1-15,0-6-1 16,0 7 0-16,1 0 0 15,-1 3 0-15,0 0 0 16,0 1 0-16,-4 3-2 0,0 0 0 16,0 3 0-16,0-3 0 15,-4 7 0-15,4 4 0 16,0-4 0-16,-4 4 0 16,0 0 1-16,0-1 1 15,0 5-2-15,0-1 1 16,0 11 0-16,0 0 0 15,4-7 0-15,-4 7 0 16,4-4 0-16,-4 4 0 16,4-7 0-16,-4 7 0 0,0 0-1 15,0 0 1-15,0 0-1 16,0 0 1-16,0 0 0 16,0 0 0-16,0 0 0 15,0 0 1-15,0 0 0 16,0 0 0-16,0 0 0 15,0 0 1-15,0 0-1 16,0 0 0-16,0 0 0 16,-4 0 1-16,0-7-1 15,0 10 0-15,0-6 0 16,-4 3 0-16,0 10 0 16,0-2 0-16,0 6 0 15,0 0 0-15,-5 4 0 16,5-7 0-16,-4 3 0 15,4-3 0-15,-8 3 0 0,8-3 0 16,-4 3 0-16,4-7 0 16,0 4 0-16,0 0 0 15,0 0 0-15,0 3 0 16,0-3 0-16,0-1 0 16,0 1-1-16,0-4 1 15,0 0-1-15,4 1 1 16,4-1 0-16,0-4 0 15,0 1-1-15,0-4 1 16,4-4-1-16,0-3 1 16,4-4-1-16,0 1 1 15,0-5 0-15,0 1 0 0,0 0 0 16,0-4 0-16,0 0 0 16,4-3 1-16,0-1-1 15,0 1 0-15,0-1 0 16,4 8 1-16,-4 3-1 15,1 0 1-15,-5 1 0 16,0-1 1-16,0 0-1 16,0 0 0-16,0 4 0 15,-4 4 0-15,-4 3-1 16,4-4 1-16,-4 4-1 16,0 0 1-16,0 0-1 15,4 0 0-15,-4 0 0 16,8 4 1-16,-4-1-1 15,4 4 0-15,-4-7 0 16,4 0 0-16,0 8 0 16,0-1 0-16,0 7 0 0,0 4 0 15,0 0 0-15,0 3 0 16,0 1-1-16,4-4 1 16,1 0 0-16,-5-4 1 15,0 0-1-15,-4 4 0 0,0-4 0 16,0 1 1-16,4-5-1 15,-4 1 0-15,0 3 0 16,0-6 0-16,0 6 0 16,0-7 0-16,-4 0 0 15,4-3 0-15,-4 3 0 16,4-3 0-16,0-1 0 16,-4 1 1-16,0-4-1 15,0 3 0-15,0 1 0 16,0-4 0-16,0 0 0 15,-4 0 0-15,0 0 0 16,-4 0 0-16,0-4 0 16,4 1 0-16,-8-1 0 15,0 4 0-15,0-7 0 16,-5-4 1-16,1 4-1 16,-4 0 0-16,4 0 0 0,0-4 0 15,4 7 0-15,0 1 1 16,0-4-2-16,0 3 1 15,4-3 0-15,0 3 0 16,-4 1-1-16,4-1 1 16,-1 4 0-16,1-3 0 15,0-1-1-15,4 4 1 16,0 0 0-16,4 4 0 16,-8-4-1-16,8-4 1 15,-4 8-1-15,4-4 1 0,0 3-1 16,4 1 1-16,-4-1 0 15,8 5 0-15,-4-5 0 16,0 1 0-16,0 6 0 16,4-2 0-16,-4-1 0 15,5 0 0-15,-1-4 0 16,0 1 0-16,0 0 0 16,4-1 0-16,4-3-1 15,-4 0 1-15,0-3 0 16,0-1 0-16,4 0 0 15,-8 1 1-15,4 3-1 0,-4 0 0 16,-4-4 0-16,0-3 1 16,4 4-1-16,0-1 1 15,-8 4-1-15,0-11 0 16,5 4 0-16,-5 0 1 16,4 0-1-16,-4 7 0 15,0-4 0-15,-4 1 0 16,-1-1 0-16,-3-3 0 15,-4 3-1-15,-4 1 1 16,4-4-1-16,0-4 1 16,-4 4-1-16,4 7 1 0,0-4 0 15,0 4 0-15,-4 0 0 16,4 0 0-16,0 0 0 16,3 0 0-16,1 4 0 31,0-4 0-31,0 3-1 15,-4 1 1-15,8-1-1 16,0 1 1-16,0 0-1 16,4-4 0-16,0 3 0 15,0-3 1-15,0 0-1 16,8-3 1-16,4-1-1 16,0 0 1-16,0 1 0 15,1-1 0-15,7-3-1 16,0 0 1-16,0-4 0 0,0 1 0 15,0-1 0-15,0 0 0 16,0 0 0-16,-8-3 0 16,-3 3 0-16,-1-3 1 15,-4-4 0-15,-4 7 0 16,0 1-1-16,-4 10 1 16,-4-8-1-16,-5 8 1 15,1-7-1-15,0 4 1 16,0 3-1-16,0 10 0 15,0 5-1-15,0-1 0 16,0 4 0-16,0-7 1 0,4 3-1 16,0-7 0-16,0 0-2 15,4-3 1-15,0-4-5 16,4 0 1-16,0 0-6 16,8 3 0-16,8 1-2 15,-4-8 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9:24.7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2419 1242 6 0,'4'4'3'0,"0"-15"0"0,-4 11 1 0,0 0-2 16,0 0 1-16,0 0 3 16,0 0 0-16,0 0-7 15,0 0 1-15,0 0 4 16,0-7 0-16,0 7-2 16,0 0 1-16,0-7-2 15,0-1 1-15,0 1-1 16,-4 0 1-16,0 0-1 15,0-4 1-15,4 4-1 16,0 0 1-16,-4-4 0 16,4 1 0-16,-4-1-1 15,-4-7 1-15,0 4-1 16,0-8 0-16,0 4 0 16,0-3 1-16,-4 3-1 15,4 4 0-15,0-1-1 16,-5-3 1-16,5 0 0 15,-4 1 0-15,-4-5-1 0,0 1 1 16,4-1-1-16,0-3 0 16,-4-3 0-16,0 10 1 15,0 0-1-15,-4 0 1 16,-1-7 0-16,1 7 0 16,-8-11-1-16,4 8 1 0,0-4-1 15,0 0 1-15,0 3-1 16,-5 1 1-16,5-8-1 15,0 8 0-15,0-4 0 16,-4-4 0-16,-4 4 0 16,-5 0 0-16,1 0 0 15,-4 11 0-15,0-1 0 16,-1 1 1-16,1-7-1 16,0-1 0-16,-8 1 0 15,7-4 0-15,1 0 0 16,0 0 1-16,8 3-1 15,-5 4 0-15,1 0 0 16,-4-3 0-16,0 3 0 16,-5 0 0-16,-3 0 0 15,0 0 0-15,4 4 0 16,3 3 1-16,-7-7-1 0,8 4 1 16,0 3 0-16,-1 4 0 15,5 4-1-15,0 3 1 16,0 0 0-16,-1 3 0 15,-3 4-1-15,0 4 0 16,0-4 0-16,-5 11 0 16,5-7 0-16,4 0 1 15,-4-4-1-15,8 0 1 0,-1 4-1 16,5-4 1-16,0 0-1 16,0 0 0-16,4 0 0 15,-1-3 0-15,5-1 0 16,0 1 0-16,0 0 0 15,4-1 1-15,0 1-1 16,0-4 1-16,4 3-1 16,0 1 1-16,0-1-1 15,4 1 0-15,0 0 0 16,-1-1 0-16,1 4 0 16,0-3 0-16,4-1-1 15,-4 1 1-15,4 0 0 0,0-1 1 16,4-3-2-16,-4 0 1 15,4 0-2-15,0 0 1 16,0 0-3-16,0 0 1 31,0 0-5-31,0 0 1 16,0 0-5-16,0 0 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9:27.76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-2326 834 18 0,'-4'0'9'0,"4"0"-5"0,0 0 12 15,0 3-15-15,0 1 1 0,-4-1 1 16,0 1 0-16,0 0-3 16,-4-1 0-16,4 4 3 15,-4-3 1-15,0-1-2 16,-4 1 1-16,-1 0-1 15,-3-1 1-15,-4 1-2 16,0-1 1 0,0-3-1-16,0 4 0 15,4-4-1-15,0 0 1 0,4 3-2 16,0-3 1-16,4 4 0 16,-1-4 1-16,1 0-1 15,0 0 0-15,4 0 0 16,0 0 1-16,4 0-1 15,-4 0 0-15,4 0 0 0,0 0 0 16,0-7 0-16,0 7 0 16,4-4 0-16,0-3 1 15,0 0-1-15,0 0 0 16,4-4 0-16,0 4 1 16,1 0-1-16,-1-4 1 15,4 4-1-15,-4 0 0 0,4-4 0 16,0 4 1-16,-4-4-1 15,0 4 0-15,0-4 0 16,-4 4 0-16,4-7 0 16,-4 3 0-16,4 4 0 15,-4-4 0-15,0 0 0 16,0 4 0-16,4-3 0 16,0-1 1-16,0 0-1 15,-4 0 0-15,4 4 0 16,-4 0 1-16,5 0-1 15,-1 0 1-15,-4 0-1 16,0-1 0-16,4 1 0 16,-4 0 0-16,4 0 0 15,-4 3 0-15,0-3 0 16,0 4 1-16,0-4-1 16,0 7 0-16,0 0 0 0,0-8 0 15,0 1 0-15,0 0 1 16,-4 0-1-16,0-4 1 15,4 4 0-15,-4-7 0 16,0 14 0-16,0 0 0 16,-4 0-1-16,4 0 1 15,-4 3-1-15,0 4 0 16,0 1 0-16,0 2 0 16,-4 5-1-16,0 3 1 15,-4-1 0-15,0 5 0 0,0-4 0 16,-1 3 0-16,5 1 0 15,0-8 0 1,0 0 0 0,0-3 0-16,4-4 0 15,0 0 0-15,0-3-1 16,0-1 1-16,4-3-1 16,0 0 1-16,4-3 0 15,0-1 0-15,4-6-1 16,0-1 1-16,0 0 0 15,0-3 0-15,0 3 0 16,1 0 0-16,-1-3 0 16,-4 3 0-16,0 4 0 15,0 0 0-15,-4-4 0 16,0 4 1-16,0 7-1 16,0 0 0-16,0 0 0 0,0 7 0 15,0 0 0-15,0 4 0 16,0 7 0-16,0 7 0 15,0 0 0-15,-4-3 0 16,4 3 0-16,0 0 0 16,0-4 0-16,0-3 0 15,0-4 0-15,0 1 0 16,0-5 0-16,0-6 1 16,0 0-2-16,0-4 1 15,0 0-1-15,0-8 1 16,4-2-1-16,-4 3 1 0,4-4-1 15,0-4 1-15,0-6-1 16,0 0 1-16,4-5-1 16,0 5 1-16,-4 0 0 15,0 6 0-15,0 1-1 16,0 3 1-16,0 4 0 16,-4 7 1-16,0 7-2 15,0 4 1-15,0 0 0 16,-4 10 1-16,0 1-1 15,0-5 0-15,-4 5-1 16,4-1 1-16,0 1 0 16,0-1 0-16,0-6 0 15,0-1 0-15,0-7 0 16,0 4 1-16,4-11-1 16,0-4 0-16,0-6 0 0,0-1 0 15,4 0-1-15,0-3 1 16,0-4 0-16,0 0 0 15,0-7 0-15,4 0 0 16,-4 3 0-16,0-3 0 16,0 8 0-16,0 2 0 15,0 1 0-15,-4 14 0 16,0 0 0-16,0 0 0 16,0 7 0-16,-4 4 0 15,0 3 0-15,-4 0 0 16,0 1 0-16,0 3 0 0,0-8 0 15,0 1 0-15,0-7 0 16,4 3 1-16,0-7-1 16,0 3 0-16,0-3 0 15,-1 4 0-15,1 0 0 16,-4-4 0-16,4 0 0 16,-4 0 0-16,0 0 0 15,0 3 1-15,4 1-2 16,-4-1 0-16,4 1-3 31,0 3 1-31,0-3-6 16,4-1 0-16,4 4-2 0,0 4 1 15</inkml:trace>
  <inkml:trace contextRef="#ctx0" brushRef="#br0" timeOffset="-1788.86">-2455 698 10 0,'0'3'5'0,"4"-17"3"16,-4 14 0-16,4 4-6 16,-4-4 1-16,4 3 1 15,0-3 0-15,0 7-5 16,-4 4 1-16,0 0 3 0,-4-1 1 16,0 5-2-16,0-8 1 15,0 4 0-15,-4 3 0 16,0 0-1-16,0-3 1 15,-4 3-1-15,0-3 0 16,0 0-1-16,0 0 1 16,4 3-1-16,0-3 0 15,0-1-1-15,0-3 1 16,-1 1-1-16,5-5 1 16,0 1-1-16,0-1 0 15,0 1 0-15,0 0 0 0,4-4-1 16,0 0 1-16,0 0 0 15,0 0 0-15,0 0 0 16,0 0 1-16,0 0-1 16,8 0 1-16,0 0 0 15,0 0 0-15,5 3-1 16,-1-3 1-16,4 4 0 16,0-1 0-16,4-3-1 15,-4 0 0-15,4 0 1 16,-4 0 0-16,4-3-1 15,-4-1 1-15,1 1 0 16,-1 3 0-16,-4 0-1 0,0-4 1 16,-4 4-1-16,0 0 1 15,0 0-1-15,-4 0 1 16,0 4-1-16,0-1 1 16,-4 1-1-16,0-1 1 15,0 1-1-15,0-1 1 16,-4 1-1-16,0 0 1 15,0-1-1-15,0 1 0 16,0-1 0-16,0 1 0 16,0-4 0-16,0 3 0 15,0 1-1-15,0 0 1 0,0-1 0 16,0 1 0-16,0-1 0 16,0 1 1-16,0-1-1 15,0-3 0-15,0 0 0 16,0 0 0-16,4 0 0 15,-4 0 0-15,4 0-1 16,0 0 1-16,0 0-2 16,0 0 1-16,0 0-2 15,0 0 1-15,0 0-2 16,0-7 1-16,4 0-2 16,-4 0 1-16,4-4 0 15,-4 4 0-15,4-4-1 16,0 1 0-16,0-1-4 15,0 0 1-15</inkml:trace>
  <inkml:trace contextRef="#ctx0" brushRef="#br0" timeOffset="-33907.63">-1252-257 21 0,'0'-4'10'0,"0"8"-10"0,0-12 19 16,0 8-18-16,0 0 0 16,0 0 1-16,0 0 1 15,0 0-3-15,0 0 1 16,0 0 1-16,0 0 0 16,0 0 0-16,0 0 1 0,0 0-1 15,0 0 1-15,0 0-1 16,0 4 0-16,0 7 0 15,0-1 0-15,5 8 0 16,-1 4 1-16,0 3-2 16,0 3 1-16,0-3-1 15,-4 1 1-15,0 2-1 16,0 4 0-16,0-3 0 16,0 7 0-16,0-11-1 15,0-7 1-15,0 0 0 16,0-1 1-16,0-2-1 15,0-1 0-15,0-3 0 16,0-4 1-16,0-3-1 16,-4-4 0-16,4 3 0 15,0-3 0-15,0 0-1 16,0-7 1-16,0-7 0 0,0-4 0 16,0-4 0-16,0-3 0 15,0 0 0-15,0-3 0 16,0-1 0-16,0 4 0 15,-4-7-1-15,4 3 0 16,0 4 0-16,0 0 1 16,0 0-1-16,0 0 1 0,0 7-1 15,0 7 0-15,0 1 0 16,0-1 0-16,0 4 0 16,-4 0 0-16,4-1 0 15,0 1 0-15,0 0-1 16,0 0 1-16,4 0 0 15,-4 7 0-15,0-7 0 16,0 7 0-16,0 0 0 16,0 0 0-16,0 0 0 15,0 0 0-15,0 0 0 16,0 0 1-16,0 0-1 16,4-8 1-16,-4 8-1 15,0 0 1-15,0 0-1 16,0 0 1-16,0 0-1 15,0 0 1-15,8 0-1 16,-4 0 1-16,4 4-1 0,0 0 1 16,0-1 0-16,0 4 0 15,4-7 0-15,-4 4 1 16,4 3-1-16,0 4 0 16,4 3 1-16,-4 0 0 15,4 4 0-15,1-3 0 16,-1-1 0-16,0 0 0 15,12 1 0-15,-8-1 0 16,4-3-1-16,-4-1 0 16,-4 1 0-16,4-4 0 0,-7 4-2 15,-1-7 1-15,0-1-4 16,-4 1 0-16,-4-1-4 16,4 1 0-16,0 3-5 15,-4 0 0-15,0 7-4 16,4 11 0-16,-8 1 2 15,-4-16 1-15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9:35.90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207 71 13 0,'0'0'6'0,"0"0"0"0,0 0 6 16,0 0-11-16,0 0 1 15,0-3 1-15,0 3 1 16,0 0-5-16,0 0 1 0,0 3 2 16,-4-3 0-16,0 0 0 15,4 4 1-15,-4-1 0 16,0 1 0-16,0 3 0 15,0 0 0-15,-4 4 0 16,-1 3 0-16,-3 4-1 16,0-4 1-16,0 1-2 15,0 3 1-15,0 7-1 16,0-4 0-16,0 1-1 16,0-1 1-16,-4 1-1 15,4-5 1-15,4 1-1 16,0-7 1-16,4 0-1 15,0 0 0-15,0-4 0 16,0 0 0-16,4-4 0 16,-5 1 1-16,5-4-1 15,0 0 0-15,0 0 0 0,-4-4 0 16,4-3 0-16,0 0 0 16,0-4 0-1,4 1 1-15,1-5-1 0,-1-3 0 16,4 4 0-16,0-4 0 15,4 4 0-15,0-4 0 16,4 0 0-16,0-3 0 0,0-4 0 16,0 3 1-16,0 1-1 15,-4-1 1-15,4 4-1 16,-3 1 1-16,-1 2-1 16,0 1 1-16,-4 0-1 15,0 3 1-15,0 0-1 16,0 4 0-16,-4 0 1 15,-4 7 0-15,4-7-1 16,-4 7 0-16,0 0 0 0,0 0 1 16,0 0-1-16,0 0 0 15,4 3 0-15,0 1 1 16,-4-4-1-16,0 3 0 16,0 1 0-16,0 3 0 15,0-3 1-15,0 3 0 16,0 4 0-16,0-1 0 0,0 5 0 15,0-1 0-15,0 4-1 16,0 3 1-16,0-3-1 16,0-4 1-16,4 4-1 15,0-3 0-15,0 6 0 16,-4-7 0-16,4 1 0 16,-4-1 1-16,4 0-1 15,0 1 1-15,-4-1-1 16,0 0 0-16,0 1 0 15,0-5 0-15,0 1 0 16,0-4 0-16,0 0 0 16,0 1 1-16,0-5-1 15,0 1 0-15,0-1 0 0,0 1 1 16,0-1-1-16,0 1 0 16,0 0 0-16,0-1 0 15,0-3 0-15,0 4 0 16,0-4 0-16,0 3 0 15,0-3-1-15,0 4 1 0,0-4 0 16,0 3 1-16,4 1-1 16,-4-4 0-16,0 0 0 15,4 0 0-15,-4 0 0 16,0 0 0-16,0 0 0 16,0 0 0-16,0 0 0 15,0 4 0-15,0-4 0 16,0 0 0-16,0 0 0 15,0 0 0-15,0 3 0 16,0-3 0-16,0 0 0 16,0 4 1-1,0 3-1-15,0-3 0 0,0-1 0 16,0-3 1-16,0 4-2 16,0-4 1-16,0 3 0 15,0-3 0-15,0 0-3 16,0 0 1-16,4 4-2 15,-4-1 0-15,0-3-1 16,0 0 1-16,0 0-3 16,0-7 0-1,0 7-3-15,0-3 0 0,4-4 0 16,0 3 1-16</inkml:trace>
  <inkml:trace contextRef="#ctx0" brushRef="#br0" timeOffset="22238.53">195-186 10 0,'-8'0'5'0,"8"7"4"0,0-7 1 16,0 3-8-16,0-3 0 15,0 4 1-15,-4 0 1 16,4 6-5-16,-4 1 1 16,0 0 3-16,-5-1 0 15,1 8 0-15,0 0 0 16,0 4-1-16,-4-1 1 15,-4 1-1-15,0 3 1 16,0 3-1-16,0 1 1 0,-4 0-2 16,4-1 0-16,-4-3-1 15,-1-3 1-15,1-1-1 16,0 1 1-16,0-1-1 16,0-3 0-16,4-4 0 15,0 1 0-15,4-1 0 16,0-3 0-16,3-4 0 15,1 0 0-15,0-4 0 16,4 1 0-16,0-4 0 16,4 0 0-16,0 0 0 15,0 0 0-15,0 0 0 0,0 0 0 16,4-4-1-16,4 1 1 16,0-1 0-16,5 1 0 15,3 3 0-15,0 0 1 16,0 0-1-16,4 0 0 15,-4 0 1-15,0 0 0 16,0 3 0-16,4 1 0 16,1-1 0-16,-1 1 0 15,0 0 0-15,8-1 1 16,-4 1-1-16,0-1 0 16,0 1-1-16,1 0 1 0,-1-1-1 15,0 4 1-15,0-3-1 16,0-1 1-16,-4 5-1 15,0-5 0-15,-4 1 0 16,5 3 1-16,-5-4-1 16,0 1 0-16,0 0 0 15,0-1 0-15,0 1 0 16,0-1 0-16,0 1 0 16,-4-1 0-16,0-3 0 15,0 0 0-15,1 0 0 16,-1 0 0-16,0 0 0 15,0 0 1-15,-4 0-1 16,-4 0 0-16,-4 0 0 16,0 0 0-16,0 0 0 15,0 0 1-15,0 0-1 16,0 0 1-16,-4-3-1 0,4-1 1 16,-8-3-1-16,0 0 0 15,-4-4 0-15,0 1 0 16,0-5 0-16,-5-3 0 15,1-3 0-15,0-1 0 16,0 8-1-16,0 0 1 16,4 0 0-16,0-4 0 15,0 0 0-15,0-7 0 16,0 7 0-16,0-4 0 16,4 4 0-16,-1 1 0 0,5-1 0 15,-4 0 0-15,4 3-1 16,-4 5 1-16,4-1 0 15,-4 0 0-15,0-3 0 16,0 3 0-16,4 1 0 16,0-1 0-16,0 0 0 15,0 0 0-15,0 4 0 16,0 0 0-16,0-4 0 16,0 8 0-16,0-1 0 15,0-3 0-15,0 7 0 16,0 0 0-16,0-4 0 15,0 1 0-15,0 3 0 16,4 0 0-16,0 0 0 0,0 0 0 16,0 3 0-16,0 5 0 15,0-5-1-15,0 8 1 16,0 3-1-16,-4 0 1 16,0 4 0-16,-4 4 0 0,0-1-1 15,-4 8 1-15,-1 0-1 16,1-4 1-16,-4-4-1 31,4-3 1-31,0-4-1 16,4-3 1-16,0-4-1 15,4 4 0-15,0-8 0 0,4-3 1 0,0-10 0 16,0-5 0-16,4 1-1 16,0-4 1-16,4 0 0 15,0 0 0-15,-4-3 0 16,0 3 0-16,0 0-1 15,0 4 1-15,-4 7 0 16,0 0 0-16,0 7-1 16,0 0 1-16,0 3 0 15,-4 4 0-15,0 8 0 0,-4 2 0 16,0 1 0-16,0 7 0 31,0-3 0-31,0-4 0 16,4 0 0-16,0-4 0 15,0 4 0-15,4-11 0 16,0 0 0-16,0-3 0 16,4-1-1-16,4-3 1 15,0-7 0-15,4-4 0 16,4-10 0-16,-4 3 0 16,0 0 0-16,0 0 0 0,0 4 0 15,1 3 0-15,-5 4-1 16,0 0 1-16,-4 3 0 15,-4 4 0-15,4 8 0 16,-4 6 0-16,-4 4-1 16,0 3 1-16,0-3 0 15,-4 4 1-15,4 3-1 16,0-8 0-16,0-2 0 16,-1-4 0-16,1-4-1 15,4-4 1-15,0-3-1 16,0-7 1-16,0 7-1 15,0-7 1-15,0-4-1 16,0-3 1-16,0-4-1 16,0-3 1-16,0 3 0 15,-4 0 0-15,0 0 0 0,0 4 0 16,0 6-1-16,-4 5 1 31,-8 14 0-31,0-1 0 16,-4 5 0-16,4-1 0 15,0 0-1-15,4 1 1 16,0-8 0-16,4 3 1 16,0-10-1-16,0 0 0 15,3-10 0-15,5-5 0 16,0 1 0-16,0-4 0 0,5 0 0 16,3-3 0-16,0 7-1 15,0-1 1-15,0 4-1 16,0 1 1-16,0-1-1 15,4 11 1-15,-4 4 0 16,-4 3 0-16,-4 3 0 16,0 5 0-16,0 6 0 15,-4 4 1-15,0-3-1 16,0-8 0-16,0 4 0 16,-4-7 0-16,8 3 0 15,8-10 0-15,-4-1 0 0,4 1 0 16,0-4 0-16,0-4 1 15,0-3-1-15,0-7 0 16,0 3 0-16,0 0 0 16,0-3 0-16,-4 7 0 0,0-4 0 15,-4 11 0-15,0 0 0 16,0 0 0-16,-4 0 0 16,0 4 0-16,-4 6 0 15,0 5 0-15,-4-5-1 16,0 5 1-16,0 6 0 15,4-7 1-15,0 1-4 16,-4-4 1-16,8-4-4 16,0 0 0-16,4-4-3 15,8 5 1-15</inkml:trace>
  <inkml:trace contextRef="#ctx0" brushRef="#br0" timeOffset="27804.36">-1226-222 9 0,'4'7'4'0,"0"-14"6"0,-4 7 2 16,0 0-10-16,0 0 0 15,0 0 0-15,0 0 1 16,4 0-4-16,0 3 0 16,0 1 3-16,0 3 1 15,0 4-2-15,0 3 1 16,0 4-1-16,0 0 1 15,0-4-1-15,4 4 1 0,0 0-1 16,0 0 1-16,0-4-1 16,0 8 1-16,5-1-1 15,-5 4 0-15,0 4 0 16,-4-1 1-16,0 5-2 16,0-12 1-16,4 8-1 15,0-4 0-15,4 3 0 16,-8-3 1-16,4 1-1 15,0-1 0-15,0 0 1 16,0 0 0-16,4-4-1 16,0-3 1-16,0 3-1 15,0 8 0-15,0 0 0 16,1 3 0-16,-1 0 0 16,0 4 1-16,-4-8-1 15,0 1 0-15,0-4 0 16,-4 7 1-16,4-7-1 0,-4 0 0 15,4 0 0 1,-4-3 1-16,8-4-1 0,0-4 0 16,0 4 0-16,0 0 1 15,0 3-1-15,0 4 0 16,1 4 0-16,-5-4 0 16,4 0 0-16,0 0 1 15,0-7-1-15,0-4 0 16,0 4 0-16,0 0 0 15,4 7 0-15,0-3 0 16,-4 3 0-16,0 0 1 16,-4-4-1-16,0 1 0 0,1-4 0 15,-5 3 1-15,4-3 0 16,-4 0 0-16,4-4-1 16,-4 0 1-16,0 1-1 15,4-1 1-15,0 4-1 16,0-11 0-16,0 7 0 15,0-6 0-15,0-1 0 16,0 0 0-16,0 0 0 16,4-3 0-16,-4-4 0 15,4 0 1-15,0-8 0 16,-4 1 0-16,0-3 0 16,1-5 0-16,-1 1 0 15,0 0 0-15,0-4-1 16,0 0 1-16,0 0-1 15,0-4 1-15,0-3-1 16,0 0 0-16,-4 0 0 0,0 7 1 16,4 1-1-16,0 6 1 15,-4 0-1-15,0-3 1 16,0-1-1-16,4-2 1 16,-4-5 0-16,4-6 0 15,0-5-1-15,-4 5 1 16,0-8-1-16,4-3 0 15,-4-12 0-15,4 9 1 16,-3 2 0-16,-1-3 0 16,0 4 0-16,0-8 0 0,0 8 0 15,0 7 0-15,0-11-1 16,0 0 1-16,0 4-1 16,0-4 0-16,0 11 0 15,0-4 0-15,-4 0 0 16,0 0 0-16,8 4 0 15,-4-4 0-15,-4 4 0 16,4 3 0-16,-4 1 0 16,0-1 1-16,0 4-1 15,0 0 0-15,0 0 0 16,4 0 1-16,-4 0-1 16,0 0 0-16,-4 3 0 0,0 5 1 15,0-5-1-15,0 11 0 16,4 4 0-16,-4-4 0 15,0 11 0-15,4-3 0 16,-4 6 0-16,0-6 0 16,0 6 0-16,0-3 0 15,0 4 0-15,-4 3 0 16,0 4 0-16,-1 0 0 16,-3 7 0-16,0-1 0 0,0 1 0 15,4-3 0-15,0-1 0 16,0-3 0-16,4-1-1 15,0 1 1-15,0-7 0 16,0-1 0-16,4 1 0 16,0-1 0-16,0 1-1 15,0-4 1-15,0 0 0 16,0 0 0-16,0-7 0 16,0 0 0-16,0-4 0 15,4-3 0-15,0-4 0 16,0-4 1-16,0 1-1 15,0 3 0-15,4-7 0 16,0 3 0-16,0 1 0 16,0 0 0-16,0-1-1 15,0 4 1-15,0 0 0 16,1 4 1-16,-1 3-1 0,0 8 0 16,-4 3 0-16,0 3 0 15,0 4 0-15,0 4 0 16,0 0 0-16,4 3 0 15,0-3 0-15,0 0 0 16,0-1 0-16,0 5 0 16,4 3 0-16,-4 3 0 15,0 1 0-15,0 3 1 16,-4-4-2-16,4 0 1 16,-4 8-5-16,0-4 1 15,0 7-6-15,0 8 1 0,0-1-5 16,4 0 1-16</inkml:trace>
  <inkml:trace contextRef="#ctx0" brushRef="#br0" timeOffset="5834.69">-1407-165 12 0,'0'-11'6'0,"-4"-10"3"0,4 17 2 15,-4-3-9-15,0 4 0 16,4 3 1-16,0-4 1 16,0 0-5-16,0 4 1 15,-4-3 3-15,0-1 0 16,4 4 0-16,0 0 0 16,-4 0-1-16,0 4 1 15,4-1-1-15,0 1 1 0,0 7-1 16,0-4 1-16,0 4-1 15,0 3 0-15,4 0-1 16,-4 8 1-16,4-1 0 16,0-3 0-16,4 4-1 15,-4-1 1-15,0 0 0 16,-4 8 0-16,4-4-1 16,-4 4 1-16,4-1-1 15,-4 1 1-15,0-4-1 16,0 0 0-16,0 0 0 15,0 4 0-15,0-4 0 16,0 0 0-16,0 0 0 16,0-4 0-1,4-3 0-15,0 0 0 0,-4-4-1 16,0 4 1-16,4 0-1 16,-4-4 1-16,4 4-1 15,0-3 0-15,0-1 0 16,-4 0 0-16,0 1 0 15,0-8 1-15,0 4-1 16,0-4 0-16,0 0 0 16,0-4 1-16,0 5-1 15,-4 2 0-15,4-6 0 16,0-1 0-16,0 1 0 16,0 0 0-16,-4-1 0 15,0-3 1-15,0 0 0 16,-4 0 0-16,0 0 0 15,-4 0 0-15,0-7 0 16,-4 0 0-16,-1 0 0 0,-3-8 0 16,0 5 0-16,0-5 0 15,0-3 0-15,4 8 0 16,0-1-1-16,0 4 1 16,0-4-1-16,-1 0 1 15,-3-3-1-15,0-4 1 16,0 0-1-16,0-3 0 15,4-1 0-15,0 4 0 16,0 1 0-16,0-1 1 16,4 3-1-16,-1 5 0 0,1 3 0 15,0-1 1-15,4 5-1 16,0-4 0-16,0 7 0 16,0 0 1-16,4 0-1 15,0-4 0-15,0 4-1 16,0 0 1-16,0 0 0 15,0 0 1-15,0 0-2 16,4 0 1-16,0 0 0 16,0 0 0-16,0 0 0 15,0 0 0-15,0 0 0 16,0 0 0-16,0 4-3 16,0-4 0-16,0 3-4 15,0-3 0-15,0 0-4 16,0 4 1-16,0-4-5 0,4 3 0 15,4-3 1-15,8 8 1 16</inkml:trace>
  <inkml:trace contextRef="#ctx0" brushRef="#br0" timeOffset="8222.74">-1790 153 11 0,'-12'4'5'0,"0"-4"-1"0,8 0 8 16,0 0-11-16,0 0 1 16,0 4 0-16,0 3 0 15,0-7-2-15,4 0 1 16,0 0 1-16,0 3 1 16,0-3-1-16,0 0 1 15,0 0 0-15,4-3 0 0,0-8 0 16,4 0 0-16,4 1 0 15,0-5 0-15,1 1-1 16,3 0 1-16,4-1-1 16,0 5 0-16,0-5 0 15,0 1 0-15,0-4 0 16,8 0 0-16,-7 0-1 16,-1 0 1-16,-4 4-1 15,0 0 1-15,0 3-1 16,-4 0 0-16,-4 4-1 15,0 4 1-15,0-1-1 16,-4 0 1-16,8 4-1 16,-4 0 1-16,4-3-1 15,-8-1 1-15,4 1-1 16,-8 3 0-16,0 0 0 0,0 0 0 31,0-7 0-31,0 7 0 16,0 0 0-16,0 0 0 15,0 3 0-15,0-3 0 16,0 0-1-16,0 0 1 16,0 0 0-16,0 0 0 15,0 0 0-15,-4 0 0 16,4 4 0-16,-4-1 1 16,0 4-1-16,0 1 0 15,0 2 0-15,-4 8 0 0,-4 4 0 16,0-1 0-16,0 1 0 15,-4 6 0-15,0 4-1 16,-4-3 1-16,0 0-1 16,-1-8 1-16,1 1-2 15,-4-4 1-15,8-1-1 16,4-6 1-16,4 0 0 16,4-8 0-16,4 1-1 15,0-4 1-15,0 0 1 16,8 0 0-16,0-11-1 15,4 1 1-15,0-12 0 16,8 4 0-16,-4-7 0 16,1 4 0-16,-1-1 0 0,0-3 0 15,0 4 0-15,8-1 1 16,-8 4-1-16,-4 4 0 16,0 0 0-16,-4 7 0 15,0 7 0-15,-8 3 1 16,-4 4-1-16,0 4 0 15,-4 3 0-15,0 11 0 16,0 4 0-16,0 3 1 16,-4-7-1-16,4 0 0 15,0 0 0-15,0 4 0 16,0-4 0-16,0-7 0 0,0-4-1 16,4 1 1-16,0-5 0 15,4-6 0-15,0-4-1 16,0-7 1-16,4-4 0 15,0-3 0-15,4-1 0 16,0-3 0-16,0 1 0 16,0-5 0-16,-4 4 0 31,4 0 0-31,0 0-1 16,0 4 1-16,4 3 0 15,-8 8 0-15,4 3-1 16,-8 3 1-16,0 8 0 0,0 0 0 15,0 7 0-15,-4-4 1 16,0 8-1-16,4 6 0 16,-4 1 0-16,4-8 0 15,0 1 0-15,0-4 0 16,0-4 0-16,0-3 0 16,0-4 0-16,0-4 0 15,0-3 0-15,4-7 0 16,4 0 0-16,0-4 0 15,4 1 0-15,-4-5 1 16,0 5-1-16,5-1 0 0,-5 4 0 16,0-4 0-16,0 0 0 15,-4 8 0-15,0-8 0 16,-4 11 0-16,0 0-1 16,0 0 1-16,0 0 0 15,-4 7 0-15,0 4 0 16,0 3 0-16,-4 4 0 15,-4 3 0-15,3 1 0 16,-3 3 0-16,4-7 0 0,0-4 0 16,4-3 0-16,0-4 1 15,4 0-1-15,-4-3 0 16,4 3 0-16,0-4 0 16,0-3 0-16,8-3 0 15,0-4 0-15,-8 0 0 16,4-4 0-16,4 0 0 15,0-3 0-15,1-4 0 16,-1 0 0-16,0 4 0 16,-4-1-1-16,0 5 1 15,0 3 0-15,-4 7 0 16,4 3 0-16,-8 4 0 0,4 8 0 16,-8 2 0-16,4 5 0 15,-4-4 1-15,0 3-1 16,-1-3 0-16,5 0 0 15,-4-4 0-15,4 1 0 16,0-8 0-16,-4-7 0 16,4-7 0-16,0 0 0 15,0-1 0-15,0-2 0 16,0-8 1-16,0-4-1 16,0-3 0-16,4-3 0 15,-4 10 0-15,4-4 0 16,0-6 0-16,0-1 0 15,0 0 0-15,-4 1 0 16,4 3 0-16,-4 3 0 16,4 4 0-16,-4 4 0 15,0 11 1-15,0-1-1 0,0 8 0 16,-4 3 0-16,-4 7 1 16,0 0-1-16,-4 4 1 15,0-4-1-15,-1-3 0 16,1-4 0-16,0 1 0 0,4-1 0 15,0 3 1-15,4-6-1 16,4-8 0-16,0-6 0 16,4-1 0-16,0-3-1 15,4-4 1-15,0 3 0 16,4-2 0-16,0-1 0 16,-4 3 1-16,0-3-2 15,0 4 1-15,-4 7 0 16,0 0 0-16,0 3 0 15,-4 1 0-15,0 3 0 16,-4 3 0-16,0 1 0 16,-4 3 1-16,0 0-1 15,0 0 1-15,0 4-1 16,0 0 1-16,4-4-1 16,0 7 0-16,0-3 0 15,4-4 0-15,0 4-1 0,-1 0 0 16,1-4-4-16,0 3 0 15,0 1-5-15,0 0 0 16,4-7-1-16,8 3 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9:38.68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27 207 5 0,'-4'-11'2'0,"0"4"3"0,4 7-1 15,0-7-2-15,-4 0 0 16,0-4 0-16,0 0 1 16,4 0-4-16,-4 1 1 15,4-1 2-15,-4 0 1 16,4 0-2-16,0 1 1 15,0-1-1-15,0 4 1 16,0 0-1-16,0 0 1 16,0-1-1-16,0 1 1 15,0 0-1-15,0 0 1 0,0 0 0 16,0 0 0-16,0-4 0 16,0 7 0-16,0 4 0 15,0 0 1-15,0 0 0 16,0 0 0-16,0 0 0 15,0 0 1-15,0 0-1 16,0 0 0-16,4 4-1 16,-4 7 1-16,4-4-1 15,0 3 1-15,0 1-2 0,0 7 1 16,0 4-1-16,0-1 1 16,4 1-1-16,0-12 1 15,0 5-2-15,0 2 1 16,1 5-1-16,-1 7 1 15,0 3-1-15,-4-4 0 16,4 1 0-16,-4 3 1 0,0 4-1 16,0 0 0-16,4-1 0 15,0-2 0-15,-4-12 0 16,4-7 1-16,-4 1-1 16,0-5 0-16,0 1 0 15,0-4 1-15,0 1-1 16,-4-1 1-1,0-4-1-15,0 1 1 0,0-1-1 16,0-3 1-16,0 0-1 16,0 0 0-16,0 0 0 15,4 4 0-15,-4 0 0 16,0-4 1-16,0 0-1 16,0 0 0-16,0 0 0 15,0 0 0-15,4 3 0 0,-4-3 0 16,0 0 0-16,0 0 0 15,0 0 0-15,0 0 0 16,0 0-1-16,0 0 1 16,0 0 0-16,8-3 0 15,0 3-1-15,0 0 1 16,0-8 0-16,0-2 0 16,0 3 0-16,4-4 0 0,1-7 0 15,-1 4 1-15,4-4 0 16,4-4 0-16,4-6 0 15,4 3 1-15,-4 0-1 16,-4-4 1-16,1 7-1 16,-1-10 1-16,-4 11-1 15,4 3 0-15,-4 4-1 16,0-1 1-16,-4 1-1 16,0 7 1-16,0-4-1 15,-4 4 1-15,0-4-1 16,0 18 1-16,-4-14-1 15,1 0 0-15,-1 0 0 16,-4 14 0-16,0-7 0 16,0 7 1-16,0-7-1 15,0 4 1-15,0-4-1 16,0 0 0-16,0 0 0 16,0-7 1-16,0 10-1 0,0-3 0 15,0 4-1-15,0-4 1 16,0 0 0-16,0 0 0 15,0 0-3-15,0 3 1 16,4-3-3-16,-4 4 0 16,4-11-3-16,-4 10 1 15,0-10-3-15,0 7 0 16,4 4-3-16,0-8 0 16</inkml:trace>
  <inkml:trace contextRef="#ctx0" brushRef="#br0" timeOffset="15357.85">550 203 8 0,'-4'-14'4'0,"17"21"-3"16,-13-7 4-16,0 0-4 15,0 0 1-15,4-7 1 16,-4 7 1-16,0 0-5 16,4 3 1-16,-4-3 2 0,0 0 0 15,0 0-1-15,0 0 1 16,0 0-2-16,0 0 0 16,0 0 0-16,0 0 0 15,4 0 0-15,0 0 0 16,-4 0 0-16,0 0 1 15,0 0 0-15,0 0 0 16,0 0 0-16,0 0 1 16,0 0 0-16,0 0 0 15,0 0 1-15,-4-7 0 0,-4 0 0 16,-1 0 1-16,-3 0-1 16,-4 0 1-16,0 0-1 15,-4-1 0-15,-4 1-1 16,-4 0 1-16,0 0-1 15,3-4 0-15,-3-3-1 16,0 3 1-16,0-3-2 16,4 0 1-16,0 3 0 15,4-4 0-15,-1 5-1 16,5-5 1-16,0 8-1 16,4 0 0-16,0 4 0 15,8 3 0-15,0 0-1 0,4 3 1 16,0 1-1-16,0-1 1 15,4 1-2-15,0 7 1 16,0-4-3-16,0 0 1 16,-4 0-4-16,4 4 1 15,0 0-4-15,0-1 0 16</inkml:trace>
  <inkml:trace contextRef="#ctx0" brushRef="#br0" timeOffset="16392.34">140 160 16 0,'-8'-25'8'0,"4"4"-4"16,4 14 9-16,0 3-12 16,0 4 0-16,0 0 0 15,0 7 0-15,0 4-2 16,0 3 1-16,0-7 0 16,4 4 1-16,-4 7-1 15,4 0 1-15,0 7-1 16,0 0 0-16,0 0-1 0,0-7 1 15,0 0 0-15,0-7 0 16,-4-4 0-16,4 0 1 16,-4-7-1-16,0 0 0 15,4-11 0-15,0-10 1 16,0-1-1-16,0 4 0 16,0 8 0-16,4-5 1 15,0 1-1-15,0 0 1 16,0-1-1-16,0 5 1 0,1 2 0 15,-1 5 0-15,0 6 0 16,0 5 0-16,0-8 0 16,-4 7 0-16,0 11 0 15,-4 7 0-15,0 3-1 16,0 4 1-16,0-3-1 16,0-4 1-16,0-3-1 15,0-8 0-15,0-7-1 16,0-3 1-16,0-4 0 15,4-11 0-15,0 0 0 16,0-17 0 0,12 3 0-1,-4-1 0-15,0 5 0 16,0 0 0-16,0 6 0 16,0 5 0-16,0 6 0 15,0 4 0-15,-4-7 0 0,1 14 1 16,-1 7 0-16,-4 8 0 15,0-1-1-15,-4 4 1 16,0-3-1-16,0-4 1 16,0-1 0-16,0-9 1 15,0 2-2-15,0-10 0 16,0-7 1-16,0 0 0 16,0-7-1-16,0-8 0 15,4-3 0-15,-4 7 0 16,4 8 0-16,0-5 0 0,0 1 0 31,-4 3 0-31,0 4 0 0,0 0 0 0,0 3 0 16,-4 1 0-16,0-4 0 15,-4 3 1-15,0 4-1 16,-4-4 1-16,-1 1-1 16,1 3 1-16,0 7-1 15,0-7 1-15,0 7-1 16,4-10 0-16,0-1 0 15,0 0 0-15,0 4 0 16,0 0 1-16,-4 0-1 0,4-3 0 16,0 10 0-1,0-11 0-15,0 4-2 0,4 4 0 16,0 7-4-16,0-4 1 16,4-3-4-16,0-1 0 15</inkml:trace>
  <inkml:trace contextRef="#ctx0" brushRef="#br0" timeOffset="8519.79">2478-294 12 0,'-4'-7'6'0,"0"-4"1"0,4 4 7 0,0 3-12 15,0 1 0-15,-4-12 1 16,0 5 1-16,4-1-4 16,0 4 0-16,0 0 4 15,0 7 0-15,0 0 0 16,0 3 0-16,0-3-1 15,0 4 1-15,0 7-1 16,0-1 0-16,0 8 0 16,0 4 0-16,0-1-1 15,-4 8 0-15,4 6-1 16,-4 1 0-16,0-4 0 16,0 1 1-16,-4-1-1 15,4 0 0-15,0 0 0 16,-4-3 0-16,4 3 0 15,0-7 1-15,-4-3-1 16,4-5 0-16,0-2 0 0,4-1 0 16,0-3-1-16,0-4 1 15,0 0-1-15,-4 0 0 16,4 0 0-16,0 1 1 16,0-1-1-16,0 0 0 0,0-7 0 15,0 0 0-15,0-4 0 16,0 1 0-16,0 6 0 15,0-3 0-15,0 0 0 16,0 0 0-16,0 0 0 16,0 0 0-16,0 7 0 15,0-7 0 1,0 0 0-16,0 0 0 16,0 8-1-16,0-5 0 15,0-3 0-15,0 0 0 16,0 0-1-16,0 0 1 15,0 0 0-15,0 0 0 16,0 0 1-16,0-7 1 0,0 0-1 16,0 7 0-16,0 0 0 15,0 0 0-15,0 0-1 16,4 3 1-16,0 5-1 16,0-5 0-16,8 1 1 15,-4-4 0-15,0-11 0 16,-4 15 0-16,0-4 0 15,4 0 0-15,0-4 0 16,0-3 0-16,0 0 0 16,4 0 0-16,0-4 0 15,4 0 1-15,1 0 0 16,-1 1 0-16,0-1 0 16,4-3 0-16,0 3 0 15,0 0 1-15,0 0-2 16,-4-3 1-16,4 0-1 15,-3 3 1-15,-1-3-1 0,0-4 1 16,0 7-1 0,0 4 1-16,0 0-1 0,0 3 0 15,4-3 0-15,-4 0 1 16,5 0-1-16,-1 3 0 16,0 1 0-16,-4-1 1 15,0 0-1-15,-4 1 0 16,4-8 0-16,-4 4 0 15,0 0 0-15,4 0 0 0,-4 3 0 16,1-3 1-16,-5 3-1 16,0-3 0-16,0 4 0 15,0-8 0-15,0 11 0 16,-4-4 1-16,0-3-1 16,0 0 0-16,0 0 0 15,-4 7 0-15,4-7 0 16,-4 7 0-16,4-7 0 15,-4-1 0-15,0 8 0 16,0 0 0-16,0 0 0 0,0 0 0 16,0 0 0-16,4-7 0 15,0 0 0-15,-4 7 1 16,0 0-1-16,0-7 0 16,0 0 1-16,0 0 0 15,-4-1-1-15,4 1 0 16,-8 0 0-16,0 0 1 15,0-4-1-15,-4 1 0 0,-4 2 0 16,0-2 0-16,-5-1 0 16,-3-3 0-16,0 3 0 15,-4-7 0-15,4 0 0 16,0 0 0-16,4 4 0 16,-1 0 0-16,1 3 0 15,0 7 0-15,0 1 0 16,0-4 0-16,0-1 0 15,-4-2 1 1,-1-1-2-16,1 0 1 0,0-3 0 16,4 3 1-16,0 0-2 15,0 1 1-15,4 3 0 16,0-1 0-16,4 1 0 16,-1 4 0-16,1-4 0 15,4 3 0-15,0 0 0 16,0 1 0-16,4-4 0 0,0 3 0 15,4-3 0-15,-4 3 0 16,0 1-1-16,0-1 1 16,0 4-1-16,4 0 0 15,0 0-2-15,0 0 0 0,0 0-4 16,0 4 1-16,4-1-7 16,4 4 0-16,4 1-1 15,0-1 1-15</inkml:trace>
  <inkml:trace contextRef="#ctx0" brushRef="#br0" timeOffset="13631.43">2454-630 14 0,'4'10'7'0,"-12"15"-3"0,8-14 10 0,0 3-13 15,0 8 1-15,4-1 0 16,-4-10 0-16,0 14-3 16,0 4 1-16,0 3 1 15,4 7 0-15,-4 1-1 16,0 3 1-16,0-8-1 15,0 5 1-15,0-12-1 16,0 5 0-16,0-8 0 16,-4-4 0-16,4 1 0 15,0-5 0-15,0-2 0 16,0-5 0-16,0-2 0 16,0-5 0-16,0 1-1 0,0-4 1 15,0 0 0 1,0-4 0-16,0-14 0 0,0-7 0 15,0 0 0-15,0-3 0 16,0-1 0-16,0-7 1 16,0 4-1-1,0-7 1-15,0 10-1 0,0-7 0 16,0 8 1-16,0 3 0 16,0 0 0-16,0 7 0 15,0 3-1-15,0 8 1 16,0 7 0-16,0 4 0 15,0-1-1-15,0 5 0 0,0 6 0 16,0 11 0-16,-4 7 0 16,4 0 0-16,-4 11 0 15,0 4 0-15,0-1 0 16,0-6 1-16,-4-1-1 16,4-7 0-16,0-3 0 15,0-4 0-15,-4-7 0 16,4-4 0-16,0-3-1 15,0-4 0-15,4-7 1 16,-4-4 0-16,4-3-1 16,0 0 1-16,-4-7 0 15,4-4 0-15,4-7 0 16,4-7 0-16,0-1 0 16,4 5 0-16,-4-4 0 15,-4-4 0-15,0-4 0 16,0 1 0-16,0 10 0 0,-4 4 0 15,-4 0 1-15,0 4 0 16,4-1 0-16,0 5 1 16,-4-1 0-16,0 3 0 15,0 5-1-15,0 2 1 16,4 8-1-16,-4 4 1 16,-4 3-2-16,8 4 1 15,0-4-1-15,0 4 0 16,8 7 0-16,-8 7 0 0,4 3 0 15,-4 12 0-15,0 3 0 16,0 7 0-16,0-4 0 16,-4-6 0-16,4-8-1 15,-8-4 1-15,4-6-1 16,4-8 0-16,0-3 0 16,0-4 0-16,-4 0 0 15,4-7 0-15,-4-7 0 16,4-7 1-16,0-4 0 15,-4-7 0-15,4-4 0 16,0-7 0-16,0 1-1 16,-4-12 1-16,-4 8 0 15,4-1 0 1,0-10 1 0,-4 4 0-16,4 10 0 15,4 4 0-15,-4 7-1 16,4 7 1-16,0 11-1 0,0 7 1 15,0 11-1-15,4 3 1 16,0-3-1-16,-4 6 0 16,4 16 0-16,0 2 1 0,0 8-1 15,-4 4 0-15,0 3-1 16,0 0 0-16,0-7-1 16,0-11 1-16,0-3-1 15,0-8 0-15,4-3 0 16,-4-4 0-16,8-3 1 15,-4-4 0-15,0-3 0 16,4-11 1-16,-8-4 0 16,12-10 0-16,-4-1 0 15,0-7 0-15,-4 1 0 16,4-8 0-16,-4 0-1 16,0-3 1-16,0 3 0 15,0 15 1-15,0-1-1 16,0 12 0-16,0-5 0 0,-4 15 1 15,4-7-1-15,-4 7 1 16,4 7-1 0,0 8 0-16,0 10 0 0,-4 7 1 15,0 4-1-15,0 6 0 16,-4 1 0-16,4-10 0 16,0-5 0-16,0-3 0 31,0-3 0-31,0-8 0 15,0-3-1-15,0-4 1 0,0-4 0 16,0-10 0-16,0-7 0 16,0-4 0-16,0-3 0 15,0-4 0-15,0-4 0 16,0-3 0-16,0-4 0 16,0-3 0-16,0 6 0 15,0 5 0-15,0 10 0 16,0 7 1-16,0 1-1 15,-4 2 1-15,4-6 0 16,0 10 0-16,0 4-1 16,0 15 1-16,0 3-1 15,0 3 0-15,0 15 0 16,0-4 1-16,0-3-1 16,-4-1 1-16,4 1-1 15,0-8 0-15,0-6-1 0,0-1 1 16,0-3 0-16,0-11 0 15,0-7-1-15,0-4 0 16,4 0 0-16,0-7 1 16,-4-7 0-16,0 4 0 15,0-8 0-15,-4-7 0 0,4 11-1 16,0-3 1-16,0-1 0 16,0 4 0-16,0 4 0 15,0 3 1-15,0 3-1 16,0 15 0-16,0 4 0 15,0-4 1-15,4 11-1 16,0 10 0-16,0 8 0 16,0 7 1-16,-4 6-1 15,0-2 0-15,0 6 0 16,0-6 0-16,0-8 0 0,0-11 0 16,0-6 0-16,0-1 0 15,4-3-1-15,-4-8 1 16,0-3 0-16,4-7 0 15,0-7 0-15,4-8 0 16,-3-3-1-16,-1 0 1 16,-4-3 0-16,0-8 0 15,0 0 0-15,0 0 1 16,0 11-1-16,0 7 0 16,0 1 0-16,4 2 0 0,0 4 0 15,0 4 0-15,4 7 0 16,0-7 0-16,4 0 0 15,0 11 0-15,0 3 0 16,0 11 1-16,4 0-2 16,0 3 1-16,0 0 0 15,0 8 1-15,0-11-1 16,1 3 0-16,3-3 0 16,-4 0 0-16,-4-7 0 15,0 0 0-15,0-8-1 16,-4-3 1-16,0-3 0 15,-4 3 0-15,-4 0-1 16,0-11 1-16,-4 0-1 16,-4 0 1-16,-4-3 0 15,-8-11 0-15,-4-4 0 16,-4-3 0-16,-1 18 0 16,1 0 1-16,4 3 0 0,4-3 1 15,0 3-1-15,4 0 0 16,4 0 0-16,4 4 1 15,4 0-1-15,0 0 1 16,4 7-2-16,4 0 1 16,8 4-1-16,4-4 1 0,8 0-1 15,0 7 1-15,0 11-1 16,4-1 0-16,1 9 0 16,-5-5 1-16,4 0-1 15,4 4 0-15,-8-7 0 16,4-3 1-16,-3-5-1 15,-5-2 0-15,-4-1 0 16,-4-4 0-16,-4-6-1 16,0-1 1-16,-8-3 0 15,-4-4 0-15,-8 1 0 16,-8-1 0-16,0-4 0 16,-5-6 0-16,1 0 0 15,-4 3 1-15,0 0-1 16,4 7 0-16,0 0-1 15,4 11 1-15,3-3 0 16,1-1 0-16,4-3-1 0,4 7 1 16,4 4 0-16,4-4 0 15,8-4-1-15,0 8 1 16,8-1 0-16,4 11 0 16,1 4 0-16,-1 7 0 15,4 0 0-15,8 0 1 16,0-3-1-16,-4-4 0 15,1 0 0-15,-1-4 0 16,-8-3 0-16,0-4 0 16,-4-4 0-16,0-3 0 15,-4-3 0-15,0-1 0 0,-8-3 0 16,0-4 1-16,-4-3-1 16,-8 0 1-16,-12 0-1 15,-8-4 1-15,0 0-1 16,0-7 1-16,0 7-1 15,-1 0 0-15,1 4 0 16,4 3 0-16,4 0 0 16,0 8 0-16,0-1-1 15,4 0 1-15,4 4-1 16,3 4 1-16,9 3-1 16,0 7 1-16,9-3-1 15,-1 7 1-15,4 0 0 16,4-7 0-16,0-1-1 15,8 5 1-15,4-8 0 16,0 0 0-16,1 0-1 16,-1-7 1-16,-4 0 0 0,4-3 0 15,-4-5 0-15,-4 5 1 16,0 3-1-16,-3-4 1 16,-9 1-1-16,0-1 1 15,-4-3-1-15,-4 14 0 16,-4 0 0-16,0-3 1 15,0 7-1-15,-9-1 1 16,-7 5-1-16,-12 6 0 16,4-3 0-16,0 3 0 15,0 1 0-15,-5-1 0 0,5 1 0 16,0-1 0-16,0-3 0 16,4-3 0-16,4-1 0 15,0-3 0-15,3 3-1 16,5-3 1-16,4-4 0 15,4-4 0-15,4-3-1 16,0 0 1-16,8-3-1 16,0-1 1-16,4-7 0 15,5-6 0-15,-1-5-1 16,4-6 1-16,0-1 0 16,0 0 0-16,0 1 0 15,0 6 0-15,-4 1 0 16,-4 3 1-16,-3 4-1 15,-9 3 0-15,0 4 0 16,-9 7 1-16,1 3-1 16,0 4 0-16,0 8 0 0,-4 3 1 15,-4 7-1-15,0 3 0 16,-4 4 0-16,0-3 0 16,0-4 0-16,-4-3 0 15,3-5 0-15,5-2 0 16,0-1 0-16,4-3 0 15,0-4-1-15,4-7 1 16,4 0-1-16,4 0 1 16,8-4-1-16,4-3 1 15,4-7 0-15,0-4 0 16,4 0 0-16,1-7 0 16,-1 0 0-16,-4 0 0 0,-4 7 0 15,-4 4 0-15,0 3 0 16,-4 4 1-16,-4 0-1 15,-4 0 0-15,0 3 0 16,-4 4 1-16,-8 0-1 31,-4 0 1-31,-5 4-1 0,1-1 1 16,-4 4-1-16,0 4 0 16,0 0 0-16,4 7 0 15,8 0 0-15,-1 3 0 16,1 1 0-16,4-5 0 15,-4-6-1-15,8 3 1 16,0-10-1-16,4 3 1 16,0-7 0-16,4-11 0 0,4-10-1 15,0 0 1-15,4-8 0 16,0-3 0-16,4-4 0 16,0-3 0-16,0-1 0 15,1 8 0-15,-5 11 0 16,0 3 1-16,-4 3-1 15,0 5 1-15,-4 2 0 16,0 1 1-16,-4 0-2 16,0 11 1-16,0 3 0 15,-4 7 0-15,4 8-1 16,-5 6 0-16,-3 4 0 16,4 4 1-16,0 4-1 15,4-1 0-15,-4-3-1 0,4-8 1 16,-4-3-1-16,4-3 1 15,0-8-1-15,4-3 0 16,0-8 0-16,0 5 1 16,0-5-1-16,0-10 0 15,0-7 1-15,4-1 0 16,4 1-1-16,0-7 1 16,4-8-1-16,4 0 1 15,0 1 0-15,1-1 0 16,-1 4 0-1,-4 11 1-15,0 3-1 16,-8 15 1-16,-4 3-1 16,-8 7 1-16,0 4 0 15,-4 14 0-15,-4 0-1 16,-1-3 0-16,5 0 0 16,0-1 0-16,4 1 0 15,0-4 0-15,0-7 0 16,4-4 0-16,0 0-1 15,4-3 1-15,0-4 0 16,0-3 0-16,0-4-1 16,0 0 1-16,8-7-1 15,4 0 1-15,4-11 0 0,9 7 0 16,7 0 0-16,0-7 0 16,4-3 0-16,0-4 0 15,1 0-1-15,7 3 1 16,-4 4 0-16,-4 1 0 15,1 2 0-15,-13 5 0 0,-4-1 0 16,-4 4 0-16,0-4 0 16,-4 4 1-16,-12 7-1 15,-4-4 1-15,-4 8-1 16,-4 3 1-16,-8 0-1 16,0 4 1-16,-4 10-2 15,-5 1 1-15,1 3-2 16,0-4 0-16,0 4-1 15,4 0 0-15,0-3 0 16,3-4 1-16,9-4-1 16,0-3 0-16,8-4 1 15,0-4 1-15,4-3 0 16,8-7 1-16,4 0-1 16,0-4 1-16,5 4 0 15,3-3 0-15,0-5 0 16,-4-3 0-16,0 0 0 15,4-3 0-15,0 3 0 0,-8 0 1 0,-4-3-1 16,-4-1 0-16,-4 4 1 16,-4 4 0-16,-4 3 0 15,-4 1 0-15,-4 2 0 16,-4 1 0-16,-4 7 0 16,-4 0 1-16,4 4-2 31,-1 7 1-31,1-1 0 0,4 5 0 15,0-1-1-15,4 0 0 16,4 1 0-16,0-5 0 16,4-3-1-16,4-7 1 15,0 0-3-15,4 0 0 16,4-7-5-16,4 0 1 16,4 0-1-16,0 0 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9:15.15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16 75 11 0,'-4'7'5'0,"4"-14"-2"0,0 7 5 16,0 0-6-16,0-3 1 15,0 3 0-15,0-4 1 16,0 4-5-16,-4-4 1 0,4 4 3 16,-4 0 0-16,4 0-1 15,-4 4 0-15,4-4 0 16,0 7 0-16,0-3 0 15,0 3 0-15,0 0 0 16,0 4 0-16,0 3 0 16,4 0 1-16,0 1-1 0,0-1 1 15,0 4-1 1,0 0 1-16,0 0-2 0,1-4 1 16,-1 0-1-16,4 1 1 0,0 2-2 15,0 1 1-15,0 0-1 16,0 0 1-16,4 0 0 15,-4 0 0-15,4 0-1 16,0 0 1-16,0-4-1 16,0 0 1-16,4 1-1 0,-4 2 1 15,4-2-1-15,5-12 1 16,-1 8-1-16,-4 3 1 16,4 1-1-16,-4 3 1 15,4-4-1-15,0 0 0 16,0 4 0-16,1-4 1 15,-1 1-1-15,0-5 0 16,0-2 0-16,0-1 1 16,0 3-1-16,-4 1 1 15,4 0-1-15,0 0 0 16,1-1 0-16,-1 1 0 16,0-4 0-16,4 4 0 0,0-4 0 15,4 0 0-15,-4-3 0 16,5-1 0-16,-5 1 0 31,8-4 1-31,0 4-1 16,4-4 1-16,1 3-1 15,3 1 0-15,0-1 0 16,-4 1 1-16,-3-8-1 16,-5 8 0-16,0-4 0 15,0 0 0-15,0 0 0 0,4-4 1 0,-3 4-1 16,-1-3 0-16,8-1 0 15,-8-3 0-15,0 0 0 16,1 3 0-16,3 1 1 16,0-4 0-16,4-1 0 15,0 5 0-15,1-8 0 16,-1 4 0-16,-4 0 0 16,0-4 0-16,-4 4-1 15,-3-4 1-15,-5 0-1 16,4 1 0-16,-4 3 0 15,4-8 1-15,-4 5-1 0,8-5 0 16,-8 5 0-16,5-1 1 16,-5 0-1-16,4 0 0 15,-4 4 0-15,4 0 0 16,-4 0 0-16,0 0 1 16,1-4-1-16,-1 0 0 15,0-3 0-15,0 0 1 16,8-8 0-16,0 4 0 15,0 0 0-15,-3 0 0 16,-1 1 0-16,0-1 0 16,0 3-1-16,0 5 1 0,-4-1-1 15,-4 0 0-15,0 0 0 16,1 1 1-16,-5-5-1 16,-4-2 0-16,0 6 0 15,4 0 0-15,-4 4 0 31,0 0 0-31,0 3 0 16,-4 1 1-16,4-5-1 16,0 8 0-16,0 0 0 0,-4-3 0 15,0-1 0-15,0 1 0 16,4-1-1-16,-4 1 1 0,4 3 0 16,-4-8 0-16,0 8 0 15,0-7 1-15,0 4-1 16,-4 3 0-16,4-4 0 15,0 1 1-15,-4 3-1 16,0 0 0-16,9-8 0 16,-5 1 1-16,-4 7-1 15,0 0 0-15,4-7 0 16,-4 7 0-16,4-7 0 0,-4 7 1 16,0 0-2-16,0-7 0 15,4 3 0-15,-4 4 0 16,0 0-1-16,0-7 1 15,4-4-1-15,-4 4 1 16,0 0-1-16,0 7 1 16,0-4 0-16,0 4 1 15,0-7 0-15,0 4 0 16,-4-4 0-16,0-1 0 16,0 8 0-16,0 0 1 15,0-3-1-15,-5-1 0 0,1 8 0 16,0-1 0-16,0 1 0 15,0-4 0-15,0 4-1 16,0 3 1-16,0 0 0 16,-4-4 0-16,4 1 0 15,0 3 1-15,-4-3-1 16,0-1 0-16,-4 4 0 16,4-3 0-16,0 0 0 15,4-1 0-15,-5-3 0 16,5 0 0-16,0 4-1 15,0-1 1-15,0-3 0 16,-4 0 0-16,4 0 0 16,0 0 0-1,0 4 0-15,4-4 0 16,-4 0-1-16,4 3 1 0,4-3-1 16,0 0 1-16,4 0-1 15,0-3 1-15,4 3-1 16,0 0 1-16,4 0 0 15,0-4 0-15,0 4-1 16,0-3 1-16,0-1-1 16,5 4 1-16,-5-3 0 15,0-5 1-15,0 1-1 16,4 7 0-16,-8-3 0 16,0-1 0-16,0 1 0 15,0 3 1-15,0-4-2 16,0 4 1-16,-4 0 0 15,0 0 0-15,4 0 0 16,-4-4 0-16,0 4 0 16,0 0 0-16,0-3 0 15,-4 3 0-15,0 0 0 16,4-4 1-16,-4 4-1 0,0 0 1 16,0 0-1-16,0 0 1 15,4 4-1-15,-4-4 1 16,0 3-1-16,0 1 0 15,0 0 0-15,0 6 0 16,0 1 0-16,-4 0 0 16,0 3 0-16,0 0 0 15,0 1 0-15,0 6 0 16,-4-3 0-16,0-4 0 16,4 4 0-16,-4 0 0 0,0 0 0 15,0 3 0-15,4-3 0 16,0 0 1-16,0-3-1 15,0-1 0-15,4-3 0 16,-4-1 0-16,4-3-1 16,-4 4 1-16,4-4-1 15,-4 1 0-15,4-1 0 16,-4 0 0-16,-4-4-1 16,4 1 1-16,0 0 0 15,4-1 0-15,0-3 0 16,0 0 1-16,0 0-1 0,4 0 1 15,-4 0-1-15,0 0 1 16,4 0 0-16,-4 0 0 16,0 0-1-16,0 0 1 15,8 7 0-15,-8-7 0 16,0 0 0-16,0 0 0 16,0 0 0-16,4-10 0 15,0 2 0-15,0 1 0 16,0 0-1-16,0 0 1 15,0 0 0-15,0 0 0 0,-4-1 0 16,4 1 0-16,0-3 0 16,-4-1 1-16,4 0-1 15,0 0 0-15,0 1 0 16,0 3 1-16,0-8-1 16,0 4 0-16,0-6 0 15,0-1 1-15,0 3-1 16,0 1 0-16,0 0 0 15,-4-1 0-15,4 5 0 16,-4 3 0-16,0-1 0 16,0 1 0-16,4 0 0 15,-4 7 1-15,0 0-1 16,0 0 0-16,0 0 0 16,0 0 0-16,0 0 0 0,0 4 0 15,0-1 0-15,-4 4 0 16,0-3 0-16,4 3 0 15,-4-7 0-15,0 4 0 16,0-8 0-16,0 8 0 31,0-1 1-31,0 4 0 16,0-3-1-16,0 3 0 16,0-7-1-16,0 4 1 15,0-4 0-15,0 0 0 16,4-4-1-16,-4 4 0 0,0-7 1 15,4 0 0-15,0-4 0 16,0 0 0-16,0-3 0 16,0-4 0-1,0 0 0-15,0 4 0 16,0-4 0-16,0 4 0 0,0 0 0 16,0-1 0-16,0-3 0 0,0 4 0 15,0 0 0-15,0 7 0 16,0-1 0-16,0 8 0 15,0 0 0-15,0 4 0 16,0 0 0 0,0 10 0-16,0-3 0 15,0 3 0-15,0 0-1 16,0 8 1-16,0-12 0 16,-4 1 0-16,4 3 0 15,0-3 0-15,0-4 0 16,0 0 0-16,0-7 0 15,0 0 0-15,0 0 0 16,4-7 0-16,0-3 0 16,0 2 0-16,0-2 0 15,0 3 0-15,-4-1-1 16,0 8 1-16,0 0 0 16,0 0 0-16,0 0-1 15,4 4 1-15,0 3-1 0,-4 0 1 16,0 11 0-16,0 0 0 15,0 0 0-15,0 3 0 16,0 1-1-16,0-8 1 16,0 0-5-16,0-3 1 15,0-4-7-15,8 4 1 16,0-4-1-16,4-3 0 0</inkml:trace>
  <inkml:trace contextRef="#ctx0" brushRef="#br0" timeOffset="-18586.7">-579 1739 9 0,'-8'-11'4'0,"0"-3"0"16,8 6 4-16,0-2-6 16,0-1 1-16,-4 0 1 15,0 0 0-15,0 1-5 16,0-1 1-16,0 0 3 15,0 1 1-15,0-1-1 16,-1 4 1-16,1-4-1 16,0 0 0-16,0 8 0 15,0-5 1-15,4 8-2 16,-4-3 1-16,4-4-1 0,0 7 1 31,-4 0-1-31,4 0 0 16,0 0 0-16,0 0 0 15,0-4 0-15,0 4 0 16,0 0 0-16,8 4 1 0,0 3-1 16,0 4 1-16,1 3-1 15,-1 4 1-15,0 0-1 16,0 3 0-16,0 1 0 16,0 3 0-16,0-4-1 15,0-10 1-15,0 7-1 16,0 0 1-16,0 0-1 15,-4 7 0-15,4 0-1 16,-4-4 0-16,0 1 0 16,0-1 1-16,0 0-1 15,0-3 1-15,-4-3-1 16,0-5 0-16,0 5 0 16,0-5 1-16,0-2-1 15,0-1 1-15,0 3-1 0,0-2 0 16,0-5 0-16,0 1 0 15,0-4 0-15,0 0 0 16,0 3 0-16,0 1 0 16,0-4 0-16,0 4 0 15,0-1 0-15,0 1 0 16,0-4 0-16,4 3 0 16,-4-3-1-16,4 0 1 15,-4 0 0-15,0 0 0 0,0 7 0 16,8-3 0-16,-8 0 0 15,0-1 0-15,0 1 0 16,0-1 1 0,0-3-1-1,0 7 1-15,0-7-1 16,0 8 0-16,0-5-1 16,0 4 1-16,0-3-1 15,0 3 0-15,4 0 0 16,-4-3 0-16,4 3 0 15,0 0 0-15,0 0 0 16,-4-3 1-16,0-1 0 16,0 5 0-16,0-8 0 15,0 3 1-15,0-3-1 16,4 4 0-16,-4-1 0 16,4 1 0-16,-4 3-1 0,0-7 1 15,4 4 0-15,-4-4 0 16,5 3 0-16,-5-3 0 15,0 0 0-15,4 0 0 16,0 4 0-16,0-4 0 16,-4 0-1-16,0 0 1 15,4-4 0-15,-4 4 0 16,0 0 0-16,4 4 0 16,-4-4 0-16,4 0 0 0,0 3 0 0,0-3 1 15,-4 0-1-15,4-3 0 16,4-8 1-16,0-3 0 15,8-11 0-15,0 3 1 16,0-6-1-16,0-1 1 16,4 4 0-16,0 0 0 15,1 3-1-15,-1 1 0 16,-4 3 0-16,0-3 0 16,-4 6-1-16,0 5 0 15,0 2 0-15,0-2 1 0,-4 3-2 16,0-4 0-16,0 7-1 15,-4-3 1-15,0 4-2 16,0-12 1-16,0 4-3 16,0 1 1-16,-4 13-1 15,0-3 0-15,5-10-3 16,-5 10 1-16,0 0-6 16,8 7 1-16,4-18 0 15,0 4 1-15</inkml:trace>
  <inkml:trace contextRef="#ctx0" brushRef="#br0" timeOffset="-16464.04">1244 2279 5 0,'-8'-7'2'0,"4"-8"2"15,4 15-3-15,0-3-1 16,0-1 0-16,-4 1 0 15,4 3 0-15,0-4 0 0,-4 4 0 16,-4-4 0-16,8 1 1 16,0-1 1-16,-4 1 0 15,0-1 1-15,4 1 0 16,0-5 0-16,-4 5 1 16,0-1-1-16,4 1 1 15,0-1-1-15,0 1 0 16,0-1-1-16,-4 0 1 15,4 4 0-15,0 0 0 16,0 0-1-16,0 4 1 0,0-8 0 16,0 4 0-16,0 0 0 15,0 0 0-15,0 4-1 16,0 0 1-16,-4-1-1 16,4 1 0-16,0 3 0 15,0 0 0-15,0 4-1 16,0-1 1-16,0 5-1 15,0-1 0-15,0 4 0 16,0 3 1-16,4 1-1 16,0-1 0-16,-4-6 1 15,4-8 0 1,0 0 0-16,0 4 0 0,0-1-1 16,-4 1 1-16,8 3-1 15,-8 1 0-15,4-1-1 16,-4 4 1-16,4-4-1 15,0 4 1-15,-4-7-1 16,0 0 0-16,4-1 0 16,-4 1 1-16,4-4-1 15,0 0 0-15,0 4 0 16,-4 0 0-16,0-4 0 16,0 0 0-16,0 0 0 15,0 1 0-15,0-1 0 16,0 0 1-16,0-4-1 0,0 5 0 15,0-5 0-15,0 1 1 16,0-4-2-16,0 7 1 16,0-7 0-16,0 3 1 15,-4-3-1-15,0 0 0 16,0 0 0-16,0 0 1 16,0-3-1-16,0-1 1 15,0 1-1-15,-4-1 1 0,0 1-1 16,0-1 1-16,0-3-1 15,0 0 1-15,0 0 0 16,-5-8 0-16,5 4 0 16,0-3 0-16,-4 3 0 15,4 1 1-15,-4-1-1 16,0-3 0-16,4-1-1 16,-4-3 1-16,0 4-1 15,-4 3 1-15,4 1-1 16,-4 10 1-16,4-4-1 15,-1 4 0-15,1 0 0 16,0 0 0-16,4-3-2 16,0 3 0-16,4 0-4 15,0-8 1-15,0 1-5 0,4 7 0 16,0 0-6-16,4 4 1 16,4 3 1-16,-8 4 0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09.83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973 4278 13 0,'-8'-3'6'0,"4"-12"4"16,4 15 2-16,0-3-10 15,-4 3 0-15,0-11 1 16,0 8 1-16,0-1-5 16,-5 0 1-16,5-3 2 15,-4 4 0-15,0-1 0 16,0 0 1-16,0 1-1 16,0-4 0-16,-4-4 0 15,4 4 1-15,-4-7 0 16,4 3 0-16,-4-4-1 15,0-2 0-15,0-1-1 16,0 0 1-16,0-4-1 16,-5-6 1-16,5-1-1 0,4 11 1 15,-4-3-1-15,-4 3 1 16,0-7-1-16,0 3 1 16,-4-3-1-16,-4-3 0 15,4-1-1-15,-1 0 1 16,1 1 0-16,0-4 0 15,-4-1 0-15,4-6 1 16,0 3-1-16,0-7 0 16,4 4 0-16,0-4 0 0,-1-3-1 15,-3 10 1-15,0 0-1 16,0 0 1-16,0-3 0 16,0 0 0-16,0-1-1 15,0 1 1-15,-1 7 0 31,1-1 0-31,4-2-1 0,0-1 1 16,0-3-1-16,0-1 1 16,0-3-1-16,0-3 0 0,4-4 0 15,0 7 0-15,4 0 0 16,-1 0 0-16,1-4 1 16,-8-3 0-16,4 7-1 15,0-3 1-15,-4-4-1 16,4 0 1-16,0 0-1 15,0-4 1-15,0-3-1 16,4-4 0-16,0 7 0 16,4-3 1-16,0 0-1 15,4 3 1-15,4-3-1 16,4-4 0-16,0 4 0 16,-4 0 0-16,0 3 0 15,0-3 0-15,0-1 0 16,0 1 0-16,0 0 0 15,4 0 0-15,0 3 0 16,0-3 0-16,0 0 0 0,0-4 1 16,0 7-1-16,-4 8 1 0,0-4-1 15,0 7 1-15,0 0-1 16,0 0 0-16,4 3 0 16,-4 12 0-16,0-1 0 15,0 1 0-15,4-1 0 31,1 0 0-31,-1 1 0 16,0-1 0-16,0 4 0 0,0 0 0 16,4 0 0-16,4 0 0 15,0-14-1-15,0 6 1 16,0-2 0-16,0 2 0 16,0 1 0-16,-4 0 0 15,1 0 0-15,-1 3 0 16,-4 4 0-16,0-7 0 15,0 7 0-15,4-4 1 16,-4 8-1-16,0 3 0 0,0 0 0 16,0 4 0-16,0-1 0 15,0 1 1-15,-4 3-1 16,0 1 0-16,0 2 0 16,-4 1 0-16,0 0 0 15,0 4 1-15,-4-1-1 16,0 0 0-16,0 4 0 15,0 4 0-15,0 3-1 16,-4 4 1-16,0-4 0 16,-4 4 0-16,-4 3-1 15,0 4 1-15,0 7-1 16,0 0 1-16,-1-3-1 16,1-1 1-16,0 8-1 15,0-4 1-15,4-4-1 16,0 4 1-16,0-7-1 15,0-4 1-15,4-3-1 0,0-4 1 16,0 0-1-16,4-3 1 16,0-4-1-16,0-4 0 15,4 4 0-15,0-7 1 16,0 0 0-16,0 0 0 16,4-4-1-16,0 0 1 15,0 1-1-15,4-1 1 16,0 0 0-16,0-7 0 15,0 0 0-15,4-7 0 16,4 0 0-16,0 4 0 16,0 3-1-16,0 0 1 0,0 0 0 15,1 4 0-15,-1 0 0 16,-4-1 0-16,0 1 0 16,0 3 0-16,0 1 0 15,0-1 0-15,0 4 0 16,0 0 0-16,-4-1 0 15,0 1 0-15,0 4 0 0,0-1 0 16,0 4 0-16,0 0 0 16,-4 4 0-16,1-1 0 15,3 4 0-15,0 1 0 16,-4 2 0-16,4 1 0 0,0 0 0 16,0-4 0-16,0 7 0 15,-4 4 0-15,0 0 0 16,-4 3 1-16,0 1-1 31,0 3 1-31,0 0-1 0,0-4 1 0,0-3-1 16,0 0 0-16,-8-3 0 15,4-1 0-15,0-3 0 16,0 3 0-16,4-3-1 16,-4-1 1-16,8 1-1 0,-8-4 1 15,0 0-1 1,4 1 1-16,0-1-1 0,-4 0 1 15,0 0-1-15,4-3 1 16,0-4-1-16,0 3 1 16,-4 1 0-16,4-1 0 15,-4-3 0-15,0 4 0 16,0-4 0-16,0-4 0 16,0 4 0-16,-1-7 0 31,1 4 0-31,0-8 0 0,-4 4 0 15,0-4 0-15,0 4 0 16,0 0 0-16,-4-4 0 16,0 0 1-16,-4 4-1 15,0-7 0-15,0 3 0 16,4 0 1-16,0 1-1 16,0-1 0-16,0 4 0 15,3-4 0-15,-3 4 0 16,4 3 0-16,0 8 0 15,0-4 0-15,0 3-1 16,4 1 1-16,0-1 0 16,4 5 0-16,0-5-1 15,4 4 1-15,0-3-1 16,0 0 1-16,4-1 0 16,4 1 0-16,0-1 0 15,5 1 0-15,-1-4 0 0,0 0 0 16,0 0 0-16,4 0 0 15,0 0 0-15,0-4 0 16,0 1-1-16,4-4 1 16,1-1-1-16,-1 1 1 15,-8 0-1-15,0 3 1 16,-4 1-1-16,0-4 1 16,-4 3 0-16,-8-3 0 15,0-4 0-15,0 1 0 16,0-1 0-16,-4 0 1 0,-8 4-1 15,0 0 1-15,-4-4-1 16,0 4 0-16,0 3 0 16,0 1 0-16,-1 6 0 15,1 4 1-15,0 1-2 16,0 2 1-16,4 5 0 16,0-5 0-16,0 5 0 15,4-8 0-15,0 0 0 16,4-3 0-16,0-4-1 15,4 0 1-15,4-8-1 16,0 5 1-16,4-4-1 16,0-4 0-16,4-3 0 15,0-1 1-15,0 1-1 16,0 0 1-16,0 3 0 16,-4 7 1-16,0-6-1 0,-8 10 1 15,0 0 0-15,0 0 0 16,-4-4-1-16,-4 1 1 15,-4 3-1-15,0 3 1 16,-4-3-1-16,0 4 0 16,0 3 0-16,4-4 0 15,0 5 0-15,8-5 0 16,0-3 0-16,4 0 0 16,0-3-1-16,0-5 1 15,0 1-1-15,4 0 1 16,4 4 0-16,0 3 0 15,-4-4-1-15,-4 4 0 0,4-4 1 16,-4 4 0-16,0 0 0 16,0 0 1-16,0 0-1 15,-4 4 0-15,0 10 0 16,0 1 1-16,-4 2-4 16,0 1 1-16,4 4-5 15,0 3 1-15,0-4-5 16,0 1 1-16,0 3-3 15,8 7 1-15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13.88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-1-2 12 0,'-4'-3'6'0,"12"3"-6"0,-8 0 7 16,4 7-5-16,-4-4 0 0,4 4 2 15,0-3 1-15,0 3-5 32,4 0 0-32,0 8 4 15,0-5 1-15,0 5-2 16,1-1 1-16,3 7-2 15,-4-3 0-15,4 4-1 16,0-1 0-16,4 4-1 16,-4 4 1-16,0 0-1 15,4 3 0-15,0-7 1 16,0 3 0-16,4 5 0 16,1 2 0-16,-1 1-1 0,4-4 1 15,4-3 0-15,0 0 0 16,0 3-1-16,-8 0 1 15,1-3-1-15,-1 3 1 16,0 0 0-16,0-3 0 16,0-1-1-16,-4-3 1 15,0 4-1-15,4 3 1 16,1 0-1-16,-1 0 1 16,0-3-1-16,0-4 0 15,0 4 0-15,0-1 1 16,0 5-1-16,8 2 1 0,-7 1 0 15,-1 0 0-15,0 0 0 16,4-4 0-16,0 11 0 16,0-4 0-16,0 1-1 15,1-1 1-15,-1 0-1 16,-4 1 1-16,0 2-1 16,0-2 0-16,-4-4 0 15,4-1 1-15,-4 1-1 16,-4 0 0-16,1 0 1 15,-5-1 0-15,0-2-1 0,0 2 1 16,4 5 0 0,0-8 0-16,0 4-1 0,0 3 1 15,0-3-1-15,-4 0 1 16,0-1-1-16,-4 8 1 16,0 0-1-16,0-10 1 15,0 2-1-15,0 1 0 16,0 3 0-16,0 1 1 15,0-1-1-15,0-10 0 0,0 10 0 16,0 4 0-16,0-4 0 16,0 8 1-16,1-1-1 15,-5-3 0-15,-5 0 0 16,1 0 0-16,-4 0 0 16,4-7 0-16,-4 0 0 15,0-1 1-15,0 1-1 16,0 0 0-16,4 0 1 15,-4 0 0-15,4-11-1 16,-4 3 1-16,4 4 0 0,0 4 0 16,0-7-1-16,0 3 1 15,0 4-1-15,0-4 0 16,0 4 0-16,0 7 1 16,-4-4-1-16,0-7 0 15,-4 4 0-15,4 3 0 16,-4-3 0-16,-1-4 0 15,1 1 0-15,4-1 0 16,0 0-1-16,0-7 1 16,0 4 0-16,0-4 0 0,0 7 0 15,4 0 0-15,-8 7 0 16,0-6 0-16,0-1 0 16,0 0 0-16,4-3 0 15,-4-4 1-15,0 3-2 16,-5 1 1-16,5-4 0 15,0 0 0-15,0-11-1 16,4 1 1-16,0-1-1 16,0 4 0-16,4-4 0 15,0 0 1-15,0 1-1 16,0-1 1-16,-4 0-1 0,4-3 1 16,0 0 0-16,0-4 1 15,0 0-2-15,0 0 1 16,0-3 0-16,0-1 0 15,0 1 0-15,0-4 0 16,0 0-1-16,4-7 1 16,-4 0-1-16,4-4 1 15,0-3 0-15,-4 3 0 16,0-3 0-16,0-4 0 16,4-4 0-16,-4-6 0 0,4-8 0 15,0 0 0-15,0 4-1 16,0-4 1-16,4-3-1 15,-4 3 1-15,4 7 0 16,-4 8 0-16,0-1 0 16,4 5 0-16,-4 9 0 31,0 8 1-31,0-14-1 0,0 14 1 0,4 4-1 16,-4 3 0-16,0 7 0 15,0 8 0-15,0-1 0 16,0 8 0-16,0 3 0 15,-4 7 0 1,4 8 0 0,0-4 0-16,0-4-1 15,0-3 1-15,0-8-1 16,0 1 0-16,0-8 0 0,0 1 1 16,0-4-1-16,0-4 0 15,4 0 0-15,0-3 1 31,0 0-1-31,-4-4 1 16,4 0 0-16,-4-3 0 16,0-4 0-16,0 0 0 0,4-7 0 15,0-1 0-15,0-2 0 16,0-5 0-16,4 1 0 16,0 0 0-16,0-1-1 15,4 1 1-15,4 0-1 16,4 0 1-16,0-4 0 15,1 0 1-15,-1-4-2 16,0-6 1-16,0 6 0 16,4 1 1-16,-4-4-1 15,-4 7 0-15,0 4 0 16,-4 3 1-16,-3 0-1 16,-1 4 0-16,-4 0 0 15,0 3 1-15,-4 4-1 16,4-3 1-16,-4 3-1 15,4 0 0-15,0 3 0 0,-4-3 1 16,0 0-1-16,0 0 0 16,0 0 0-16,0 0 0 15,4 0 0-15,-4 0 0 16,0 0 0-16,0 0 0 16,0 0 0-16,0 0 0 15,-4 0 0-15,4 0 0 16,-4 0-1-16,4 0 1 15,-4-3 0-15,0 3 1 0,0-4-1 16,-8-3 0-16,-1 3 0 16,-3-3 1-16,0 0-1 15,-8-4 0-15,-4 1 0 16,-4-5 1-16,4 1-1 16,3-4 0-16,5 4 0 15,4-1 0-15,0 1 0 16,4 3 0-16,4 4-1 15,0 0 1-15,4 3-1 16,4 4 1-16,0 4 0 16,8 3 0-16,8-7 0 15,0 4 0-15,4 3 0 16,0 0 0-16,1 0-1 16,-1 0 1-16,0-3 0 15,0 0 0-15,-4-1 0 16,-4 4 0-16,-4 0 0 15,0-7 0-15,-8 0 0 0,0 0 0 16,-4-7-1-16,-4-3 1 16,-4 2-1-16,-4-6 1 15,0 3 0-15,-4 1 0 16,4-1 0-16,-1-3 0 16,5 10 0-16,0 0 0 15,4 8 0-15,0 0 0 16,4 13 0-16,0-2 0 15,4 3-1-15,-4 3 1 16,0 1-2-16,4-1 1 0,4 4-5 16,-4-7 1-16,4 0-6 15,8 7 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5.xml"/><Relationship Id="rId18" Type="http://schemas.openxmlformats.org/officeDocument/2006/relationships/image" Target="../media/image450.emf"/><Relationship Id="rId26" Type="http://schemas.openxmlformats.org/officeDocument/2006/relationships/image" Target="../media/image49.emf"/><Relationship Id="rId39" Type="http://schemas.openxmlformats.org/officeDocument/2006/relationships/customXml" Target="../ink/ink18.xml"/><Relationship Id="rId21" Type="http://schemas.openxmlformats.org/officeDocument/2006/relationships/customXml" Target="../ink/ink9.xml"/><Relationship Id="rId34" Type="http://schemas.openxmlformats.org/officeDocument/2006/relationships/image" Target="../media/image53.emf"/><Relationship Id="rId7" Type="http://schemas.openxmlformats.org/officeDocument/2006/relationships/customXml" Target="../ink/ink2.xml"/><Relationship Id="rId12" Type="http://schemas.openxmlformats.org/officeDocument/2006/relationships/image" Target="../media/image42.emf"/><Relationship Id="rId17" Type="http://schemas.openxmlformats.org/officeDocument/2006/relationships/customXml" Target="../ink/ink7.xml"/><Relationship Id="rId25" Type="http://schemas.openxmlformats.org/officeDocument/2006/relationships/customXml" Target="../ink/ink11.xml"/><Relationship Id="rId33" Type="http://schemas.openxmlformats.org/officeDocument/2006/relationships/customXml" Target="../ink/ink15.xml"/><Relationship Id="rId38" Type="http://schemas.openxmlformats.org/officeDocument/2006/relationships/image" Target="../media/image55.emf"/><Relationship Id="rId2" Type="http://schemas.openxmlformats.org/officeDocument/2006/relationships/image" Target="../media/image360.png"/><Relationship Id="rId16" Type="http://schemas.openxmlformats.org/officeDocument/2006/relationships/image" Target="../media/image440.emf"/><Relationship Id="rId20" Type="http://schemas.openxmlformats.org/officeDocument/2006/relationships/image" Target="../media/image460.emf"/><Relationship Id="rId29" Type="http://schemas.openxmlformats.org/officeDocument/2006/relationships/customXml" Target="../ink/ink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emf"/><Relationship Id="rId11" Type="http://schemas.openxmlformats.org/officeDocument/2006/relationships/customXml" Target="../ink/ink4.xml"/><Relationship Id="rId24" Type="http://schemas.openxmlformats.org/officeDocument/2006/relationships/image" Target="../media/image48.emf"/><Relationship Id="rId32" Type="http://schemas.openxmlformats.org/officeDocument/2006/relationships/image" Target="../media/image52.emf"/><Relationship Id="rId37" Type="http://schemas.openxmlformats.org/officeDocument/2006/relationships/customXml" Target="../ink/ink17.xml"/><Relationship Id="rId40" Type="http://schemas.openxmlformats.org/officeDocument/2006/relationships/image" Target="../media/image56.emf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28" Type="http://schemas.openxmlformats.org/officeDocument/2006/relationships/image" Target="../media/image500.emf"/><Relationship Id="rId36" Type="http://schemas.openxmlformats.org/officeDocument/2006/relationships/image" Target="../media/image54.emf"/><Relationship Id="rId10" Type="http://schemas.openxmlformats.org/officeDocument/2006/relationships/image" Target="../media/image41.emf"/><Relationship Id="rId19" Type="http://schemas.openxmlformats.org/officeDocument/2006/relationships/customXml" Target="../ink/ink8.xml"/><Relationship Id="rId31" Type="http://schemas.openxmlformats.org/officeDocument/2006/relationships/customXml" Target="../ink/ink14.xml"/><Relationship Id="rId4" Type="http://schemas.openxmlformats.org/officeDocument/2006/relationships/image" Target="../media/image380.png"/><Relationship Id="rId9" Type="http://schemas.openxmlformats.org/officeDocument/2006/relationships/customXml" Target="../ink/ink3.xml"/><Relationship Id="rId14" Type="http://schemas.openxmlformats.org/officeDocument/2006/relationships/image" Target="../media/image43.emf"/><Relationship Id="rId22" Type="http://schemas.openxmlformats.org/officeDocument/2006/relationships/image" Target="../media/image470.emf"/><Relationship Id="rId27" Type="http://schemas.openxmlformats.org/officeDocument/2006/relationships/customXml" Target="../ink/ink12.xml"/><Relationship Id="rId30" Type="http://schemas.openxmlformats.org/officeDocument/2006/relationships/image" Target="../media/image51.emf"/><Relationship Id="rId35" Type="http://schemas.openxmlformats.org/officeDocument/2006/relationships/customXml" Target="../ink/ink16.xml"/><Relationship Id="rId8" Type="http://schemas.openxmlformats.org/officeDocument/2006/relationships/image" Target="../media/image400.emf"/><Relationship Id="rId3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מערכות דו </a:t>
            </a:r>
            <a:r>
              <a:rPr lang="he-IL" dirty="0" err="1"/>
              <a:t>מימדיות</a:t>
            </a:r>
            <a:r>
              <a:rPr lang="he-IL" dirty="0"/>
              <a:t> לינאריות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מרוכבים וסיכום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0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חישוב ערכים עצמיים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1844824"/>
                <a:ext cx="1879297" cy="145437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44824"/>
                <a:ext cx="1879297" cy="14543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11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ערכים עצמיים מרוכבים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תזכורת, נוסחת אוילר: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he-IL" dirty="0"/>
              </a:p>
              <a:p>
                <a:pPr marL="0" indent="0" algn="r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82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העשרה: למה החלק המדומה נעלם?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e-IL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he-IL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he-IL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he-IL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e-IL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ערכים ווקטורים עצמיים: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עבור תנאי התחלה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נקבל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ולכן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func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func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func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func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func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func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func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func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:endParaRPr lang="he-IL" dirty="0"/>
              </a:p>
              <a:p>
                <a:pPr marL="0" indent="0" algn="l" rtl="0">
                  <a:buNone/>
                </a:pPr>
                <a:endParaRPr lang="he-IL" dirty="0"/>
              </a:p>
              <a:p>
                <a:pPr marL="0" indent="0" algn="r">
                  <a:buNone/>
                </a:pPr>
                <a:endParaRPr lang="he-IL" dirty="0"/>
              </a:p>
              <a:p>
                <a:pPr marL="0" indent="0" algn="l" rtl="0">
                  <a:buNone/>
                </a:pPr>
                <a:endParaRPr lang="he-IL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62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אז מה קורה פה?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54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תדירות / זמן מחזור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1772816"/>
            <a:ext cx="2981325" cy="3962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2536" y="4005064"/>
            <a:ext cx="5887566" cy="263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1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יציבות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691680" y="2132856"/>
            <a:ext cx="1224136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979712" y="2132856"/>
            <a:ext cx="432048" cy="2448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82677" y="1590581"/>
                <a:ext cx="16331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677" y="1590581"/>
                <a:ext cx="1633139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4499992" y="2132856"/>
            <a:ext cx="1224136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788024" y="2132856"/>
            <a:ext cx="432048" cy="2448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090989" y="1590581"/>
                <a:ext cx="16331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989" y="1590581"/>
                <a:ext cx="163313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7308304" y="2138387"/>
            <a:ext cx="1224136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596336" y="2138387"/>
            <a:ext cx="432048" cy="2448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899301" y="1596112"/>
                <a:ext cx="16331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301" y="1596112"/>
                <a:ext cx="1633139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6" name="Ink 25"/>
              <p14:cNvContentPartPr/>
              <p14:nvPr/>
            </p14:nvContentPartPr>
            <p14:xfrm>
              <a:off x="2247308" y="2431491"/>
              <a:ext cx="197640" cy="1717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36508" y="2419251"/>
                <a:ext cx="21456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4" name="Ink 33"/>
              <p14:cNvContentPartPr/>
              <p14:nvPr/>
            </p14:nvContentPartPr>
            <p14:xfrm>
              <a:off x="2034548" y="2099211"/>
              <a:ext cx="423360" cy="234684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22308" y="2087691"/>
                <a:ext cx="447120" cy="236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5" name="Ink 34"/>
              <p14:cNvContentPartPr/>
              <p14:nvPr/>
            </p14:nvContentPartPr>
            <p14:xfrm>
              <a:off x="1309868" y="2682411"/>
              <a:ext cx="873720" cy="44748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00148" y="2673051"/>
                <a:ext cx="889920" cy="46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7" name="Ink 36"/>
              <p14:cNvContentPartPr/>
              <p14:nvPr/>
            </p14:nvContentPartPr>
            <p14:xfrm>
              <a:off x="1314188" y="2320971"/>
              <a:ext cx="629640" cy="46620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305548" y="2309091"/>
                <a:ext cx="645840" cy="48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0" name="Ink 39"/>
              <p14:cNvContentPartPr/>
              <p14:nvPr/>
            </p14:nvContentPartPr>
            <p14:xfrm>
              <a:off x="4468868" y="2067171"/>
              <a:ext cx="876600" cy="61344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56628" y="2056371"/>
                <a:ext cx="898200" cy="63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3" name="Ink 42"/>
              <p14:cNvContentPartPr/>
              <p14:nvPr/>
            </p14:nvContentPartPr>
            <p14:xfrm>
              <a:off x="4712228" y="4103331"/>
              <a:ext cx="1111320" cy="43956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703948" y="4099371"/>
                <a:ext cx="1130760" cy="45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9" name="Ink 48"/>
              <p14:cNvContentPartPr/>
              <p14:nvPr/>
            </p14:nvContentPartPr>
            <p14:xfrm>
              <a:off x="2023028" y="3069051"/>
              <a:ext cx="1136520" cy="95544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013668" y="3059331"/>
                <a:ext cx="1157040" cy="97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4" name="Ink 53"/>
              <p14:cNvContentPartPr/>
              <p14:nvPr/>
            </p14:nvContentPartPr>
            <p14:xfrm>
              <a:off x="5338268" y="2299011"/>
              <a:ext cx="350640" cy="154044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326388" y="2288211"/>
                <a:ext cx="366480" cy="155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6" name="Ink 55"/>
              <p14:cNvContentPartPr/>
              <p14:nvPr/>
            </p14:nvContentPartPr>
            <p14:xfrm>
              <a:off x="4303628" y="2340771"/>
              <a:ext cx="429480" cy="157356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299308" y="2336091"/>
                <a:ext cx="443520" cy="158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8" name="Ink 57"/>
              <p14:cNvContentPartPr/>
              <p14:nvPr/>
            </p14:nvContentPartPr>
            <p14:xfrm>
              <a:off x="5032268" y="3812091"/>
              <a:ext cx="398520" cy="605160"/>
            </p14:xfrm>
          </p:contentPart>
        </mc:Choice>
        <mc:Fallback xmlns="">
          <p:pic>
            <p:nvPicPr>
              <p:cNvPr id="58" name="Ink 57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021828" y="3800931"/>
                <a:ext cx="412920" cy="62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64" name="Ink 63"/>
              <p14:cNvContentPartPr/>
              <p14:nvPr/>
            </p14:nvContentPartPr>
            <p14:xfrm>
              <a:off x="7428788" y="4227891"/>
              <a:ext cx="1177920" cy="384480"/>
            </p14:xfrm>
          </p:contentPart>
        </mc:Choice>
        <mc:Fallback xmlns="">
          <p:pic>
            <p:nvPicPr>
              <p:cNvPr id="64" name="Ink 63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418348" y="4219971"/>
                <a:ext cx="1195200" cy="39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73" name="Ink 72"/>
              <p14:cNvContentPartPr/>
              <p14:nvPr/>
            </p14:nvContentPartPr>
            <p14:xfrm>
              <a:off x="6991028" y="2516451"/>
              <a:ext cx="854640" cy="657360"/>
            </p14:xfrm>
          </p:contentPart>
        </mc:Choice>
        <mc:Fallback xmlns="">
          <p:pic>
            <p:nvPicPr>
              <p:cNvPr id="73" name="Ink 72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986708" y="2509971"/>
                <a:ext cx="869760" cy="67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75" name="Ink 74"/>
              <p14:cNvContentPartPr/>
              <p14:nvPr/>
            </p14:nvContentPartPr>
            <p14:xfrm>
              <a:off x="7450748" y="2782131"/>
              <a:ext cx="104040" cy="137880"/>
            </p14:xfrm>
          </p:contentPart>
        </mc:Choice>
        <mc:Fallback xmlns="">
          <p:pic>
            <p:nvPicPr>
              <p:cNvPr id="75" name="Ink 74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442828" y="2775291"/>
                <a:ext cx="12096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78" name="Ink 77"/>
              <p14:cNvContentPartPr/>
              <p14:nvPr/>
            </p14:nvContentPartPr>
            <p14:xfrm>
              <a:off x="7249148" y="2097411"/>
              <a:ext cx="160920" cy="234360"/>
            </p14:xfrm>
          </p:contentPart>
        </mc:Choice>
        <mc:Fallback xmlns="">
          <p:pic>
            <p:nvPicPr>
              <p:cNvPr id="78" name="Ink 77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236908" y="2088771"/>
                <a:ext cx="18144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79" name="Ink 78"/>
              <p14:cNvContentPartPr/>
              <p14:nvPr/>
            </p14:nvContentPartPr>
            <p14:xfrm>
              <a:off x="7954028" y="2155011"/>
              <a:ext cx="165960" cy="169560"/>
            </p14:xfrm>
          </p:contentPart>
        </mc:Choice>
        <mc:Fallback xmlns="">
          <p:pic>
            <p:nvPicPr>
              <p:cNvPr id="79" name="Ink 78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945388" y="2146371"/>
                <a:ext cx="18108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80" name="Ink 79"/>
              <p14:cNvContentPartPr/>
              <p14:nvPr/>
            </p14:nvContentPartPr>
            <p14:xfrm>
              <a:off x="7694468" y="2077251"/>
              <a:ext cx="166680" cy="952200"/>
            </p14:xfrm>
          </p:contentPart>
        </mc:Choice>
        <mc:Fallback xmlns="">
          <p:pic>
            <p:nvPicPr>
              <p:cNvPr id="80" name="Ink 79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685828" y="2072571"/>
                <a:ext cx="184320" cy="9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81" name="Ink 80"/>
              <p14:cNvContentPartPr/>
              <p14:nvPr/>
            </p14:nvContentPartPr>
            <p14:xfrm>
              <a:off x="7952948" y="3166971"/>
              <a:ext cx="627840" cy="336600"/>
            </p14:xfrm>
          </p:contentPart>
        </mc:Choice>
        <mc:Fallback xmlns="">
          <p:pic>
            <p:nvPicPr>
              <p:cNvPr id="81" name="Ink 80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941428" y="3155451"/>
                <a:ext cx="643320" cy="35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82" name="Ink 81"/>
              <p14:cNvContentPartPr/>
              <p14:nvPr/>
            </p14:nvContentPartPr>
            <p14:xfrm>
              <a:off x="7861148" y="3299811"/>
              <a:ext cx="232920" cy="1110240"/>
            </p14:xfrm>
          </p:contentPart>
        </mc:Choice>
        <mc:Fallback xmlns="">
          <p:pic>
            <p:nvPicPr>
              <p:cNvPr id="82" name="Ink 81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848908" y="3287571"/>
                <a:ext cx="255960" cy="1126800"/>
              </a:xfrm>
              <a:prstGeom prst="rect">
                <a:avLst/>
              </a:prstGeom>
            </p:spPr>
          </p:pic>
        </mc:Fallback>
      </mc:AlternateContent>
      <p:sp>
        <p:nvSpPr>
          <p:cNvPr id="85" name="Rectangle 84"/>
          <p:cNvSpPr/>
          <p:nvPr/>
        </p:nvSpPr>
        <p:spPr>
          <a:xfrm>
            <a:off x="7410068" y="5349430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/>
              <a:t>צומת יציב</a:t>
            </a:r>
            <a:endParaRPr lang="he-IL" dirty="0"/>
          </a:p>
        </p:txBody>
      </p:sp>
      <p:sp>
        <p:nvSpPr>
          <p:cNvPr id="86" name="Rectangle 85"/>
          <p:cNvSpPr/>
          <p:nvPr/>
        </p:nvSpPr>
        <p:spPr>
          <a:xfrm>
            <a:off x="4632208" y="5276033"/>
            <a:ext cx="60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אוכף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353873" y="5332657"/>
            <a:ext cx="135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dirty="0"/>
              <a:t>צומת לא יציב</a:t>
            </a:r>
          </a:p>
        </p:txBody>
      </p:sp>
    </p:spTree>
    <p:extLst>
      <p:ext uri="{BB962C8B-B14F-4D97-AF65-F5344CB8AC3E}">
        <p14:creationId xmlns:p14="http://schemas.microsoft.com/office/powerpoint/2010/main" val="193642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קצת סדר בברדק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196"/>
          <a:ext cx="8229600" cy="4350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12791993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54283882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74798739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605783473"/>
                    </a:ext>
                  </a:extLst>
                </a:gridCol>
              </a:tblGrid>
              <a:tr h="725049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איור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שם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ערכים</a:t>
                      </a:r>
                      <a:r>
                        <a:rPr lang="he-IL" baseline="0" dirty="0"/>
                        <a:t> עצמיים</a:t>
                      </a:r>
                      <a:endParaRPr lang="en-US" baseline="0" dirty="0"/>
                    </a:p>
                    <a:p>
                      <a:pPr algn="r" rtl="1"/>
                      <a:r>
                        <a:rPr lang="he-IL" baseline="0" dirty="0"/>
                        <a:t>במישור המרוכב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ערכים עצמיים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939116"/>
                  </a:ext>
                </a:extLst>
              </a:tr>
              <a:tr h="725049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צומת יציב</a:t>
                      </a:r>
                    </a:p>
                    <a:p>
                      <a:pPr algn="r" rtl="1"/>
                      <a:r>
                        <a:rPr lang="en-US" dirty="0"/>
                        <a:t>Stable 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ממשיים.</a:t>
                      </a:r>
                    </a:p>
                    <a:p>
                      <a:pPr algn="r" rtl="1"/>
                      <a:r>
                        <a:rPr lang="he-IL" dirty="0"/>
                        <a:t>שניהם שליליים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013505"/>
                  </a:ext>
                </a:extLst>
              </a:tr>
              <a:tr h="725049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צומת לא יציב</a:t>
                      </a:r>
                      <a:endParaRPr lang="en-US" dirty="0"/>
                    </a:p>
                    <a:p>
                      <a:pPr algn="r" rtl="1"/>
                      <a:r>
                        <a:rPr lang="en-US" dirty="0"/>
                        <a:t>Unstable 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ממשיים.</a:t>
                      </a:r>
                    </a:p>
                    <a:p>
                      <a:pPr algn="r" rtl="1"/>
                      <a:r>
                        <a:rPr lang="he-IL" dirty="0"/>
                        <a:t>שניהם חיוביים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401752"/>
                  </a:ext>
                </a:extLst>
              </a:tr>
              <a:tr h="725049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אוכף</a:t>
                      </a:r>
                      <a:endParaRPr lang="en-US" dirty="0"/>
                    </a:p>
                    <a:p>
                      <a:pPr algn="r" rtl="1"/>
                      <a:r>
                        <a:rPr lang="en-US" dirty="0"/>
                        <a:t>Saddle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ממשיים.</a:t>
                      </a:r>
                    </a:p>
                    <a:p>
                      <a:pPr algn="r" rtl="1"/>
                      <a:r>
                        <a:rPr lang="he-IL" dirty="0"/>
                        <a:t>אחד</a:t>
                      </a:r>
                      <a:r>
                        <a:rPr lang="he-IL" baseline="0" dirty="0"/>
                        <a:t> חיובי אחד שלילי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84318"/>
                  </a:ext>
                </a:extLst>
              </a:tr>
              <a:tr h="725049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ספירלה יציבה</a:t>
                      </a:r>
                      <a:endParaRPr lang="en-US" dirty="0"/>
                    </a:p>
                    <a:p>
                      <a:pPr algn="r" rtl="1"/>
                      <a:r>
                        <a:rPr lang="en-US" dirty="0"/>
                        <a:t>Stable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מרוכבים.</a:t>
                      </a:r>
                    </a:p>
                    <a:p>
                      <a:pPr algn="r" rtl="1"/>
                      <a:r>
                        <a:rPr lang="he-IL" dirty="0"/>
                        <a:t>חלק ממשי</a:t>
                      </a:r>
                      <a:r>
                        <a:rPr lang="he-IL" baseline="0" dirty="0"/>
                        <a:t> שלילי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990975"/>
                  </a:ext>
                </a:extLst>
              </a:tr>
              <a:tr h="725049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ספירלה לא יציבה</a:t>
                      </a:r>
                      <a:endParaRPr lang="en-US" dirty="0"/>
                    </a:p>
                    <a:p>
                      <a:pPr algn="r" rtl="1"/>
                      <a:r>
                        <a:rPr lang="en-US" dirty="0"/>
                        <a:t>Unstable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מרוכבים</a:t>
                      </a:r>
                    </a:p>
                    <a:p>
                      <a:pPr algn="r" rtl="1"/>
                      <a:r>
                        <a:rPr lang="he-IL" dirty="0"/>
                        <a:t>חלק ממשי חיובי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89636"/>
                  </a:ext>
                </a:extLst>
              </a:tr>
            </a:tbl>
          </a:graphicData>
        </a:graphic>
      </p:graphicFrame>
      <p:pic>
        <p:nvPicPr>
          <p:cNvPr id="2058" name="Picture 10" descr="Image result for stable focus sadd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96" r="60622"/>
          <a:stretch/>
        </p:blipFill>
        <p:spPr bwMode="auto">
          <a:xfrm>
            <a:off x="457200" y="3648029"/>
            <a:ext cx="902908" cy="100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0" descr="Image result for stable focus sadd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4" t="-568" r="-1512" b="65864"/>
          <a:stretch/>
        </p:blipFill>
        <p:spPr bwMode="auto">
          <a:xfrm>
            <a:off x="1532188" y="2908479"/>
            <a:ext cx="902908" cy="100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0" descr="Image result for stable focus sadd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0" t="-1470" r="52782" b="66766"/>
          <a:stretch/>
        </p:blipFill>
        <p:spPr bwMode="auto">
          <a:xfrm>
            <a:off x="503280" y="2162227"/>
            <a:ext cx="902908" cy="100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0" descr="Image result for stable focus sadd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6" t="33880" r="52196" b="31416"/>
          <a:stretch/>
        </p:blipFill>
        <p:spPr bwMode="auto">
          <a:xfrm>
            <a:off x="1524831" y="4339662"/>
            <a:ext cx="902908" cy="100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0" descr="Image result for stable focus sadd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58" t="32623" r="-1736" b="32673"/>
          <a:stretch/>
        </p:blipFill>
        <p:spPr bwMode="auto">
          <a:xfrm>
            <a:off x="457200" y="5095314"/>
            <a:ext cx="902908" cy="100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6133048"/>
            <a:ext cx="4346126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he-IL" dirty="0"/>
              <a:t>באיורים נקודת השבת היא לא בראשית הצירים.</a:t>
            </a:r>
          </a:p>
          <a:p>
            <a:pPr algn="r" rtl="1"/>
            <a:r>
              <a:rPr lang="he-IL" dirty="0"/>
              <a:t>נא להתעלם מזה, ולהתייחס לצורה הכללית.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98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קצת סדר בברדק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thumb/3/3f/LinDynSysTraceDet.jpg/400px-LinDynSysTraceD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91605"/>
            <a:ext cx="4711600" cy="289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094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49056</TotalTime>
  <Words>279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מערכות דו מימדיות לינאריות</vt:lpstr>
      <vt:lpstr>חישוב ערכים עצמיים</vt:lpstr>
      <vt:lpstr>ערכים עצמיים מרוכבים</vt:lpstr>
      <vt:lpstr>העשרה: למה החלק המדומה נעלם?</vt:lpstr>
      <vt:lpstr>אז מה קורה פה?</vt:lpstr>
      <vt:lpstr>תדירות / זמן מחזור</vt:lpstr>
      <vt:lpstr>יציבות</vt:lpstr>
      <vt:lpstr>קצת סדר בברדק</vt:lpstr>
      <vt:lpstr>קצת סדר בברדק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273</cp:revision>
  <dcterms:created xsi:type="dcterms:W3CDTF">2014-08-09T08:29:52Z</dcterms:created>
  <dcterms:modified xsi:type="dcterms:W3CDTF">2020-03-31T21:46:08Z</dcterms:modified>
</cp:coreProperties>
</file>