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8" r:id="rId3"/>
    <p:sldId id="598" r:id="rId4"/>
    <p:sldId id="599" r:id="rId5"/>
    <p:sldId id="600" r:id="rId6"/>
    <p:sldId id="492" r:id="rId7"/>
    <p:sldId id="596" r:id="rId8"/>
    <p:sldId id="601" r:id="rId9"/>
    <p:sldId id="422" r:id="rId10"/>
    <p:sldId id="552" r:id="rId11"/>
    <p:sldId id="556" r:id="rId12"/>
    <p:sldId id="516" r:id="rId13"/>
    <p:sldId id="559" r:id="rId14"/>
    <p:sldId id="5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47:33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20041 6799 95 0,'-1'-6'81'0,"-1"1"21"15,0 1 14-15,2-1-9 16,-7 1-13-16,8 4-23 16,-1-1-12-16,-1 2-26 0,1-1-6 15,-1 0-8-15,0 0 0 16,-3 6 4-16,-3 11 2 15,-6 33-2-15,7-20-2 16,0 2-1-16,6 7-1 16,0 8-1-16,-3 1-2 15,5 8-4-15,-4 5-2 16,0 4-4-16,2 8-1 16,-1 7 7-16,0 2 5 0,-2 7 9 15,4 0 4-15,-5 2 0 16,2 8-4-16,2 3-9 15,2 3-4-15,0 0-8 16,1-6-2-16,-1 3-1 16,-2-1 0-16,6-2-1 15,-2-1 1-15,1-7 0 16,0-4 1-16,3-1 1 16,-2-3 0-16,2-8 3 15,4-2 2-15,-6-16 1 16,3-2 1-16,1-10-3 15,-5-3-2-15,8-2-1 16,-5-6-1-16,2-1-1 16,1-3-1-16,-8-8-1 15,3-4-3-15,-3-7-35 16,-3-2-33-16,3-6-141 16,-1-3 133-16</inkml:trace>
  <inkml:trace contextRef="#ctx0" brushRef="#br0" timeOffset="868.67">18888 8239 320 0,'-4'0'126'16,"6"0"-87"-16,2 2-4 16,-4-2 5-16,0 0 12 0,0 0 19 15,4 0-2-15,6 1-23 16,9 2-12-16,29 12-22 15,-22-11-3-15,8 6 5 16,1-1 7-16,8-2 16 16,4 4 6-16,12-4 1 15,8-4-3-15,0 0-7 16,6-3-4-16,7 2-4 16,-5 0-5-16,18-1 3 15,2-1 6-15,-5-2 7 16,6-3 3-16,-2 0-5 15,-1 0-8-15,10 2-7 16,1 0-4-16,0 1-1 16,1-2-1-16,1 2-2 15,2 1 1-15,1 1-5 16,-9 1 21-16,-6 0 13 16,-2 0 4-16,-7 2 8 0,3 0-19 15,-7 1-12 1,-6 1-3-16,-15 0-6 0,-7-2-3 15,-7 1-4-15,1-1-1 16,-6 0 0-16,-6 2 0 16,-6-3 0-16,-9 0 1 15,-7-2-46-15,-6-1-46 16,-7-2-160-16,0-3 150 16</inkml:trace>
  <inkml:trace contextRef="#ctx0" brushRef="#br0" timeOffset="2526.23">19572 7776 151 0,'-63'-15'91'16,"69"18"-14"-16,1-3-9 16,4 1-1-16,0-1 16 15,-3 0 4-15,6-1-7 16,0 1-2-16,6 0-19 15,3 1-4-15,1 0-4 16,3 0 2-16,5 2-3 16,3-3 0-16,9 4-5 15,-2-1-7-15,3 1-9 16,-6-1-4-16,5 1-2 16,-2 1 2-16,3-1 6 15,3 0 2-15,-3 0 3 16,2-4 0-16,1 0-8 15,3 0-5-15,-1-3-6 0,-3 1-2 16,-3-4 0-16,-6 2 7 16,0-2 10-16,4 2 2 15,1-4 1-15,4 0-8 16,-2 0-7-16,-6-1-3 16,-5 3 0-16,-2-2-2 15,-8 3-4-15,-3 0-1 16,-7 4-4-16,-3 1 0 15,-7-1-2-15,-1 0 2 0,-4 0 1 16,0 0 2-16,0 1-3 16,-1 0-5-16,1 0-19 15,0 0-16-15,0 0-42 16,0 0-28-16,0 0-59 16,0 0-29-16,0 0-70 15,0 0-73-15,1 0 221 16</inkml:trace>
  <inkml:trace contextRef="#ctx0" brushRef="#br0" timeOffset="2962.08">20831 7608 286 0,'-43'-25'140'16,"34"34"-61"-16,-2-6 8 16,6 5-10-16,0-3-13 15,6-2-4-15,7 5-8 16,6 0-11-16,4 1-1 15,6 0-8-15,1 0-5 0,2-1-10 16,3-3-2-16,3 1 10 16,-2 0 6-16,-4 1 6 15,0 1 1-15,-14-1-8 16,-6-1-4-16,-7 2 2 16,-7 0 4-16,0 4 9 15,-2 4 2-15,-5-3-11 16,-3 2-6-16,-9 0-19 15,3-2-5-15,-2 2-12 16,2-4-20-16,10 1-75 16,3-1-62-16,5-5 100 15</inkml:trace>
  <inkml:trace contextRef="#ctx0" brushRef="#br0" timeOffset="3713.67">22413 7646 254 0,'22'30'187'16,"-51"-23"35"-16,-5-3-26 16,-12-1-52-16,1 3-15 15,-5-4-35-15,-4 2-13 16,-4 2-11-16,-7-2 1 16,-6-1 7-16,-7 2-1 15,2-3-11-15,2-2-11 16,7 3-21-16,3-3-6 15,13 3-4-15,-4-1-3 0,-3-1 0 16,2 2-3-16,-2-1-2 16,9 2-1-16,9-1-4 15,3 0-3-15,14-1-5 16,6-2-2-16,4 0-1 16,7 0-3-16,1-2-16 15,5 1-11-15,0 0-21 16,0 0-18-16,0 0-52 15,6 0-20-15,12 0-38 16,28-4-20-16,-25 3-22 16,-1 1-35-16,2-9 165 15</inkml:trace>
  <inkml:trace contextRef="#ctx0" brushRef="#br0" timeOffset="4101.63">21416 7632 306 0,'40'-27'180'0,"-52"24"-56"15,-6 3 8-15,-4 2-40 16,-5-2-10-16,-5 6 0 16,-2 5-4-16,-2 2-28 15,0 7-14-15,3-1-14 16,5 0-5-16,6 8-8 16,4-4-3-16,14 2-8 15,-1-4-2-15,10-3-3 16,7 2 2-16,7-3 2 15,4-1 2-15,5-4 1 16,0-2-1-16,-1-5-8 16,0 1-16-16,1-5-58 15,0 2-54-15,0-6 82 16</inkml:trace>
  <inkml:trace contextRef="#ctx0" brushRef="#br0" timeOffset="4927.72">21195 6745 163 0,'0'-8'123'16,"-1"1"38"-16,1-2-9 16,0 2-16-16,-2-1-2 15,2 2-21-15,-2 2-11 16,0 1-28-16,2 3-16 15,0 0-32-15,0 0-12 0,0 0-10 16,0 0 0-16,0 1 4 16,0 17 4-16,0 38 1 15,0-23 0-15,0 0-4 16,-3-1-1-16,2 1-2 16,0-2 0-16,-1 0 5 15,1-1 9-15,-4-4 9 16,4-2 1-16,0-5-4 15,0-1-8-15,2-7-8 16,-2-1 0-16,0-5 0 16,-3-3 1-16,0-2 15 15,3 0 11-15,1-2 5 16,0 1-2-16,0 0-20 16,-1 0-14-16,0 0-15 15,0 0-18-15,1 0-44 16,0 0-23-16,0 0-78 15,0 0-60-15,0 0 153 0</inkml:trace>
  <inkml:trace contextRef="#ctx0" brushRef="#br0" timeOffset="5557.04">21188 7043 271 0,'-4'-8'154'16,"1"2"-15"-16,-3 2-5 15,4 1-4-15,1 4-42 16,1-1-38-16,0 0 1 15,0 0 1-15,0 2 5 16,0 14-6-16,2 33-10 0,-2-20-10 16,0 2-4-16,-1 6-8 15,-3 2-4-15,-2 2-5 16,-1 1-3-16,-4-2-3 16,2-3-2-16,0-4-2 15,6-4-3-15,1-5-23 16,0-4-26-16,3-8-74 15,-8-4-57-15,5-7 112 16</inkml:trace>
  <inkml:trace contextRef="#ctx0" brushRef="#br0" timeOffset="6066.81">21040 6850 441 0,'-61'-4'182'0,"64"7"-95"16,4 2 6-16,0-5 41 15,5-4-7-15,-5-7-9 16,-1 1-16-16,9-10-33 16,-3 0-17-16,5-6-26 15,-1-6-7-15,3 0-9 16,5-1-3-16,2 2-4 15,7 6-1-15,-5 3-2 16,-3 0 2-16,-4 9 1 16,-6 1 0-16,-4 8 1 15,-4 1-2-15,-2 10-2 16,3 3-3-16,-8 8 1 16,2 6 1-16,-4 5 1 15,-3-1 1-15,3 4 0 16,0 1 1-16,-2 2-3 15,4 1-29-15,0 0-99 0,-1 2-103 16,1 0 136 0</inkml:trace>
  <inkml:trace contextRef="#ctx0" brushRef="#br0" timeOffset="7430.53">21058 8056 249 0,'28'-33'142'16,"-32"27"-7"-16,2-2-32 16,2 4 24-16,-5-2-18 15,7 5-6-15,-1 1 1 16,1 2-32-16,-2-2-19 15,0 0-36-15,0 0-12 16,-1 21 0-16,4 33 0 0,-1-20 4 16,1 5 5-16,3 8 17 15,-1 3 4-15,-4 6 5 16,3 2 2-16,-7 4-10 16,2 0-3-16,-4-6-7 15,5 0-9-15,0-11-6 16,5-2-1-16,-3-6-1 15,-2-7 1-15,0 1 0 16,-3-10 0-16,4 1 2 16,0-2 0-16,-1-4 1 15,3 0 1-15,-3-5 17 16,-1-5 5-16,1-5 10 16,0 1 14-16,-1-3 12 15,0 0-1-15,0 0-7 16,0 0-14-16,0-1-26 15,-2-4-5-15,-3-5-1 16,-2 0-3-16,-26-26-3 16,23 23-2-16,1-3-6 0,4 2-1 15,2 3 0-15,-2 1 0 16,4 7 0-16,-3 1 1 16,4 4-3-16,0-1-6 15,0 0-7-15,0 0-2 16,0 0 2-16,2 24 5 15,7 35 7-15,-3-20 4 16,-4-1 0-16,0-3 0 16,1-2 0-16,-5-4 0 15,12-11 0-15,-6-1 1 0,5-11 0 16,2-3-1-16,-4-6-2 16,7-2-2-16,-3-8-1 15,9-3 1-15,-3-6-68 16,6-1-52-16,1-2-199 15,-1-1 194-15</inkml:trace>
  <inkml:trace contextRef="#ctx0" brushRef="#br0" timeOffset="13416.73">4029 7254 83 0,'-12'-23'79'0,"12"38"29"15,0 0-6-15,0 9-34 16,2-2 1-16,-1 16-12 16,1 6-6-16,2 13-3 15,0 13-15-15,2 5-18 0,1 8-4 16,3 14-1-16,-1 8 19 15,2 15 9-15,0 6 2 16,1 13 0-16,0 2-17 16,0 6 32-16,0 1 4 15,-1 3 6-15,1 0 5 16,0-2-23-16,-1 2-3 16,-1-4 21-16,-1-2 1 15,-6 3-11-15,0-1-2 0,-5-9-29 16,0-4-10-16,-2-12-6 15,-1-7 0-15,3-8-2 16,-4-5-1-16,2-18 0 16,1-5 0-16,0-18 2 15,1-12 0-15,0-8 1 16,1-11-1-16,-1-9 0 16,1 0-8-16,-1-9-43 15,-4-7-41-15,4-2-135 16,-1-2-106-16,-1-9 202 15</inkml:trace>
  <inkml:trace contextRef="#ctx0" brushRef="#br0" timeOffset="14542.59">2079 9183 96 0,'-1'-1'80'0,"1"0"9"0,0 1-20 15,0 0-2-15,9 2-15 16,7 3-7-16,28 8-10 16,-22-6-4-16,1-4-9 15,-3 2-4-15,11-2-9 16,2 0-3-16,8 1-2 16,9-4 3-16,7 0 29 15,1-4 5-15,9-3 3 16,-1 1 0-16,7-2-25 15,-4 1-2-15,4 3-4 16,-2 0-2-16,7-2-5 16,4 0-1-16,-2 2 0 15,3-3 0-15,-3 4 2 16,2 1 1-16,5-2-1 16,4 5-1-16,5 3 0 15,-3-1-2-15,-5 2-14 0,3-2 65 16,-5-1 6-16,6-1 3 15,2-1 16-15,-6 0-67 16,3 0-4-16,-5 0-1 16,7 3 10-16,1-3 11 15,-2-1 8-15,0-1 1 16,-9-4-6-16,0 4-12 16,0 1-7-16,0-1-3 0,-2 1-4 15,0-3 0 1,-7-2-1-16,-1-1 0 0,-3-6 1 15,0 0 0-15,3-3-1 16,-5-1 0-16,1 2 1 16,-4 0 0-16,-8 2-1 15,-3-1 0-15,-7 1-1 16,1 2 0-16,-2 1 1 16,-2 1 1-16,-6 1 1 15,-5 0-29-15,-4 2-112 16,-6 2-113-16,-5 4 144 15</inkml:trace>
  <inkml:trace contextRef="#ctx0" brushRef="#br0" timeOffset="16180.38">2207 9182 352 0,'3'-1'187'0,"-3"0"-46"16,2-2-34-16,-2 3-53 16,-1 0-13-16,0 0 9 15,0 0 6-15,1 0 10 16,0 0-2-16,0 0-28 16,0 0-9-16,0 0 1 15,0 0 4-15,0 0-1 31,0 0-1-31,9 3 19 0,3 1-5 0,34 10-3 16,-30-11-1-16,2 1-23 16,2 1 3-16,-1-3 3 15,0 1 30-15,3-2 0 16,-4-4-4-16,5 1-1 16,0-6-27-16,0 1-7 15,0 0 0-15,5 4-2 16,-2 0-3-16,0-2-5 15,5 3-1-15,2-3-1 0,-5 0 0 16,0 0-1 0,-4-1 1-16,-3 2 0 0,7 2 3 15,2 0 5-15,-1 1 1 16,5 1 2-16,-2-3-2 16,0-1-6-16,-2 3 0 15,-2-3-1 1,-15 1 16-16,1 2 27 0,42-5 1 0,-1-1-2 15,0-2-17-15,-17 9-26 16,-5-1-2-16,2 1 0 16,-1 0 0-16,-3-1 0 15,8 0 1-15,-3 1-1 16,5 2 0-16,-2-4 0 16,-3 2 0-16,-2-3 0 15,0 1 0-15,-3 2 0 16,-5 0 1-16,-1 1 0 15,-5-1 1-15,-7-1 3 16,-2 2 0-16,-5-1 2 16,-1 2 2-16,-2 0 8 15,-3-2 5-15,0-1 11 16,-1 0 4-16,0 1-18 16,0-1-22-16,0 0-59 15,-2 0-32-15,3-1-59 16,-1 1-24-16,-1 0-80 15,-5-3-94-15,-1-13 228 0</inkml:trace>
  <inkml:trace contextRef="#ctx0" brushRef="#br0" timeOffset="16716.36">3580 8814 493 0,'-11'2'265'0,"2"1"-63"15,5 2-14-15,0-5-63 16,0 1-25-16,4 0-49 15,0-1-22-15,0 0-27 16,0 0 0-16,0 0 3 16,11 2 2-16,7 10-3 15,30 26 0-15,-26-28-1 16,0 2 0-16,3-1-1 16,-1-1-1-16,1 0-1 15,-2 1-1-15,-3 1 1 16,-1 1 1-16,-5 6 3 15,1-1-1-15,-4 3 35 0,-2-1 5 16,-2 0 37-16,-7-1 14 16,-3 4-17-16,0-1 7 15,-9-1-28-15,-6 0-10 16,1 0-14-16,-12-2-9 16,-3-1-7-16,0-2-1 15,-4-4-2-15,2-3-2 16,8-2-2-16,-1-3-4 15,10-3-5-15,2 0-18 0,9-1-69 16,4-1-52-16,6 0-117 16,0 1-61-16,-4-1 199 15</inkml:trace>
  <inkml:trace contextRef="#ctx0" brushRef="#br0" timeOffset="17680.15">4552 9126 162 0,'-16'0'118'0,"3"0"18"16,1 0 5-16,1 0 6 16,2-1-1-16,5 1-2 15,0 0-7-15,4-1-32 16,0 1-23-16,0 0-42 16,0 0-15-16,0 0-8 15,0 0 1-15,0 0 5 16,0 0 0-16,0 2 0 15,8 2 2-15,7 5 1 0,29 24 1 16,-24-31-9-16,3 0-1 16,7-3-1-16,3 0 2 15,7 0 3-15,-1-2-3 16,7-3-3-16,4 1-3 16,-5-3-7-16,3 0-2 15,5 1 46-15,-1-3 2 16,9-3 3-16,7 3 0 15,2-3-46-15,5 0-3 0,-8 1-2 16,-1-3 0-16,1 5 27 16,-2 3 2-16,6 1 2 15,1 1 2-15,0 0-28 16,-7 0-1-16,-4-2-3 16,-3 3 0-16,-7 1 0 15,-2-2 2-15,-1 1 1 16,-2-1 1-16,-3 0 1 15,-3 1-2-15,-2 2-1 16,-3-1 0-16,-8 0 0 16,0 1 1-16,-8 0 2 15,-6 0 0-15,-4 0 7 16,-5 0 9-16,-4 2 21 16,-1 0 8-16,0-1-14 15,0 0-26-15,-10-1-89 16,-14-1-53-16,-34-1-93 0,18 5-61 15,-5 7 182-15</inkml:trace>
  <inkml:trace contextRef="#ctx0" brushRef="#br0" timeOffset="18376.11">4856 8959 208 0,'72'-29'146'0,"-72"29"14"16,2 0 16-16,-2 1 17 0,-1-1 9 15,0 0 3-15,0-1-19 16,0 1-66-16,0 0-32 16,0 0-45-16,-6 2-15 15,-18 6-11-15,-27 11 1 16,16-2 7-16,6-2-1 16,-5 5-1-16,-4-3-3 15,11-1-13-15,-5 1-1 16,5 1-4-16,1-1 0 0,-2-2-2 15,9-5 0-15,8 0-5 16,-1-2-1-16,9-4-10 16,4 5-7-16,4-2-2 15,6 0 4-15,5 5 11 16,-1-4 8-16,9 1 6 16,0 2-1-16,2-2 3 15,5 0 0-15,2 2-1 16,3 0 0-16,1 1-2 15,0 2 0-15,-6-2 1 16,-4 0 1-16,-5 2 3 16,-2 0 1-16,-1 4 1 15,-3-3 7-15,-4-1-82 16,0-2-63-16,-3-3-224 16,2-2 207-16</inkml:trace>
  <inkml:trace contextRef="#ctx0" brushRef="#br0" timeOffset="19972.27">4146 8706 229 0,'0'0'150'0,"0"0"18"15,1 7-10-15,-1-1 20 16,0-2 0-16,0 0 4 16,0-2 0-16,0-2-34 15,-1 0-22-15,0 0-46 16,0 0-29-16,0-1-28 15,0 0 3-15,-5-24 10 0,0-26 5 16,5 21 4-16,-2-4-6 16,1-4-8-16,1-6-7 15,1-4-7-15,0-3-3 16,1-2-5-16,1 0-2 16,0 3 2-16,-2-2 2 15,0 1 0-15,-5-2 0 16,0 1-1-16,-2-1-2 15,2 1-2-15,0 0-1 16,-2 1-1-16,3 0-1 16,-1 5-1-16,0 1-1 0,2 6 0 15,-2 3 0-15,5 0-1 16,0 2 1-16,-2-1-1 16,2-2 0-16,-3 2 1 15,2-2-1-15,0 7 0 16,1 2 0-16,-1 3-1 15,1 4 1-15,0 6 0 16,-1 2 0-16,-2 4 0 16,3 3-1-16,-1 1-2 15,1 3-2-15,1 2-4 16,-1 0-4-16,0 0-7 16,0 0 0-16,0 0 6 15,0 0 4-15,-1 18 10 16,-4 33 2-16,-5-19 0 15,0 7 1-15,-9 5 0 16,0 0 0-16,-6 6 0 0,1-4-1 16,1-2-1-16,-2 1 1 15,7-6 0-15,1 0-1 16,1-5 1-16,6-5 1 16,0-10 0-16,4-4 1 15,2-6 5-15,-1-7 4 16,9-2 9-16,-10-2-3 15,5 1-6-15,1 0-6 16,-1 0-9-16,1-8-1 0,2-12-1 16,5-26 2-16,-5 19 0 15,2-1 0-15,1-2 1 16,4-4-1-16,-2-3 0 16,5-3-1-16,2-6 0 15,5-2 1-15,5-4 1 16,-3 1-1-16,3 3 1 15,-1 4 0-15,-4 10-3 16,2 6-1-16,-4 9-3 16,-3 8-3-16,-3 7-3 15,-3 3-1-15,3 7 2 16,1 4 1-16,3 11 2 16,1 2 2-16,0 7 1 15,0 5 1-15,2 3 3 16,-1 2 2-16,2-3 2 15,3 0 2-15,-1-2 0 16,-3-2-7-16,5 2-56 0,-4-4-37 16,4 4-93-16,1 1-58 15,-1 1 159-15</inkml:trace>
  <inkml:trace contextRef="#ctx0" brushRef="#br0" timeOffset="21288.01">4197 9621 303 0,'0'-8'188'0,"-4"4"-4"16,2 2-10-16,2 2-48 15,-1-2-17-15,1 2-43 16,0 0-16-16,0 0-11 16,0 0 3-16,0 0 16 15,0 2 11-15,5 18 20 16,1 29 0-16,-6-22-8 15,0 7-7-15,-2 4-16 16,-2 5-13-16,1 8-16 0,1 4-8 16,0 10-13-16,0 3-3 15,1-2-1-15,-3-2 0 16,4-5-2-16,-2-2 1 16,2 2-1-16,3 1-6 15,3 3 48-15,-1-2 3 16,-1-8 3-16,-1-4 7 15,-1-10-48-15,0-3-1 16,2-5-2-16,-2-2-1 16,-1-6 0-16,0-3-1 0,-2-3 2 15,1-2 0-15,0-5 5 16,0-1 3-16,0-8 32 16,-2 0 9-16,1 0 12 15,-2-2 0-15,3 1-28 16,-1 0-10-16,0-1-15 15,0 0-4-15,0 0-4 16,-1 0-1-16,-7-4-2 16,-1 0 1-16,-3-3 1 15,-28-36-3-15,26 25-1 16,-3-6 3-16,-2-2-7 16,-2-4 2-16,1 0-1 15,0 2-2-15,9 3 5 16,0 3 2-16,0 5-1 15,2 0 2-15,3 7-4 16,1 4 0-16,5 5-2 0,0 2-9 16,1 7-17-1,0-7-4-15,0 1 0 0,5 24 7 16,13 34 16-16,-7-25 3 16,2 3 6-16,1-1 0 15,2-1 1-15,-2-6-1 16,1-8-7-16,-2-6-2 15,4-11-4-15,-1 0-1 16,3-9 7-16,3-2 5 16,0-9 5-16,4-2 2 0,3-4 0 15,2-3-1-15,0-3-1 16,-3-1-1-16,-4-5 3 16,4 0-23-16,3 0-89 15,2 0-66-15,7 5 95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48:28.1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3707 7957 185 0,'14'120'109'0,"-15"-84"-5"16,-1 2-13-16,-3 4-27 15,1 2-16-15,3 6-29 16,-6 2-3-16,7 15 6 16,-5 5 2-16,2 3 6 15,5 7 9-15,0 3 12 16,-2 7 1-16,0 14-3 16,1 3-11-16,-1 8-23 15,0 2-4-15,0 4-6 16,0 7-1-16,3 0 35 15,-1 4 4-15,2 5 6 16,0 2 1-16,3 2-29 16,-4 2 0-16,2-2-3 15,-5-4 0-15,3 5 24 16,4 2 0-16,1-1 8 0,3 3 5 16,-10-8-24-16,7-3-5 15,-7-6-7-15,1-2-6 16,5-5-3-16,-6-2 0 15,3-6 25-15,-1-1 4 16,-2-6 6-16,-2-3 7 16,-2-7-15-16,-1-2-4 15,0-2-5-15,-1-4-7 16,-2-9-12-16,0-9-1 16,-3-13-2-16,5-2 0 0,-4-12-1 15,5 0 1-15,1-6 0 16,-5-8 1-16,2-6-21 15,-3-7-29-15,3-10-111 16,0-1-90-16,1-10 147 16</inkml:trace>
  <inkml:trace contextRef="#ctx0" brushRef="#br0" timeOffset="1291.08">1208 10659 120 0,'44'5'63'16,"2"1"-12"-16,8-2-24 16,-2-3-1-16,7-1 19 15,7 3-1-15,-1-2 22 16,0 4 2-16,1 2-25 16,0-2-3-16,4 3-16 15,4-3 1-15,10 0 0 16,-3 0-2-16,2-3-12 15,2-2-7-15,5-1-1 16,6-4 2-16,9-3 12 16,-4-1 10-16,2-1 13 15,0 1 0-15,3-2-10 16,2-1-6-16,1 1-4 16,6 0 0-16,-1 0 16 15,9 1 6-15,1 0-7 0,-10 0-2 16,4 4-10-16,-6 0-6 15,3-3 2-15,2 0 1 16,-3-2-5-16,-3-1-5 16,6 1-1-16,2 1 1 15,-4 0 28-15,2 0 8 16,-11 2 3-16,2 1-2 16,2 0-25-16,-6 3-6 0,-1 4-4 15,-6 2-1-15,-4 2-4 16,4 2-1-16,-12-1 0 15,-2 2 1-15,-6 0 2 16,-1 2 1-16,-2-3 0 16,0-1-1-16,2 0-3 15,-8-5-1-15,-6 4-1 16,-3 0-1-16,-5 1-1 16,-4 0 1-16,-4 1-1 15,-2 0 0-15,-9 0 1 16,-1-1-1-16,-3 1 2 15,-5-2 1-15,-4 0 0 16,0 1 2-16,-6-4 1 16,-1 1 0-16,-3-2-27 15,1 6-31-15,-5-6-95 16,-1-2-63-16,-1-1 125 16</inkml:trace>
  <inkml:trace contextRef="#ctx0" brushRef="#br0" timeOffset="1852.58">6957 10407 178 0,'-94'-27'145'0,"80"27"45"16,2 0-23-16,-5 0-23 16,3 0-27-16,4 3-40 15,1 4-4-15,3-7-2 16,2 4-6-16,1-4-29 15,2-6-16-15,5 9-27 16,-4-3-4-16,2 0 8 16,19 3 3-16,30 2-1 15,-24 0 1-15,3-2-2 16,2 1 2-16,5 6 0 16,-6-6 0-16,-5 3 0 15,1 2 0-15,-10-5 14 0,3 5 4 16,-4 1 7-16,-2 1 12 15,-6 5 12-15,-6 3 14 16,-6 3 19-16,-2 0-1 16,-7 4-14-16,-1-1-14 15,-5-1-20-15,-4 3-11 16,6-4-10-16,-6-2-3 16,-3-4-14-16,1-4-17 0,-1-3-50 15,3-5-38-15,4 1-109 16,2-4-78-16,2-2 187 15</inkml:trace>
  <inkml:trace contextRef="#ctx0" brushRef="#br0" timeOffset="2505.35">7068 11122 495 0,'-19'-57'193'0,"19"57"-140"15,3 1-12-15,-3 4-5 16,0-5 6-16,0 0 24 16,0 1 10-16,6 10-3 15,-2 0-4-15,38 28-20 16,-29-24-12-16,7 6-18 15,-3 3-5-15,2 1-2 16,5 2 0-16,-4-3 2 16,-2 0-1-16,5 3-1 15,-4-2-2-15,3 2-3 16,-1 0-1-16,-3-2-2 16,1-1 0-16,-3 2 0 15,1-1 0-15,-2-1 1 0,-2-2 1 16,0-7 0-16,-2-2 1 15,-3-6-16-15,-1-2-38 16,-6 0-158-16,0-5-114 16,-1-1 186-16</inkml:trace>
  <inkml:trace contextRef="#ctx0" brushRef="#br0" timeOffset="2805.55">7402 11213 560 0,'-2'-1'306'16,"-5"0"-38"-16,0 4-194 16,-2 6-15-16,-3 4-30 15,-3 4-2-15,0 5 23 16,-1 4 8-16,-5 1-1 15,1 5-3-15,-3-1-27 16,2 2-8-16,-1 1-10 16,-1-3-4-16,5 2-3 15,0-1-1-15,1-2-3 16,5-4-21-16,4-5-95 16,6-4-96-16,6-7 128 0</inkml:trace>
  <inkml:trace contextRef="#ctx0" brushRef="#br0" timeOffset="3251.87">7693 11640 525 0,'1'15'225'0,"0"-5"-135"16,-3-3-11-16,2-6 19 16,-4-1 6-16,2-7-10 15,1-3 2-15,-1-5-65 16,2-3-21-16,2-5-6 15,1 1-3-15,4-1-1 16,1 0-1-16,1 5 1 16,-4 4 0-16,0 7-1 15,1 3 1-15,-1 7 11 16,0 6 7-16,-2 7 11 16,-3 10 2-16,0 6-9 15,0 5-5-15,-3 7-7 16,1-1-2-16,0 2-3 0,1-7-1 15,1-7-29-15,-2-4-35 16,2-6-167-16,3-1 148 16</inkml:trace>
  <inkml:trace contextRef="#ctx0" brushRef="#br0" timeOffset="4426.72">3452 8199 209 0,'0'9'157'0,"0"-1"-21"0,1 0 6 15,-1-1-4-15,1-1-49 16,1 0-8-16,3-1-33 16,-2-3-11-16,1-3 2 15,-4 0 5-15,0 0-3 16,0-1 1-16,11-6-5 16,1-11-7-16,33-35-10 15,-26 25-6-15,2-1-9 16,2-4-1-16,1-5-2 15,3-2 0-15,2-3 0 16,-3-2 0-16,0 6-1 16,-5 3 0-16,-4 7 0 15,-1 5-1-15,-5 8-1 16,0 3-1-16,-3 9-7 16,-1 4-1-16,-1 5 2 15,-2 6 4-15,-2 8 18 16,-1 4 11-16,-2 8 11 15,-3 9 0-15,2 3-11 0,-1 4-7 16,3 0-12-16,5-3-2 16,-5-6-1-16,2-2 0 15,0-2-11-15,0-2-32 16,6 0-113-16,0 0-116 16,-2-2 161-16</inkml:trace>
  <inkml:trace contextRef="#ctx0" brushRef="#br0" timeOffset="5224.6">2254 7222 155 0,'1'2'106'0,"1"3"-8"16,-2 3 25-16,1 3-14 16,4 0-1-16,0 4-5 15,2-1-16-15,2 2-17 16,-3-3-6-16,5 4-9 16,0 2-6-16,4 3-20 15,4 3-9-15,-3-4-13 16,4 2-2-16,-4-1 36 15,2 4 3-15,-3 0 3 0,1-2 1 16,-1 2-37-16,-2-6-2 16,0 1-3-16,3-1 0 15,-5-4 0-15,2 4 0 16,-3-2 1-16,-2-1 0 16,1 1 0-16,-3-6-1 15,-2-2-48-15,-1-5-48 16,1-4-134-16,1-1 133 15</inkml:trace>
  <inkml:trace contextRef="#ctx0" brushRef="#br0" timeOffset="5547.29">2609 7264 568 0,'-4'0'233'0,"0"3"-171"16,0 2 20-16,-4 9 4 15,-2 0 6-15,-4 9 41 16,-5 5-7-16,-1 5-19 16,-6 5-9-16,-2 1-32 15,0 3-12-15,-2-6-26 16,-1-2-9-16,4-2-10 0,2-5-2 15,-2 0-1-15,7-4-2 16,3-4-1-16,-5-1-2 16,17-6-22-16,-3 1-30 15,6-3-83-15,6-4-60 16,0 1-198-16,6-3 245 16</inkml:trace>
  <inkml:trace contextRef="#ctx0" brushRef="#br0" timeOffset="6432.83">2793 7724 230 0,'-28'-29'152'16,"33"31"-19"-16,-10-3-45 16,9 0-21-16,-4 0-13 15,0-1 5-15,0 2 14 16,0 0 6-16,0 0-10 15,12 0-9-15,-1 0-18 16,24 5-9-16,-25 1-10 16,-3 1-2-16,3 4-1 15,0 1 10-15,-7 3 16 16,0 1 3-16,-5 0-2 16,-3 1-8-16,-3 2-17 15,-2 0-2-15,-2-3-6 16,-1 2-1-16,-2-3-2 15,-3-2-3-15,3 0-2 16,3-6-2-16,2-3-3 0,0-3-1 16,5-1-7-16,-3 0-2 15,3-4-5-15,5 1-2 16,-3-1 1-16,3 3 0 16,0 0 3-16,0 0 2 15,0 0-1-15,0 0 1 16,0 0 0-16,5 1 2 15,8 1 3-15,5 3 4 16,25 14 5-16,-19-4 2 0,-1-1 0 16,7 3 0-16,-3-2-6 15,-1 0 2-15,1-2 0 16,-1 2 12-16,5-2-193 16,0 2 137-16</inkml:trace>
  <inkml:trace contextRef="#ctx0" brushRef="#br0" timeOffset="16167.73">4859 10388 358 0,'0'-1'186'0,"0"0"-42"15,0 0-28-15,0 0-11 16,0 0 2-16,0 0 1 15,0 0-7-15,0 0-29 16,0 0-17-16,0-1-25 16,0 2-9-16,-1 0 3 15,0 0 2-15,-2 8-1 16,-4 11 0-16,-7 26-10 16,14-23-2-16,-1-1 0 15,-7-2-2-15,4 3-4 16,-2-5-1-16,5-2-5 15,1-1-1-15,6-4 0 16,0-1 0-16,-4-2 0 16,8 1 0-16,1-2 0 15,1 1 0-15,-1-4 1 16,-3 1 2-16,-4-7 7 16,3 1 5-16,5-3 19 0,0-1 6 15,-5-6 2-15,6 3-3 16,-8-5-16-16,-2-3-5 15,5 1-5-15,-8-2-4 16,4 0 0-16,0 3 0 16,-5 0 0-16,-2-2 1 15,-4 3 0-15,8 2-1 16,-1 2 1-16,-2 5 1 16,-2-4-1-16,-8 6 1 15,5 0-2-15,1 2-2 0,1 1-6 16,0 0-2-16,0 4-7 15,1 0-2-15,1 4-1 16,0-2-1-16,2 6 1 16,-2 1 2-16,3 2 0 15,1 3 1-15,-1-1 2 16,5-1 1-16,-5 0-1 16,8 0 0-16,4-2 0 15,-5-3 0-15,7-3 2 16,-3-1 0-16,0-6 4 15,6 0 0-15,3-4 1 16,2-3 2-16,-2-4 1 16,-1-2 0-16,-2-8 2 15,-7-2 0-15,0 0 2 16,-4-3 0-16,-4 3 1 16,-1 5 0-16,-6-3 3 0,-3 3-1 15,-4 0-1 1,-1 3-4-16,1 6-9 0,0 6-6 15,1 8-8-15,-2 3-1 16,-2 8 3-16,7 2 2 16,0 3-33-16,1 2-30 15,5-3-110-15,0 0-121 16,2 0 195-16</inkml:trace>
  <inkml:trace contextRef="#ctx0" brushRef="#br0" timeOffset="17015.68">4791 10984 369 0,'-7'-58'226'15,"1"58"-5"-15,-1-2-30 16,-1 2-51-16,-1 4-16 15,-4 2-33-15,1 12-8 16,-2 5-12-16,-4 3-10 16,5 10-14-16,-2-1-6 15,2 6-14-15,0 3-6 16,5 0-11-16,1 1-2 16,5-4-1-16,0-2-1 15,2-10-2-15,0-5-1 0,6-7-3 16,6-3 1-16,6-2-2 15,1-3 0-15,0-1-7 16,1-5-21-16,0-2-72 16,0 2-70-16,-1-5 101 15</inkml:trace>
  <inkml:trace contextRef="#ctx0" brushRef="#br0" timeOffset="17649.99">4919 11245 360 0,'27'-12'205'16,"-31"13"-16"-16,3 0-45 16,-1 1-47-16,2-2-14 0,0 0-23 15,0 0 5-15,0 0 8 16,0 0-4-16,0-1-13 15,0 0-12-15,0 0-21 16,5-4-8-16,1-2-5 16,3-6 1-16,27-30 0 15,-32 28 1-15,5 0-2 16,0 1-1-16,-5-2-4 16,3 0-2-16,-3-1-1 15,4 0 0-15,-3 6 0 16,1 2 0-16,-1 6-2 15,-5-2 0-15,0 4-3 16,0 1 1-16,0-1 3 16,0 1 2-16,0 0 11 15,0 0 6-15,0 4 3 16,0 14 2-16,0 29-6 16,-6-31-5-16,2 4-5 15,4 1-2-15,-2-1-3 0,2 3-1 16,0-2 0-16,-1 0 0 15,-1 0 1-15,-3-3-1 16,7 5-28-16,-2-2-34 16,1-2-89-16,0 0-86 15,-3-5 145-15</inkml:trace>
  <inkml:trace contextRef="#ctx0" brushRef="#br0" timeOffset="18068.87">5105 11364 332 0,'32'33'261'0,"-34"-25"8"15,-1 6-80-15,-1 1-41 16,-4 3-65-16,2 1-24 16,0-4-31-16,-1 1-12 15,4 2-11-15,-3-3-2 16,3 2-2-16,0 1 0 16,-1-3-67-16,4 3-60 15,-2-2 78-15</inkml:trace>
  <inkml:trace contextRef="#ctx0" brushRef="#br0" timeOffset="18606.86">5286 11272 372 0,'66'-20'219'16,"-71"31"-39"-16,-1 0-43 15,-2 2-54-15,6 4-14 16,4 3-10-16,-1-1 3 16,5 0-22-16,1-5-11 15,0-2-13-15,0-3-8 16,2-4-1-16,-2-2 3 0,4-6 10 15,0 1 3-15,1-5 5 16,1 1 4-16,-6-3 6 16,3-4 1-16,-4 2-1 15,1-2-8-15,-4-1-12 16,1 1-3-16,-4-2-4 16,-2 0-3-16,2 1-6 15,-3 1 3-15,2 2-34 16,1 2-21-16,-1 2-88 15,-1 2-71-15,-2-2 132 16</inkml:trace>
  <inkml:trace contextRef="#ctx0" brushRef="#br0" timeOffset="18877.14">5495 10961 411 0,'18'0'277'0,"7"8"-38"15,-4 6-66-15,1 9-54 16,-5 11-69-16,-3-1 9 16,-5 7 2-16,-3 1 8 15,-6 2 9-15,0 1-27 16,-2 0-19-16,-4 0-10 0,-3 1-10 15,-3 0-1-15,-5 0-52 16,-2 2-66-16,0 2 68 16</inkml:trace>
  <inkml:trace contextRef="#ctx0" brushRef="#br0" timeOffset="21402.6">10677 8516 401 0,'-27'7'205'0,"27"-7"-46"15,-1 2-21-15,-3-3-18 16,4 1-8-16,-1 0-25 15,1 0-20-15,0 0-30 16,-1 0-12-16,1 0-15 0,0 0-2 16,0 0-4-16,0 0 3 15,0 0 8-15,1 4 5 16,5 9 3-16,2 1-2 16,21 29-7-16,-19-27 0 15,5 5 0-15,-3-3 2 16,5 4 1-16,2 2-4 15,-7-4-5-15,10 5-1 16,-11-3-3-16,2-2 1 0,2 3-1 16,-4-2 1-16,2 5 0 15,-6 1-1-15,8-3 2 16,-7 1-1-16,0-5 1 16,3-1 0-16,-2 0-1 15,1-4 1-15,-2-1 1 16,-4-5 0-16,-1-2 2 15,-1-3 1-15,0 1 0 16,4-2 11-16,-6-2-77 16,0-2-38-16,0 0-120 15,-1 0-124-15,1 0 225 16</inkml:trace>
  <inkml:trace contextRef="#ctx0" brushRef="#br0" timeOffset="21766.53">10955 8725 531 0,'-16'-71'266'15,"13"74"-101"-15,-3 4-16 16,-1 6-35-16,-1-1-10 0,-3 4 3 16,-7 2-18-16,0 5-30 15,-2 5-5-15,-3 4-13 16,6 1-4-16,-3 1-9 16,0-2-6-16,-4-6-10 15,-2-2-3-15,4-3-3 16,1-4-1-16,7-3-1 15,6-1-2-15,3-10-12 16,1 0-34-16,4-1-112 16,-1-4-56-16,1 1 118 15</inkml:trace>
  <inkml:trace contextRef="#ctx0" brushRef="#br0" timeOffset="22417.59">11760 8950 238 0,'-65'-5'186'0,"61"6"22"0,3-1-51 16,1 2-63-16,0-2-5 15,0 0 1-15,0 0 13 16,14 7-7-16,31 13-18 16,-26-21-25-16,0 3-12 15,4 0-15-15,-4-2-4 16,1-3-11-16,-3 3-2 15,2-1-2-15,-6 1 0 16,0 1 0-16,-2 0 0 16,-5-2 0-16,6-4-1 0,-5 0-47 15,3-3-49-15,-4 3-147 16,-4-2 143-16</inkml:trace>
  <inkml:trace contextRef="#ctx0" brushRef="#br0" timeOffset="22709.81">11751 8772 377 0,'4'-9'266'0,"-2"5"16"15,2 2-81-15,4 1-79 16,0 1-38-16,0 1-37 0,1-1-7 16,0-1-12-16,3 2-8 15,0-3-11-15,4 3-2 16,-5 1-2-16,1-2-1 16,3 4 0-16,-7-1-14 15,1-2-80-15,-1-1-62 16,-2 1 88-16</inkml:trace>
  <inkml:trace contextRef="#ctx0" brushRef="#br0" timeOffset="23237.91">12655 8275 340 0,'-19'0'209'16,"2"4"-26"-16,-1 5-22 16,1 9-35-16,-1 4-7 15,1 13-13-15,-4 4-12 16,8 13-21-16,-5 3-10 15,9 8-5-15,3 0-2 16,-5 5-16-16,8 4-5 0,-7 3-13 16,6 5-2-16,4-8-9 15,0-4-4-15,6-15-3 16,-2-9 0-16,6-7-2 16,3-5 1-16,7-3 0 15,2-5 2-15,-5-6-54 16,1-6-53-16,-2-10-189 15,2-4 179-15</inkml:trace>
  <inkml:trace contextRef="#ctx0" brushRef="#br0" timeOffset="23909">12967 8495 236 0,'27'-21'183'0,"-26"28"35"16,-2-2-43-16,6 1-38 16,-4-4-15-16,1-1-27 15,-2-1 5-15,0 0 8 16,0-1 0-16,0 0-4 15,0 0-14-15,0 0-39 16,0 0-19-16,8-14-19 16,20-29-6-16,-16 27-3 15,7 1-1-15,-8-2-2 16,1 1 1-16,1 0 0 16,-3 1-1-16,2 3 0 15,-1 2-1-15,-1 3-2 16,-2 3-2-16,-4 1-3 15,-2 1-2-15,0 3-1 16,-2 0 1-16,0 0 5 16,0 0 1-16,0 0 3 15,0 0 1-15,0 10 0 0,-1 7 0 16,-4 33 5-16,1-28 3 16,-5 6 2-16,2-1-1 15,0 1-4-15,2 1-3 16,-3-2-1-16,2-1 0 15,-1-3 1-15,0-1 0 16,4-3 1-16,-3 2-2 16,2-3-29-16,-1 0-29 0,0 1-82 15,3-5-82-15,0 1 139 16</inkml:trace>
  <inkml:trace contextRef="#ctx0" brushRef="#br0" timeOffset="24533.3">13036 8902 303 0,'-32'99'201'0,"28"-81"-13"0,-4 2-67 15,-2 1-16-15,6 3-29 16,2-1-3-16,2-1-7 16,1 0-8-16,0-2-18 15,0-1-12-15,4-2-20 16,3-2-5-16,1-8 0 15,3-2 0-15,1 0 4 16,2-5 1-16,3 1 4 16,-1-3 2-16,-1-6 5 15,-4-1 1-15,1 0 3 16,-3-4-3-16,1-3-2 16,0-1-2-16,-7-3-3 15,1-1-2-15,-3 0-1 16,-4 1-1-16,-3 2-3 15,-3 2-1-15,0 4-9 16,-2 1-11-16,0 3-21 16,-1-1-16-16,3 4-43 0,-3-1-21 15,3 1-103-15,0 3 136 16</inkml:trace>
  <inkml:trace contextRef="#ctx0" brushRef="#br0" timeOffset="25103.39">13570 8151 326 0,'13'6'162'15,"0"1"-44"-15,0 3-13 16,1 7-5-16,-1 1 1 16,3 9 2-16,5 2-8 15,-2 7-24-15,-2 2-15 16,-5 5-14-16,1 4 8 15,-3 4 0-15,-1 2 10 16,-5 3 2-16,-2 3-13 16,-8 2 6-16,-5 3-6 0,-4 5-13 15,-4 1-6-15,-1 2-13 16,-6-7-2-16,0-9-1 16,-4-7 1-16,2-9-3 15,6-5-1-15,-2-8-38 16,2-3-39-16,9-2-157 15,-5-5 141-15</inkml:trace>
  <inkml:trace contextRef="#ctx0" brushRef="#br0" timeOffset="26774.92">10805 10533 317 0,'-29'-44'186'15,"28"44"-24"-15,-2 0-31 16,3-1-59-16,0 1-20 16,0 0-6-16,0 0 5 15,0 0 15-15,4 3 7 0,-2 12-10 16,6 3-3-16,31 31 6 16,-25-24-5-16,-1 2-17 15,5 3-5-15,2-2-28 16,-3 0-1-16,4 1-1 15,-3-6-1-15,2 5 1 16,1 0-2-16,-1-2 1 16,3 4-1-16,-5-6-2 15,1-2 1-15,1-4 0 16,-3 2 0-16,1 0 0 16,-2-3 0-16,-6 1 1 15,-1-1 1-15,-4-1 3 16,2-1 2-16,-3-4 3 15,-2-4-1-15,1-3 12 16,-2-3-41-16,-2-1-51 16,-2-1-25-16,3 0-159 15,-1 0-84-15,0-1 214 16</inkml:trace>
  <inkml:trace contextRef="#ctx0" brushRef="#br0" timeOffset="27160.89">11092 10613 426 0,'-3'-2'286'15,"1"2"-15"-15,-2 4-98 16,4-4-21-16,0 0-41 16,-2 10-12-16,-4 11-1 15,-18 30-4-15,7-22-16 16,-4-3-7-16,0-1-29 16,-2-1-12-16,2 3-17 15,1 0-4-15,2-1-3 16,2 3-1-16,2-11-1 15,-2 2-1-15,8-1-2 16,0-3-1-16,-1-1-35 16,6-2-35-16,0-4-83 15,-3-3-55-15,6-5-174 16,-1-1 239-16</inkml:trace>
  <inkml:trace contextRef="#ctx0" brushRef="#br0" timeOffset="27720.39">11019 10236 233 0,'-2'-47'177'15,"-4"57"-6"-15,3 6-28 16,0 3-3-16,3 6-23 16,2-1-18-16,1-8-10 15,0 1-22-15,4-11-35 16,1-2-10-16,1 0-4 0,2-4 12 16,0-4 23-16,-2 1 4 15,1-5 1-15,-5-4-11 16,1 5-20-16,-1-6-4 15,-6 1-5-15,1 3-1 16,-1-1-3-16,-2 2 2 16,3 1 0-16,-7 3-1 15,-2 2-7-15,1 0-6 0,-3 2-9 16,4 1-4 0,1 2-4-16,-2 2-1 0,4 3-35 15,-3 0-33-15,2 0-142 16,0-1-176-16,2 4 258 15</inkml:trace>
  <inkml:trace contextRef="#ctx0" brushRef="#br0" timeOffset="28532.92">11960 10852 291 0,'-61'-11'177'16,"60"10"-27"-16,1 2-30 16,0-2-26-16,0 1-8 15,0 0 4-15,0 0 3 16,16 2-22-16,28 7-15 0,-27-11-26 16,1 5-8-16,0-2-13 15,0-1-2-15,5 4-1 16,-5-4 0-16,4-3-1 15,-3 3 1-15,-2-3 1 16,-1-1 0-16,0 5 17 16,-4-4-44-16,-3-2-96 15,-1 0-87-15,-4-7 103 16</inkml:trace>
  <inkml:trace contextRef="#ctx0" brushRef="#br0" timeOffset="28855.49">11954 10708 242 0,'1'0'198'0,"4"1"1"16,2 1-24-16,2 3-3 16,-2-2-55-16,3 3-27 15,5-3-38-15,1-2-24 16,6 3-19-16,-2-1-2 0,-1-2 0 16,1 0-1-16,0-1 1 15,-3-2 0-15,-2 0 4 16,2-1-42-16,-3 2-174 15,0-2 146-15</inkml:trace>
  <inkml:trace contextRef="#ctx0" brushRef="#br0" timeOffset="30720.58">12742 11076 190 0,'31'61'157'0,"-28"-68"38"16,-1-2-28-16,1-2-44 15,1-5-1-15,5-7-8 16,2-3 0-16,-2-4-4 16,4-2-13-16,-1-2-12 0,0 2-1 15,3 2-23-15,-3-4-8 16,5 1-28-16,0-5-10 15,4-3-10-15,-2-3-1 16,1-1-2-16,0 0 1 16,-6 2-1-16,2 2 1 15,-3 5 1-15,0 4 0 16,-2 6-1-16,0 3 1 16,-1 7 0-16,-7-1 1 0,1 4-2 15,2 3 0-15,-4 4-2 16,5 0-1-16,-4 4-1 15,-2-7-1-15,3 7 1 16,-4-1 0-16,4-1 1 16,-4 4 1-16,0 0 0 15,0 0-1-15,0 0-4 16,-2 0-4-16,2 0-9 16,0 0 0-16,0 0 3 15,0 0 2-15,0 0 8 16,2 10-1-16,0 7 0 15,8 32 1-15,-9-25 0 16,-1 3 1-16,2 5 1 16,1 4-1-16,2 0 1 15,0 2 0-15,3 2 0 16,0-2 2-16,-1 3-1 16,2-2 2-16,-2-2 1 0,0-1-1 15,0-7 1-15,-1 1 0 16,1-4-1-16,-1 0 0 15,2-4 0-15,0 3-1 16,-2 1 0-16,1-2 1 16,-2 0 1-16,2-2 0 15,-2-5 1-15,0 0-1 16,-2-6 2-16,-1-2 0 16,0-4 10-16,-2-3-25 0,0-1-52 15,0-1-36-15,0 0-108 16,-1 0-57-16,0 0 169 15</inkml:trace>
  <inkml:trace contextRef="#ctx0" brushRef="#br0" timeOffset="31185.33">12900 10782 316 0,'0'-3'233'0,"-2"2"3"15,2 0-87-15,0 1-30 16,0 0-40-16,0 0-19 16,0 0 13-16,12 5 2 0,-6-3-11 15,8 3-4-15,26 9-20 16,-34-14-10-16,6 2-15 15,-3-1-6-15,5 5-4 16,2-5 0-16,3 4 0 16,-3-4 1-16,-2 0 0 15,1 3 1-15,0-3 7 16,4 5-41-16,-3-7-95 16,1 3-80-16,-4-3 106 15</inkml:trace>
  <inkml:trace contextRef="#ctx0" brushRef="#br0" timeOffset="31800.59">13495 10695 339 0,'12'-28'184'16,"-14"26"-42"-16,2 2-56 15,2 2-8-15,-2-2 9 16,0 0 4-16,0 0 4 15,0 0-11-15,4 6-26 16,-3 8-10-16,35 26-17 16,-25-24-3-16,6-2-4 15,-3 1 0-15,1 1-8 16,3 1-5-16,-3 1-4 16,3 3 0-16,-1-2-1 15,0-1 0-15,-4-1 0 0,0-1 0 16,-3-2-1-16,0 3 1 15,1 0-1-15,-1 0 0 16,-2-3 1-16,0 1 2 16,-3-6 2-16,2-1 0 15,-2 0-27-15,2-3-26 16,-5-3-97-16,-2-1-61 16,0-6 121-16</inkml:trace>
  <inkml:trace contextRef="#ctx0" brushRef="#br0" timeOffset="32134.33">13790 10696 499 0,'-1'0'252'0,"0"0"-92"16,0 0-34-16,0 0-42 16,0 0-9-16,0 0 8 15,0 0 7-15,-9 9-5 16,-8 6-7-16,-31 32-26 16,26-23-11-16,1 2-24 15,-1-1-8-15,6 0-7 16,-3-2 0-16,2-4-2 15,6 1-1-15,-1-2-38 0,3 0-35 16,-2-1-128-16,1 0-141 16,6-1 218-16</inkml:trace>
  <inkml:trace contextRef="#ctx0" brushRef="#br0" timeOffset="32821.49">14450 10851 342 0,'-50'-29'181'15,"50"31"-35"-15,6 0-26 16,0 4-14-16,4-2 5 15,5-2-13-15,2 3-32 16,6-3-15-16,-2-1-22 16,-3-3-5-16,2 1-14 15,-1 1-3-15,-1 1 0 16,-2-2-2-16,1-2-1 16,-2-2 6-16,1-1-84 15,1 6-88-15,-8 0 104 16</inkml:trace>
  <inkml:trace contextRef="#ctx0" brushRef="#br0" timeOffset="33108.72">14503 10726 405 0,'-20'-55'305'16,"24"48"14"-16,2 4-119 16,5 0-37-16,-4 0-56 15,3 3-22-15,-2-2-38 16,-1 2-14-16,7 3-24 16,-6-3-3-16,2 0-2 15,10 2-1-15,-13-2-26 16,6 1-34-16,4-1-106 15,-8-1-79-15,7-1 146 16</inkml:trace>
  <inkml:trace contextRef="#ctx0" brushRef="#br0" timeOffset="33691.53">15691 10066 201 0,'-15'6'173'16,"7"4"13"-16,-2 1-24 16,0 1-16-16,2 6-27 15,0 8-6-15,-2 1-16 16,0 5-12-16,0 7-18 16,-1 2-7-16,5 10-6 15,-4 5-1-15,5 11-11 16,-5 5-9-16,3 9-20 15,3 0-4-15,2-4-3 0,1-4 1 16,6 2 0-16,2-5-2 16,1-5 0-16,9 1-2 15,-1-16 0-15,4-7 0 16,3-12 8-16,2-6-31 16,-1-9-78-16,-2-4-67 15,8-6 87-15</inkml:trace>
  <inkml:trace contextRef="#ctx0" brushRef="#br0" timeOffset="34286.37">15946 10281 387 0,'-27'-9'226'0,"27"9"-22"16,0 3-15-16,4 0-28 15,-4-3-3-15,0 0-14 16,0 0-30-16,8 1-41 16,3 2-20-16,-1-2-25 15,32 9-6-15,-29-5-6 16,0-4-3-16,5 8-6 15,-1-4-1-15,-1-5 1 16,4 1-1-16,-5-5 13 16,2 1-43-16,2 2-82 15,-6 0-61-15,-3-1-268 16,-4 0 282-16</inkml:trace>
  <inkml:trace contextRef="#ctx0" brushRef="#br0" timeOffset="34816.96">16317 10102 255 0,'38'-33'228'16,"-37"39"26"-16,2 4-61 15,-3 1-17-15,2 7-27 16,-2 2-15-16,-2 6-12 0,2 1-20 15,-1 1-44-15,-3 2-11 16,2-3-27-16,1 3-8 16,1-3-5-16,0-2-2 15,3 0-1-15,-1-6 1 16,-2-1 0-16,1-3-16 16,0-6-79-16,4 4-80 15,-3-6 101-15</inkml:trace>
  <inkml:trace contextRef="#ctx0" brushRef="#br0" timeOffset="36184.55">17365 10172 356 0,'-5'-1'202'16,"0"-1"-28"-16,-3 1-17 15,5 0-35-15,-4 1-15 16,0 1-21-16,2 0-14 16,-3 4-16-16,-5 0-4 15,-23 43-14-15,25-26-9 16,2 7-15-16,2 1-7 15,6 3-6-15,1 0 1 0,5-2-1 16,3 0-1 0,2-10 0-16,0 1 0 0,4-7 2 15,1-5 2-15,3-6 6 16,2-4 10-16,3-7 18 16,0-4 13-16,0-3 14 15,-3-5-6-15,-2 2-13 16,-2-5-12-16,-5 0-15 15,-1 2-4-15,-4-4-4 16,-4 0-2-16,-2-2-4 16,-2-5-13-16,-6 1-32 15,-1 1-17-15,-3 4-42 16,0 4-20-16,0 8-66 16,-1 5-78-16,-5 7 169 15</inkml:trace>
  <inkml:trace contextRef="#ctx0" brushRef="#br0" timeOffset="37322.5">16137 10973 389 0,'36'-31'208'0,"-36"30"-47"15,-2-1-72-15,-6 0-22 16,2 6-19-16,-4-3-5 16,-2 12-7-16,4 2 11 15,2 3 12-15,-4 9-1 16,2 1-11-16,2 4-16 15,-2 3-19-15,6 1-6 16,2-1 1-16,2-2-1 0,9-4-3 16,-6-8 0-16,9-9-2 15,0-2 10-15,-2-7 14 16,6-2 7-16,0-4 19 16,-1-5 0-16,6-7-1 15,-1-4-4-15,-5-8-13 16,0 1-4-16,-6-6-9 15,4 3-3-15,-9-1 0 16,-2 4-2-16,-4 3 1 16,-7 0 0-16,-2 5-2 15,-2 5-3 1,5 7-11-16,1-1-12 0,-15-11-34 16,4 3-23-16,-2 4-57 15,12 8-39-15,2 3 105 16</inkml:trace>
  <inkml:trace contextRef="#ctx0" brushRef="#br0" timeOffset="38644.37">17227 11007 223 0,'-2'-34'147'0,"-3"33"4"16,5-1-11-16,1 2-28 15,-1 0-12-15,0-1-13 16,0 0-5-16,0 0-1 16,0-1-4-16,0 1-15 0,0 0-3 15,12-3-18-15,-3 2-5 16,34-5-8-16,-29 7-9 16,4 1-10-16,2 5-3 15,-3-1-4-15,0 3-1 16,-6 1 1-16,-1 0 0 15,-1 4 4-15,-7 0 2 16,-2 4 10-16,-1 3 4 16,-6 2 3-16,0-1 1 15,-3-2-6-15,-7 5-3 0,-7-4-5 16,4 3-2-16,-5 0-2 16,2-5-1-16,8-3-4 15,-6-2-3-15,-1-4-15 16,1-4-6-16,0-1-12 15,-4-4-1-15,7-3 10 16,0-2 2-16,6-2 7 16,1-1 0-16,9 0-1 15,1-1-1-15,1-2 4 16,3 2 3-16,5-1 3 16,-3-5 2-16,3 4-1 15,1 3 0-15,1 2-2 16,3 6 1-16,1 0 2 15,3 0 0-15,-4-1 5 16,1 1 1-16,6 4 4 16,-3 3 1-16,3 4 1 15,0 1 1-15,-6-2 8 0,3 1 2 16,3 2 2-16,1-1-1 16,-1 0-7-16,-3 0-2 15,0-2-3-15,-3-1-1 16,2-4 1-16,1 1 1 15,-4-4 0-15,0-2 1 16,1 0-2-16,-1-2 4 16,3-3-83-16,-2 3-75 15,3-5 94-15</inkml:trace>
  <inkml:trace contextRef="#ctx0" brushRef="#br0" timeOffset="39517.19">17861 9927 205 0,'2'5'149'16,"3"10"7"-16,4 5-21 16,-1 7-43-16,0 2-2 15,-1 7-1-15,3 3-4 16,9 13-9-16,-3 0-10 15,-1 3-22-15,-3 2-11 16,-5 0-1-16,-1 8 6 16,-6 7 5-16,-2 6 13 15,-4 3-6-15,-2 0-6 16,-3-1-4-16,0-4-12 0,-3 1-13 16,1-6-3-16,-5 0-3 15,3 1 0-15,-2-12 2 16,-3-2 1-16,3-15-1 15,-5-5-1-15,7-8-33 16,-5-6-29-16,3-8-77 16,1-4-52-16,2-11 112 15</inkml:trace>
  <inkml:trace contextRef="#ctx0" brushRef="#br0" timeOffset="40400.33">18518 10030 390 0,'-6'-7'225'16,"0"2"-25"-16,-2 3-22 0,-3 2-44 15,1 1-19-15,-2 4-26 16,-4 2-10-16,3 5-14 16,-2 5-5-16,-4 6-10 15,1 5 4-15,1 12-3 16,-3-3-4-16,0 16-11 15,-1 6-12-15,-3 7-12 16,-2 14-1-16,2 10-4 16,-4 2 0-16,7 2-1 15,2-5-1-15,7-8-1 16,3-4 1-16,6-8 0 16,3 2-1-16,2-12 1 15,4-4-2-15,4-9 0 16,0-9-2-16,5-8 0 15,0-3 0-15,1-10 2 16,2 0 0-16,-4-7-25 16,-3-4-35-16,2-4-110 15,-2-6-109-15,-1-5 169 0</inkml:trace>
  <inkml:trace contextRef="#ctx0" brushRef="#br0" timeOffset="41105.44">18715 10339 287 0,'52'57'192'0,"-52"-44"10"16,3 0-41-16,1-9-35 0,-1 0-8 16,3-4-6-16,1-2 11 15,4-4-5-15,-1-3-25 16,1-6-42-16,-1-2-16 15,3-1-16-15,-1 2-4 16,1-4-5-16,2-1-1 16,-8-2 0-16,6 0-2 15,-1-2-3-15,1 2-1 16,4-1 0-16,-7 2-1 0,1 8 17 16,-3 2 4-16,-4 5 0 15,0 4 1-15,-4 3-20 16,0 1-4-16,-1-1-3 15,0 0 0-15,0 0 11 16,-2 17 3-16,-7 31 2 16,3-24 1-16,1 6-8 15,-2 1 0-15,-3 0-2 16,5-3 0-16,-2 0-2 16,0-4 1-16,3 4-1 15,0 1-1-15,1 0-48 16,2 4-50-16,-2-1-137 15,0 1-120-15,0 2 219 16</inkml:trace>
  <inkml:trace contextRef="#ctx0" brushRef="#br0" timeOffset="41704.85">18786 10996 276 0,'21'107'181'16,"-25"-78"-9"-16,1 2-43 15,4-1-12-15,1-1-26 0,2-6-7 16,5-7-30-16,-3-4-15 16,6-6 17-16,3-4-7 15,1-4 15-15,-4-5 5 16,3-3-22-16,-8-6 1 15,3-6-22-15,-2-4-1 16,-1-7-6-16,3 2-2 16,-8-2-2-16,0 0-4 15,-2 3-4-15,-5-2-3 16,0 4-49-16,-3 0-18 16,-4 4-57-16,1 1-26 0,4 3-57 15,7 6-105-15,-4 0 206 16</inkml:trace>
  <inkml:trace contextRef="#ctx0" brushRef="#br0" timeOffset="42236.44">19326 9955 233 0,'14'0'175'0,"2"13"31"16,-6 3-58-16,-1 6-25 15,5 9-10-15,-7 7-6 16,2 7 5-16,-4 9-10 15,-5 2-15-15,1 3-10 16,0 2-3-16,-4 9-15 16,0 4-2-16,-5 9-20 15,-6 3-10-15,-4-1-11 16,-5-2-4-16,-1-4-2 16,-4-4-1-16,-4-6 0 15,1-3-2-15,2-12-23 16,4-10-33-16,5-13-109 15,3-8-84-15,10-12 146 16</inkml:trace>
  <inkml:trace contextRef="#ctx0" brushRef="#br0" timeOffset="43013.35">19906 10884 232 0,'-1'0'204'0,"0"0"58"16,0 0-40-16,0 0-62 15,0-1-28-15,0 0-37 16,0 1-13-16,-2 0-1 15,3 0 4-15,0 0-9 16,0 0-6-16,7 1-30 16,5 3-15-16,5-2-12 15,25 8-4-15,-30-14-2 16,6 4-2-16,-2 0 1 16,2-2-1-16,1-1 0 15,0 1 1-15,-5-4-2 16,-1 3 1-16,-1 0-2 15,-4-1-18-15,-1 0-64 16,-1 3-49-16,-4-1-137 16,1-7-137-16,-1 6 259 15</inkml:trace>
  <inkml:trace contextRef="#ctx0" brushRef="#br0" timeOffset="43324.51">19922 10641 448 0,'0'0'286'15,"4"3"-34"-15,2-1-36 16,4 1-19-16,-2-1-49 15,-3-1-26-15,8-1-43 16,-3 0-18-16,-3-2-24 16,8 2-11-16,-6 0-18 15,5-1-3-15,6 2-4 16,-4 0 1-16,1 0 3 16,-8-1-30-16,2 3-84 15,-2-2-69-15,0 0 98 16</inkml:trace>
  <inkml:trace contextRef="#ctx0" brushRef="#br0" timeOffset="44075.58">20992 9870 274 0,'-6'2'188'0,"4"0"-5"16,-4 1-27-16,-1 1-17 15,-4 4-10-15,-1 5 0 16,-4 12-12-16,0 5-3 16,-4 10-10-16,1 11-14 15,0 10-24-15,-1 6-9 16,-1 6-19-16,0 3-5 16,-2 4-8-16,4 1-3 0,5 1-2 15,3-1-1-15,3-7-1 16,1-3 1-16,7-10-3 15,0 0-4-15,5-6-4 16,3 0-2-16,6-5-3 16,0-1-1-16,4-8-1 15,-1-3-1-15,3-7 1 16,-1-4 0-16,2-6-6 16,-2-2-24-16,-4-11-89 15,3-1-76-15,-2-10 113 16</inkml:trace>
  <inkml:trace contextRef="#ctx0" brushRef="#br0" timeOffset="44736.82">21168 10203 437 0,'0'3'142'0,"0"-3"-37"16,0 3 122-16,0-3-21 15,0 0-46-15,0 0-15 16,5 2-39-16,7 1-17 16,-2 0-31-16,33 5-15 15,-27-7-25-15,0 4-5 16,0-2-6-16,-2-3-2 16,-1-1 0-16,4 0-1 0,-4 0 0 15,0 2 0-15,-2 2 3 16,-3-3-42-16,-1 0-111 15,2-1-88-15,-1-4 127 16</inkml:trace>
  <inkml:trace contextRef="#ctx0" brushRef="#br0" timeOffset="45335.21">21536 10176 397 0,'80'31'229'15,"-77"-28"-31"-15,-3-3-2 16,-3-1-28-16,3 0-10 16,0 0-26-16,0 0-15 15,0-1-41-15,0 1-18 16,0 0-23-16,3-6-10 16,2-7-6-16,18-27 1 0,-15 21 0 15,1 2-2-15,-1-4-5 16,1 0-5-16,0 4-3 15,0 2-1-15,-3 0-1 16,2 4 1-16,-3 0 0 16,-1 5-1-16,-2 3 3 15,-2 1-1-15,0 3-5 16,0 0-5-16,0 0-4 16,0 0 2-16,0 0 9 15,0 6 6-15,0 14 5 16,-6 31 4-16,1-18 10 15,-3 1 3-15,1 3 2 16,-3-1-2-16,2 0-15 16,2 0-3-16,-5-5-6 15,2-3-2-15,0-4-1 16,1-2-1-16,10-4-2 16,-2-4 0-16,2-5-38 15,-1 0-32-15,0-4-87 0,-1 2-76 16,3 0 146-16</inkml:trace>
  <inkml:trace contextRef="#ctx0" brushRef="#br0" timeOffset="46219.85">21492 10992 261 0,'0'0'178'0,"0"0"21"15,-1 0-25-15,0 0-48 16,-4 5-22-16,-2 6-23 16,0 1-11-16,-34 32-5 15,27-24-2-15,1 1-23 16,1 4-4-16,2 1 0 15,1 2 0-15,2 3 1 16,1-5-1-16,6 2-3 16,5-6-1-16,0-4-5 15,4 1-5-15,3-8-13 16,5 1 22-16,2-7 9 16,3-5 3-16,0-5 11 15,-3-5-23-15,1-2 0 0,1-1 1 16,-10-6-3-16,2 0-1 15,-8-4-9-15,-3 0-3 16,3-2-3-16,-1-1 0 16,-4 2-2-16,-2-1 0 15,-7 1-3-15,-5 3-1 16,1 4-5-16,0 1-3 16,3 6-21-16,0 3-18 0,-5 1-50 15,3 1-31-15,-2 3-77 16,4-3-62-16,2 1 169 15</inkml:trace>
  <inkml:trace contextRef="#ctx0" brushRef="#br0" timeOffset="46871.11">22075 9788 284 0,'90'-12'187'0,"-84"32"-8"16,-1 6-8-16,9 8-38 15,-7-1-8-15,9 12 6 16,-2 2-3-16,-3 12-25 15,0 6-8-15,-5 10-26 16,-3 0-15-16,-6 4-5 16,-3 2-7-16,-5 7-9 15,-4 10 2-15,-1 5-8 16,-1 0-3-16,-4 0-5 16,1-3-4-16,-1 1-4 15,-7 1-1-15,-6-10-1 16,-7-7 0-16,-6-15-11 0,-1-6-31 15,0-10-124 1,1-7-226-16,5-12 245 0</inkml:trace>
  <inkml:trace contextRef="#ctx0" brushRef="#br0" timeOffset="71904.96">4969 10523 85 0,'-28'-35'69'15,"26"24"3"-15,4 3-7 16,-2-1-5-16,0 1-18 16,0 5-5-16,-5-2-17 15,6 4-3-15,-1 1-5 16,0 0 1-16,0 0 23 15,0 0 8-15,0 0 14 16,0-1 5-16,0 0-4 16,0 0-2-16,0 0-2 15,0 0-4-15,0 0-10 0,0 0 3 16,0 1 7 0,0-2 12-16,0 2 32 0,0 0 13 15,0 0 32-15,0 0 2 16,0 0-25-16,0 0-14 15,0 0-37-15,0 0-13 16,-1 0-6-16,0 0 2 16,0 0-3-16,-4 0 0 15,-7 2-7-15,-10-1-8 16,-31 2-11-16,28-2-5 0,-7 2-2 16,0 1 1-16,-1 0 1 15,2-1 2-15,5-1 1 16,-2-2 6-16,0 2 2 15,3 0 2-15,-5-2-4 16,5 0-5-16,0-5-7 16,3 2 0-16,2-2-3 15,-3 0-1-15,5-1 2 16,0-3 0-16,3 1 5 16,7 3 3-16,-2-1 1 15,2 2 1-15,1 3-4 16,0-4-3-16,7 5-5 15,-7 0-2-15,5 0-2 16,1 0-1-16,0-1-3 16,-2 0 0-16,3 1-2 15,-1 0-2-15,0 0 0 16,0 0-1-16,0 0 2 0,0 0 1 16,0 0 2-16,0 0 1 15,0 0 2-15,0 0-1 16,0 0-1-16,-1 0-1 15,1 0-2-15,0 0-4 16,0 0-56-16,0 0-34 16,0 0-98-16,0 0-51 15,0 0-131-15,1 0 227 16</inkml:trace>
  <inkml:trace contextRef="#ctx0" brushRef="#br0" timeOffset="72689.38">4335 10278 331 0,'71'-10'257'0,"-67"15"1"15,-5 2-43-15,0-3-25 16,0 2-41-16,-5-4-10 0,2-1-30 16,-2 0-6-16,2 3-17 15,-1-2-4-15,-3 1-10 16,2 2-7-16,-7 1-15 15,-1 3-6-15,-3-1-9 16,-6 2-6-16,2-1-10 31,11-5-7-31,0 1-8 0,-30 10 0 0,-3 4-1 16,1-2-1-16,20-6 0 16,-1 1-1-16,7-3 0 15,2-1-1-15,2-2 1 16,2-2 0-16,3-1 2 15,3-2-1-15,-1-1 2 16,2 0-1-16,2-1-1 16,0 1 0-16,0 0-6 15,0 0-6-15,0 0-13 16,0 0-4-16,1 0-1 0,0 0 3 16,0 0 7-16,0 0 1 15,3 9 1-15,10 0 1 16,33 30 18-16,-23-27 3 15,5-2 6-15,2 1 1 16,3-4-12-16,0 3 1 16,0-3 0-16,-6 0 1 15,-3 4 3-15,-4-3 1 16,-5 5 4-16,3-2 1 16,-2-1-63-16,2 3-65 0,-3 1 73 15</inkml:trace>
  <inkml:trace contextRef="#ctx0" brushRef="#br0" timeOffset="79042.08">6425 10436 108 0,'28'-28'82'16,"-32"27"21"-16,4 1 5 0,0-1-6 15,-1 0-1-15,0 0-3 16,0 0 1-16,0 0-4 16,0-1-4-16,0 1-7 15,-2 0-4-15,3 0-1 16,-1 0-1-16,1 0-9 31,0 1-9-31,0 0-17 0,0 0-10 0,-1 0-11 16,0 0-4-16,0 0-3 15,0 4 0-15,-4 13 1 16,-11 28 1-16,7-22 0 16,2 4-1-16,-1 2-3 15,-1-1-4-15,-1 2-3 16,3-3-2-16,0 0-2 16,3 0 1-16,-1-9-2 15,4-1 0-15,1-10-1 16,0 2-1-16,1-6-4 0,-1 1 1 15,3-4 6-15,-3-1 7 16,0-1 15-16,0 1 3 16,0 0-3-16,3-8-5 15,6-10-10-15,12-34-2 16,-18 25-2-16,2-1 0 16,2 0-1-16,-3-1 1 15,-3 1 1-15,-1-2-1 16,0 4 1-16,-1 5 1 0,0 7 0 15,-1 9 2-15,-4 0 2 16,3 5-3-16,-1 5-9 16,-4-1-7-16,3 9-5 15,-1 3 1-15,-1 6 4 16,3 5 3-16,0 5 2 16,-3 1 1-16,5-1 2 15,-1 2 0-15,-2-6 1 16,2-3 0-16,2-8 0 15,-1-6-1-15,3-5-5 16,1-2 0-16,1-7 2 16,-3 3 1-16,0 0 3 15,0 0 1-15,4-21-2 16,32-33-2-16,-23 23 1 16,0-3 0-16,-3 3 1 15,1 0 1-15,-6 2 1 16,2 2 0-16,-3 2 1 15,0-1 0-15,0 7 1 0,-4 1 0 16,0 9 1-16,-1 4-2 16,-5 10-8-16,6 6-5 15,-5 7-5-15,3 11 1 16,-6 7 8-16,-1 6 2 16,2 6 3-16,-8 2 1 15,10-3 0-15,-3-4 1 16,4-11 1-16,1-9 0 0,3-12-2 15,0-6-1-15,1-4-1 16,0-1 0-16,-1 0 2 16,0 0-18-16,1-5-80 15,6-12-65-15,3-34 93 16</inkml:trace>
  <inkml:trace contextRef="#ctx0" brushRef="#br0" timeOffset="80170.7">6394 9472 207 0,'3'-49'155'0,"-3"43"24"15,1 5-23-15,-2-2-27 16,-2 2-9-16,3 1-16 16,0 0-9-16,0 0-11 15,0 0-4-15,0 0-14 16,0 0-9-16,-1 0-27 16,0 3-13-16,0 9-11 15,-1 3-1-15,-3 32 0 16,2-24 2-16,-7 4-1 15,8 1 0-15,-6 1-2 16,1-3-2-16,6-1 0 0,-5-1 0 16,5-5-1-16,1-1 1 15,1-4 1-15,6-5 9 16,2 2 11-16,-1-3 6 16,10 0 5-16,-4-5-8 15,0-2-9-15,5-1-4 16,-2-2-5-16,1 0 1 15,-5-4 1-15,0 3 0 16,-9-4 3-16,3 2 0 0,-3-3-44 16,2-1-40-16,6 0-117 15,-4-1-110-15,7-4 187 16</inkml:trace>
  <inkml:trace contextRef="#ctx0" brushRef="#br0" timeOffset="80451.95">6567 9567 541 0,'-8'-67'318'16,"3"73"-82"-16,-1 6-47 15,0 5-32-15,0 5-47 16,5 5-12-16,-3 0-18 15,2 1-13-15,-1-3-26 16,-3-2-13-16,0-3-14 0,-1 1-4 16,-1 0-5-16,1 0 0 15,0-3-2-15,0-1 0 16,5 0 0-16,-7-2-32 16,5 1-72-16,7 4-50 15,-9 2-214-15,5 1 234 16</inkml:trace>
  <inkml:trace contextRef="#ctx0" brushRef="#br0" timeOffset="80819.57">6667 9733 578 0,'0'3'318'0,"-1"2"-74"16,-2 4-19-16,-4 1-66 15,0 2-34-15,-3 0-52 0,-1 0-9 16,2 7-37-16,-3 3-11 16,-1-1-10-16,6 4-3 15,1-2-3-15,0-2-1 16,5 5 12-16,-3-4-46 16,-2 0-91-16,1-2-95 15,-4-1 117-15</inkml:trace>
  <inkml:trace contextRef="#ctx0" brushRef="#br0" timeOffset="81268.41">6783 9748 280 0,'52'-8'190'16,"-55"29"-3"-16,7 4-10 15,-1 0-13-15,5-6-46 0,-1-6-35 16,4-9-46-16,2-2-2 16,5-6 3-16,-2-3 1 15,5-3-5-15,-1-2-5 16,-6-6-1-16,-2 1 1 16,-4 2 0-16,-5-3-2 15,0 8-7-15,4 0 0 16,-10-2-1-16,-2 2-3 15,-4-3-4-15,-6-1-5 16,5 3-32-16,-4 0-23 0,3 2-80 16,1 5-63-16,1 2 120 15</inkml:trace>
  <inkml:trace contextRef="#ctx0" brushRef="#br0" timeOffset="81578.12">7161 9338 604 0,'15'-2'307'0,"2"11"-93"15,-1 6-24-15,-4 7-70 0,-3 10-15 16,-5 2-30-16,-3 7-4 16,-4 3-23-16,-4 3-10 15,-1 3-16-15,-4-7-9 16,-4 4-7-16,3-3 3 16,-5-2-59-16,-1-1-34 15,-3 0-138-15,-2-2 130 16</inkml:trace>
  <inkml:trace contextRef="#ctx0" brushRef="#br0" timeOffset="81937.16">6292 9160 454 0,'-27'21'273'16,"1"7"-53"-16,-2 12-45 15,-1 9-11-15,7 15-60 0,10-8-26 32,6-27-47-32,1-1-9 0,-5 96-17 0,8 0-4 15,11 3 0-15,12-43-1 16,6-2-28-16,8-4-36 16,7-12-213-16,5-4 185 15</inkml:trace>
  <inkml:trace contextRef="#ctx0" brushRef="#br0" timeOffset="83333.44">10977 12784 302 0,'-4'-2'238'0,"0"2"0"16,-1 0-59-16,0 0-27 15,2 6-50-15,0-2-15 16,2 3-6-16,2-2-8 16,0 5-8-16,0 1-4 0,3 2-14 15,1 4-4-15,3 3-10 16,4 2-4-16,1 2-3 16,0 4-1-16,1 0-5 15,3 4-6-15,0 3-5 16,3 1-3-16,0 0 0 15,-2 2 2-15,0 3 0 16,-3-4 0-16,-2-3-3 16,-1-4 0-16,-3-8-1 15,-2-3-1-15,-3 1 1 16,3-6-1-16,-3-4 10 16,4 0-43-16,-4-7-67 15,-3-2-46-15,-1-3-179 16,-1 1 208-16</inkml:trace>
  <inkml:trace contextRef="#ctx0" brushRef="#br0" timeOffset="83593.27">11232 12938 403 0,'0'-10'274'16,"-2"6"18"-16,-2 4-54 15,-2 5-84-15,-1 6-33 16,-8 5-32-16,2 4 5 16,-5 5 5-16,-1 0-9 0,-4 7-33 15,1 3-16-15,-2 2-20 16,2 1-6-16,2-2-11 16,1-3-1-16,2-6-15 15,3-2-28-15,2-6-102 16,3-4-81-16,7-3 132 15</inkml:trace>
  <inkml:trace contextRef="#ctx0" brushRef="#br0" timeOffset="84176.71">11636 13185 406 0,'29'11'210'0,"-28"-11"-47"16,2 2-23-16,3 0-10 16,-6-2-5-16,0 0-19 15,2 0-13-15,13 6-37 16,27 9-16-16,-26-11-17 15,2-2-9-15,-3-1-8 16,3-1-2-16,-2 3 0 16,0-4 0-16,1-2 0 0,-3-1 1 15,-4-3-49-15,0 1-50 16,-8-1-192-16,9 0 178 16</inkml:trace>
  <inkml:trace contextRef="#ctx0" brushRef="#br0" timeOffset="84434.02">11769 12998 378 0,'2'-1'242'0,"-2"0"-3"15,3 1-54-15,-3 0-61 16,0 0-19-16,0 0-34 15,3 0-11-15,12 3-28 16,23 8-13-16,-29-13-10 16,2 1-4-16,1-3-1 15,4 4-1-15,7-1-10 16,-3 0-29-16,-2-2-93 16,0 1-105-16,5 1 140 15</inkml:trace>
  <inkml:trace contextRef="#ctx0" brushRef="#br0" timeOffset="85228.89">13007 12428 316 0,'4'-5'205'15,"3"4"-2"-15,-10-2-46 16,8 3-62-16,-3 2-15 15,-3-2-3-15,0 0 12 16,-1 0 8-16,1 0-2 0,0 0-21 16,1 10-11-16,0 10-16 15,-3 26 0-15,-4-18-11 16,-2 2-9-16,-9 3-12 16,11 9-6-16,-3 0-6 15,1-4-1-15,3-5 1 16,-2-6-1-16,6-5-2 15,6-4-3-15,0-5-5 16,-2-2 0-16,7-7 1 16,-1 3 5-16,0-7 7 15,13 0 3-15,-8-4 1 16,5-2-2-16,-1 0-2 16,-2-1-1-16,4-3 0 15,2 1 1-15,-2-4-19 16,1 3-30-16,-3 0-88 15,-5-1-87-15,0 3 133 16</inkml:trace>
  <inkml:trace contextRef="#ctx0" brushRef="#br0" timeOffset="85480.22">13166 12583 628 0,'-3'15'296'0,"-6"7"-122"16,3 4-38-1,-3 5-41-15,-1 6-10 0,3 3-16 16,-1-3-10-16,1-3-30 16,3-1-9-16,-2-7-15 15,4 1-2-15,0 0-43 16,1-3-49-16,-2 1-266 15,0-4 234-15</inkml:trace>
  <inkml:trace contextRef="#ctx0" brushRef="#br0" timeOffset="86069.68">12990 13303 392 0,'0'77'216'0,"-9"-59"-45"16,5 3-40-16,3 5-47 15,-3-1-15-15,4 0-4 16,3 2 5-16,-1-4 3 16,2 1-8-16,-1-5-30 15,3-7-11-15,3-4-2 16,4-7 0-16,3-6 17 15,2-1 9-15,0-3-1 16,-3-5 1-16,-3-4-11 16,-1 2-5-16,-6-6-12 15,0 2-4-15,-2-3-5 0,-3 0-13 16,-3-2-63 0,-6-3-46-16,-2-4-126 0,-5 0-136 15,3-1 240-15</inkml:trace>
  <inkml:trace contextRef="#ctx0" brushRef="#br0" timeOffset="86569.37">12864 12331 675 0,'-15'-2'319'0,"0"7"-132"15,-1 6-49-15,2 11-50 16,-3 3-9-16,1 10-3 0,-2 5-2 16,3 12-20-16,4 13-11 15,-1 14-24-15,4 6-5 16,5 3-7-16,-1-3-3 15,5 0-2-15,-3 2-1 16,0 5 1-16,5-2-1 16,2-5 0-16,3-11 0 15,4-10-2-15,-1-5-6 16,2-10-35-16,2-1-27 16,2-13-88-16,3-5-69 0,0-5 143 15</inkml:trace>
  <inkml:trace contextRef="#ctx0" brushRef="#br0" timeOffset="86986.59">13509 12333 417 0,'9'6'215'16,"6"10"-49"-16,-1 7-28 15,-2 15-9-15,7 4-4 16,-4 13-3-16,1 7 7 16,-6 6-20-16,-5 14-13 15,-5 7-34-15,-7-3-18 16,-4 5-23-16,5-2-5 16,-12-1-6-16,1 5 1 0,-4 0-1 15,-2-6 0-15,-6-3-4 16,6-6-15-16,-8-3-75 15,-4-5-73-15,3-7 93 16</inkml:trace>
  <inkml:trace contextRef="#ctx0" brushRef="#br0" timeOffset="89882.7">11208 15185 141 0,'-6'13'106'16,"0"3"4"-16,2 2-14 15,-4-1-16-15,2 0-11 16,1-4-3-16,3 1 3 16,0-3 9-16,-2 0 16 15,1 5 6-15,1-3 5 16,1 3-7-16,0 0-27 16,0-2-16-16,0-2-27 15,1-1-4-15,0-6 5 0,0-4 4 16,0-1 4-16,0-1 3 15,0 0 12-15,0 0 0 16,0 0-3-16,9-21-10 16,19-39-21-16,-17 22-6 15,4-5-2-15,5-2-1 16,0-5 0-16,6-5-1 16,4-12-2-16,-7-5-1 15,5-11-1-15,-6 3-1 0,-3 7-1 16,9 7 0-16,-4 12 0 15,1 5 0-15,-1 8 0 16,-3 6 0-16,-3 9-1 16,-3 5 0-16,-5 11-2 15,-4 3-2-15,1 9 0 16,-4 5 1-16,2 6 4 16,-2 4 2-16,2 4 2 15,-1 2 0-15,2 2 3 16,2 3 1-16,0 6 4 15,1 1-2-15,2 5-1 16,-1-1-2-16,-2 9-3 16,1 4-1-16,3 10-2 15,-3 0-1-15,5 1 1 16,-2-1-1-16,-1-7 0 16,4-2 1-16,0-7-2 15,1-1 0-15,-3-3-1 0,-1-1 0 16,3-3-20-16,-5-6-17 15,-1-8-52-15,3-2-29 16,-8-10-70-16,3-2-66 16,2-9 167-16</inkml:trace>
  <inkml:trace contextRef="#ctx0" brushRef="#br0" timeOffset="90376.06">11440 14900 202 0,'-16'-4'179'0,"7"-1"66"16,5 2-27-16,-4-2-35 16,8 3-14-16,0 2-28 0,-1 0-10 15,0-1-35-15,0 1-22 16,0 0-45-16,0 0-18 15,1 0-8-15,0 0 2 16,0 0 10-16,2 0 5 16,14 6-1-16,31 7-4 15,-26-11-3-15,4 0-2 16,1 3-1-16,-1-3 0 16,-3 1-1-16,2-1-2 15,-2-1 0-15,4 3 0 0,2-1 0 16,2 0-22-16,-6-1-79 15,1 2-55-15,-1-4-131 16,1 0-95-16,1-1 243 16</inkml:trace>
  <inkml:trace contextRef="#ctx0" brushRef="#br0" timeOffset="90955.51">12278 14809 361 0,'-2'-4'280'16,"2"1"22"-16,-2 2-92 15,1 1-48-15,1 0-86 16,0 0-37-16,0 0-18 16,13 7 9-16,5 15 26 15,35 28 7-15,-32-25-7 16,2 7-10-16,-5 1-19 15,-2-1-9-15,-1 4-7 16,-2-8-3-16,-2 0-2 16,2 0-1-16,-1 0 0 15,0 0-1-15,3-2-1 16,-2-4-1-16,0-4-30 16,-3-1-25-16,-3-1-81 15,1-2-69-15,1-3-210 0,-3-4 258 16</inkml:trace>
  <inkml:trace contextRef="#ctx0" brushRef="#br0" timeOffset="91260.69">12539 14891 515 0,'-3'2'267'0,"-3"8"-38"16,-1 1-24-16,0 9-37 15,-6 2-3-15,0 4-43 16,0 5-17-16,-1-1-33 16,5 4-14-16,-5-6-25 15,-7 0-10-15,4 0-13 16,-8-4-5-16,11 3-5 15,-2-4-3-15,3-3-44 16,3 3-34-16,-5-7-124 16,7 1-188-16,-4-1 257 15</inkml:trace>
  <inkml:trace contextRef="#ctx0" brushRef="#br0" timeOffset="92476.93">13423 15082 223 0,'0'0'175'16,"-2"0"5"-16,1 0-25 15,1 0-11-15,0 0-21 16,10 1-6-16,12 1-25 16,26 31-15-16,-29-33-35 15,0 1-15-15,1 0-20 16,0-1-2-16,3 3 0 16,-1-2-2-16,-1-1 1 15,-2 1 0-15,-2-1 11 16,-3 0-35-16,-2-1-99 0,-2-1-101 15,-5-3 120-15</inkml:trace>
  <inkml:trace contextRef="#ctx0" brushRef="#br0" timeOffset="92772.14">13488 14894 442 0,'-1'-2'292'15,"-1"2"17"-15,1 0-165 16,1 0-37-16,0 0-22 16,0 0-18-16,5 2-8 15,8 5-17-15,26 13-26 16,-21-18-8-16,1-2-4 15,6 0-1-15,4-1 0 16,-4 1 0-16,2-1 2 16,-2-1-42-16,0-1-143 15,0-1 126-15</inkml:trace>
  <inkml:trace contextRef="#ctx0" brushRef="#br0" timeOffset="98938.14">14381 13376 491 0,'0'0'256'0,"-2"0"-70"15,2 0-15-15,0 1-46 16,0-1-31-16,0 0-45 16,0 2-10-16,0 1-7 0,4 2 11 15,11 0 21-15,30 26 0 16,-21-29-8-16,0 2-10 16,4-4-18-16,-3 2-12 15,-1-2-8-15,-7-3-1 16,-1 0-2-16,2 0 0 15,-1 0-1-15,4 3 0 16,-1 0 2-16,-4 0-1 16,-4 2 1-16,-1-4 1 15,-2 0-23-15,-5 1-23 0,0-2-60 16,-2 1-39-16,-3 1-104 16,0-1-89-16,0 1 213 15</inkml:trace>
  <inkml:trace contextRef="#ctx0" brushRef="#br0" timeOffset="99254.29">14493 13219 471 0,'6'-2'245'0,"-4"4"-40"16,3-2-27-16,-5 0-14 0,0 0-14 15,0 0-46-15,14 8-21 16,33 17-49-16,-31-19-11 16,-1-3-14-16,0-1-4 15,3-3-1-15,2-3 0 16,5-2 0-16,-2-3 1 15,0-3-37-15,5-1-40 16,-2-2-130-16,2-3-114 16,3 2 194-16</inkml:trace>
  <inkml:trace contextRef="#ctx0" brushRef="#br0" timeOffset="100153.66">15376 13038 251 0,'27'-58'180'0,"-27"58"22"16,4 0-32-16,-4-1-22 15,0 1-6-15,0 0-2 16,0 0-14-16,0 0-37 15,0 0-18-15,0 0-36 16,0 0-10-16,-1 0-10 16,-2 2-2-16,3 13 1 0,0 1 0 15,-2 31 2-15,-2-25 1 16,-5 4-1 0,-3 1-2-16,1 8-6 0,-1 3-2 15,0-4-2-15,4 3-2 16,-1-6 0-16,2-5-1 15,5-6-2-15,1-2-4 16,4-9-4-16,1-3 0 16,3-2 5-16,2-3 8 15,-2 0 15-15,3-1 4 0,2-1 2 16,0-2-5-16,5 0-8 16,-1-1-3-16,-1 1-5 15,1-2 0-15,1 0 0 16,1 1-1-16,0-1 0 15,1 0 0-15,1-1-2 16,-5 1 1-16,-1 1 17 16,-1 0-45-16,-5 2-64 15,2-1-70-15,-7 1 78 16</inkml:trace>
  <inkml:trace contextRef="#ctx0" brushRef="#br0" timeOffset="100480.24">15574 13096 643 0,'-4'3'295'16,"3"11"-122"-16,-2 3-38 15,3 9-23-15,-4 1-10 16,3 7-8-16,-2 4 7 16,-4 8-18-16,4 1-12 0,-4-1-27 15,1 0-13-15,1-1-18 16,0-4-6-16,1-2-6 16,3-1 0-16,-1-1-6 15,4-2-12-15,-4-7-63 16,1 1-48-16,-2-11-170 15,2-4 183-15</inkml:trace>
  <inkml:trace contextRef="#ctx0" brushRef="#br0" timeOffset="101064.67">16326 12554 457 0,'-14'-1'310'16,"0"2"19"-16,-6 11-166 16,5 7-32-16,-5 6-26 15,4 9-10-15,-5 8-11 16,3 7-4-16,-5 9-25 16,2 4-10-16,5 9-21 15,-6-2-5-15,10 4-11 16,-1 2 0-16,6-4 5 15,2-4 2-15,5-7 2 16,1-12-1-16,5-8-12 16,5-7-2-16,2-10-5 15,2-3-2-15,3-5 5 0,-6-4-30 16,5 0-60 0,-1-4-52-16,-2-7-189 0,8 1 213 15</inkml:trace>
  <inkml:trace contextRef="#ctx0" brushRef="#br0" timeOffset="101729.91">16502 12780 388 0,'87'-21'255'0,"-87"24"14"0,0 1-41 16,-1-1-68-16,1-3-20 16,0 0-30-1,0 0-10-15,0 0-21 0,0 0-15 16,0-1-32-16,0 0-9 15,3-5-8-15,3-9-5 16,20-29-6-16,-17 26 0 16,-2-1-1-16,4-1-1 15,-4 2 1-15,-1-3-1 0,1 3 0 16,-3 2 0-16,1 2 0 16,-2 2 1-16,3 6 2 15,1 3 18-15,-10 1 13 16,3 2 7-16,0 1 0 15,-1-1-19-15,1 0-11 16,-1 0-6-16,0 7-2 16,-3 14 1-16,-9 33-1 15,7-23-1-15,-1 2-2 16,-1 4 0-16,-3 2-1 16,0-1 0-16,-2-3-3 15,-2 0-3-15,7-2-38 16,-1-5-30-16,2-4-77 15,4-2-68-15,-1-5 138 16</inkml:trace>
  <inkml:trace contextRef="#ctx0" brushRef="#br0" timeOffset="102425.1">16513 13241 286 0,'24'45'163'0,"-31"-41"-22"15,4 2-40-15,-4 5-34 16,2-3-3-16,-1 9 0 0,2 1 4 16,0 0-12-1,2 7-7-15,-3-2-7 0,3-1 2 16,5-2 5-16,-2-1-1 15,8-1-11-15,0-9-10 32,-5-5-9-32,0 1 3 0,19 10 4 0,4-6 16 15,2-9 7-15,-13-7 7 16,3-2 16-16,-4-1-8 16,-7-2 4-16,5 1-8 0,-11-7-18 15,-2-4-7-15,0 1-16 16,0-2-4-16,-4-2-5 15,1-1-3-15,-5-1-3 16,1 2-12-16,2 8-32 16,-3 4-21-16,1 5-45 15,-1 1-23-15,6 4-81 16,-1 1-112-16,-5 3 208 16</inkml:trace>
  <inkml:trace contextRef="#ctx0" brushRef="#br0" timeOffset="102933.86">17034 12409 270 0,'8'-4'202'16,"2"4"18"-16,-1 0-60 16,5 6-25-16,1 5-26 15,0 4-23-15,3 5 8 16,-2 3-8-16,-1 4 7 16,2-2 4-16,2 14-15 15,-2 5 4-15,-2 8-3 16,-3 8 2-16,-12 4-4 15,-2-1-11-15,-10 7-24 16,-3-3-12-16,-8 4-19 16,-2 5-5-16,-4 0-5 15,-3 1-2-15,2-6-25 16,-3-7-36-16,1-11-114 0,-1-7-99 16,5-4 164-16</inkml:trace>
  <inkml:trace contextRef="#ctx0" brushRef="#br0" timeOffset="106853.55">14739 14921 291 0,'29'-84'197'0,"-28"82"-19"15,1 1-34-15,-2 0-13 16,0 1-21-16,0 0-7 16,0 0-31-16,0 0-11 15,0 0-13-15,0 0 4 0,2 10 3 16,0 4-1-16,7 29-11 15,-8-26-6-15,-2 2-10 16,-3 1-4-16,-1 2-6 16,1 2-5-16,-1 1-6 15,1 0-1-15,0-1-1 16,-1-3-2-16,4-2-2 16,-3-4 0-16,4-3-1 15,2-4-2-15,3-2-3 16,-2 0-1-16,7-2 1 15,-2 3 7-15,3-6 14 16,4 2 9-16,0-6 10 16,0-1-5-16,-1 0-6 15,1-1-8-15,1 1-8 16,0-3-2-16,0 0-2 16,0 1 0-16,-1 3 0 15,2 0-1-15,-3 2-32 0,-5-2-40 16,-1-1-114-1,0 3-112-15,-1-4 183 0</inkml:trace>
  <inkml:trace contextRef="#ctx0" brushRef="#br0" timeOffset="107122.83">15031 14851 569 0,'-1'13'289'0,"-3"6"-77"16,1 6-35-16,0 6-31 15,0 2-13-15,-1 5-24 16,-2 2-6-16,-3-6-29 16,3 3-19-16,-1 1-30 15,-4-5-9-15,1 1-10 16,0-2-5-16,4-2-28 15,-1 0-33-15,2 0-97 16,3-3-115-16,0-3 170 16</inkml:trace>
  <inkml:trace contextRef="#ctx0" brushRef="#br0" timeOffset="108167.35">15476 15456 552 0,'93'37'311'16,"-92"-51"-49"-16,0-2-42 15,0-6-73-15,-1-1-30 0,3-6-46 16,-2-2-5-16,6-1-11 15,-1-2-3-15,4-1-13 16,3 2-5-16,-3 0-17 16,5-1-6-16,-3-1-5 15,0-5-2-15,-1-5-1 16,0 2 1-16,-3-4 0 16,5 3 0-16,-5 9 1 15,2-1 1-15,-3 10-2 16,-1 2 1-16,-1 5 0 15,-3 6 0-15,1 4 0 16,-1 3-2-16,-2 0-2 16,1 4-1-16,1-1-4 15,-2 3 0-15,0-2-2 16,0 2 1-16,0 0-1 16,0 0 2-16,0 0 2 15,0 0 2-15,0 4 2 0,3 14 1 16,11 36 1-16,-8-23 0 15,0 7 2-15,1-4 1 16,-5 13 0-16,0 1-1 16,-2-1-1-16,2 6-1 15,1-9-2-15,2-2-1 16,1 4-1-16,2 1 1 16,1-5-1-16,-1 0 0 15,2-3-1-15,1-5 0 16,1-4 0-16,1-4-1 0,-5-7 1 15,3-3 0-15,-2-3-2 16,-1-1 10-16,-3-2-58 16,2-2-24-16,-2-4-49 15,2 3-49-15,-2-6-95 16,-1-1 172-16</inkml:trace>
  <inkml:trace contextRef="#ctx0" brushRef="#br0" timeOffset="108488.09">15639 15242 566 0,'1'-5'330'0,"3"3"-26"16,-3-1-134-16,-1 2-33 15,0 1-28-15,0 0-35 16,4 0-27-16,3 1-12 16,5 0-27-16,3-1-5 15,27 3-1-15,-30-5 0 0,3-1-1 16,-1 3 1-16,6 0-77 15,4 2-55-15,-5 1 79 16</inkml:trace>
  <inkml:trace contextRef="#ctx0" brushRef="#br0" timeOffset="109026.5">16363 14609 646 0,'38'-55'324'15,"-45"61"-92"1,-1 3-106-16,-3 4-24 0,-5 8-11 16,-1-1-10-16,-2 7 6 15,3 7-6-15,5 8-16 16,-2 9-7-16,6 12-24 16,1 5-8-16,1 4-9 15,3-5-4-15,0-8-6 16,6-4-2-16,-2-11-3 15,4-2-2-15,5-7-3 16,-1-3-2-16,5-8-12 16,2-3-30-16,-2-9-90 15,0-8-72-15,4-7 122 16</inkml:trace>
  <inkml:trace contextRef="#ctx0" brushRef="#br0" timeOffset="109679.31">16659 14648 562 0,'82'46'243'16,"-75"-44"-101"-16,-4-1-62 15,0-2-10-15,-3 0 27 16,0 0-13-16,0 0 6 16,2-7-18-16,2-8-27 15,13-28-9-15,-14 24-18 16,1 0-4-16,8 3-9 0,-1 1-1 15,-3-1 0-15,1 2 0 16,-5 1 13-16,-4 2 2 16,5 4 7-16,-3 2 1 15,0 5-6-15,3 1 11 16,-6 0 5-16,0 0-1 16,1 0-2-16,-1 0-8 15,0 1 1-15,0 13 3 16,-1 4 2-16,-6 32-4 0,6-26-9 15,-3 1-5-15,1 2-8 16,1-1-2-16,0 4-4 16,3-2-2-16,-8-3-46 15,3 0-46-15,-3-7-106 16,4 2-115-16,9-1 197 16</inkml:trace>
  <inkml:trace contextRef="#ctx0" brushRef="#br0" timeOffset="110387.26">16761 15143 621 0,'28'11'312'15,"-34"-13"-103"-15,3 5-78 16,2-2-21-16,0-1-29 16,0 0-16-16,-2 0-11 15,-1 8-15-15,-6 8-11 16,-15 31-9-16,16-27-11 16,4 7-3-16,5 7-2 15,0-1 1-15,2 2-3 16,2-2 0-16,6-8-5 15,0-2-3-15,7-9-2 0,-1-7 0 16,0-7 5-16,4-8 4 16,-6-10 5-16,3-3 4 15,-3-5 0-15,-2-3 1 16,-1 0 1-16,-7-2-1 16,0 1 1-16,-3 1-1 15,-5 3-1-15,-1-4-1 16,-5 5-4-16,-2 2-7 15,0 3-23-15,5 9-21 16,-3-1-72-16,10 4-58 0,-2 3-210 16,-2-2 243-16</inkml:trace>
  <inkml:trace contextRef="#ctx0" brushRef="#br0" timeOffset="110827.08">17196 14303 445 0,'6'3'249'0,"3"7"-63"15,2 6-39-15,1 3-29 16,5 12 4-16,-2 4-4 15,-3 7 22-15,1 5-1 0,-7 5-27 16,-3 4-15-16,-3 13-32 16,-3 6-14-16,-4 15-25 15,-2 6-9-15,-5-2-10 16,-1-2-2-16,-6-11-2 16,-6-11-9-16,-3-4-81 15,-7-5-60-15,-6-10 86 16</inkml:trace>
  <inkml:trace contextRef="#ctx0" brushRef="#br0" timeOffset="134893.87">15333 15538 304 0,'-34'-36'223'0,"33"30"54"16,0 0-46-16,-1 4-56 15,2 2-21-15,-1 0-52 16,1 0-24-16,-1 0-16 16,0 0-8-16,1 0-3 15,-1 16-2-15,-2 36-7 16,1-28-1-16,-2 1-10 16,-3 0-5-16,2 0-9 15,0 2-5-15,-2-5-6 16,-1-2-1-16,0 1 0 15,3-3-2-15,2 0 0 16,-1 2-1-16,2-3-1 16,0-2-1-16,2-1-2 15,2 1-1-15,-2-5-2 16,4 0 0-16,3-1-1 0,0-3 0 16,4 1 1-16,4 2 0 15,6 0 1-15,2-1 0 16,4 0 0-16,4 1 1 15,8-2 0-15,7 1 1 16,12-1 0-16,-1-3 1 16,6-2-1-16,2-2 1 15,3-4 1-15,9-2 1 16,7-5 2-16,2-4 0 0,3-5 0 16,3 2-1-16,0 1 0 15,2 1-1-15,1 7 1 16,-2 3 0-16,-8 2 0 15,-3 5 1-15,-9 3-1 16,-4 1-1-16,-5 2 1 16,0 3 0-16,-8 5 1 15,-5 0 0-15,-7 7-1 16,-2 3 1-16,-9 2 0 16,0 3-1-16,-3 4 0 15,-2 0 0-15,-1-2 0 16,-3-6-1-16,-5-4 2 15,-4-7-1-15,-7-3 0 16,2 0 1-16,-2-6-1 16,-3-4 2-16,-1-2 5 15,-4-5 19-15,-1 4 24 16,-2-1 7-16,1-8 2 16,-6-19-16-16,-9-39-23 15,9 25-7-15,-3-12-10 0,7 3-3 16,1 2-4-16,0 1-3 15,9 10-15-15,-4 1-13 16,5 7-39-16,-4 2-24 16,-2 5-68-16,3 5-70 15,-1 7 152-15</inkml:trace>
  <inkml:trace contextRef="#ctx0" brushRef="#br0" timeOffset="135640.87">15612 16982 684 0,'-37'30'343'16,"38"-28"-109"-16,3-1-81 16,5 1-33-16,-2-2-5 15,1 0-10-15,5 2-16 16,0 0-20-16,5 0-28 16,-3 1-9-16,3 0-14 15,-3-2-5-15,-2-1-4 0,1 0-3 16,0 0 0-16,-1-1-1 15,0 2 0-15,-1-1 1 16,-4 0-40-16,1 0-58 16,-1-1-222-16,2 1 202 15</inkml:trace>
  <inkml:trace contextRef="#ctx0" brushRef="#br0" timeOffset="136254.92">15910 17078 567 0,'85'47'276'0,"-84"-44"-64"15,0-3-37-15,2-1-32 16,-4 0 1-16,1 0-36 16,0 0-10-16,0 0-31 15,3-11-7-15,4-9-10 0,13-34-2 16,-11 26-2-16,1-1-4 15,3 2-5-15,-4-1-3 16,-1 3-6-16,3-4-4 16,1 6-7-16,-1 0-4 15,-2 2-5-15,-3 6 1 16,-5 0 0-16,0 5 2 16,5 7 1-16,-5 0 0 15,0 4 1-15,2 2 0 0,-4-2-1 16,0 0-1-16,0 0-3 15,0 0 0-15,1 16 3 16,1 36 5-16,-2-22 6 16,-1 7 0-16,-3 7-5 15,1 4-3-15,-2 7-9 16,2 5-1-16,-5 1-2 16,7 0 0-16,-5-6 0 15,-1-5-1-15,2-10-1 16,0-7 1-16,2-9-15 15,2-4-19-15,0-9-66 16,0-4-63-16,2-8-207 16,2-5 233-16</inkml:trace>
  <inkml:trace contextRef="#ctx0" brushRef="#br0" timeOffset="136886.24">16749 16305 606 0,'-10'1'308'16,"-2"10"-78"-16,7 9-42 15,-15 4-56-15,3 11-8 16,1 14-17-16,-10 9 12 16,5 19-11-16,-1 8-11 15,0 15-34-15,-1 3-21 16,8 3-23-16,1 7-5 16,3 4-9-16,5-6-2 15,6-10-1-15,5-15-2 0,3-24 0 16,1-9-1-16,5-16-33 15,-1-6-32-15,6-21-69 16,8-7-43-16,-3-16-130 16,3-13 193-16</inkml:trace>
  <inkml:trace contextRef="#ctx0" brushRef="#br0" timeOffset="137545.5">16905 16660 579 0,'0'-2'327'16,"0"1"-73"-16,0 1-90 16,0 0-45-16,0 0-39 15,0 0-17-15,0 0 13 16,0 0 9-16,3-1-3 16,3-2-10-16,0-5-24 15,4-15-13-15,28-31-20 16,-27 21-5-16,2 4 0 15,-3-1 3-15,-1 3 5 16,0 5 3-16,-3 4 3 16,-3 6 0-16,1 5 2 15,-4 2 1-15,0 5-1 16,1-2-2-16,-1 2-10 16,-1 0-6-16,0 0-8 0,-2 8-2 15,-2 19 1 1,-7 31 0-16,6-20 6 0,0 4 3 15,-1 4 2-15,1 1-2 16,-1-4-4-16,-4-2-3 16,2-4-12-16,3-1-24 15,-3-8-84-15,6 1-67 16,1-9-229-16,2-5 260 16</inkml:trace>
  <inkml:trace contextRef="#ctx0" brushRef="#br0" timeOffset="138075.07">16938 17080 426 0,'-16'112'282'16,"10"-84"29"-16,-1 4-92 15,3 7-75-15,-1 5-20 16,4 2-32-16,0 0-5 16,3-6-5-16,4-6-18 15,2-11-32-15,1-6-14 16,3-8-17-16,0-6-2 16,6-6 3-16,0-7 6 0,1-10 10 15,0-2 3-15,-6-10-3 16,0-4-3-1,-5-6-5-15,-5-5-1 0,1-4-2 16,-4 1-1-16,0 6-1 16,0 6 0-16,-4 12 0 15,0 8 1-15,-2 6-22 16,-3 5-27-16,-3 5-74 16,1 1-70-16,-1 2-209 15,1 0 251-15</inkml:trace>
  <inkml:trace contextRef="#ctx0" brushRef="#br0" timeOffset="138511.24">17334 16236 833 0,'6'-3'344'16,"3"9"-197"-16,-1 4-27 16,5 9 6-16,1 12-7 15,-2 9-13-15,1 7 7 16,-9 15-27-16,-2 5-10 16,-3 20-25-16,-2 0-9 15,-7 10-26-15,-1 1-5 16,-6 0-5-16,3 8-1 15,-3-1-1-15,-5-2-4 0,-2-10-56 16,-6-12-54-16,-1-14-221 16,-1-5 209-16</inkml:trace>
  <inkml:trace contextRef="#ctx0" brushRef="#br0" timeOffset="152039.76">18705 15228 91 0,'-34'-27'94'0,"30"27"53"16,2 2 6-16,-3 0 4 15,4-2-2-15,0 0-12 16,0 0-13-16,0 0-20 16,0 0-11-16,-2-1-18 15,3 0-5-15,-2 1-11 16,1 0-4-16,0 0-11 16,0 0-6-16,0 0-15 0,0 0-9 15,0 0-10-15,-1 0-1 16,2 0 5-16,0 0 2 15,0 0-1-15,7 5-2 16,9 3-5-16,28 10-2 16,-23-13-2-16,1-1 1 15,0-3-1-15,2 6 0 16,-5-4-1-16,3-1-1 16,-4 1 0-16,-1-1 0 15,-2-2 1-15,-4 4-1 0,-3-4 1 16,1-2 0-16,2 6 0 15,-1-6 0-15,0 2 0 16,-5 1-9-16,-3-6-36 16,-4 5-29-16,2-1-82 15,0 0-40-15,0 0-121 16,0 0 191-16</inkml:trace>
  <inkml:trace contextRef="#ctx0" brushRef="#br0" timeOffset="152406.79">18686 15007 514 0,'-3'1'287'15,"2"0"-56"-15,0-1-32 16,1 0-62-16,0 0-13 16,0 0-13-16,0 0-3 15,9 0-19-15,5 0-26 0,34 5-40 16,-25-5-12-16,-3-1-7 15,4 0-1-15,-2-2 0 16,1 1 0-16,2-2 0 16,-1-1-17-16,2-1-75 15,-2-2-60-15,4 1 84 16</inkml:trace>
  <inkml:trace contextRef="#ctx0" brushRef="#br0" timeOffset="154640.81">20270 14389 397 0,'69'-46'204'0,"-74"47"-49"16,-1-1-16-16,0 5-13 15,0 2-8-15,-3 1-9 16,1 4-11-16,-3 4-21 16,-1 2-7-16,-2 4-13 15,0 5-6-15,-7 2-4 16,0 5-1-16,-2 2-7 0,-1 6-5 15,3 8-12-15,3 6-8 16,0 17-9-16,0 4-2 16,2 7 0-16,2 0-2 15,4-4 0-15,4-4 0 16,0 0 5-16,2-1 3 16,-1-5 2-16,9-1 0 15,5-12-6-15,-3-10-2 16,6-14-3-16,0-6-2 0,-1-11-1 15,4-2 1-15,1-4-18 16,-4-2-25-16,0-6-94 16,-2 1-91-16,-3-3 141 15</inkml:trace>
  <inkml:trace contextRef="#ctx0" brushRef="#br0" timeOffset="155611.22">20528 14656 308 0,'-46'-28'237'16,"47"25"16"-16,5 4-67 15,-1-1-15-15,-5 0-29 16,0 0-10-16,1 0-27 15,14 3-23-15,-2 1-31 16,31 4-14-16,-27-5-13 16,-2-3-4-16,11-1-4 15,-6-1-4-15,0-2-6 16,3 3-1-16,-7 1-1 16,3 0 0-16,-6 1 0 15,-4-3 1-15,-2 1-2 16,-4 1-17-16,-3-3-69 0,0 3-50 15,0-2-202-15,0 1 211 16</inkml:trace>
  <inkml:trace contextRef="#ctx0" brushRef="#br0" timeOffset="156226.81">21002 14329 323 0,'7'0'206'0,"-3"1"-21"0,0 3-34 16,-2-1-47-16,-2-3-18 16,-1 0-14-16,1 2-5 15,0 18-20-15,-3 28-1 16,0-22 3-16,-7 1-1 16,4-2-9-16,-3 2-5 15,4-6-2-15,2 0 2 16,0-4 1-16,1-2-3 0,2-4-16 15,0 0-6-15,3-4-6 16,-1 0-1-16,7-2 7 16,-1 0 8-16,-2-6 12 15,4 1 2-15,-1-4-3 16,2 3-7-16,0-2-9 16,3 1-4-16,-4-3-4 15,0 0-3-15,0-3-57 16,-3-2-41-16,5-1-159 15,-2-4 154-15</inkml:trace>
  <inkml:trace contextRef="#ctx0" brushRef="#br0" timeOffset="156473.5">21127 14519 507 0,'0'-1'305'0,"-1"0"-30"0,0 1-48 16,0 7-69-16,-2 17-22 15,-6 30-31-15,6-21-7 16,-1 0-37-16,1 3-17 16,1 2-28-16,-4-2-9 15,1-1-29-15,5-3-33 16,0-2-129-16,1-6-136 15,7-4 198-15</inkml:trace>
  <inkml:trace contextRef="#ctx0" brushRef="#br0" timeOffset="157172.63">20834 15238 174 0,'0'59'135'0,"-10"-27"21"16,1 8-21-16,4 2-18 15,0 3 3-15,4-1 24 16,3-2 12-16,7-10-22 16,5-4-1-16,5-11-40 15,4-5-8-15,2-8-6 16,2-5-17-16,4-13-10 16,-7-3-18-16,-1-12-16 15,-1-2-3-15,-10-9-3 16,6-4-2-16,-4-2-1 15,-6-1 0-15,-3 6 2 0,-5 0 1 16,-9 6 4-16,-3 2-1 16,0 8-6-16,-2 7-6 15,1 4-45-15,1 7-52 16,-7-1-198-16,1 4 188 16</inkml:trace>
  <inkml:trace contextRef="#ctx0" brushRef="#br0" timeOffset="157599.01">21624 14220 711 0,'20'-9'353'16,"-4"7"-91"-16,2 3-193 15,4 7 4-15,-1 8-25 16,2 7-3-16,-3 11 35 15,0 7 14-15,-4 11 6 0,-6 7-1 16,-6 10-31-16,-4 5-10 16,-8 12-19-16,-7 9-7 15,-8 16-7-15,-6 2-4 16,1-6-8-16,-3-4-4 16,1-8-5-16,0 1 0 15,-4-4-2-15,-2-7-13 16,-2-14-72-16,-11-10-64 15,0-15 86-15</inkml:trace>
  <inkml:trace contextRef="#ctx0" brushRef="#br0" timeOffset="160413.63">6365 10444 263 0,'57'-8'171'0,"-58"8"2"15,1-2-15-15,-1 2-38 16,1 0-10-16,0 0-10 15,0 0 2-15,0 0 6 16,0 0-2-16,0 0-1 16,0 0-4-16,0 0-8 0,0 0-6 15,0 0-19-15,0 0-9 16,0 0-7-16,0 0 4 16,0 0 14-16,0 0 6 15,0 0-4-15,0 0-10 16,0 0-24-16,0 0-11 15,-3 0-7-15,3 2 7 16,-4 0 6-16,-12 0 2 0,-27 26 3 16,22-27-6-1,-1-1-10-15,-5 2-6 0,-2 0-9 16,2 1-3-16,0 1-2 16,1 0 0-16,0 2-1 15,0-4 0-15,2 5 0 16,1-2 0-16,-3 1 1 15,3 2-1-15,4-2 0 16,2 1 0-16,8-3 1 16,-7 1 0-16,9-2 7 15,-10-2 6-15,8 0 10 16,2-1 3-16,-2-1-4 16,9 0-5-16,-1 0-8 15,5 0-4-15,-5 0-3 16,0-1 0-16,0 1-1 15,0 0-2-15,0 1-1 16,0 0-1-16,1 0-4 16,0 0-3-16,0 0-9 0,0 0-3 15,0 0 2-15,0 0 4 16,0 0 7-16,4 0 4 16,10 1 1-16,2 0-1 15,27 5 0-15,-21-4 1 16,8 0 1-16,4 2-1 15,4-2 2-15,-1-1 0 16,2-1-1-16,-3-1 1 0,-4-4 0 16,-2 3 0-1,-1 1 0-15,-7 0 0 0,-4 2 1 16,0 0-1-16,-6 2 0 16,0 0 0-16,-7-3 1 15,-3-1-1-15,-2-1 4 16,0 1 4-16,0 0 4 15,-2 0 0-15,1 0-2 16,0 0-5-16,-18-4-4 16,-37-8 0-16,18 9-2 15,-4-1-4-15,-9-2-1 16,-1-4-1-16,0 2-6 16,4 4 3-16,11 5 0 15,5 4 0-15,5 2 7 16,-1-1 0-16,2 2 2 15,2-5-7-15,10-1-16 16,1-3-13-16,7-4-55 16,8 1-23-16,8-1-39 0,10 3-28 15,2 0-36-15,6 3-42 16,3 1 166-16</inkml:trace>
  <inkml:trace contextRef="#ctx0" brushRef="#br0" timeOffset="161105.76">6068 10279 476 0,'5'-2'254'0,"0"3"-57"16,-1 1-21-16,-5-2-20 16,1-1 15-16,-1 1 29 0,0-1 4 15,0 1-45-15,1 0-30 16,-1 0-60-16,0 0-20 16,0 0-21-16,-1 0-4 15,-4 1-8-15,-7 2-5 16,-5 5-2-16,-31 16-1 15,26-10-1-15,-3-2-2 16,-6 0-2-16,-1 4 0 16,-3 0-2-16,-3-1 1 15,3 3-2-15,-1-3 1 0,7-2-1 16,0-2 1-16,8-1 1 16,6-3 0-16,4-3 0 15,3-1-2-15,8-2-8 16,1-1-10-16,5 0-3 15,-5 0 0-15,2 0 9 16,17 9 8-16,36 19 4 16,-28-14 5-16,7 2 7 15,0-1 2-15,1 1 1 16,3 1-5-16,-6-1-3 16,2 0-1-16,-8 0-3 15,-3-5-1-15,-6-2 1 16,-2 1 0-16,2 1-34 15,-4 2-56-15,6-1 57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51:18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3810 4710 119 0,'-5'77'93'0,"6"-49"21"16,0-1-7-16,7 5-14 15,-10 0-7-15,4 6-19 16,2 6-12-16,-4 4-23 16,-2-1-10-16,3 18-12 15,-4 1-3-15,5 13-4 16,3 10 0-16,-3 5 0 16,2 3 0-16,1 12 6 15,0 4 13-15,2 2 12 16,-4 7 1-16,3 3-1 0,3 4-10 15,-3 4 3-15,2 3 2 16,-3 6 7-16,0-2 3 16,0 9 0-16,1-4 5 15,-4 6 0-15,-1 1 1 16,3 5-12-16,-4 4-3 16,0-15-2-16,4 1 1 15,-4-10 2-15,7-1 1 16,0-10 2-16,2-8 1 15,-4-13-1-15,-2-7-4 0,4-3-9 16,-5-5-4-16,2-13-5 16,-1-6-2-16,-3-17-1 15,0-6 0-15,-3-7-1 16,1-6 0-16,0-3 6 16,-2-1-29-16,-2-5-130 15,0-5-117-15,3-6 148 16</inkml:trace>
  <inkml:trace contextRef="#ctx0" brushRef="#br0" timeOffset="945.46">1412 7564 147 0,'69'-18'102'0,"-30"24"-14"16,6 1 8-16,3 1-3 16,3-1-11-16,1 7-6 15,11 3-14-15,1-2 6 16,11-3-5-16,6-4 10 16,1-5-2-16,6-1-11 15,7-2-3-15,7-3-14 16,14 0-9-16,-1-2-4 15,4 0-13-15,3 2-4 0,4-5-6 16,-1-3 0-16,8-1 0 16,1-2 5-16,6 2 9 15,6 6-3-15,-3-2-2 16,0 0-4-16,1 1-10 16,-3-1 1-16,1 0 0 15,0-1 45-15,-3 0 12 16,-9-1 2-16,-7 4 0 15,-3 5-45-15,-9 1-12 16,1 4-1-16,-5 7 0 16,-10-3 0-16,-13 2 0 15,-5 3 0-15,-10-4 0 16,4 2 2-16,-9-2 2 16,-9 1 1-16,-13-2 1 15,-3 2-1-15,-14-1 0 16,-1-5 0-16,0 5 3 15,-7-5 1-15,2 5-11 16,-6-2-10-16,-3-4-54 0,6 1-39 16,-5-4-120-16,6 2-128 15,5 3 223-15</inkml:trace>
  <inkml:trace contextRef="#ctx0" brushRef="#br0" timeOffset="1675.68">6125 7403 263 0,'-1'5'140'0,"3"0"-30"16,6 4-21-16,3 0-19 16,3 1-6-16,5 1-11 15,4-3-6-15,0 0-11 16,3 0-9-16,-9-4-11 31,-8-2-6-31,0 0-4 0,24 9-3 0,-5 4 47 16,-4-1 7-16,-16-1 19 15,-6 1 17-15,-8-3-23 16,-1 7 3-16,-8 3-8 16,-2 2-11-16,-5 5-18 15,-3-4-9-15,-4 2-9 16,-1-5-3-16,3-2-5 15,4-2 4-15,4-8-64 0,4 0-56 16,4-4-272-16,0-3 239 16</inkml:trace>
  <inkml:trace contextRef="#ctx0" brushRef="#br0" timeOffset="2266.09">6555 7700 156 0,'0'0'137'0,"0"0"-6"16,2 1 10-16,-2-1 7 16,0 0-55-16,0 0-16 15,10 17-19-15,34 30 3 16,-23-23 1-16,-1 1-2 15,-3 4-10-15,3-2-14 0,-1-1-16 16,1 3-7-16,0-7-7 16,2 3-2-16,1-3-1 15,0 0 1-15,0-1 0 16,-2 1 2-16,-3-1 1 16,0-3 1-16,-2-3 2 15,-5 2 0-15,3 0-51 16,-5-5-65-16,-2-2 67 15</inkml:trace>
  <inkml:trace contextRef="#ctx0" brushRef="#br0" timeOffset="2535.37">6963 7846 626 0,'-9'5'277'16,"-5"6"-139"-16,-3 2 1 15,-5 6-15-15,2 2-19 16,-3 4-24-16,-3 1-14 16,2 2-30-16,-2-3-8 15,4-2-15-15,3-1-7 16,6-7-4-16,3 1-29 15,5 0-125-15,3-4-128 0,4 3 164 16</inkml:trace>
  <inkml:trace contextRef="#ctx0" brushRef="#br0" timeOffset="2762.77">7140 8062 419 0,'6'20'231'0,"-5"3"-52"16,0 8-34-16,-6 3-46 16,2 1-41-16,-4-1-38 15,1-5-7-15,-2-2-19 16,3-3-63-16,3-6 49 15</inkml:trace>
  <inkml:trace contextRef="#ctx0" brushRef="#br0" timeOffset="3806.11">3606 4803 255 0,'-50'85'172'0,"58"-80"-25"16,-1-2 2-16,1 1-27 16,1-2-16-16,2-2 0 15,1-5-26-15,1-6-10 16,1-7-23-16,3-6-15 16,3 1-19-16,3-5-4 15,0-2-4-15,0-1-2 16,-1-7-1-16,-3 5 0 15,-2 0-2-15,4 3 1 16,0 6-1-16,-1 1-1 16,-4 6-3-16,1 7-2 0,-9 5-4 15,1 5-1-15,1 11 4 16,-4 6 3-16,-1 8 5 16,0 9 3-16,-5 7 1 15,0 3-1-15,0 3 1 16,-3-5 1-16,1-5-1 15,3 0 0-15,-1-8-35 16,0-1-36-16,0-5-197 16,0-2 171-16</inkml:trace>
  <inkml:trace contextRef="#ctx0" brushRef="#br0" timeOffset="4375.59">2938 3830 281 0,'6'4'191'16,"-1"4"-39"-16,4 3 20 16,1 5-26-16,3-1-59 15,-4 1-21-15,6 2-31 16,3 2-6-16,-3 3 0 15,7-1-3-15,-3 2-11 16,-2 3-4-16,3 3-5 0,-4 0 0 16,-3 1 0-1,2 0 0-15,-3-4 2 0,-1 0 0 16,1 2 0-16,-4-3 1 16,0 0-11-16,0-4-36 15,-5-10-142-15,4-2 122 16</inkml:trace>
  <inkml:trace contextRef="#ctx0" brushRef="#br0" timeOffset="4666.84">3272 3907 507 0,'0'-7'278'0,"-2"9"-86"16,-1 3-31-16,-7 5-51 16,2 3-23-16,-7 6-6 15,4 4-6-15,-6 5-26 16,-4 2-13-16,-1 6-17 16,-1-1-5-16,-1-3-5 15,1-2-1-15,3-6-4 16,4-2 1-16,2-3-4 15,4-2 15-15,4-3-95 16,2-5-71-16,6 2 96 16</inkml:trace>
  <inkml:trace contextRef="#ctx0" brushRef="#br0" timeOffset="5247.69">3351 4254 285 0,'9'-27'171'0,"0"30"-2"15,-1 0-20-15,6 3-28 16,-1-1-8-16,0 3-35 0,1-1-20 16,-5-1-32-1,1 4-6-15,-7-1-2 0,-1 4 0 16,-3 1 0-16,-4 1-2 16,-6 3-3-16,-1-5-2 15,-4 2-5-15,2 1 0 16,2-4-4-16,1 3-1 15,7-6-3-15,4 1-4 16,0-3-3-16,6 1-2 16,2 0 1-16,2-3 0 15,7 1 3-15,2-3 2 0,1-2 2 16,3-1 2-16,0 0 2 16,1-2-15-16,2 2-132 15,-1 2 107-15</inkml:trace>
  <inkml:trace contextRef="#ctx0" brushRef="#br0" timeOffset="8141.8">3626 7826 98 0,'-11'25'83'16,"17"-28"18"-16,-3 0-8 0,2 1-21 16,2-3-8-16,-4 0-14 15,4-1-8-15,-5 0-18 16,2 0-8-16,2 2-9 15,-2-2-2-15,-1 2-3 16,1 0-1-16,-2 0 0 16,-2 3-1-16,0 0 0 15,0 0-1-15,0 0 1 16,0 0 0-16,0 0-1 16,4-3 1-16,6-2-1 15,-2 1 1-15,0-9 0 16,28-23 0-16,-30 24 1 15,3 5 1-15,4 3-1 16,0-3 1-16,3 1 0 16,-4-1 0-16,-5-7 0 15,3 1-1-15,-2-2 0 16,3-3 1-16,6 4 5 0,-1-4 2 16,3-4 9-16,3-3 3 15,2-1 4-15,3-2 1 16,1 0 1-16,3-2 6 15,-4-6 3-15,4-1-1 16,2-2-9-16,1-1-7 16,3 1 0-16,0 0 1 15,2 1 0-15,0 0-2 0,-4-1-8 16,0-3-4-16,4 0 0 16,1-3-1-16,6-2-1 15,0-2 0-15,-2-3 8 16,3 0 2-16,2 4 1 15,2-2 0-15,3 4-9 16,-5-2-3-16,-7 2-1 16,2 1 0-16,-3-2 0 15,3-2 0-15,4 0-1 16,-7-2 1-16,6 2-1 16,1 3 1-16,1 2-1 15,5 5 0-15,-7 1 0 16,-5 2 1-16,-4-3 0 15,-3-3 1-15,-2 2-1 16,3 1 0-16,1 4 0 16,1 0 0-16,-5 2 0 15,-4 5 0-15,-4 2 0 16,-3 7 0-16,-7 7-1 0,0 1-1 16,-9 8-1-16,-1 0 6 15,-4 4-57-15,-1 0-43 16,0 0-81-16,0 0 91 15</inkml:trace>
  <inkml:trace contextRef="#ctx0" brushRef="#br0" timeOffset="9563.57">5331 5991 278 0,'24'-74'199'0,"-29"73"16"16,-2 1-70-16,-2 0-19 15,1 4-18-15,-3-2-11 16,1 2-28-16,0 2-16 0,-1 2-23 16,0 1-8-16,0 1-14 15,0 4-5-15,2 2-4 16,2 3-4-16,0 0 1 15,5 1 0-15,1-4 3 16,1-1 3-16,7 0 6 16,-2-5 2-16,8-1 12 15,2-2 3-15,1-3 11 16,-2-1 13-16,0-3 12 16,-2-5 3-16,-3-3 13 15,4 1-4-15,-6-4-13 16,0 2-6-16,0-5-22 15,-5 0-8-15,2-2-7 16,-4-2-1-16,0 3 0 16,2 1-1-16,-8-2 0 15,3 3 0-15,-4 2-2 16,0 4-3-16,0 5-5 0,-4 0-5 16,4 4-10-16,1-1-3 15,-3 8-3-15,3 3 0 16,-2 4 5-16,1 1 3 15,3 2 2-15,2-3 2 16,1-3-1-16,2 1-1 16,5-6-1-16,1 2-2 15,1-4 0-15,-1-4 2 16,3 1 3-16,1-1 3 0,2-7 4 16,-1 1 5-16,-2-5 1 15,3-1 1-15,-5-2 1 16,-7-2 1-16,2 2 2 15,-1-1 2-15,0 3 0 16,0 0 1-16,-6 1-2 16,-5-1-3-16,1 3-6 15,-2 0-5-15,4 5-4 16,-5 0-5-16,-1 3-5 16,4 8-1-16,-5 2 2 15,3 4 2-15,1-1 4 16,0-3 0-16,6-3-2 15,1 1-3-15,4-4-38 16,1 4-32-16,5 0-125 16,1-2-116-16,-4 3 202 15</inkml:trace>
  <inkml:trace contextRef="#ctx0" brushRef="#br0" timeOffset="10108.93">5930 5774 418 0,'-2'-2'229'0,"-8"-1"-60"16,7 3-32-16,-4 5-43 15,-1-1-15-15,1 10 12 16,0-1 7-16,-7 4-8 16,2 6-5-16,-4 3-22 0,-5 4-5 15,4 3-6-15,0-4-8 16,4 3-15-16,-1 2-11 15,5 0-13-15,-1-3-2 16,6 1-1-16,1-6-2 16,3-3 0-16,5 0 0 15,1-7-3-15,2-2 0 16,2-3 16-16,1 1-53 16,2-1-146-16,3-2 134 0</inkml:trace>
  <inkml:trace contextRef="#ctx0" brushRef="#br0" timeOffset="10648.47">6124 6073 375 0,'24'-18'312'16,"-27"17"27"-16,0 0-84 0,3 5-37 15,0-4-70-15,0-2-27 16,0 1-56-16,0 0-18 15,0 0-29-15,0 0-8 16,0 0-9-16,2-9-1 16,2-3-4-16,21-30-1 15,-15 24 0-15,4 0 0 16,4 3 2-16,-3-4 0 16,2 3 2-16,-5 4 1 0,-1 7-2 15,-4 1-1-15,-5 6-2 16,2-2 1-16,-3 6 4 15,-1-5 2-15,-1 0 4 16,0 4-1-16,-3 12-2 16,-8 33-1-16,3-29-1 15,-4 7 1-15,6-9 0 16,-1 2 0-16,0 1-1 16,5-4 1-16,-2 4-1 15,-1-1 0-15,4-7-48 16,-1 2-44-16,3-3-147 15,2 4 144-15</inkml:trace>
  <inkml:trace contextRef="#ctx0" brushRef="#br0" timeOffset="10953.6">6476 6259 617 0,'0'13'311'0,"-4"6"-123"15,-1 2-14-15,-6 1-48 16,-1-2-34-16,-5-2-30 15,2-5-17-15,2 0-31 16,-2-4-4-16,6-2-3 16,2-3-30-16,2-1-97 15,3-3-85-15,-2 0 116 16</inkml:trace>
  <inkml:trace contextRef="#ctx0" brushRef="#br0" timeOffset="11563.97">6659 6113 525 0,'46'-21'273'15,"-46"26"-78"-15,-1-5-15 0,0 1-58 16,0-1-8-16,1-1-14 15,0 0-5-15,0 0-24 16,0 0-22-16,3-12-32 16,5-3-7-16,16-28-6 15,-13 30-1-15,0-2-3 16,0 1 0-16,3 4-1 16,-3-1 0-16,0 7-1 15,-3 1 0-15,-2 2-4 16,0 3 0-16,-2 0-1 15,1 3 3-15,-2-1 4 16,-1 0 2-16,0 5 2 16,-1 6 0-16,-1 10 1 15,0 2 6-15,-1 5 11 16,-2 4 1-16,-4-3 0 16,5 3-8-16,-1-2-11 0,1-6 0 15,2 0-2-15,-2-1 0 16,-1-6-1-16,3 5 0 15,0-11 1-15,4 1 7 16,-3-3-63-16,1-2-42 16,0-4-205-16,-2-4 182 15</inkml:trace>
  <inkml:trace contextRef="#ctx0" brushRef="#br0" timeOffset="11908.4">7033 5724 403 0,'16'5'254'15,"-3"7"-29"-15,6 14-114 16,-2 3 8-16,-4 9-40 16,-4 4-7-16,-1 2 3 15,-2 3-13-15,-5-1-15 16,1 4-2-16,-5 0-21 16,-3 4-7-16,-6 2-5 0,-4-1 0 15,-1-2 0-15,-7-2 0 16,3-6-2-16,-2-3 5 15,-6-7-165-15,1-3 115 16</inkml:trace>
  <inkml:trace contextRef="#ctx0" brushRef="#br0" timeOffset="25037.53">10823 4463 214 0,'-24'4'161'0,"31"8"20"16,0 1-19-16,5 3-35 16,-3 0-17-16,3 3-18 15,9 2-7-15,-6 1-20 16,5 5-6-16,3 1-16 15,-5 1-6-15,8 5-11 16,-1 0-7-16,1 1-10 16,-1 0-3-16,-1-1-1 15,0-5-1-15,0-6-1 16,-1-3 1-16,-3-1-2 16,-2-6 2-16,-3-1 2 15,0-2 1-15,-3-7 4 16,-2 3 1-16,2-5-44 15,-2-2-50-15,-2-5-160 16,-1-1 149-16</inkml:trace>
  <inkml:trace contextRef="#ctx0" brushRef="#br0" timeOffset="25312.79">11294 4547 352 0,'-6'9'242'0,"-4"7"-58"15,-5 9-29-15,-4 4-8 16,-5 6-63-16,0 7-9 0,-1 6-9 16,-4 0-10-16,-2 2-25 15,-3-3-8-15,-2-3-11 16,1-2-4-16,3 0-3 15,-1-2 0-15,5-5 1 16,2 2-20-16,-1-8-80 16,4-4-75-16,9-5 96 15</inkml:trace>
  <inkml:trace contextRef="#ctx0" brushRef="#br0" timeOffset="25839.39">11992 4944 310 0,'-73'-54'197'0,"68"55"-34"15,7 3-3-15,1 2-57 16,9 3-15-16,3-1-5 15,3-1-14-15,4 0-27 16,-5-5-11-16,9 3-16 16,0-5-3-16,-1-4 1 15,3 0 1-15,-2-7-45 16,-1 0-70-16,-3 0 66 16</inkml:trace>
  <inkml:trace contextRef="#ctx0" brushRef="#br0" timeOffset="26079.76">11993 4787 572 0,'3'-3'271'0,"5"0"-147"16,4 1-13-16,1-1-69 15,2 3-29-15,2 2-10 16,2-2 1-16,2 0-1 16,4 0 2-16,0 0-55 15,1 0-135-15,1 1 125 16</inkml:trace>
  <inkml:trace contextRef="#ctx0" brushRef="#br0" timeOffset="26477.7">13105 4146 326 0,'-16'-2'189'16,"-4"7"-26"-16,-2 7-23 15,-3 13-24-15,-2 5-24 16,0 13-25-16,1 3-1 16,-4 8-7-16,1 11-2 0,-1 9-7 15,1 12-12-15,6 7-15 16,3 0-7-1,4-7-8-15,8-6-1 0,8-5-1 16,1-12-2-16,9-4 0 16,2-6 0-16,3-16-2 15,4-3 1-15,6-12-3 16,0-8-33-16,4-7-129 16,0-5 113-16</inkml:trace>
  <inkml:trace contextRef="#ctx0" brushRef="#br0" timeOffset="27078.29">13552 4456 497 0,'-19'54'254'0,"17"-49"-83"16,2-2 6-16,2-5-25 15,-2 1-13-15,0 0-22 16,0 0-19-16,0-1-52 16,7-12-14-16,13-31-16 15,-11 28-6-15,4-5-6 16,1 1-2-16,4 2-1 15,-3 0-1-15,3 0 1 16,-2 2 0-16,-5 0 2 16,-1 3 0-16,-6 5 3 15,1 6 3-15,-5 3 4 16,0-1-2-16,-1 1-5 16,0 0-3-16,0 0-5 0,-5 14 2 15,-3 8 0-15,-8 32 0 16,7-27 0-16,1 3 1 15,2-1-1-15,-2 1 0 16,1 0 1-16,2 1-1 16,-2-2-34-16,3-2-38 15,-2 0-144-15,4 1 136 16</inkml:trace>
  <inkml:trace contextRef="#ctx0" brushRef="#br0" timeOffset="27602.39">13469 5115 245 0,'2'10'188'0,"-2"-5"42"16,-2-2-40-16,2-3-19 16,0-1-16-16,0 0-35 0,0 0-7 15,0 0-45-15,7-16-22 16,19-26-25-16,-20 24-6 15,-3 5-8-15,1-1-2 16,0 2-2-16,1 2-2 16,6 0-1-16,-3 4-2 15,-3 3-2-15,6 0-3 16,-10 4-2-16,2 0 1 16,-1 6 7-16,-3-6 1 15,0 0 7-15,-4 21 0 0,-5 31-3 16,10-24 0-16,0 0-2 15,-2 1 0-15,0 1-1 16,-6 2 0-16,8-2 0 16,-2-1 1-16,2-4 1 15,-2-4-1-15,-1-6-42 16,4-4-46-16,-1-5-191 16,5-6 175-16</inkml:trace>
  <inkml:trace contextRef="#ctx0" brushRef="#br0" timeOffset="27978.39">14104 4194 227 0,'10'24'186'0,"3"6"-19"16,2 7-13-16,-2 2-46 0,-2 7-40 16,2 3-5-1,-4 10 16-15,-4 1 15 0,-5 10 1 16,-4 6-5-16,-8 1-17 15,-1-1-15-15,-7-1-12 16,-1-5-3-16,-2-5-20 16,-4-4-4-16,3-8-7 15,-5-6-1-15,3-8-35 16,-1-4-44-16,-2-9-187 16,-2-3 165-16</inkml:trace>
  <inkml:trace contextRef="#ctx0" brushRef="#br0" timeOffset="28833.61">11051 6795 258 0,'-6'0'201'0,"4"0"41"16,0-2-61-1,2 2-87-15,0 0-35 0,0 0-43 16,0 0-4-16,7 14 33 16,3 5 4-16,42 34-3 15,-26-26-4-15,6 5-23 16,-4-1-4-16,4 4 2 16,1 0 1-16,-5 1-1 15,2 2-3-15,-7-2-7 16,-4-1-1-16,-3 2-1 15,0 0-1-15,4 1 4 16,-3-1-1-16,2-3 3 16,-1-2-1-16,-7-9 8 15,0-4-47-15,-5-8-163 16,1-4 139-16</inkml:trace>
  <inkml:trace contextRef="#ctx0" brushRef="#br0" timeOffset="29123.84">11507 6926 582 0,'-2'2'275'15,"-4"6"-92"-15,2 3-27 0,-7 4-5 16,-2 6-23-16,-3 10-31 15,-2 4-9-15,-4 8-16 16,0 7-16-16,-2 0-24 16,-3 3-12-16,3-1-12 15,-4-4-4-15,9-5-1 16,3-5-2-16,1-9-28 16,6-3-41-16,3-11-130 15,-4-7-142-15,6-12 210 16</inkml:trace>
  <inkml:trace contextRef="#ctx0" brushRef="#br0" timeOffset="29561.14">11444 6587 388 0,'-12'0'220'15,"4"5"-4"-15,-1 3-43 16,6 7-3-16,-4 1-31 0,6 0-57 15,4 0-15-15,-3-7-28 16,4-5-13-16,-2 0-6 16,7-3 5-16,-1-6 8 15,-1 1 1-15,1-5-3 16,-7 0-4-16,1 5-9 16,0-1-2-16,-2 2 1 15,-1 2-2-15,0 0-1 16,0 0-2-16,0 0-6 15,0 0-4-15,0 0-6 16,0 0-3-16,-2 0-75 16,3 0-62-16,-1-1 89 15</inkml:trace>
  <inkml:trace contextRef="#ctx0" brushRef="#br0" timeOffset="30049.83">12181 7246 375 0,'-60'-7'232'0,"52"6"-12"16,1-1-22-16,6 2-88 15,1 1-26-15,0-1-20 16,0 0-8-16,10 2 25 16,9 4 1-16,33 8-24 15,-34-9-11-15,8-1-20 16,-3-3-9-16,-3-1-9 15,3 1-1-15,-4-1 18 0,-2-2-45 16,-5-2-160-16,2-3 134 16</inkml:trace>
  <inkml:trace contextRef="#ctx0" brushRef="#br0" timeOffset="30249.3">12184 7112 745 0,'0'0'340'0,"3"-3"-194"15,3 0-15-15,3 3-81 16,-1-6-33-16,3 4-15 16,3 1-1-16,5-1-62 15,-2 3-101-15,4 1 106 16</inkml:trace>
  <inkml:trace contextRef="#ctx0" brushRef="#br0" timeOffset="30829.34">12684 7412 260 0,'0'19'150'16,"3"-8"19"-16,2-8-25 15,3-4 31-15,3-6 7 16,2-7-20-16,-1-6-21 16,-1-11-51-16,3-2-27 15,3-8-32-15,0-3-7 16,3-2-3-16,-1 1-1 0,4-5-2 15,-2 3-3-15,3-2-6 16,-1-3-3-16,-1-2-4 16,0-3 0-16,0 1 0 15,-7 0 0-15,3 8-1 16,1 6 0-16,-5 8 0 16,3 9-1-16,-5 11-2 15,-3 4-2-15,-5 10-11 16,0 1-2-16,-2 5 0 15,-2-6 3-15,0 0 11 16,1 11 2-16,3 14 1 16,5 32 3-16,-6-20 5 15,-3 4 2-15,-2 8 4 16,-1 2 1-16,-2 3 0 16,3 2-1-16,0-7-2 15,2-2-4-15,1-4-5 16,0-5 0-16,4 0-2 0,-3-2 1 15,3 0-1 1,2-3 0-16,1 1-1 0,-3-1 1 16,-2-4-54-16,3-2-47 15,-4-5-164-15,1-8 160 16</inkml:trace>
  <inkml:trace contextRef="#ctx0" brushRef="#br0" timeOffset="31134.86">12873 7083 583 0,'0'2'265'0,"0"-1"-125"16,0 2-23-16,0-3-3 16,0 0-24-16,0 0-28 15,0 0-9-15,5 3-33 16,10 1-11-16,27 32-4 16,-28-26 0-16,4-2 0 15,2 0 8-15,7 0-108 16,-1-2-80-16,8-1 108 0</inkml:trace>
  <inkml:trace contextRef="#ctx0" brushRef="#br0" timeOffset="31564.73">13578 6912 437 0,'-24'-19'256'0,"37"31"-38"16,-1 0-18-16,10 8-67 15,-1 2-16-15,1 4-33 16,1 4-15-16,-2-1-29 16,0-1-14-16,0 1-16 15,0 0-2-15,-2 1-3 16,0 1 0-16,1-7-2 15,-3 0 1-15,1-3 0 0,-4-4 0 16,-3-2-14-16,0-5-43 16,-5-6-242-16,-1-4 204 15</inkml:trace>
  <inkml:trace contextRef="#ctx0" brushRef="#br0" timeOffset="31796.12">13890 6931 534 0,'0'4'317'15,"-6"1"-10"-15,-7 5-200 16,-3 4 15-16,-10 7-29 16,3 4-7-16,-9 6-24 15,0 4-12-15,-1 2-32 16,-4-5-7-16,7-1-8 15,2 0-3-15,3-1-66 16,4 1-64-16,4-6 81 16</inkml:trace>
  <inkml:trace contextRef="#ctx0" brushRef="#br0" timeOffset="32500.23">14757 7170 446 0,'14'3'268'16,"0"5"-85"-16,4-2-53 15,1 1-16-15,2 0-85 16,2 2-14-16,0-4-6 16,2-1 0-16,-3 1-7 15,-1-5-52-15,-3 0 37 16</inkml:trace>
  <inkml:trace contextRef="#ctx0" brushRef="#br0" timeOffset="32712.66">14840 7050 532 0,'5'-4'312'15,"-1"1"-90"-15,5-1-93 16,2 0-6-16,2 4-95 0,4 3-18 16,0-2-6-16,-1 3-2 15,2-2-27-15,2 4-62 16,5 3 58-16</inkml:trace>
  <inkml:trace contextRef="#ctx0" brushRef="#br0" timeOffset="33516.53">16290 6147 310 0,'-23'-1'190'0,"0"6"-11"16,-5 0-7-16,-6 9-36 15,4 6-20-15,-8 9-25 16,1 1-10-16,-2 14-16 16,-5-1-3-16,3 17-6 15,2 9-6-15,2 12-11 16,5 15-3-16,-3 15-12 15,3 7-7-15,7 8-3 16,1-2-1-16,13-5 0 0,4-5-2 16,7-12-4-16,9-10 0 15,6-18-3-15,5-7-2 16,6-11-1-16,3-6-1 16,5-9-2-16,4-9 2 15,3-13-27-15,2-8-36 16,4-11-192-16,1-5 169 15</inkml:trace>
  <inkml:trace contextRef="#ctx0" brushRef="#br0" timeOffset="34180.8">16447 6484 405 0,'-24'4'238'0,"27"-4"-40"16,3 2 2-16,0 4-9 15,3-5-32-15,4 3-18 16,0-3-22-16,3-1-41 16,-2 2-26-16,1-1-39 15,-1 5-5-15,4-3-5 16,0-1 0-16,0 5-1 0,-3-4 0 15,0 4 1 1,-3-4-1-16,-4-1-53 0,1-1-71 16,-3-1 78-16</inkml:trace>
  <inkml:trace contextRef="#ctx0" brushRef="#br0" timeOffset="34695.43">16774 6470 449 0,'41'26'229'0,"-38"-32"-73"16,-1-5-17-16,2 4 3 15,1-3-33-15,2-5-28 16,0 1-14-16,8 0-32 16,-1-1-15-16,-1-5-12 15,1 2-2-15,-1-1 11 16,-1-1 7-16,3 6 13 15,-7 3 8-15,-3 4 6 16,-2 3-4-16,-3 3-15 0,2 2-11 16,-2-1-15-16,0 0 0 15,-1 0 7-15,0 3 4 16,0 21 2-16,-8 30 1 16,2-22 11-16,-3 2 2 15,-1 1-1-15,2-1-6 16,0-5-16-16,2-1-3 15,1-5-4-15,-1-2-1 16,2 1-1-16,2-1-3 16,-2-1-88-16,4-2-67 0,1 0 95 15</inkml:trace>
  <inkml:trace contextRef="#ctx0" brushRef="#br0" timeOffset="35245.94">17613 6555 419 0,'56'-58'230'16,"-65"63"-53"-16,0 4-25 15,-5 6-56-15,-1 0-22 16,2 10-12-16,1 3 3 16,3 7 4-16,1 2-2 0,7 0-9 15,2-6-12-15,9-4-11 16,5-10-1-16,4-3-5 16,4-8 9-16,7-7 7 15,3-4 1-15,-4-11 6 16,-4-3 0-16,-4-6-5 15,-3-2 0-15,-4-3-10 16,-3 1-7-16,-6-3-8 16,-4 5-2-16,-2-5-4 15,-2-1-4-15,-10-2-23 16,-3 0-27-16,0 10-74 16,0 9-40-16,-6 10-129 15,-5 7-139-15,-4 12 276 16</inkml:trace>
  <inkml:trace contextRef="#ctx0" brushRef="#br0" timeOffset="35855.98">16584 7285 375 0,'25'-33'227'0,"-35"33"-12"15,-2 5-41-15,-2 7-33 16,3 3-36-16,0 4-52 15,2 4-15-15,3 6-18 16,1 5 0-16,3 7 1 16,3-3 1-16,6 0-5 0,1-4 3 15,8-2 18-15,-3-12 3 16,2-9 2-16,1-4-7 16,-2-9 4-16,3 1 4 15,3-2 16-15,-8-7 2 16,0-5-18-16,-1-2-8 15,-2-8-17-15,3 1-5 16,-6-5-4-16,-6-2-1 16,4-2-4-16,-6-3-20 0,0 1-48 15,2 3-28-15,-6 5-53 16,4 7-18-16,-8 7-175 16,7 5 224-16</inkml:trace>
  <inkml:trace contextRef="#ctx0" brushRef="#br0" timeOffset="36726.37">17427 7342 261 0,'-27'-10'209'15,"26"7"25"-15,5-3-55 16,2 3-10-16,3-1-20 16,5 1-18-16,1 0-20 15,3 0-10-15,3 2-20 16,-1 0-2-16,1 4-24 16,1 4-12-16,-2 5-22 15,-1 0-9-15,-2 3-5 16,-4 0-1-16,-6 4 10 15,1 1 5-15,-9-1 5 16,-3 2 1-16,-10-1-4 16,-3 0-4-16,-6-2-3 15,-5 0-2-15,-1-3-5 0,-1 1-3 16,-2-7-23-16,4 1-13 16,3-4-19-16,2-3-4 15,3-4 8-15,5-6 6 16,6 1 7-16,4-2 0 15,9 6 7-15,-1-2 4 16,5-2 7-16,3 1 4 0,1-4 1 16,4 4 3-1,2 1 4-15,-2 1 2 0,6 3 15 16,1-1 6-16,4 3 13 16,2 0 5-16,5-1-3 15,2 1-5-15,1 3-14 16,-5-3-5-16,-2 4-8 15,-3-1-1-15,-5-1-1 16,3 3 0-16,-9-6 0 16,0 3 0-16,1 0 5 15,-4-2-29-15,2-1-56 16,-3-4-46-16,-3-5-209 16,7-3 219-16</inkml:trace>
  <inkml:trace contextRef="#ctx0" brushRef="#br0" timeOffset="37100.87">18325 6251 243 0,'12'27'217'15,"5"4"-4"-15,-4 13 0 16,1 6-35-16,1 4-60 16,-6 4-21-16,-9 8-30 15,1 5-6-15,-5 14 12 16,-5 7 9-16,2 8-6 15,-6-1-10-15,1-3-30 16,-2-3-13-16,-5 0-13 16,0-2-2-16,-7-5 0 15,2-5 2-15,-6-16-64 16,-4-3-60-16,-3-14-307 16,-1-2 269-16</inkml:trace>
  <inkml:trace contextRef="#ctx0" brushRef="#br0" timeOffset="37722.29">19118 6277 549 0,'-63'1'325'16,"26"36"-115"-16,-1 16-18 15,-2 3-23-15,2 12-80 16,4 10-16-16,-2 12-31 0,-1 10-12 16,3 13-19-16,0 2-4 15,9 3 11-15,5-3 10 16,7-7 15-16,5-2 7 15,5-16-7-15,4-9-11 16,7-18-13-16,0-9-7 16,9-11-10-16,2-8-2 15,4-13 4-15,3-4-26 0,0-11-71 16,1-9-75-16,-4-16 94 16</inkml:trace>
  <inkml:trace contextRef="#ctx0" brushRef="#br0" timeOffset="38382.18">19381 6594 628 0,'37'35'371'16,"-38"-28"-109"-16,0-6-61 15,-3-1-37-15,4-1-55 16,0 0 1-16,0 0-21 15,0 0-20-15,0-1-32 16,4-2-17-16,1-13-13 16,31-29-2-16,-23 27-2 15,-3-2 0-15,2 0-2 16,2 0 1-16,-1 0-1 16,5 4-1-16,-7 5 0 15,-1 4-3-15,-6 7-8 16,-4 1-1-16,-3 6 2 15,-2 2 2-15,-4 10 8 16,-4 4 3-16,3 9 0 16,0 2 1-16,-4 2-1 15,4 2 0-15,-3-3-2 16,-4 0 0-16,10-1 0 0,-3-2 1 16,6-3-2-16,1-2-16 15,-1-7-83-15,3-3-82 16,-1-4 107-16</inkml:trace>
  <inkml:trace contextRef="#ctx0" brushRef="#br0" timeOffset="38916.98">19261 7431 499 0,'6'21'251'0,"-4"-12"-68"15,1-2-48-15,-1-6 38 16,-2-3-28-16,0-8-31 15,4-1-17-15,3-8-50 16,3-1-21-16,2-5 2 16,1-3 2-16,-2 1 10 15,-1-1 3-15,1 5-12 16,-4 0-6-16,0 5-12 0,1 4-4 16,-3 1-6-16,-1 5-1 15,-4 3-3-15,-1 3-7 16,1 5 1-16,-1-3 4 15,1 0 6-15,0 8 7 16,-2 15 1-16,2 33 1 16,-2-21 7-16,0 6 3 15,-9 2 2-15,-1 3-2 0,3-18-9 32,7-15-3-32,-1 1-3 0,-15 35-2 0,8-10-1 15,2-6 0-15,0-24-2 16,4-3-13-16,3-3-69 15,-1-1-48-15,2-2-202 16,0-1 205-16</inkml:trace>
  <inkml:trace contextRef="#ctx0" brushRef="#br0" timeOffset="39328.87">19936 6303 510 0,'16'1'226'15,"-3"12"-126"-15,2 4 17 16,3 9-26-16,-8 5 6 16,1 8 8-16,4 4-7 15,-6 6-17-15,3 3-8 0,-8 10-10 16,-4 8 16-16,-9 14 10 16,-1 7 3-16,-1 3-10 15,-5-2-24-15,1-7-31 16,-5-4-10-16,-7-3-7 15,3-2-1-15,-9-7 0 16,-1-7 0-16,-3-13-2 16,-1-5 5-16,3-12-64 15,0 2-68-15,3-5 78 16</inkml:trace>
  <inkml:trace contextRef="#ctx0" brushRef="#br0" timeOffset="40167.62">20660 7203 376 0,'-2'-1'265'16,"2"0"-58"-16,0 0-55 16,19-7-21-16,31 0-86 15,-29 13-8-15,4 1-14 16,0 0-11-16,-1-1-8 16,0-1 0-16,-7-4 0 15,4 2 0-15,-3-2 1 16,-3 0-1-16,-5 0 7 15,-4-4-34-15,-6-2-105 16,0-2-110-16,0 1 134 16</inkml:trace>
  <inkml:trace contextRef="#ctx0" brushRef="#br0" timeOffset="40468.82">20679 7006 349 0,'11'5'313'15,"3"0"10"-15,1-5-88 16,3 0-36-16,3-2-110 15,2-2-22-15,2 1-41 16,2 1-12-16,2-3-9 16,4 3-2-16,-3-2-2 15,1-1 12-15,5 4-86 16,-8 0-66-16,4 1 89 16</inkml:trace>
  <inkml:trace contextRef="#ctx0" brushRef="#br0" timeOffset="41097.68">21876 6181 249 0,'-15'5'172'0,"-6"12"13"16,-3 5 3-16,-9 15-13 16,4 5-32-16,-9 12-38 15,4 9-24-15,-4 7-22 16,5 10-15-16,7 18-6 16,-10 1 4-16,3 16 10 15,-9-3 4-15,4-1 4 0,5-2-6 16,11-2-8-16,9 0-1 15,3-21-13-15,7-5-4 16,5-17-11-16,0-10-5 16,11-3-7-16,0-6-1 15,3-10-4-15,0-2 1 16,6-8-64-16,-1-4-51 16,4-6 71-16</inkml:trace>
  <inkml:trace contextRef="#ctx0" brushRef="#br0" timeOffset="42358.31">22102 6550 205 0,'-63'6'214'0,"61"-5"23"15,1 1-25-15,1 0-18 16,0-2-56-16,0-1-9 16,0 0-26-16,0 1-13 15,0 0-16-15,0 0-11 16,0 0-13-16,3 1 1 16,12 3-4-16,2 0 0 15,25 8-6-15,-30-9-10 0,0 2-14 16,-3-3-4-16,5 0-6 15,2 0-2-15,-10 0-2 16,2-2 1-16,-2 1 0 16,-2 2 0-16,5-3 1 15,-3 0 0-15,-5-3-40 16,-2-1-41-16,1 3-110 16,0 1-122-16,0 0 194 15</inkml:trace>
  <inkml:trace contextRef="#ctx0" brushRef="#br0" timeOffset="42960.7">22509 6493 426 0,'0'8'262'15,"0"-1"-34"-15,2 1-11 0,2-5-76 16,-4-2-8-16,2-1-9 15,-2-1-12-15,0 0-23 16,0-1-15-16,0 1-25 16,0 0-7-16,6-12-16 15,-2-1-5-15,35-30-8 16,-26 23-6-16,0 2-2 16,2-4-2-16,-2 0 0 15,-2 1-1-15,-5 1 1 16,-5 4-1-16,3 6 0 15,-3 6 0-15,3 5-4 16,2 1-1-16,-6 3-1 16,-2 2 1-16,0 3 5 15,-3 6 3-15,4 6 2 16,-7 5 2-16,1 10 4 16,-3 0 4-16,-6 5 1 15,4-1 0-15,-2-2-6 0,0 1-3 16,1-5-3-16,1 0-1 15,1-1 0-15,3-1-3 16,1-5 0-16,0-2-1 16,-1-6-24-16,0-2-35 15,3-4-114-15,4 1-106 16,0-6 169-16</inkml:trace>
  <inkml:trace contextRef="#ctx0" brushRef="#br0" timeOffset="44714.01">22146 7466 235 0,'-40'-6'188'16,"42"3"-6"-16,7-1 6 15,-5-1-29-15,6 0-17 16,-2-1-5-16,3 1-11 15,1 0-9-15,3 1-24 16,3-1-15-16,5 1-23 16,7 2-7-16,-1 2-18 15,1 2-7-15,-2 7-14 16,-8 1-4-16,-2 4-3 16,-2 4-1-16,-9 0 4 15,2 2 2-15,-9 4 3 0,-3 0 1 16,-5 3-2-1,-3-1 0-15,-4-1 2 16,-4 0 1-16,-6-4 1 0,-3 0-1 16,-4-4 0-16,-1 2-1 15,5-8-3-15,1 0 2 16,1-8-15-16,7-2-7 16,2-1-4-16,-5-10-3 15,11 2 4-15,-4-3 1 16,6 0-9-16,10 3-1 0,3-4 3 15,7 2 4-15,6-1 8 16,1 1 1-16,-2-1 2 16,0 1 0-16,-2 7 4 15,5 1 2-15,3 6 1 16,1 4 3-16,2 0 3 16,0 4 2-16,-1 1 3 15,3 1 0-15,-2 1-3 16,-3-2-2-16,4 5-4 15,1-3-1-15,1 1-1 16,3 5 0-16,-4-8 0 16,0 0-1-16,-2-3 17 15,0-5-47-15,-2-4-110 16,-2-2-86-16,6-10 114 16</inkml:trace>
  <inkml:trace contextRef="#ctx0" brushRef="#br0" timeOffset="45195.72">23211 6115 272 0,'14'0'169'0,"-2"12"-1"16,3 7-67-16,1 14 35 15,-4 3-17-15,2 14 12 16,-2 4-3-16,4 13-23 16,0 3-15-16,-3 9-30 15,-6 5-1-15,-7 12-2 16,-8 7 1-16,-13 8 11 16,-2 1-1-16,-14-4-16 15,-1 13-8-15,-8 1-20 0,-6-1-8 16,-9 0-6-1,-1-11-2-15,-4-10-1 0,2-4-1 16,9-14-1-16,-1-13-31 16,3-17-98-16,3-4-107 15,-1-12 134-15</inkml:trace>
  <inkml:trace contextRef="#ctx0" brushRef="#br0" timeOffset="61264.91">5296 5930 154 0,'2'44'100'0,"1"-41"-6"16,-1-6-49-16,-2 3-10 16,-2 0 9-16,2 0 16 15,0 0 35-15,0 0 11 16,0 0 13-16,0 0-4 16,0 0-19-16,0 0-7 15,0 0-23-15,0 0-12 16,0-1-18-16,0 0-7 0,0 0-7 15,-2 0 1-15,1 0 2 16,0 0 0-16,0 0 9 16,0 0 3-16,-2-6 3 15,-3-5 2-15,0-4-9 16,-13-29-1-16,13 24-2 16,-3-2-3-16,-3-3-8 15,3-1-4-15,-4-2-7 16,-5-7-3-16,1-6-1 15,-3-4-1-15,0-1-1 16,5 1-1-16,2 8 0 16,1 5 0-16,1-2 0 15,0 10 0-15,1 2 0 16,0 0 1-16,0 5-2 16,4-3 0-16,-2 3 0 15,3-2 0-15,-1 2 0 0,1 2-1 16,-1 2 1-16,3 0 0 15,1 3 6-15,-2-1 2 16,3 1 8-16,1-1 3 16,-2 1-1-16,0-1-2 15,0 3-6-15,1 2-2 16,-1 0-5-16,-1 1-1 16,3-1 0-16,-6-1-2 15,6 1 0-15,3 3 1 16,-2-1 0-16,1 2 1 0,-2 2 2 15,-1 0 2-15,1 0 4 16,-1 0 1-16,0 0 0 16,1 0-1-16,0-1 8 15,0 1 3-15,0 0 8 16,0 1 4-16,0 0-8 16,0 0-6-16,-1 0-9 15,0 0-7-15,0 0-5 16,0 0-1-16,-2 13-2 15,3 7 0-15,-6 33 1 16,0-23 0-16,3 5 3 16,3 4 0-16,-3-4 1 15,-2 0 0-15,4 1 1 16,-5-5 0-16,3 0 1 16,3-2 0-16,-5-7-1 15,2-3 1-15,-2-9 1 0,0-6 1 16,6-2 2-16,-4-2-2 15,3-1-3 1,0 0-1-16,-1-1-4 0,1 1 1 16,-2-6 0-16,2-4 1 15,0-7 0-15,0-29 0 16,0 23-1-16,0-2 0 16,7-3 2-16,-7 2 0 15,6 0 0-15,-1-1 0 16,-3 1 1-16,3-3-1 0,-5-2 1 15,1 3 0 1,5 3 0-16,-5 2 0 0,-1 5 1 16,4 1-1-16,-3 7 1 15,2 4-1-15,2 2-1 16,-8 3-4-16,3 4-6 16,0-2-1-16,0 0 2 15,0 0 2-15,0 11 5 16,3 5-1-16,15 26 0 15,-9-23 1-15,5 2-1 16,-4-1 2-16,4 5-1 16,-1-6 2-16,1 1 1 15,0-1 0-15,0-4 0 16,1-3-1-16,1 0 1 16,1-3 0-16,-2-1 0 15,0 1 0-15,-2-6 1 16,-3-1-1-16,-4-2 2 0,-1 0 1 15,-5 0 2-15,1 1 4 16,-2-1 9-16,-2 0 1 16,3 0-1-16,-1 0-4 15,0-1-9-15,0 1-3 16,0 0-2-16,0 0 1 16,-8 2 0-16,-3 1 0 15,-4 3 0-15,-27 9 0 16,24-11-1-16,-4-1 0 0,0 2-4 15,-3 0-4-15,1 2-8 16,2 1-4-16,4-3-1 16,2 5 1-16,6-7 5 15,0 1 3-15,3-2 7 16,1-4 0-16,3 2-5 16,3 1-8-16,5-2-4 15,-4 1-1-15,0-1 5 16,0 0 8-16,3-1 4 15,13-4 1-15,31-5 1 16,-28 9 1-16,-2-2 1 16,2 0 0-16,3-1 2 15,0-3 1-15,-5-3 1 16,1 0 0-16,-7 1 1 16,-1 3 0-16,-4 3 1 15,-3 0 0-15,0 1 1 16,-3 1 1-16,0 1 3 0,-1 1-2 15,-1 0-11-15,2 0-7 16,-2 0-8-16,0 1 0 16,-12 8 6-16,-30 26 2 15,28-24 3-15,2-1 2 16,1-3 3-16,7 1 3 16,2-5 0-16,0-4-4 15,4-4-5-15,0 4-2 16,0 0 2-16,2-6 2 0,4-7 5 15,15-26 1-15,-15 26 0 16,2 4 0-16,-5-3 1 16,1 4 0-16,-2 2 2 15,-2 3 2-15,0 3 2 16,0 0 2-16,-2-1-1 16,2 1-2-16,-2 0-3 15,1 0-2-15,0 0-2 16,0 0-3-16,-1-9-1 15,-4 0 0-15,2 1 0 16,-20-22 2-16,23 27-5 16,1 4-7-16,-4 4 1 15,2-4 1-15,2 0 6 16,0 14 8-16,-1 8 1 16,0 28 1-16,-3-27 0 15,2-3 6-15,-1-1-73 0,3 5-62 16,8 3 81-1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52:59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2165 4342 382 0,'-4'-2'274'16,"-1"-1"-31"-16,0 2-34 15,1-1-47-15,-2 3-69 16,8 10-13-16,-2-4-21 16,6 8-3-16,-2 1-2 15,-4-2-2-15,6 7-7 16,1 1-4-16,3 1-5 15,1 4-6-15,7 1-10 16,-1 2-1-16,1 4-4 16,3 0-3-16,2 2-5 15,2 2-3-15,8 1-1 16,-6 2-1-16,-2-2 1 0,-1-2 0 16,-2-2 1-16,0-5 0 15,-1-2 1-15,0 1 0 16,-3-3 1-16,1-3 2 15,-3-3-1-15,1-1 1 16,-4-4-1-16,-2 0-31 16,-4-5-64-16,-1-1-45 15,-2-8-138-15,1-1-92 0,-2-9 232 16</inkml:trace>
  <inkml:trace contextRef="#ctx0" brushRef="#br0" timeOffset="268.27">2612 4590 445 0,'1'-6'290'0,"-4"4"-35"16,-4 5-28-16,2 9-81 15,-4 3-30-15,-6 11-5 16,-2 6 1-16,-7 4-13 15,-2 6-14-15,-4 1-33 16,2 2-18-16,-3-4-19 16,-2-5-5-16,0-2-4 15,1-4-1-15,0 1-12 16,6 0-31-16,9-1-94 0,0-1-74 16,9-8 119-16</inkml:trace>
  <inkml:trace contextRef="#ctx0" brushRef="#br0" timeOffset="854.71">3514 5038 311 0,'-63'-53'208'16,"74"58"-4"-16,6 0-50 16,1 1-21-16,2-7-13 15,3 3-20-15,-3-2-38 16,8 2-18-16,-3-3-31 15,-2-3-4-15,3-1 1 16,-2-2 10-16,-1-2-87 16,-1-2-80-16,-5 0 94 15</inkml:trace>
  <inkml:trace contextRef="#ctx0" brushRef="#br0" timeOffset="1084.09">3508 4860 499 0,'2'1'274'0,"2"-3"-117"16,5 2-37-16,0-3-62 15,7 1-53-15,2 4-3 16,5 2-1-16,0-3 1 15,1-1-32-15,0-4-59 16,6-1 59-16</inkml:trace>
  <inkml:trace contextRef="#ctx0" brushRef="#br0" timeOffset="1514.94">4835 3803 307 0,'-26'22'184'0,"-4"16"-15"16,-5 6-16-16,-2 14-56 15,-1 13-9-15,4 20-21 16,1 5-8-16,0 17-1 0,6 0-9 16,1 4 12-16,8 4 4 15,3-9-2-15,8-3 0 16,7-14-25-16,3-4-11 15,9-10-10-15,3-9-5 16,6-13-10-16,2-7 0 16,8-16-3-16,1-2-1 15,4-10-37-15,4-4-35 0,6-10-107 16,-1-10-103-16,5-10 178 16</inkml:trace>
  <inkml:trace contextRef="#ctx0" brushRef="#br0" timeOffset="2019.25">5242 3916 156 0,'-4'-4'145'15,"0"4"28"-15,2-1-21 16,2 1-39-16,0 0-8 16,0 0 14-16,0 1-4 15,2 15-10-15,37 28-13 0,-25-24-23 16,2 3-3-16,3 4-13 16,0-1-4-16,1 2-8 15,-1-1-7-15,-4-2-11 16,6 2-3-16,-7-6-9 15,-1-2-2-15,5-2-1 16,-8-3 0-16,3 2 0 16,2 0 1-16,-4 1 0 15,1-3-2-15,-5-3-42 16,-2-7-50-16,-2 0-184 16,1-4 170-16</inkml:trace>
  <inkml:trace contextRef="#ctx0" brushRef="#br0" timeOffset="2293.94">5529 3929 698 0,'-1'0'337'16,"-9"4"-148"-16,3 7-10 15,-4 5-69 1,5-9-17-16,1 1-22 0,-16 27-14 16,-5 9-24-16,-3 3-12 15,9-10-12-15,-5-2-3 0,7-3-2 16,-2-4-2-16,5-4-1 16,3 1-45-16,2-5-112 15,5-5-96-15,3 0 139 16</inkml:trace>
  <inkml:trace contextRef="#ctx0" brushRef="#br0" timeOffset="2596.14">5586 4272 706 0,'72'-4'337'16,"-72"10"-161"-16,0 2-10 15,-3-1-110-15,2 5-20 16,-2-1-23-16,1 3-7 15,1 4-3-15,-4 2 7 16,1 0-104-16,2 5-91 16,-3 2 117-16</inkml:trace>
  <inkml:trace contextRef="#ctx0" brushRef="#br0" timeOffset="3219.47">4952 4921 335 0,'0'0'212'0,"2"2"-28"16,-2 0 14-16,0-2-91 15,0 0-15-15,6 4-25 16,8 15-7-16,25 26 8 16,-26-24-3-16,1 5-10 15,1-2-5-15,-1 5-19 16,1 0-14-16,-2-1-9 16,0-2-1-16,-1-1 0 15,-1-3 0-15,-3-3 0 16,1-2 0-16,-1-2-35 15,0-3-38-15,-1-4-172 16,0-1 154-16</inkml:trace>
  <inkml:trace contextRef="#ctx0" brushRef="#br0" timeOffset="3466.81">5271 4947 519 0,'0'-5'305'15,"-6"9"-56"-15,0 3-60 16,-7 2-55-16,-1 6-40 16,-4 7-20-16,-5 7-7 0,-3 9-19 15,-2-1-10-15,1 8-20 16,4-3-8-16,1-4-6 15,2 1-1-15,5-11-69 16,4-1-59-16,5-5 77 16</inkml:trace>
  <inkml:trace contextRef="#ctx0" brushRef="#br0" timeOffset="4225.55">5366 5285 419 0,'9'-6'241'0,"3"0"-33"16,34-16-27-16,-24 21-72 16,-5 1-15-16,8 2-37 15,-9 5-16-15,-2 4-21 16,2 4-4-16,-7 2 1 15,0 4-1-15,-8 0 1 16,-1 5-1-16,-6 2-4 16,-7-1-1-16,0 2-4 15,3-4-16-15,-4-5-18 16,1 0-6-16,0-6-6 16,-3-5 13-16,6-5 16 0,-1-3 7 15,3-1 8-15,5 0 2 16,-1-3 1-16,4 0-3 15,0 2 8-15,0 0 4 16,0-1 7-16,5-1 7 16,10-2-1-16,27-8 7 15,-28 8 3-15,2 5-6 16,3 6-3-16,1 0-12 16,2 2-10-16,-1 4-2 0,-3-8-3 15,1 3-1-15,0 2 1 16,1-5-1-16,0 5-20 15,1-2-28-15,-1-4-60 16,0-1-47-16,0-8-229 16,-4-6 252-16</inkml:trace>
  <inkml:trace contextRef="#ctx0" brushRef="#br0" timeOffset="4659.41">6347 3825 189 0,'14'11'136'16,"2"13"17"-16,1 7-19 15,5 9-14-15,0 7-10 16,6 10-3-16,-2 2-5 0,-4 3-4 16,9 5-9-16,-4 5-21 15,4-2-12-15,-2 10-24 16,-4 0-6-16,-8 12-9 15,-3 9-2-15,-25 6 4 47,6-55-1-47,1-26 5 0,2 2 3 0,-30 184-8 0,-13-18 4 16,-3-7-8-16,16-121 1 16,-1-9-21-16,-4-6-166 15,-2-3 126-15</inkml:trace>
  <inkml:trace contextRef="#ctx0" brushRef="#br0" timeOffset="5805.85">7745 4890 398 0,'-5'-2'257'0,"2"2"-11"16,1 0-26-16,1 0-70 0,-1 0-26 16,2 0-47-1,0 0-26-15,0 0-24 0,0 0 1 16,0 0 9-16,4 0 11 15,5 0 0-15,5 1-6 16,28 4 9-16,-26-8-6 16,6 3-10-16,1-3-2 15,3 3-22-15,2 0-6 16,-1-3-2-16,-1 3-2 16,-1 0 0-16,-2-2 0 0,-1-1 1 15,0 1 1-15,-2-2 1 16,-3 1 1-16,-3 0 0 15,4 0 1-15,-4 1 0 16,2 1 0-16,-5 3 0 16,-8-2 0-16,-2 2 1 15,1-1 1-15,-2-2 0 16,0 1 2-16,0-1-40 16,0 0-28-16,0 0-82 15,0 0-64-15,0 0-115 16,-1 0-115-16,0 0 277 15</inkml:trace>
  <inkml:trace contextRef="#ctx0" brushRef="#br0" timeOffset="6270.68">7709 4572 362 0,'6'-2'208'0,"-2"2"-61"16,2-3 11-16,5 4-41 15,1 1-14-15,1 0 1 16,4 0-4-16,4 1-21 16,-1-1-7-16,10 1-12 15,-1-1-18-15,5 2-17 16,2-1-6-16,-5-2-7 15,0 1-5-15,-11-2-2 16,7 2-1-16,-3 3 2 16,-6 1 0-16,0-3 2 15,-3-1 0-15,-2-2-32 16,0-3-35-16,3 0-122 16,-4-3-138-16,0 1 201 15</inkml:trace>
  <inkml:trace contextRef="#ctx0" brushRef="#br0" timeOffset="7486.43">9427 4537 305 0,'-4'-4'228'0,"1"2"-8"0,1 2-47 15,1 0-42-15,0 0-55 16,-1 0-21-16,2 0-27 16,-2 0 1-16,2 0 10 15,2 8 4-15,2 6 10 16,15 30-5-16,-9-23-15 16,5 1-6-16,-1 5-10 15,1-2-3-15,5 5-4 16,1 1-2-16,5 0-4 15,-1 0 0-15,5 1 5 16,-3-1 5-16,-1 2 5 16,2-1-1-16,-7-4-3 15,3 2-6-15,-9-8-3 16,2 2-1-16,0-3-1 16,-1-3 0-16,3 1 1 15,0-2 1-15,-5-2 0 16,-2-3 1-16,0 1 2 0,-4-1 0 15,-2-2 2-15,-1-1 1 16,-5-5-39-16,0-2-36 16,0-1-99-16,0-1-68 15,0 0 141-15</inkml:trace>
  <inkml:trace contextRef="#ctx0" brushRef="#br0" timeOffset="7870.4">9886 4760 445 0,'-19'-66'278'0,"17"67"-60"16,-5 2-30-16,-1 4-80 16,0 4-26-16,-9 6 0 15,2 2 4-15,-7 4-12 16,-1 0-9-16,2 9-16 16,-2-2-9-16,8 3-15 15,-3-1-7-15,-1-5-10 16,-2 0-2-16,-2-5-3 15,5 1-2-15,4-7 0 0,4 2-1 16,4-6-9-16,-1-4-32 16,7 3-79-16,0-4-56 15,3-1-251-15,3 0 275 16</inkml:trace>
  <inkml:trace contextRef="#ctx0" brushRef="#br0" timeOffset="8550.9">9987 5200 394 0,'63'45'222'16,"-63"-38"-25"0,0-2-12-16,0 0-31 0,1-1-23 15,-2-4-29-15,1 0-6 16,0 0-12-16,0 0 0 16,0-1-15-16,0 0-18 15,0 0-22-15,0 0-8 16,1-1-12-16,9-11-3 0,28-30-1 15,-27 25-1-15,1 3 0 16,-1-1-1-16,-3 0 0 16,0 4 1-16,-3 2 0 15,-2 1 2-15,0 6-1 16,1 0 0-16,-4 3 3 16,0 0-2-16,0 0-3 15,-3 0 2-15,3 0 1 16,0 0 4-16,0 4 8 15,-1 11 2-15,-12 34-2 16,4-25-3-16,-1 1-4 16,2 1-4-16,-1-5-3 15,-1 1-2-15,1 0 0 16,3-3-1-16,2 1 0 16,-2-2-1-16,5-2-35 15,0-2-28-15,1-3-87 16,0 0-72-16,0-2 140 15</inkml:trace>
  <inkml:trace contextRef="#ctx0" brushRef="#br0" timeOffset="10627.52">11249 4096 279 0,'0'-4'189'0,"-7"5"-19"0,-1 0-24 15,0 3-49-15,-2 1-18 16,-1 1 3-16,-3 3 2 16,-2 8-12-16,-2 2 3 15,-11 12-12-15,13 5-4 16,-16 11 5-16,-2 9-4 15,1 4-5-15,-13 9-7 0,9 16-24 16,0 3-8-16,7 15-9 16,6-1-2-16,7 1-3 15,6-6 0-15,1 3-2 16,2 1-1-16,9-10 0 16,-1-5 1-16,14-12 14 15,-1-9 3-15,5-10 4 16,1-2-2-16,-2-11-11 15,4-4-2-15,-2-7-2 16,4-4 1-16,0-8 1 16,0-1 2-16,-2-7-41 15,-3 0-47-15,-1-10-200 16,-1-2 179-16</inkml:trace>
  <inkml:trace contextRef="#ctx0" brushRef="#br0" timeOffset="11578.41">11646 4332 396 0,'9'58'259'0,"-8"-46"-63"0,-1-5-10 15,2-4-14-15,3-9-26 16,-3 0 3-16,3-2-41 16,1-1-31-16,0-1-36 15,3 1-9-15,3 0-13 16,1-4-7-16,-1-3-8 16,5 2-2-16,-1-8-1 15,3 4 1-15,-2-1 3 16,1 3-1-16,-5-1 0 15,-3 1 1-15,-1 2-3 16,2-1 2-16,-5 4 1 16,0 3 2-16,-4 2 21 15,-2 2 1-15,-1 2 1 16,1 2-6-16,0 0-29 16,-1 0-4-16,0 0-2 15,-2 0 2-15,3 0 9 16,-4 15 2-16,-2 32 4 15,6-24 4-15,-6 2 5 0,-2 3 2 16,-1-1-1 0,-4-1-2-16,6 3-4 0,-3 0-2 15,-1-1-4-15,1 2-1 16,-2 0 0-16,6-3-2 16,-1 3 1-16,-2-3 0 15,2 0-1-15,-2-1 1 16,3-1-27-16,1 1-36 15,-1-1-83-15,2 2-68 16,-2-3 127-16</inkml:trace>
  <inkml:trace contextRef="#ctx0" brushRef="#br0" timeOffset="12432.56">11633 5302 439 0,'21'-28'240'0,"-31"28"-40"16,-2 4-34-16,1 6-56 16,-2-4-20-16,1 6-42 15,1 2-16-15,-3 1-17 16,3 4-3-16,3-2-3 31,5-8-3-31,-1 0-5 0,-9 25 0 0,3 4-1 16,3 0-2-16,8-18 8 0,2 4 9 15,7-7 3-15,-1-2 1 16,4-3 1-16,2-2-1 16,1-7 5-16,1-1 5 15,3-6-3-15,0-6-4 16,0-2 8-16,1-2 0 15,-6-4-2-15,-1 1-2 16,-5-4-8-16,-1 1-1 16,-2 3-2-16,-4-2 2 15,-2 0-3-15,-6 3-1 0,0-7-4 16,-7 1-5-16,-1 3-12 16,1 4-12-16,3 8-33 15,6 7-19-15,0 4-85 16,-2-4-85-16,4 4 155 15</inkml:trace>
  <inkml:trace contextRef="#ctx0" brushRef="#br0" timeOffset="13103.76">12335 4055 373 0,'11'-2'204'0,"-1"2"-32"16,2 2-40-16,-1 3-40 15,4 1-9-15,-4 7-20 16,1 3-6-16,1 11-13 16,-1 4-10-16,-1 4-14 15,1 3-3-15,0 2-7 16,1 2-1-16,1 3 0 15,-5 3 7-15,-4 12 6 16,-5 5 2-16,-5 15 1 16,-3 7-5-16,-3 5-6 0,-1 8-1 15,-5 0 0-15,2 0-2 16,-9 3 1-16,1 0-1 16,-1-10-1-16,-6-5 1 15,3-9 1-15,-5-5 0 16,-4-7-1-16,3-5 0 15,1-9-3-15,3-9-1 16,4-13-70-16,1-5-56 16,6-12 73-16</inkml:trace>
  <inkml:trace contextRef="#ctx0" brushRef="#br0" timeOffset="14007.86">13410 5155 279 0,'-7'-42'190'16,"9"41"-4"-16,2-1-3 15,7 2-38-15,-2 4-9 16,8-2-17-16,-3 0-3 16,0 0-24-16,2-1-10 0,-1 0-10 15,0 2-12-15,-2-3-15 16,5 0-6-16,2 0-13 16,0-3-6-16,4 2-9 15,-3 2-4-15,-5 1-2 16,3-2-1-16,-2 0 0 15,-2-2 1-15,2 0-1 16,-3-1 2-16,0 1 0 16,-1-1 0-16,2-8-63 15,-14 4-49 1,-1-2-58-16,-3-2 102 16</inkml:trace>
  <inkml:trace contextRef="#ctx0" brushRef="#br0" timeOffset="14282.12">13593 4878 246 0,'1'6'202'0,"-1"-1"-7"16,2 6 3-16,-2 2-31 15,0 5-47-15,3 6-19 16,-4 3-42-16,-1 3-15 16,2 2-20-16,-3-3-6 0,1 3-8 15,1-5-2-15,-2 2-2 16,-3-1 6-16,2 0-91 16,1 0-102-16,-1-5 116 15</inkml:trace>
  <inkml:trace contextRef="#ctx0" brushRef="#br0" timeOffset="14948.47">14414 4877 279 0,'2'-1'199'16,"1"3"-12"-16,1 5-24 15,3-1-32-15,0 5-40 16,3 4-22-16,1 0-16 16,1 5-2-16,4 5-6 15,0 2-2-15,6 7-11 16,-7 1-7-16,4-1-8 15,-2 1-4-15,-4 1-3 16,5 0-2-16,-5 2-3 16,7-3 0-16,1-1-2 15,-2-4 1-15,4 2-1 0,-7-6 1 16,-2-3 2-16,2 3 0 16,0-9 0-16,-3 3 1 15,0-5 0-15,-4-2 0 16,-1-3-22-16,0-3-39 15,-3-3-139-15,0-3 125 16</inkml:trace>
  <inkml:trace contextRef="#ctx0" brushRef="#br0" timeOffset="15248.66">14870 5014 475 0,'-12'9'289'16,"-3"4"-104"-16,-4 8 4 16,-3 3-12-16,-6 4-72 15,-5 7-14-15,-9 6-31 16,1 4-15-16,-1 8-26 15,1-1-6-15,1-1-6 16,1-4-3-16,-4-3-4 16,5-3-4-16,7-7-57 15,5-3-39-15,10-9-143 16,7-4 146-16</inkml:trace>
  <inkml:trace contextRef="#ctx0" brushRef="#br0" timeOffset="16074.45">15040 5576 466 0,'14'-59'282'16,"4"53"-50"-16,-6 2-28 15,5 4-76-15,-3 2-21 16,3 6-19-16,-1 3-18 0,-3 2-32 16,3 1-9-16,-11 1-11 15,2 2-2-15,-5 1 3 16,-10 0 0-16,4 3-1 15,-4 0 1-15,-2-2-2 16,4 3-2-16,-6-3 0 16,-3-2-9-16,-8-2-17 15,0-6-14-15,2-2-19 16,2-2 3-16,5-5 11 16,2 0 12-16,4-2 13 15,0-1-4-15,12 1-9 16,1 2 0-16,7 0 2 15,0 0 7-15,1 0 16 16,0 0 6-16,2 0 8 16,10 4 0-16,-2 4-5 15,-4 2-4-15,-6 1-9 16,-9-2-1-16,10 7 0 0,2 0 1 16,0 1 0-16,3 0-1 15,-5-3-1-15,2-4 0 16,5-2-55-16,-2-3-44 15,2-1-125-15,4-4 129 16</inkml:trace>
  <inkml:trace contextRef="#ctx0" brushRef="#br0" timeOffset="16749.75">16237 4438 201 0,'-8'10'178'0,"0"12"41"16,0 4-3-16,-8 9-52 15,5 6-18-15,-6 12-31 16,-3 5-13-16,6 16-27 16,-4 5-15-16,3 5-21 15,2 8-3-15,-6 2 19 16,2 6 1-16,2-1-1 16,6-2-4-16,3-2-30 15,1-7-5-15,6-5-7 16,1-3-2-16,6-16-1 15,5 1-2-15,2-17-2 16,2-3 0-16,2-7-1 16,0-9 2-16,4-2 3 15,-2-4-39-15,-4-7-153 0,2-1 131 16</inkml:trace>
  <inkml:trace contextRef="#ctx0" brushRef="#br0" timeOffset="17484.13">16785 4574 225 0,'-19'3'147'15,"7"7"7"-15,-5 1-28 16,-5 4-41-16,0 6-8 16,1 5-26-16,8 6-11 15,4 6-16-15,-1 3-2 16,2 1 12-16,-1-3 11 0,8-4 11 16,3-4 5-16,13-10 4 15,-1 3-4-15,5-8 0 16,6 2 16-16,-6-10 3 15,3-5-3-15,1-7 3 16,3-6-13-16,2-4-6 16,0-1-4-16,2-4-12 15,-6-3-9-15,-4 0-10 16,-3-2-4-16,-7-2-3 16,-2 0 0-16,-6 3-3 15,-4-5-2-15,-11 2-7 16,-3 2-6-16,-5 3-12 15,3 8-6-15,-3 6-23 16,5 7-14-16,-5 4-58 16,-1 1-40-16,0 5-152 15,2 0 188-15</inkml:trace>
  <inkml:trace contextRef="#ctx0" brushRef="#br0" timeOffset="18204.73">16718 5494 557 0,'-5'15'285'0,"0"-4"-97"16,5 1-13-16,4-3-61 15,-7-4-18-15,5 0-16 0,1-3-1 16,-6-2 24 0,3-1 7-16,0 0-7 0,0 0-13 15,0-1-50-15,0 1-21 16,9-14-13-16,19-27-3 15,-20 25-1-15,0-1 0 16,9 1 0-16,-3-1-2 16,1 1 1-16,-1 3-1 15,-7 0 2-15,1 0 1 16,-4 8-2-16,2 0 0 0,-5 4-6 16,0 2-3-16,-2-1-5 15,1 1-1-15,-1 0 4 16,0 0 2-16,0 5 5 15,-6 16 0-15,-8 32 1 16,6-26 2-16,-1 0 1 16,1 0 1-16,7 0 1 15,-3-2-1-15,-1 0-1 16,2 0 0-16,-3-2-1 16,2-3 0-16,9 0 0 15,-4 0 0-15,0-3-1 16,2 2-14-16,-2 1-72 15,3-2-58-15,-3-2-195 16,3-3 208-16</inkml:trace>
  <inkml:trace contextRef="#ctx0" brushRef="#br0" timeOffset="18649.25">17494 4421 300 0,'12'11'191'0,"2"6"-14"15,4 6 27-15,-1 9-49 16,3 5-3-16,3 12-21 16,-6 5-20-16,0 11-37 15,-5 1-19-15,-5 7-23 16,-3 2-12-16,-8 7 19 15,-10 9 10-15,-11 11 8 16,-5 6 3-16,-14 3-25 16,-6 2-11-16,-8 2-8 15,1-2-3-15,5-3 0 16,0-6-1-16,0-12-16 16,-6-10-45-16,-11-1 33 0</inkml:trace>
  <inkml:trace contextRef="#ctx0" brushRef="#br0" timeOffset="21487.44">4134 7875 253 0,'-26'-27'192'0,"28"28"-5"0,1 1-19 16,3 0-29-16,-6-2-33 15,0 0-16-15,0 0-26 16,4 6-9-16,-1 9-4 16,34 29-4-16,-24-24 3 15,3 2 0-15,3-2-12 16,4 6 1-16,3 0 2 16,-2-3-1-16,0 4 5 15,0-1 1-15,-1 1-9 16,7 6-3-16,-4-2-8 15,-4 2-7-15,5 2-8 16,-7 2-2-16,2 1-3 16,3-2-1-16,-3 0 0 15,-1 1 0-15,-3-4 1 16,-3 2 1-16,-1-2 0 16,-1-4 0-16,-1-4 0 15,-1-2 1-15,-3-7 1 0,-5-4 1 16,2 0-1-16,-1-4-1 15,-3-2 2-15,1 0 1 16,-2-8-1-16,-1 2-17 16,0-1-101-16,0 0-60 15,0-2 94-15</inkml:trace>
  <inkml:trace contextRef="#ctx0" brushRef="#br0" timeOffset="21825.54">4615 7914 574 0,'-4'5'283'0,"-10"4"-101"16,7 4 9-16,-3 5-39 15,-1 1-12-15,-1 9-22 16,-6 0-13-16,-1 6-25 16,-3 7-13-16,-1 3-24 15,-7 1-13-15,2 2-19 16,-2 2-3-16,1-4-4 16,3 6 0-16,7-2-2 15,-4-3 1-15,3-5 0 16,-1-8-1-16,3-11-22 0,3-5-58 15,3-10-217-15,6 0 196 16</inkml:trace>
  <inkml:trace contextRef="#ctx0" brushRef="#br0" timeOffset="22387.06">4388 7607 348 0,'-3'-2'267'16,"2"-1"-16"-16,1 8-82 15,-1-5-47-15,0 0-76 0,0 0-7 16,-2 9 12-16,3 6 12 15,7 23 16-15,1-27-2 16,3-5-21-16,3-5-11 16,0-2-3-16,0-2 1 15,0-4-1-15,0 0 0 16,1 0-14-16,-2-5-9 16,-6-2-2-16,0 5-1 15,-3 0 4-15,-3 4 4 16,-2 3 2-16,-5-2-1 0,-5-2-6 15,1 1-5-15,0 3-9 16,-3-1-3-16,1 3-4 16,5 0-4-16,0 2-13 15,-2-1-31-15,9 6-81 16,0 2-78-16,-3 2 124 16</inkml:trace>
  <inkml:trace contextRef="#ctx0" brushRef="#br0" timeOffset="23075.7">5491 8351 278 0,'-54'-18'191'0,"55"20"0"16,-2 0-40-16,6 0-19 15,-5-2 8-15,0 0 4 16,0 0-8-16,6 3-15 16,7-1-34-16,36 32-21 15,-29-30-34-15,7 1-10 16,-1-1-10-16,3-4-3 16,3 2-1-16,-5-3 0 15,1-3-1-15,-2 2 0 16,-5-3-9-16,0 2-45 15,-6 0-163-15,1-1-163 0,-6-3 219 16</inkml:trace>
  <inkml:trace contextRef="#ctx0" brushRef="#br0" timeOffset="23390.85">5517 8162 723 0,'-2'0'353'0,"0"0"-137"15,1 0-36-15,1-1-99 16,0 1-27-16,0 0-36 0,0 0 0 15,5 1 9-15,8 3-8 16,5-2-10-16,32 4-2 16,-26-6-2-16,5-4 0 15,4 2 0-15,3 0-25 16,-1-5-64-16,3 6-49 16,3 0 71-16</inkml:trace>
  <inkml:trace contextRef="#ctx0" brushRef="#br0" timeOffset="24249.76">6338 8641 426 0,'3'7'264'0,"0"0"-54"15,1-4-29-15,2-2-19 16,-2-3-12-16,3-2 1 16,-1-9-7-16,7 2-17 15,-3-10-36-15,6-2-20 16,0-8-35-16,2-5-9 16,1-8-11-16,0-5-3 15,4-1-3-15,-9-7-1 16,6 3-3-16,3 6-1 0,-8-6 0 15,9 7-1-15,-6-5-1 16,-1-5-1-16,4 2 0 16,0 1-2-16,0 9 0 15,-4 5 0-15,2 8-1 16,-3 0 0-16,-1 8 1 16,-2 2-2-16,-1 9-1 15,-1 2-1-15,-3 7-2 16,2-3-2-16,-5 4-4 15,0 3-1-15,0-2-3 16,0 3 1-16,-2-1 3 16,-3 0 1-16,0 0 4 15,0 0 2-15,0 0 2 16,6 12 1-16,-1 3 2 16,13 30 0-16,-13-21 0 15,1 1 0-15,-2 9 0 16,0 5 0-16,0 9-1 15,0 6 1-15,-2 5 0 16,4 2 0-16,-1-2 1 0,0-2 0 16,0-4 0-16,2-2 0 15,-1-6-1-15,2 10 0 16,1-2 0-16,-1-1 0 16,-1 3 1-16,5-5-1 15,-2-9 1-15,0-2 0 16,2-6 1-16,-10-7 0 15,4 0 0-15,-1-4 2 0,-4-9 0 16,5-2 0-16,-6-6-25 16,0-5-24-16,0-2-112 15,-2 0-69-15,2 1 137 16</inkml:trace>
  <inkml:trace contextRef="#ctx0" brushRef="#br0" timeOffset="24651.67">6573 8296 515 0,'-13'-8'357'16,"7"6"45"-16,6 2-93 15,-1 0-69-15,1 0-60 16,0 0-88-16,-1 0-36 16,1 0-45-16,0 0-7 15,0 0-4-15,5 1 1 16,12 3 0-16,31 10 1 15,-23-11-1-15,4 2-1 0,0 2 2 16,5-2-1-16,-1 1 1 16,1 0 1-16,-3-1 0 15,0-1 0-15,-2 3-24 16,-5-2-33-16,0 1-106 16,1 2-78-16,1-3 142 15</inkml:trace>
  <inkml:trace contextRef="#ctx0" brushRef="#br0" timeOffset="25192.23">7584 7945 593 0,'-30'-13'300'0,"39"34"-91"16,5 2-25-16,-2 4-64 15,4 5-16-15,-1-2-32 16,1 3-8-16,8 2-20 15,-2 0-4-15,5 2-11 16,0-1-6-16,-2 0-14 16,2 0-3-16,2 3-3 15,-2 1 0-15,1 2 1 16,1-1 1-16,1 1 1 16,-2 1 3-16,-4-7 0 15,0-3 1-15,-1-3-41 16,-3-7-41-16,-4-4-140 15,-8-6-148-15,-7-14 226 0</inkml:trace>
  <inkml:trace contextRef="#ctx0" brushRef="#br0" timeOffset="25488.43">7957 8161 562 0,'25'-31'336'16,"-30"54"-79"-16,-4 6-56 15,-2 2-32-15,-2 7-53 16,-1 1-18-16,-3 7-34 16,-1 1-15-16,-5 6-24 15,-2 1-7-15,-2 3-7 16,1 0-3-16,-6-2-3 15,2 6 0-15,0 1-2 16,-3 4 0-16,5 4 5 16,-4-2-48-16,1-5 31 15</inkml:trace>
  <inkml:trace contextRef="#ctx0" brushRef="#br0" timeOffset="57137.11">9409 8563 406 0,'-50'27'217'16,"64"-26"-61"-16,1 3-6 15,4-1-45-15,1 0-14 16,3 0-21-16,1-3-13 15,0-4-27-15,3 0-9 0,3 4-11 16,-1-1-2-16,8 1-1 16,-6 0 0-16,-4-6 4 15,-4 2-18-15,-6 0-82 16,-1 1-129-16,0 2 134 16</inkml:trace>
  <inkml:trace contextRef="#ctx0" brushRef="#br0" timeOffset="57422.67">9463 8365 620 0,'0'-8'330'0,"-1"5"-96"0,2-1-66 16,3 4-77-16,-4 0-34 16,0 0-30-16,14 1-3 15,5 0-12-15,27 2-3 16,-22-2-5-16,4 1 1 16,2 2 0-16,3-1 0 15,1-4-54-15,-2 1-70 16,-1-2 76-16</inkml:trace>
  <inkml:trace contextRef="#ctx0" brushRef="#br0" timeOffset="58156.47">10694 8201 246 0,'-3'-12'171'0,"3"5"19"15,-1 3-28-15,-1 1-60 16,2 4-28-16,0-1-21 15,0 0 0-15,0 0 26 16,6 9 9-16,-2 8-10 16,39 26-9-16,-27-23-12 15,-1 0-9-15,6 5-17 16,-1 4-5-16,7 0-14 16,-3 7-3-16,5 5-3 15,-3-1 0-15,-2 5 1 16,6-3 0-16,-4-4-1 15,0-3 0-15,-1-3-2 16,1-1-1-16,-1-4 0 0,-1 1 1 16,1 0 0-16,-5-2 1 15,-2-3 1-15,-1 3 1 16,-6-9 2-16,-2-3-9 16,-2-6-85-16,-5-6-79 15,2-2 98-15</inkml:trace>
  <inkml:trace contextRef="#ctx0" brushRef="#br0" timeOffset="58496.91">11198 8184 502 0,'-4'-1'233'0,"-8"8"-87"15,2 5-2-15,-5 7 3 16,0 2-18-16,-4 11-20 16,-2 5-7-16,-4 8 0 15,-2 9-10-15,-3 4-16 16,2 2-8-16,-2-1-27 15,1-6-11-15,5-11-18 0,2-2-5 16,5-6-4-16,3-2-2 16,3-5-23-16,7-3-48 15,4-7-177-15,0-3 163 16</inkml:trace>
  <inkml:trace contextRef="#ctx0" brushRef="#br0" timeOffset="59052.57">11342 8882 228 0,'3'5'173'0,"-4"-2"58"15,1-1-62-15,0-2-22 16,0-2-8-16,0 1-39 16,1-2-19-16,2-20-27 0,33-29-14 15,-23 24-12-15,-1 4-2 16,3 2-9-16,-1 1-7 16,1 6-6-16,-5-6 0 15,0 9 8-15,-2 4 7 16,-7 4 3-16,1 4-1 15,-2 4-2-15,0-4 4 16,0 0 10-16,-1 9 5 0,0 18 12 16,-9 23 0-16,0-19-2 15,1 0-3 1,-5-1-17-16,5 6-11 0,-1-3-13 16,-3 0-1-16,3-3-33 15,5 2-52-15,-3-3-362 16,5-4 306-16</inkml:trace>
  <inkml:trace contextRef="#ctx0" brushRef="#br0" timeOffset="60106.95">12184 9027 507 0,'5'0'290'0,"2"-10"-36"16,-1-3-23-16,-1-12-59 0,6 1-29 15,-1-10-39-15,2-1 0 16,2-5-4-16,1-4-9 16,4 1-32-16,-3-3-17 15,7-2-25-15,0-8-8 16,0-15-4-16,-1-5-2 15,0-9-1-15,-1 4-1 16,2 11-1-16,-3 2 1 16,-3 10 0-16,1 3 0 0,-5 3 1 15,2 9 0-15,-5 2-1 16,-1 7 1-16,-4 7-2 16,0 4 0-16,0 12-3 15,-4 2-6-15,0 8-17 16,-1 1-9-16,0 5 0 15,0-5 5-15,0 0 17 16,0 0 10-16,2 9 2 16,-2 5 1-16,5 32-1 15,-5-25 0-15,0 8-1 16,1 3 0-16,-1 8 0 16,1 3-1-16,-1 4 2 15,2 7-2-15,-1 0 2 16,3 3 0-16,-1 5 0 15,-1 0 1-15,0 4 0 16,0-2 0-16,2 1 0 16,1-4 1-16,3-7 0 0,2-4 0 15,-1-7-1-15,3-6 0 16,-1-2 1-16,2-3-1 16,0-7 0-16,-6-1 0 15,3-5 1-15,-3-3 0 16,-2-1 1-16,3-1 0 15,-3-4 1-15,-1-4 4 16,-3-2-49-16,2-2-37 16,-3-2-82-16,-1-1-58 15,0 0 139-15</inkml:trace>
  <inkml:trace contextRef="#ctx0" brushRef="#br0" timeOffset="60452.6">12379 8627 584 0,'-30'-28'348'16,"34"28"-76"-16,2 0-86 0,0 0-24 15,5 0-65-15,2 0-24 16,0 0-24-16,1 1-4 16,0 3-28-16,0-3-7 15,1-1-5-15,0 1 1 16,1 0 1-16,1-3-18 15,-1-1-102-15,2-3-86 16,3-2 115-16</inkml:trace>
  <inkml:trace contextRef="#ctx0" brushRef="#br0" timeOffset="60876.89">13214 7719 275 0,'-15'0'194'0,"0"14"32"0,-4 4-36 16,-3 9-15-16,0 8-24 15,-1 9-33-15,-1 9-10 16,3 14-30-16,4 5-5 16,1 5-11-16,3 2-14 15,6-1-18-15,-2 1-7 16,9-4-15-16,-1-6-2 15,2-12-3-15,5-10 0 16,0-12-2-16,2-5-1 16,4-9 1-16,4-1 10 0,3-7-65 15,2-4-52-15,3-10 69 16</inkml:trace>
  <inkml:trace contextRef="#ctx0" brushRef="#br0" timeOffset="61471.99">13536 7944 450 0,'0'-1'292'16,"0"1"23"-16,0 0-73 15,0 0-64-15,0 0-26 16,0 0-35-16,0 0-14 15,0-1-20-15,0 0-18 16,0 0-38-16,6-7-10 0,-1-10-9 16,30-28-3-16,-21 26-1 15,-4-5-2-15,3 2-1 16,0-2 1-16,1 1-1 16,1 1 0-16,-2 3 0 15,-2 1 1-15,-2 6-1 16,-2 4 0-16,-4 7 0 15,-1 0-1-15,-2 2-2 16,-1 0-2-16,1 0 1 16,0 0 0-16,-1 0 2 15,0 0 1-15,0 13 0 16,-3 3 0-16,-6 36 0 16,3-24 2-16,-4 3-1 15,1 2 1-15,0-3-1 16,2 0-1-16,2 1 0 15,-1-2 0-15,3 0-1 16,0-4-30-16,0-1-81 16,4 0-67-16,-1 0 99 0</inkml:trace>
  <inkml:trace contextRef="#ctx0" brushRef="#br0" timeOffset="62073.42">13520 8438 462 0,'-5'39'252'0,"-8"-37"-74"16,8 3-35-16,2 5-51 16,-5 2-19-16,7 6-13 15,-8 0-4-15,2 5-25 0,2 5-1 16,-4-1 8-16,7 0 4 16,2-1 3-16,1-2-8 15,8-5-16-15,1 0-7 16,-4-8 1-16,4-3 5 15,3-5 8-15,-3-5 5 16,2-7 4-16,2-1 2 16,-7-7 2-16,2-2-1 15,0 0-8-15,-5-7-7 16,-1-1-12-16,3-3-2 0,-6-6-5 16,3 3-3-16,-3-1-16 15,-3 2-17-15,4 8-53 16,-5 0-32-16,4 9-105 15,-3 3-83-15,-1 4 194 16</inkml:trace>
  <inkml:trace contextRef="#ctx0" brushRef="#br0" timeOffset="62509.68">13959 7662 469 0,'19'-9'241'15,"-3"8"-88"-15,-5 3-11 16,6 11-54-16,-2 6-22 16,-2 7-8-16,1 5 5 15,-3 8 5-15,3 7 8 0,-6 12 22 16,-4 7 8-16,-5 6 6 16,-8 0-11-16,-1-2-36 15,-7 0-21-15,-4 1-26 16,-2 1-6-16,-7-3-3 15,-1-3 0-15,0-11-2 16,-3-9-1-16,5-9-13 16,3-5-40-16,0-5-117 15,6-3-111-15,4-6 162 16</inkml:trace>
  <inkml:trace contextRef="#ctx0" brushRef="#br0" timeOffset="63135.98">15247 8356 522 0,'-24'-25'286'31,"12"13"-46"-31,1 0-11 0,36 22-58 0,3 1-22 15,-1 1-59-15,-6-5-25 16,-4 0-40-16,-1-1-10 16,-1 1-6-16,-1 0-2 15,-2-2-12-15,3 3-46 0,2-6-158 16,-4 0 141-16</inkml:trace>
  <inkml:trace contextRef="#ctx0" brushRef="#br0" timeOffset="63367.37">15408 8182 715 0,'-13'-14'350'0,"2"31"-147"16,0 4-27-16,-5 5-94 15,6 4-30-15,-3 3-33 16,5 2-6-16,-1-6-9 16,1 9-2-16,4 2-64 15,0 0-76-15,0-1 88 16</inkml:trace>
  <inkml:trace contextRef="#ctx0" brushRef="#br0" timeOffset="63890.96">15946 8076 443 0,'5'-39'262'0,"9"56"-11"15,0 4-37-15,4 4-38 16,0 9-26-16,-2 2-57 0,5 2-16 16,-2 5-27-16,2-1-15 15,1 4-11-15,-2-4-6 16,-2 1-8-16,-1-3-3 15,-2-3-2-15,-1 1-2 16,3-6 1-16,-1-2-1 16,-4 0 2-16,2-5 0 15,-1-3-17-15,-6-7-39 0,-1-6-178 16,-1-1-227-16,-3-14 283 16</inkml:trace>
  <inkml:trace contextRef="#ctx0" brushRef="#br0" timeOffset="64158.67">16326 8133 470 0,'-5'-7'305'0,"0"5"53"15,-1 7-169-15,-9 5-34 16,3 6-20-16,-7 8-29 15,-2 2-7-15,-1 9-8 16,-5 0-14-16,6 9-28 16,-2 1-12-16,-2 1-24 15,-1 2-6-15,-4-2-5 16,3-1-1-16,3-5-19 0,3 2-32 16,-4-9-114-16,2-1-120 15,3 1 173-15</inkml:trace>
  <inkml:trace contextRef="#ctx0" brushRef="#br0" timeOffset="64910.66">16438 8606 339 0,'28'26'214'16,"-24"-30"-2"-16,2 4-15 15,4-3-28-15,7 3-24 16,-3 2-34-16,5 0-16 16,-3 3-35-16,0 3-12 15,1 2-21-15,-6 0-7 16,-6 1-7-16,-1 3 1 0,-8 1 0 16,0 3 0-16,-5 0 0 15,-1 2-1-15,-4 2 0 16,-5-4-2-16,-2 3-8 15,-4-4-8-15,-1-4-12 16,4-2-2-16,5-7 4 16,0 1 6-16,11-5 11 15,2 2 3-15,4-2-7 16,0-1-5-16,0 0 1 16,0-1 2-16,0 1 10 15,0 0 6-15,13-1 14 16,4 1 4-16,30-1 14 15,-24 5 1-15,2 1-13 16,-3 4-6-16,2 1-14 16,-3-4-4-16,-2 2-4 15,-1 1-1-15,-1-2 0 16,4 2-1-16,-2-3-30 0,-1-1-39 16,-1-4-110-1,1-3-123-15,5 1 187 0</inkml:trace>
  <inkml:trace contextRef="#ctx0" brushRef="#br0" timeOffset="65865.57">17286 9047 614 0,'3'12'290'0,"-1"-3"-124"15,1-7-21-15,3-5 35 16,3-7 0-16,-1-3-17 16,9-9-25-16,-1-6-22 0,5-12-44 15,3-5-8-15,-2-4-18 16,2 1-8-16,0 5-15 15,3-3-9-15,0-7-7 16,0-3-2-16,4-9-3 16,-1-5 1-16,5-1-2 15,-1-2 0-15,2 4-1 16,-3 8 0-16,-9 5-1 16,-5 6 1-16,-6 7 0 15,1 5 1-15,-3 9 0 16,0 6 0-16,-6 9-3 15,-2 3-4-15,-3 8-14 16,-2 3-4-16,3 7 0 16,-4 4 4-16,3 7 12 15,0 2 4-15,-1 4 1 16,2 3 1-16,0 5 2 16,-5-3 0-16,3 6 0 0,-3 2 0 15,1 0-1-15,7 4 1 16,-4 1 0-16,4 3 0 15,-8 3-1-15,2 2 1 16,-3 2 0-16,2 1 0 16,3-5 1-16,2-3 0 15,4-4-1-15,-1-5 1 16,3-3-1-16,-2 0 0 16,-3-7 0-16,4 1 0 0,-1-4 0 15,2-5 0-15,1 0 0 16,-8-3 1-16,3-4-1 15,0 0 1-15,-8-6-18 16,8 0-26-16,-4-5-74 16,0 0-39-16,0-1-134 15,0 0 178-15</inkml:trace>
  <inkml:trace contextRef="#ctx0" brushRef="#br0" timeOffset="66170.75">17559 8645 787 0,'0'3'332'16,"0"-3"-141"-16,0 0-50 15,0 0 19-15,0 0-17 16,0 0-67-16,0 0-7 16,0 0-29-16,4 2-25 15,10 1-11-15,4 1-2 16,32 3-1-16,-23-7 7 16,3 1-64-16,1-1-44 0,0 2-127 15,-1-2-139-15,3-1 237 16</inkml:trace>
  <inkml:trace contextRef="#ctx0" brushRef="#br0" timeOffset="66769.85">18744 7776 385 0,'-25'-41'252'16,"10"59"-56"-16,-3 7-22 15,-5 1-13-15,0 9-52 16,-1 6-12-16,0 9-3 16,3 8-15-16,-2 8-1 15,0 4 5-15,-1 5-7 16,0 2-1-16,6 7-18 15,0 5-13-15,6-6-23 16,3-3-8-16,9-12-10 16,0-11 0-16,7-5-1 15,4-6-2-15,3-8-35 16,3-6-32-16,6-14-94 16,2-6-82-16,3-13 153 15</inkml:trace>
  <inkml:trace contextRef="#ctx0" brushRef="#br0" timeOffset="67401.16">19272 7977 488 0,'-8'0'229'0,"-5"2"-109"16,0 3 11-16,-3 6-22 16,-3 1-12-16,-2 6-6 0,3 6-2 15,-2 5-30-15,0 4-11 16,4 3-18-16,-1-1-8 15,3 1 5-15,5-1 1 16,7-1-4-16,7 0-2 16,6-7-4-16,4-4-2 15,2-12 7-15,4-3 7 16,3-10 4-16,3-7 2 16,-3-8-2-16,1-4-4 15,-4-4-4-15,2-2-3 0,-7-2-5 16,-1-2-1-16,-6-4-3 15,-4-2 0-15,-6 3 1 16,-7-4-3-16,-2 7-5 16,-1 5-4-16,0 6-13 15,-1 7-11-15,-2 11-53 16,-2 0-32-16,0 7-104 16,2 6-119-16,-2 2 216 15</inkml:trace>
  <inkml:trace contextRef="#ctx0" brushRef="#br0" timeOffset="67966.64">18997 8768 642 0,'-4'18'292'16,"0"-3"-143"-16,4-9-63 15,-4-4 17-15,4-2 25 16,0-1 4-16,0 0 5 16,0 0-19-16,0 0-68 15,0 0-20-15,11-13-21 16,28-31-2-16,-25 24-3 16,2-3-1-16,1-1-1 15,0 0 0-15,1 3-2 16,-2 3 0-16,-2 8-1 15,-2 0 0-15,-4 8-2 16,-1 1-1-16,-4 7 3 16,-1 6 1-16,-5 5 3 15,-4 6 3-15,-3 8 4 16,0 2 3-16,-2 4 5 16,-2 2 0-16,3 2-5 15,-3-3-3-15,3-2-7 0,2-3-1 16,3-12-1-16,2 1 3 15,4-8-62-15,0-4-47 16,2-2-192-16,2-5 180 16</inkml:trace>
  <inkml:trace contextRef="#ctx0" brushRef="#br0" timeOffset="68345.56">19942 7624 627 0,'19'0'239'0,"-8"6"-189"16,0 10 7-16,-3 9 63 16,0 6 7-16,0 13 38 15,-2 5-1-15,-8 16-29 16,-4 8-21-16,-4 12-34 16,1 6-24-16,-12 8-29 15,-2 5-8-15,-4 12-6 0,-9-2 0 16,-6-3-3-16,-1-6-2 15,-9-10-3-15,0-3-1 16,-7-7-44-16,0-10-57 16,1-16 62-16</inkml:trace>
  <inkml:trace contextRef="#ctx0" brushRef="#br0" timeOffset="71711.69">11981 9161 250 0,'-64'-21'189'15,"65"21"10"-15,-3-3-32 16,-5-4-11-16,8 9-9 0,-5-6-2 15,2 2-19-15,2 2-17 16,0 0-46-16,0 0-28 16,0 0-35-16,0 0-8 15,0 0 5-15,4 13 10 16,0 2 15-16,4 28 8 16,-12-22 8-16,-1-4-1 15,2 3 1-15,-1 2 0 16,-2-1-4-16,4 3-1 0,-7-3-12 15,0 1-6-15,8-1-7 16,-6-2-1-16,2-2-2 16,1-3-1-16,-4-5-1 15,5-3-1-15,2-2-1 16,3 0-1-16,0-1 0 16,-3-3-4-16,1 0-1 15,0 0-1-15,0 0 2 16,0 0 0-16,0 0 1 15,0 0 0-15,7 2 0 16,8 4 0-16,28 9 1 16,-23-13 0-16,1 3 1 15,-1-3 0-15,8-2 1 16,2 0-1-16,4-1 1 16,4 1 0-16,3-4 1 15,-1 2-1-15,4 1 1 16,2 0-1-16,5 2 1 0,-9-1 0 15,-1 2-1 1,-6-2 1-16,-9-1 0 0,8 1-1 16,-6-1 1-16,2 0 1 15,-4-1 0-15,-3 0 0 16,-4-1 1-16,-4 0-1 16,-5 0 1-16,-4 0 1 15,-3 0 3-15,0 3 2 16,-3-1 35-16,0 0 5 15,0 0 1-15,0 0-1 0,0 0-34 16,0 0-5-16,0 0-5 16,0 0-2-16,0 0-2 15,0-1 1-15,0 1-2 16,0 0 1-16,0 0-1 16,0 0-3-16,0 0-4 15,0 1 0-15,0 0 0 16,0 0 2-16,3 2 3 15,3 9 1-15,1 13 0 16,25 30 0-16,-24-21 1 16,1 6-1-16,3 2 1 15,-2-3 0-15,0-2 1 16,-2-1 0-16,1-10 0 16,0-2 0-16,1-8 0 15,1-1-1-15,-5-7 0 16,0 0 1-16,-4-5 1 15,2-2 3-15,1-5 5 16,-2-6 1-16,1-5 1 0,2 0-2 16,-6-9-4-16,4 6-2 15,1-4-1-15,-2-1-1 16,6 10 0-16,-3-6 0 16,-1 3-1-16,-3 0 1 15,-7-1 0-15,5 2 0 16,0 2 1-16,0 2 0 15,5 2-1-15,-4 1 0 0,-3 4-2 16,3 1-1 0,-2 0-3-16,1 3-2 0,0 1-2 15,0 0-1-15,0 0 2 16,0 0 2-16,0 0 4 16,0 0 0-16,0 0 0 15,6 0-1-15,7 0-1 16,32 3 0-16,-29-3-1 15,7 0 1-15,-4 0 0 16,5-1 1-16,12 1 2 16,1 1-1-16,3-1 0 15,2 3 1-15,2-3-1 16,-1 1 0-16,2 0 1 16,1 0-1-16,-2 1 1 15,-1 3 0-15,-1 2 0 16,-2 0 0-16,3 3 0 15,-4-3 1-15,-1 1 0 16,3 3-1-16,-10-5 1 0,-1-1 0 16,-7-4 0-16,-2 0 2 15,-7-4 4-15,-3-3 4 16,-5-6-2-16,-1-7 27 16,2-8 2-16,-2-6-1 15,2-7 0-15,1-3-27 16,1-1-9-16,2 2-2 0,2 6 11 15,0 3-40 1,-4 11 13-16,-2 9 8 0</inkml:trace>
  <inkml:trace contextRef="#ctx0" brushRef="#br0" timeOffset="75263.17">12480 10603 389 0,'-56'30'205'0,"58"-29"-50"16,-9 0-17-16,15 1-47 0,-9-2-20 15,3 2 2-15,4-1-2 16,-6-1 13-16,0 0 12 16,0 0-15-16,12 5-9 15,1-1-18-15,31 14-14 16,-34-16-19-16,9 1-5 15,-2 0-7-15,1 0-2 16,2-2-2-16,-5-1 0 16,1-5 1-16,-2 3 1 0,0-1 1 15,0 1 2-15,0-1-60 16,-4-3-68-16,3 0 74 16</inkml:trace>
  <inkml:trace contextRef="#ctx0" brushRef="#br0" timeOffset="75922.25">12873 10509 279 0,'72'-20'224'0,"-72"28"7"16,0-5-47-16,-1 0-22 16,6-2-39-16,-5-1-16 0,0 0-3 15,0 0-6-15,0-1-16 16,0 0-6-16,0 0-22 16,0 0-8-16,0 0-21 15,5-11-12-15,3-6-7 16,14-28-3-16,-13 30 1 15,-2-1-1-15,4-1 2 16,1 5-1-16,-1-2 1 16,-5 4-1-16,-6 1 1 15,0-1 0-15,0 6-3 16,0 1-1-16,1 4-8 16,-1 0-4-16,0 0 2 15,0 0 1-15,0 0 11 16,0 1 7-16,2 17 9 15,2 29 5-15,-10-23 14 16,-5 3-1-16,3 6-4 16,-1 1-6-16,3 3-17 15,6 0-4-15,-4-2-3 0,1 1-1 16,2-4-1-16,-3 1-1 16,4-5 14-16,4-7-44 15,-3-4-125-15,0-7-127 16,9-1 155-16</inkml:trace>
  <inkml:trace contextRef="#ctx0" brushRef="#br0" timeOffset="76712.34">12841 11155 300 0,'38'-11'216'0,"-38"4"44"16,-1 2-72-16,-1 3-41 15,-4 0-14-15,0 4-35 16,-1-1-15-16,-1 3-25 15,4 0-17-15,-7 3-16 16,3 3-5-16,0 3-9 16,1 7-3-16,1 0-7 15,2 1-4-15,1 4-2 16,-2-1-1-16,5 3 0 16,0-1 1-16,3 0 0 15,5-1 5-15,-1-8 7 16,6 0 3-16,3-10 9 15,0-2-2-15,6-4 11 16,-2-5 5-16,1-1 8 16,-3-4 13-16,-3-6 5 0,-3 0-1 15,-9-4-6-15,2-1-11 16,-2 3-14-16,-3-4-6 16,-3-3-7-16,2-1-1 15,-5-7-3-15,0 5-3 16,1 0-18-16,-3 3-25 15,1 9-72-15,1 1-53 16,-1 6-167-16,1 2 203 16</inkml:trace>
  <inkml:trace contextRef="#ctx0" brushRef="#br0" timeOffset="77468.91">12527 10157 370 0,'-65'-64'228'0,"50"75"-10"16,0 3-29-16,1 5-41 15,-1-1-13-15,-4 5-27 16,3 3-11-16,-5 6-22 16,-1 1-11-16,1 5-19 15,1 2-10-15,2 10-20 16,2 6-7-16,1 11-5 15,3 5-1-15,4 0 0 16,1-5-1-16,6-7 1 16,1-2 0-16,5-1 2 15,6 6-2-15,5 1 0 0,-1 1-1 16,5-3-1-16,3-5 1 16,0-7 0-16,2-3 0 15,3-6 0-15,-5 1-1 16,0-4 0-16,0 2-3 15,-3-6-30-15,3-4-30 16,0-3-77-16,5-4-74 16,2-6 134-16</inkml:trace>
  <inkml:trace contextRef="#ctx0" brushRef="#br0" timeOffset="77951.08">13309 10158 386 0,'8'-9'245'16,"1"2"-30"0,-1 4-40-16,2 7-84 0,0 3-35 15,0 7-20-15,8 5 1 16,-2 4 26-16,2 4 1 15,2 10 0-15,-2 3-1 16,1 11-19-16,-5 6-4 16,-3 13 8-16,-2 11 3 15,-4 9 17-15,-5 5 7 16,-1 3-14-16,-9-1-10 0,-4-2-27 16,-1 1-8-16,-7-12-6 15,-2-4-1-15,-7-13 0 16,-3-7 0-16,-4 2-58 15,-3 1-75-15,-4-1 79 16</inkml:trace>
  <inkml:trace contextRef="#ctx0" brushRef="#br0" timeOffset="81594.98">17130 9227 268 0,'54'-26'200'16,"-54"26"-2"-16,-1-2-39 15,-5 1-18-15,6 0-17 16,-1 0-3-16,0 1-24 16,1 0-21-16,0 0-36 15,0 0-1-15,0 0-5 16,-1 12 0-16,-3 3 12 15,-12 36-11-15,8-24-5 16,-3 4 0-16,-1 5-11 16,-3-1-2-16,1 0-4 15,0-2-1-15,1-1-3 16,1-6 18-16,1-8 8 16,2-4 1-16,6-8-3 0,2 1-22 15,1-4-15-15,3 1-4 16,0 0 0-16,-3-4 2 15,0 0 2-15,0 0 3 16,9 2 0-16,12 3 1 16,33 6 1-16,-26-10 1 15,0-1 1-15,3 0-1 16,-4 0 0-16,2 0 0 16,6 1 0-16,-4 2 0 15,4-1 1-15,3 0-1 0,-2 1 0 16,2 1 1-16,-2 0-1 15,-4 0-1-15,2 0 1 16,-2-1-1-16,0-2 1 16,2 1 0-16,-1-2 0 15,2-2 1-15,-5-1 0 16,-2-2 0-16,-13 0 2 16,5-1 0-16,-4 0 4 15,6-1 2-15,3-1 5 16,-3-2 2-16,0-2 2 15,-5-4-1-15,4 5-3 16,-2-1-4-16,-3 4-2 16,1 1-1-16,-6 0-4 15,-4 3 0-15,0 4-3 16,-1 0 0-16,-3 1-1 16,-3-1 0-16,0 0 1 0,0-1 0 15,0 0 0-15,0 0 1 16,0 0 3-16,0 1 5 15,0 0 6-15,0 0 2 16,0 0-2-16,0 0-4 16,5 11-7-16,2 4-2 15,11 33-3-15,-10-26 0 16,2 5-1-16,-2 0 1 16,-1 2-1-16,1 1 1 15,-3-2 0-15,3-2 0 0,-3-1 0 16,2-2 1-16,-4-5-1 15,5 1-1-15,0-6 1 16,-2-3-1-16,2-3 0 16,-5-3 0-16,-2-3 1 15,3-1 1-15,-4 0 0 16,0-1 0-16,0 0 1 16,0 0 0-16,0 0 1 15,0 0 0-15,0-1 1 16,1-9-2-16,6-7 0 15,29-33 1-15,-31 25-1 16,3-1 0-16,-7-3 0 16,6 5-2-16,2 2 0 15,-2 0-1-15,0 6 1 16,-3 0-1-16,-2 8 0 16,1 2-2-16,3 5-4 0,-3 0-1 15,-1 2 1-15,-2 0 1 16,0 0 3-16,0 0 2 15,2 0-1-15,11 4 1 16,6 1 0-16,20 6-1 16,-16-6 0-16,0 2 1 15,7 1-1-15,3 1 1 16,2 0 0-16,3-1 0 16,3-1 0-16,1 1 0 15,3-3 0-15,6 1 0 0,-4 0 0 16,2 0 0-16,-5 1 0 15,-2 0 0-15,4 1 0 16,0-1 0-16,5-3 0 16,-2-3 1-16,1-1-1 15,1 0 0-15,-4 3 1 16,-1-1 0-16,-6 1-1 16,-3-2 1-16,-1 1-1 15,-8 1 0-15,-2-1 1 16,-1 1-1-16,-9-1 2 15,-1 4 0-15,-9-5 0 16,-4 0 2-16,-2-2 2 16,-1 0 1-16,1 0 17 15,0 1 5-15,-1-1 9 16,1-1 5-16,0 1-11 16,0 0-5-16,0-3-9 15,2-14-8-15,8-27-6 0,-6 27-1 16,0-2-3-16,-2 6-2 15,0-1-14-15,0 2-27 16,2 1-96-16,-4 0-26 16,6-1 90-16</inkml:trace>
  <inkml:trace contextRef="#ctx0" brushRef="#br0" timeOffset="84801.41">18334 1502 207 0,'-6'1'181'0,"-1"3"18"16,-2 1 14-16,3-1-40 16,0-1-26-16,5-1-10 15,3-4-20-15,-1 1-49 16,-1 1-13-16,0 0-12 16,0 0 0-16,11 4 5 15,-3-1 2-15,7 4 1 16,28 14-4-16,-27-18-6 31,-8-2-4-31,-1 1-23 0,29 7-4 0,-3-2-4 16,3-1 0-16,-18-6 2 15,0 1 1-15,-4 0 3 16,-3-2 0-16,-3 1 0 16,1 0-5-16,1-5-66 15,-1-1-50-15,-4 3-149 16,1 0-182-16,-4 5 286 0</inkml:trace>
  <inkml:trace contextRef="#ctx0" brushRef="#br0" timeOffset="85118.56">18833 1322 292 0,'6'-5'182'0,"-3"5"46"15,0 7-24-15,-4 6-4 16,-4 2 0-16,-2 7-44 16,1 5-16-16,1 2-44 15,0 4-18-15,0 0-37 16,-3-4-14-16,3 0-19 15,-3 0-3-15,1 1-1 16,1 3 0-16,2 1-28 16,1-1-38-16,-1-1-114 15,-1 0-106-15,1 1 172 16</inkml:trace>
  <inkml:trace contextRef="#ctx0" brushRef="#br0" timeOffset="85652.13">19493 1661 423 0,'18'-50'268'15,"-36"63"-61"-15,5 8-49 16,-5 5-36-16,-2 6-47 16,8 1-10-16,6 3-21 15,6-3-17-15,3-6 1 16,5-1 7-16,4-10 24 16,1-5 9-16,12-7-10 15,2-5-6-15,4-10-8 16,5-3-1-16,-7-5 0 0,-3-2-4 15,-6-3-10-15,-3 0-6 16,-6-2-7-16,-1 1-1 16,-5-1 0-16,-4-1 1 15,-5 4-11-15,-5-1-18 16,-7 5-79-16,-4 2-63 16,-8 7-183-16,0 6 207 15</inkml:trace>
  <inkml:trace contextRef="#ctx0" brushRef="#br0" timeOffset="86160.77">18601 2307 409 0,'-15'3'239'16,"-33"22"-36"-16,31-2-38 16,1 7-70-16,1 5-12 15,4 6-23-15,6 0-6 16,4 2-14-16,5-1-14 16,11-8 10-16,2-7 7 15,7-13 10-15,-1-7 12 16,2-10-9-16,0-8-2 0,4-6-3 15,1-1-8-15,-4-8-12 16,-3 1-6-16,-3-4-8 16,-6-4-3-16,-2 1-3 15,-6-1 0-15,-5-1-19 16,-2 0-25-16,-2 5-78 16,3 4-51-16,-3 8-122 15,3 7 170-15</inkml:trace>
  <inkml:trace contextRef="#ctx0" brushRef="#br0" timeOffset="86891.36">19201 2398 419 0,'49'-72'240'0,"-21"69"-35"15,-1 0-12-15,5 8-53 16,-5 2-16-16,1 5-41 16,-9 3-23-16,-11 2-35 15,7 3-7-15,-11 2 0 16,1 2 1-16,2 5 4 16,-12 0-1-16,-2 2-1 15,-7-4-1-15,-5 0-3 16,-2-4-1-16,-4-4-2 15,3 0-1-15,-1-12-3 16,1 3-1-16,10-4-1 0,1-3-3 16,9 0-8-16,2-3-11 15,3 0-6-15,-3-1-1 16,0 0 8-16,8 0 16 16,17 0 11-16,31 1 3 15,-26 4 21-15,0-1-7 16,-3-1-4-16,2 0-2 15,-1-3-16-15,2 0-2 16,-2 1 0-16,0 4-1 0,-9-2-8 16,1 1-23-16,-9 2-63 15,-3-5-35-15,-5-1-103 16,-1-2-98-16,-5-4 215 16</inkml:trace>
  <inkml:trace contextRef="#ctx0" brushRef="#br0" timeOffset="87471.15">18496 1134 353 0,'-25'5'177'0,"-2"4"-29"16,2-5-20-16,-8 3-13 16,6 1 5-16,-4 3-17 15,2 8-10-15,3 4-12 16,-5 3-8-16,0 3-16 15,-3 5-5-15,-2 6-14 16,5 5-6-16,2 11-10 16,-1 5-4-16,7 6-9 15,-1 7-2-15,5 14-4 16,4 9-1-16,7 20-2 16,3 0-3-16,14 5-2 15,7-2-1-15,13-6 1 16,1-7 2-16,11-15 3 15,-1-9 3-15,12-13-21 0,4-3-37 16,-4-14-121-16,7 1-110 16,10-18 173-16</inkml:trace>
  <inkml:trace contextRef="#ctx0" brushRef="#br0" timeOffset="87873.08">20121 1335 349 0,'34'27'200'15,"-5"9"-96"-15,5 17 27 16,-2 9 32-16,-8 7-52 16,-7 4-4-16,-10 7-2 15,-7 6-9-15,-14 11-26 16,-4 5-14-16,-13 1-22 15,-3-6-8-15,-6-5-11 0,2-3-1 16,-1-3-4-16,4-5 0 16,4-15-10-16,8-10-30 15,-2-22-164-15,-3-7 134 16</inkml:trace>
  <inkml:trace contextRef="#ctx0" brushRef="#br0" timeOffset="88286.03">20806 1438 307 0,'-20'4'233'15,"-8"7"-36"-15,-3 13-10 16,-2 9-34-16,-8 10-49 16,4 6-4-16,0 10-8 15,-1 10-6-15,8 17-12 16,0 9-7-16,-2 12-14 15,6-2-10-15,-2-3-15 0,0-7-9 16,6-4-11-16,5-2-1 16,6-11-4-16,8-7-1 15,5-17-1-15,2-11-1 16,9-11-7-16,1-6-38 16,3-10-104-16,2-4-106 15,1-11 148-15</inkml:trace>
  <inkml:trace contextRef="#ctx0" brushRef="#br0" timeOffset="88726.85">20941 1904 221 0,'24'4'175'0,"-35"35"24"15,-4 3-5-15,9 6-66 16,6-2-26-16,11-6-31 15,-1-8 1-15,5-16-3 0,8-8 5 16,-6-11 2-16,5-4-14 16,-2-8-10-16,-4-5-6 15,1-10-14-15,-2 0-9 16,2-5-10-16,-1 2-1 16,-8 4-3-16,3-3 0 15,-11 2 1-15,-4 2-3 16,-4 5-6-16,-5 4-8 15,0 9-20-15,-2 4-10 0,-3 6-38 16,3 2-31-16,-5 8-127 16,-2 1 148-16</inkml:trace>
  <inkml:trace contextRef="#ctx0" brushRef="#br0" timeOffset="89213.06">20870 2411 546 0,'97'29'331'16,"-88"-27"-92"-16,-7 7-23 15,-2 6-59-15,0 6-64 16,-4 8-17-16,-1 5-33 16,1 0-8-16,-1 2-16 15,-2-1-8-15,0-6-5 16,-3-2-2-16,4-3 5 15,1-4-24-15,-1 0-130 16,4 1-118-16,-7 2 152 16</inkml:trace>
  <inkml:trace contextRef="#ctx0" brushRef="#br0" timeOffset="89571.95">21554 1517 367 0,'9'37'217'16,"-1"13"-31"-16,-4 3-12 0,-1 11-48 15,3 8-4-15,-8 13 3 16,-3 7 0-16,-8 6-28 16,-6 0-18-16,-1-4-44 15,-4-2-13-15,-1-2-14 16,0 0-1-16,-1-7-32 15,0-5-50-15,-3-9 50 16</inkml:trace>
  <inkml:trace contextRef="#ctx0" brushRef="#br0" timeOffset="90113.5">21893 2547 395 0,'42'-24'272'15,"-20"29"-48"-15,1 0-36 16,3 1-64-16,-3-3-70 15,0 1-16-15,0-1-27 16,-2-1-4-16,1-1-1 16,-2-3-2-16,0-4-47 0,-1-3-63 15,0-2 68-15</inkml:trace>
  <inkml:trace contextRef="#ctx0" brushRef="#br0" timeOffset="90369.82">22003 2312 570 0,'6'-3'278'0,"-6"7"-97"16,7-2-24-16,1-2-22 15,5 0-50-15,2 1-51 16,-5-1-19-16,6 2-10 15,-3 1-3-15,3-3-1 16,1 5 0-16,3-3 0 16,-3 1-27-16,2-3-92 15,0-1-73-15,0-1 106 16</inkml:trace>
  <inkml:trace contextRef="#ctx0" brushRef="#br0" timeOffset="91652.39">23067 1605 251 0,'8'-35'178'16,"-29"41"5"-16,3 5-46 0,-1 4-11 16,2 0-12-16,-3 8-3 15,-4 9-8-15,-1 3-8 16,-7 14-5-16,-2 5-8 16,-2 19-24-16,-5 10-9 15,0 12-22-15,4 9-8 16,6 2-5-16,5 2-2 15,7 3-1-15,3-4 0 16,3-8-2-16,5-5 0 16,12-16-4-16,-4-4-1 0,12-17-3 15,-2-9-1-15,2-13-46 16,12-9-30-16,-3-18-118 16,10-8-104-16,6-15 189 15</inkml:trace>
  <inkml:trace contextRef="#ctx0" brushRef="#br0" timeOffset="92202.74">23469 1805 195 0,'10'-34'167'0,"-33"68"33"15,3 3-13-15,-2 11-57 16,3 5-35-16,3 2-38 16,1 3-9-16,11-7 12 15,4-6 9-15,7-14 11 16,4-10-3-16,4-10-9 15,5-5 4-15,4-12 0 16,3-3-3-16,3-11-11 16,-1-2-15-16,-4-6-20 15,-2-1-5-15,-2-3-7 16,-3-4-3-16,-6 1 2 16,-2-2-1-16,-10 1-4 15,-7-3-10-15,-4 5-35 16,-6 5-21-16,0 11-61 15,0 7-42-15,-5 11-236 16,-4 6 261-16</inkml:trace>
  <inkml:trace contextRef="#ctx0" brushRef="#br0" timeOffset="93154.51">23132 2707 417 0,'-3'26'247'16,"13"-29"-18"-16,1 2-48 15,4 0-35-15,1 4-22 16,3-1-21-16,2-1-7 0,-1 5-18 16,-2-4-7-16,4 3-23 15,-1 3-8-15,-4 1-17 16,1 1-8-16,-5 4-6 15,-3 2 1-15,-2 3 2 16,-6 2 1-16,-4 5 4 16,-5 3 0-16,-8-2 0 15,-2 2-1-15,-6-2-4 16,0-2 0-16,-1-3-1 16,2-5 0-16,5-5 1 15,-8-1-3-15,3-7-4 16,-7-4-1-16,-2-5-8 15,5-2-3-15,7 1-4 16,5 1-2-16,9-1-6 16,4 3-4-16,4-2-1 15,-2-1 1-15,11 4 6 16,-1-2 4-16,3 0 5 0,10 5 1 16,-7 0 3-16,7 3 2 15,-3 4 5-15,-6 0 5 16,3 4 4-16,-4 1 2 15,7-1-5-15,2 1-3 16,2-2-3-16,3-2-1 16,-5 2-1-16,3-3 1 15,0-1-1-15,-2 0 0 0,-2-6-22 16,2-1-37-16,-5-5-103 16,0-6-106-16,0-5 161 15</inkml:trace>
  <inkml:trace contextRef="#ctx0" brushRef="#br0" timeOffset="93588.45">24241 1651 253 0,'9'22'210'0,"-3"8"0"15,0 9 11-15,3 5-39 16,1 12-27-16,3 5-21 16,-10 16-36-16,1 2-10 15,-8 4-22-15,-4 4-5 16,-8 5-4-16,-2 6-8 0,-12 4-15 16,1 4-5-16,-20-11-13 15,-2-4-4-15,-6-3-2 16,-9-7-1-16,6 2-2 15,0-5 0-15,4-16-56 16,0-4-47-16,-3-7 59 16</inkml:trace>
  <inkml:trace contextRef="#ctx0" brushRef="#br0" timeOffset="95043.32">18034 10314 661 0,'-1'-1'284'0,"-7"3"-145"0,-9 1 4 16,-29 56-16-16,26-20-15 15,3 14-27-15,-2 8 4 16,1 11-11-16,4 7-13 15,-4 7-22-15,7 6-13 16,4 9-10-16,-1 6-2 16,6-7-4-16,-4-7-1 15,2-17-8-15,4-15-1 16,3-10-5-16,10-5-7 0,5-11-26 16,2-6-19-16,5-14-74 15,3-7-64-15,7-11 121 16</inkml:trace>
  <inkml:trace contextRef="#ctx0" brushRef="#br0" timeOffset="95563.93">18483 10595 262 0,'-42'-57'192'16,"32"72"63"-16,6 2-83 16,-3 8-19-16,5 5-26 0,2 4-39 15,-2 0-8-15,11-4 0 16,3-3-3-16,5-10-6 16,6-2-2-16,2-12-6 15,1-3-5-15,1-7-17 16,2-3-2-16,-1-6-1 15,-4-6-2-15,-2-4-3 16,-5-3-1-16,-2-6-9 16,-2 1-6-16,-3 0-3 15,-4-2 0-15,-5 4-1 16,-2 1-2-16,-9 7-7 16,-3 7-15-16,-8 7-32 15,1 10-17-15,-6 10-56 16,-1 6-34-16,3 9-155 15,-2 2 191-15</inkml:trace>
  <inkml:trace contextRef="#ctx0" brushRef="#br0" timeOffset="96335.91">18386 11153 379 0,'-40'60'261'16,"43"-62"-25"-16,-2-4-31 16,7 2-24-16,-4-3-44 15,5 1-16-15,11 2-26 16,-4 1-13-16,7 5-28 16,-1 4-14-16,-7 3-21 0,2-2-7 15,-6 3-2-15,-1 1 1 16,-4 2 1-16,-5 4 1 15,0 1 0-15,-1 3-1 16,-6-1-4-16,-5-4 0 16,-6-2-2-16,-1-1 0 15,-1-5 0-15,3 4 0 16,4-4-1-16,-2-5-1 16,8-2-3-16,-2-1-1 0,4 0-6 15,4 0-5 1,1-1-5-16,-1 0 0 0,0 0 3 15,0 0 4-15,0 0 6 16,0 0 4-16,12 0 6 16,2 1 3-16,37 6 10 15,-33 0-1-15,5 3 2 16,-3-1-3-16,-1-1-9 16,2-1-1-16,-7 0-5 15,3 0-1-15,0-2-1 16,-4 0 0-16,0-4-48 15,-1-1-43-15,0-1-118 16,3 1-105-16,1-7 197 16</inkml:trace>
  <inkml:trace contextRef="#ctx0" brushRef="#br0" timeOffset="96689.96">19137 10347 614 0,'17'0'288'15,"1"5"-135"-15,1 10-47 16,2 0 9-16,-1 16-31 15,-1 6-1-15,-4 13 22 16,-2 8 3-16,-11 11 10 16,-4 4-9-16,-9 9-25 15,-8 1-14-15,-7 8-33 16,-6 3-14-16,-6-3-12 16,-1-3-2-16,-2-13-2 15,0-8-1-15,-1-15-44 16,2-1-56-16,-2-7-118 15,-2-2 123-15</inkml:trace>
  <inkml:trace contextRef="#ctx0" brushRef="#br0" timeOffset="103098.49">20883 8739 559 0,'-1'-1'311'15,"0"0"-90"-15,1 0-4 0,0 0-78 16,0 1-36-16,10 0-40 16,6 2-14-16,27 4-23 15,-27-3-7-15,0-2-5 16,-2 0-1-16,5 1-5 16,-3-2-1-16,4 0-2 15,-2 0 0-15,-5 0 0 16,2-2 2-16,-6-2-5 15,0 2-27-15,1-4-67 16,-6 5-40-16,1-6-168 16,-5-2 191-16</inkml:trace>
  <inkml:trace contextRef="#ctx0" brushRef="#br0" timeOffset="103351.83">20916 8529 728 0,'-8'-1'345'16,"5"0"-145"-16,2 1-38 15,3 3-57-15,-2-3-13 16,0 0-16-16,0 0 0 16,15 5-29-16,27 4-16 15,-23-7-22-15,-4-1-4 16,7 0-3-16,-3-3-1 15,1-4 9-15,4 1-37 0,-4-4-93 16,13 0-85-16,2-6 110 16</inkml:trace>
  <inkml:trace contextRef="#ctx0" brushRef="#br0" timeOffset="103775.7">22206 7384 503 0,'-6'5'277'0,"-4"5"-104"16,-3 11-8-16,3 8 4 16,-13 11-61-16,0 4-8 15,-4 11-20-15,-5 8-7 16,1 18-4-16,-3 12-9 16,-5 16-13-16,6 8-6 15,3 7-10-15,4 3 4 16,7 2 3-16,0-9-5 15,8-16-3-15,8-12-9 0,3-20-14 16,9-7-1-16,3-14-6 16,3-6-2-16,6-13-36 15,-3-7-35-15,5-10-102 16,0-8-83-16,3-10 159 16</inkml:trace>
  <inkml:trace contextRef="#ctx0" brushRef="#br0" timeOffset="104527.28">22465 7825 542 0,'5'-59'286'0,"-6"59"-81"16,1 2 0-16,-1-2-33 15,1 0-12-15,0 0-18 16,0 0-9-16,0-1-17 15,0 0-12-15,0 0-20 0,10 0-8 16,8 2-30-16,23 4-7 16,-23-3-9-16,-1-2-10 15,1 4-8-15,3-5-3 16,-4 2-2-16,1 0 0 16,-5-1-2-16,-1 0 0 15,-3-1 0-15,4 1-1 16,-4-1 1-16,-4 1-2 15,3 0 0-15,-8 1-2 0,-1-1 0 16,1 0-1-16,0 0-8 16,0 0-9-16,0 0-36 15,0 0-23-15,0 0-61 16,0 0-44-16,0 0-119 16,0 0-156-16,0 0 294 15</inkml:trace>
  <inkml:trace contextRef="#ctx0" brushRef="#br0" timeOffset="105277.81">23047 7456 235 0,'0'0'186'0,"-2"-1"22"16,2 0 47-16,-1 1-63 16,1-1-32-16,0 1-54 15,0 0-9-15,0 0-15 16,0 0-1-16,0 0 0 15,1 8-7-15,4 10-7 16,13 27-4-16,-6-24-11 16,-5-3-3-16,5 4-7 0,8 1 0 15,-4-1 1-15,1-1-3 16,-1 1-8-16,-6-3-7 16,2 6-12-16,5 2-3 15,-4-3-5-15,1 3-1 16,2-1-1-16,-1-1 0 15,-3-2 0-15,2 1 0 16,-3-3 0-16,-1-3-1 16,1-1 0-16,-5-7-1 0,2-5-19 15,-3-2-24-15,-3-3-67 16,0-1-44-16,-2 0-136 16,0 0-135-16,0 0 274 15</inkml:trace>
  <inkml:trace contextRef="#ctx0" brushRef="#br0" timeOffset="105592.49">23409 7537 540 0,'1'-4'278'0,"-1"-1"-39"15,-1 5-42-15,0 0 13 16,0 0-49-16,0 0-54 16,-2 1-14-16,-17 15-12 0,-28 36-3 15,26-22-13-15,-1-3-9 16,1 5-15-16,-1-3-10 16,2 2-19-16,6 3-4 15,2-4-6-15,-6-2 0 16,3-2-4-16,-1 0-14 15,4-6-44-15,3-1-37 16,5-5-82-16,2-2-46 16,0-2 140-16</inkml:trace>
  <inkml:trace contextRef="#ctx0" brushRef="#br0" timeOffset="106149.57">23453 7894 456 0,'72'77'260'16,"-72"-64"-53"-16,0-2-19 15,0-5-17-15,0 3-39 16,3-6-22-16,-3 0-11 16,2-1-10-16,-2-2 1 15,0-1-11-15,0 0-7 16,0-1-27-16,2-2-10 15,7-13-12-15,31-31-3 16,-22 34 6-16,-8-8 0 16,-3 6 1-16,4 5-1 15,-8 0-11-15,2 6 1 0,-2 2 0 16,-1-1-2-16,0 4 3 16,-2 0 5-16,0 0 3 15,-2 0 1-15,0 19-2 16,-9 32-6-16,-1-21-4 15,0 0-2-15,-1-1-3 16,0-1-1-16,2 0-4 16,-1-3 0-16,4 0-3 15,2-8-1-15,0-3-44 16,2-1-34-16,-1-10-103 16,3 4-98-16,2-4 178 15</inkml:trace>
  <inkml:trace contextRef="#ctx0" brushRef="#br0" timeOffset="115040.14">22435 8782 347 0,'-68'14'194'15,"66"-18"-40"-15,2 3-15 16,-2-2-20-16,2 1-17 16,0 1-14-16,0 0-5 15,0 0-20-15,0 0-4 0,0 0-5 16,0 0-1-1,0 0 2-15,10-7-4 0,8-1-3 16,31-13-6-16,-21 18-13 16,0-3-1-16,2 2-3 15,-2 0-2-15,0 0-2 16,-1 5-5-16,-3 5-8 16,-6 1-2-16,-3 6-1 15,-7-2 0-15,-1 3 2 16,3 6 0-16,-7-3 3 15,-3 5 0-15,3 3 4 16,-9 0 2-16,-3 6 0 16,-4 1 1-16,-18 3-4 15,4 1-2-15,-15-2-2 16,7 0-1-16,-5-5-2 16,-1-3-1-16,3-6 0 15,2-4 1-15,6-9-2 0,4-4 0 16,6-5-3-1,6-2-2-15,9-3-7 0,1-1-2 16,5 0-3-16,3-1 0 16,2 1 6-16,2 0 3 15,-3 2 4-15,4 2 0 16,0 4 1-16,-1 1-1 16,2 6-1-16,0 2 0 15,6 0 1-15,1 4 1 16,5 1-1-16,0 0 1 0,2 4-1 15,-1-1 1-15,0-4-1 16,3 4 0-16,-4-1 0 16,1-5 0-16,-3 0 1 15,-1-1-1-15,-3-4-14 16,-1-1-36-16,3-3-119 16,-4-4-79-16,0-4 142 15</inkml:trace>
  <inkml:trace contextRef="#ctx0" brushRef="#br0" timeOffset="115551.25">23006 8733 445 0,'-1'-2'260'15,"0"0"-89"-15,0 2-24 16,1 0-43-16,0 0-40 16,0 0-3-16,0 4-7 15,3 10-3-15,4 4-6 16,18 32-1-16,-11-24 10 16,6 3 0-16,0 0-11 15,-3 3-7-15,2 0-14 16,-7-2-2-16,-1 2-2 15,2-1-3-15,-2-3-5 16,-3 0-3-16,3-4-1 16,-3 0 0-16,1-3-1 15,1-2 0-15,-4 2-1 16,-4-4 1-16,1-2-18 16,-1-2-21-16,1-5-55 15,4-1-37-15,-4-6-101 16,2-1-109-16,-4-4 218 0</inkml:trace>
  <inkml:trace contextRef="#ctx0" brushRef="#br0" timeOffset="115860.84">23306 8874 367 0,'-8'0'202'0,"0"7"-48"16,-2 2 8-16,-1 5-23 16,0-2-3-16,-4 3-2 15,-1 0-13-15,7 8-22 16,-14 0-17-16,0 5-28 16,1 1-11-16,-11 1-18 15,8 0-9-15,-5 2-7 16,-3-4-3-16,5-3-3 15,-1-2-2-15,9-6-3 16,1 3-1-16,4-7-63 16,7-3-43-16,5-2-162 15,7-7 161-15</inkml:trace>
  <inkml:trace contextRef="#ctx0" brushRef="#br0" timeOffset="116690.83">23378 9139 288 0,'5'3'196'0,"2"1"35"0,29 8-44 15,-24-13-48-15,1-4-25 16,2 2-54-16,1 0-21 16,-1 5-17-16,-3 1-1 15,-1 5-3-15,-1 2 0 16,-5-3-2-16,1 9-2 16,-3-1-1-16,-3 4 1 15,-2 1-2-15,-2-3 0 16,-9 1 0-16,1-1-1 0,-6-1 2 15,0 1 1-15,1-4 2 16,-1-6 1-16,5-1 0 16,-2-5-4-16,4-1-5 15,-1 0-1-15,6-2-4 16,3 0-1-16,3 1 0 16,0 1 1-16,0-2 0 15,0 2 3-15,0-1 1 16,0 0 1-16,0 0 0 15,0 0 0-15,0 0 0 16,9 0 0-16,3 2 0 16,2 2 1-16,28 13-2 15,-27-8-1-15,1 2-1 16,-1 0-1-16,-1-1-1 16,0 1-1-16,-2-3-1 15,4 3 0-15,-3 1 19 16,0-2-51-16,0 0-144 0,-2-3-237 15,3 0 243-15</inkml:trace>
  <inkml:trace contextRef="#ctx0" brushRef="#br0" timeOffset="117260.93">24146 7440 442 0,'86'49'219'0,"-73"-16"-108"16,3 5-28-16,5 4 21 16,-6 2-24-16,1 4 4 15,-6 9 6-15,-5-2-10 16,-6 17 0-16,1 9-6 16,-11 6-8-16,-10 6-2 15,-4 9-21-15,-8 1-6 16,-9 11-12-16,-3 1-8 0,-10 5-7 15,-1 2-1-15,-2 1-2 16,0 1-1-16,-3-10 0 16,0-2 0-16,7-12-3 15,-5-7-25-15,-4-10-76 16,-9-9-94-16,-3-16 113 16</inkml:trace>
  <inkml:trace contextRef="#ctx0" brushRef="#br0" timeOffset="119447.04">2873 8452 325 0,'-45'-4'216'15,"45"6"-15"-15,4 2-45 16,-5-3-28-16,0-1-32 0,1 0-18 16,-1 0-32-16,0 0-15 15,1 0-17-15,-1 0 1 16,1 0 12-16,0 0 13 16,0 0 10-16,0 0-2 15,0 0-2-15,6 3-5 16,8 0-2-16,25 28 0 15,-24-29-11-15,4 0-3 0,-2 0-9 16,3 2-4-16,-3-1-6 16,3 2-2-16,3-1-1 15,0 0 0-15,6-2 0 16,-5-1 1-16,2-1 1 16,-3 0-1-16,0 0 1 15,-2 0 0-15,-7-1 0 16,-3 0 4-16,-4-1-91 15,-2 1-105-15,-2-2 120 16</inkml:trace>
  <inkml:trace contextRef="#ctx0" brushRef="#br0" timeOffset="119836.52">2887 8288 441 0,'-7'-5'276'0,"5"4"-20"16,-1-2-36-16,4 3-93 16,-1 0-60-16,0 0-51 15,0 0-12-15,0 0 21 16,15 6 12-16,31 13-9 16,-23-13-2-16,-2-4-12 15,5-1-3-15,4-2-4 16,-1-6 0-16,3 2-1 15,-3-4 0-15,2 1 8 16,-2 3-63-16,1 0 39 16</inkml:trace>
  <inkml:trace contextRef="#ctx0" brushRef="#br0" timeOffset="129925.16">887 7399 130 0,'-87'-88'132'15,"69"82"8"-15,3 1 6 16,0 2-1-16,-1 3-14 15,3 2-1-15,-1 4-10 16,-1 5-9-16,-3 9-22 16,-2 6-14-16,-1 15-27 15,3 6-15-15,-2 17-16 16,2 6 8-16,2 18 5 16,-4 12 0-16,3 25-4 0,2 9-10 15,4 11-9-15,4 11-2 16,7-7-1-16,4 2-1 15,6 5-1-15,8-14 0 16,2-10 0-16,7-2 0 16,0-14 0-16,-1-2-1 15,2-7 1-15,-4-6 0 16,8-14 0-16,4-3 2 16,1-6 1-16,7-4 17 15,2-8-124-15,2-8-107 16,7-14 134-16</inkml:trace>
  <inkml:trace contextRef="#ctx0" brushRef="#br0" timeOffset="130440.78">1923 7396 241 0,'22'19'81'15,"6"10"-42"-15,5 3 29 16,4 7 26-16,-1 7 19 16,3 7 0-16,-3 5-18 15,-4 12-8-15,0 5-13 16,-7 18-28-16,-1 8 9 15,1 13 3-15,0 10 7 0,-4 16 13 16,2 4-13-16,-7 15 10 16,-4 9-5-16,-5-7-16 15,-2 1-8-15,-3-2-25 16,-2-9-8-16,-2-7-5 16,-3-6 0-16,-2-25-2 15,-1-5 0-15,-6-24-28 16,1-12-35-16,-4-24-146 15,-1-19 130-15</inkml:trace>
  <inkml:trace contextRef="#ctx0" brushRef="#br0" timeOffset="131106.13">804 7830 348 0,'-2'-5'255'16,"1"0"-26"-16,1 5-78 0,0 0-60 15,0 0-69-15,0 0-21 16,5 15 20-16,20 31 7 16,-8-23 1-16,2 1 1 15,4 3-7-15,-3 1 4 16,8 1 5-16,-1 1-2 16,-1-1-4-16,1-1-10 15,-3-1-8-15,-1 2-1 16,-1-1-1-16,-8-3 2 0,-2-5 0 15,-3-3 0-15,-2 1 2 16,4 0 25-16,-3-5-126 16,0-3-78-16,-5-10 108 15</inkml:trace>
  <inkml:trace contextRef="#ctx0" brushRef="#br0" timeOffset="131386.4">1101 7781 443 0,'-7'3'283'15,"-1"6"-66"-15,-3 9-55 0,0 5-24 16,-3 9-61-16,-3 1-1 15,-2 6-25-15,-4 2-10 16,4-2-18-16,1-2-10 16,5-3-7-16,2-2-2 15,6-7-1-15,1 1-17 16,4-5-143-16,2-4 114 16</inkml:trace>
  <inkml:trace contextRef="#ctx0" brushRef="#br0" timeOffset="131945.88">1278 8231 294 0,'18'32'236'0,"-24"-24"27"15,1-5-70-15,2-1-41 0,3-1-32 16,-3-2-24-16,3 1-16 15,0 0-40-15,0-1-20 16,0 0-12-16,0 0 0 16,3 0 3-16,4-7 2 15,1-9 1-15,27-27 0 16,-25 31-1-16,-4-5-3 16,1 5-1-16,-3-2 0 15,0-1-3-15,-1 6-1 16,-2-2 0-16,0 9 0 0,0 0 6 15,-1 2-3-15,0 1-5 16,0 0-1-16,0 0-7 16,0 14 3-16,0 9 3 15,1 32 2-15,-2-30 1 16,0 2 0-16,-2 0-1 16,2 0 0-16,-2-1 0 15,0-2 0-15,2-2 2 16,-1-5 3-16,1-6-73 15,1-3-108-15,0-4 113 16</inkml:trace>
  <inkml:trace contextRef="#ctx0" brushRef="#br0" timeOffset="132540.53">1067 7403 240 0,'-8'2'171'16,"4"2"7"-16,5 9-49 15,-2 1-36-15,3 8-11 16,-2 2 11-16,2-1 1 16,10 1 3-16,-2-6-7 15,-3-8-22-15,5-6-16 16,-6-2 3-16,4-6 18 16,1-3 11-16,-3-1-1 15,-3-3-11-15,-1-4-24 0,0 3-10 16,-2-1-11-16,-2 3-3 15,0 0-2-15,-2 2-1 16,-8 0-5-16,0 1-4 16,1 4-9-16,-4 1-3 15,0 2-8-15,7 2-2 16,-4 1 0-16,6 4-2 16,4 1-29-16,-6 0-41 15,5 6-175-15,-1 0 167 16</inkml:trace>
  <inkml:trace contextRef="#ctx0" brushRef="#br0" timeOffset="133281.96">962 9324 457 0,'-3'-2'215'0,"3"5"-88"15,3 2-40-15,-3-5-30 16,0 0 15-16,6 16 19 16,36 26 14-16,-22-23-25 15,-3 1-8-15,4 2-25 16,4 1-19-16,-6 3-19 15,5 0-4-15,-4 1-1 0,3 3-1 16,2-3 0-16,-5-1 2 16,6 5 1-16,-5-7 0 15,-2 4 1-15,3 1 0 16,-5-4 2-16,-1 5 1 16,0-4-51-16,-6-1-90 15,3-5 87-15</inkml:trace>
  <inkml:trace contextRef="#ctx0" brushRef="#br0" timeOffset="133554.22">1305 9454 746 0,'-8'-3'367'0,"-2"5"-152"15,0 5-8-15,-7 5-108 16,1 4-23-16,-3 8-28 16,-3 4-13-16,4 1-14 15,1 2-3-15,5-7-9 16,2-2-4-16,0-3-4 16,3-1-1-16,5 0 28 15,0-1-73-15,2 2-121 16,-4 0-152-16,6 7 164 15</inkml:trace>
  <inkml:trace contextRef="#ctx0" brushRef="#br0" timeOffset="134256.34">1421 9783 370 0,'32'-10'206'0,"-28"6"-36"16,2 4-34-16,7 0-29 15,2 0-11-15,3 3-1 0,2-7-2 16,1 5-20 0,-4-1-11-16,3 2-32 0,-4 8-7 15,-6-3-10-15,-1 1-1 16,-9 2 1-16,1 0 1 16,-4 6 0-16,3 2-1 15,-4 2-1-15,-2 6 1 16,-7-3-1-16,-8 3 0 15,4-1-16-15,-6-3-14 0,4-4-12 16,5-3-3-16,1-7 14 16,3-4 10-16,6-2 10 15,0-1 1-15,4 0-4 16,0-1-4-16,0 0-6 16,0-1-3-16,0 0 4 15,0 0 6-15,14-6 10 16,34-10 5-16,-29 14 3 15,3 3-4-15,-2 0-4 16,-3 0-2-16,0 2 1 16,-4-2 0-16,-1 0 3 15,-4 2 1-15,-1-2-36 16,-2-2-70-16,0 0 65 16</inkml:trace>
  <inkml:trace contextRef="#ctx0" brushRef="#br0" timeOffset="134871.76">1320 9203 422 0,'-37'-38'249'0,"27"44"-72"16,3 3-38-16,3 4-31 16,2 6-35-16,2-1 12 15,1-3-14-15,1-3-15 16,0-6-11-16,2-3-18 15,4-2-8-15,2-3 34 0,0-4 7 16,1 1 2-16,-2 1 5 16,-2-3-42-16,-3 2-6 15,0-2-1-15,-3 2 4 16,-3 1 9-16,0 2 1 16,1 1-2-16,-2 1-6 15,3 0-16-15,-1 0-5 16,0 0-4-16,-7 3-3 15,-1 2 2-15,0-1 0 0,-25 19 0 16,32-20-1-16,4 3-10 16,1-2 40-16,-3-4-154 15,0 0-131-15,16 7 177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55:53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1256 9806 439 0,'-17'-15'267'16,"5"6"-37"-16,3 4-8 0,-5 2-46 15,8 5-31-15,3 2-30 16,-6-6-17-16,4 4-51 15,5-2-16-15,-1 3-27 16,1-3-8-16,0 0-1 16,10 18 5-16,21 36 6 15,-9-22 1-15,2 6-1 16,3 5-2-16,4 4-1 16,1 2-1-16,1 1 0 15,0-4 1-15,-3-5 0 16,3 3 0-16,1-1 1 15,-2-2-1-15,-1 0 2 16,-3-3-1-16,-4 2 4 16,-5 1 2-16,-5-4 2 15,-3-4 1-15,-9-11-24 16,8-3-28-16,-9-10-92 0,6-2-67 16,-4-8-215-1,0-8 257-15</inkml:trace>
  <inkml:trace contextRef="#ctx0" brushRef="#br0" timeOffset="276.32">1697 9948 448 0,'-2'-9'341'15,"0"6"12"-15,2 8-189 16,-2-2-11-16,1-3-76 15,0 2 0-15,-6 21 31 16,-9 30 0-16,2-17-9 16,1 0-14-16,-8 3-34 15,2 2-13-15,-3-3-23 16,-4 0-8-16,3 3-4 16,-1 3-2-16,5 4-10 15,2 6-30-15,0 0-120 16,0 4-100-16,0-6 154 15</inkml:trace>
  <inkml:trace contextRef="#ctx0" brushRef="#br0" timeOffset="691.76">1967 10599 1028 0,'78'-17'477'0,"-80"17"-240"16,-3 1-46-16,1 11-119 16,-4 3-25-16,2 8-22 15,-1 3-3-15,3-6-14 16,1-1-4-16,3-3-3 15,0 0-1-15,5-2-69 16,-1 3-62-16,3-2-247 16,-2-1 234-16</inkml:trace>
  <inkml:trace contextRef="#ctx0" brushRef="#br0" timeOffset="1335.54">1611 9334 317 0,'-11'5'198'0,"-4"7"-7"15,0 6-10-15,2 6-39 16,3 1-8-16,4 3-22 16,1-4-15-16,7-7-42 0,0-4-3 15,5-5-2-15,7-4 7 16,-2-4 25-16,0-2-9 15,6-5-8-15,-12-8-8 16,5 2-19-16,1-2-4 16,-4-4-10-16,4 3-2 15,-8 2 3-15,-4-1 4 16,-5 5 3-16,3 2 3 16,-8-1 0-16,-1 1-3 0,0 5-9 15,-3 0-7-15,7 3-10 16,6 4-5-16,-1-1-8 15,2 3-4-15,-3-6-2 16,3 0 8-16,-1 2-73 16,0 14-56-16,10 33-217 15,0-29 208-15</inkml:trace>
  <inkml:trace contextRef="#ctx0" brushRef="#br0" timeOffset="1861.12">2655 10337 575 0,'1'0'315'0,"0"2"-106"15,2 0-38-15,-3-2-41 16,0 0-22-16,0 0-10 15,10 3-10-15,2-1-45 16,32 10-24-16,-32-12-13 16,0 0 0-16,7 0 2 15,0 2 1-15,0-2-21 16,0 0-40-16,-3-2-178 16,-5-3 152-16</inkml:trace>
  <inkml:trace contextRef="#ctx0" brushRef="#br0" timeOffset="2122.42">2717 10185 806 0,'-1'-5'378'0,"-1"1"-200"15,5 3-14-15,-3 0-124 16,0 0-29-16,0 1-20 16,0 0-3-16,2 0 8 15,11 2 3-15,0-1 2 16,29 6-19-16,-20-7-85 16,0 0-72-16,4 0 100 15</inkml:trace>
  <inkml:trace contextRef="#ctx0" brushRef="#br0" timeOffset="2577.21">3475 10122 895 0,'-35'26'427'0,"33"-26"-189"16,-3 0-30-16,8 2-116 16,-3-2-32-16,0 0-42 15,0 0-5-15,14 11-1 16,31 30-7-16,-27-26-4 16,4 1 1-16,1-3 0 15,2 2 0-15,4-3 2 16,-1 3 0-16,6-2 0 15,-3 0 1-15,0 3-25 16,-3-2-37-16,-6 0-106 16,2 0-94-16,-1-2 155 15</inkml:trace>
  <inkml:trace contextRef="#ctx0" brushRef="#br0" timeOffset="3560.58">3523 10163 429 0,'-81'68'271'0,"78"-67"-5"16,2-1-1-16,1 1-66 16,0-1-24-16,0 0-54 15,0 0-27-15,0 0-40 16,0 0-12-16,0 0-15 16,2 0-3-16,10 3-3 15,1 0 1-15,33 13 4 0,-28-16 0 16,8 3-2-16,-1-2-2 15,4 1-9-15,0-1-1 16,-4-3 40-16,0-1 2 16,-5 0 1-16,-2-1-1 15,-2 3-41-15,-2 0-1 16,-7 1 0-16,3 2 1 16,-11 0 2-16,-2-1 1 15,3-1 5-15,-2-1 2 16,2-1 1-16,-1 1-21 0,1 0-63 15,-1 1-45-15,1 0-171 16,0 0-99-16,0 0 234 16</inkml:trace>
  <inkml:trace contextRef="#ctx0" brushRef="#br0" timeOffset="4006.39">4383 9985 640 0,'4'-4'298'15,"3"5"-128"-15,4 6-16 16,3 7-54-16,1 5-3 0,9 9-12 15,-1 5 0-15,4 5-11 16,1 4-15-16,-4 1-18 16,1-1-14-16,0-5-16 15,0-4-1-15,5-2-3 16,-1-1 6-16,0-1-79 16,-2-3-57-16,-8-12-172 15,1-9 167-15</inkml:trace>
  <inkml:trace contextRef="#ctx0" brushRef="#br0" timeOffset="4235.78">4859 9912 946 0,'-6'-11'462'0,"-7"12"-200"15,-3 3-41-15,-6 11-95 16,-5 9-27-16,-10 8-13 0,-3 6-8 15,-2 9-31-15,2 2-13 16,1 3-22-16,1-1-6 16,7-4-8-16,2 0-18 15,2-7-62-15,9 3-48 16,8-6-175-16,5-2-153 16,16 2 290-16</inkml:trace>
  <inkml:trace contextRef="#ctx0" brushRef="#br0" timeOffset="4461.17">5082 10289 772 0,'14'15'375'0,"-10"11"-164"15,-4 2-11-15,-8 2-114 16,1 3-27-16,-3-2-36 16,0-2-9-16,-2-1-25 15,4 1-56-15,-6 0 47 16</inkml:trace>
  <inkml:trace contextRef="#ctx0" brushRef="#br0" timeOffset="5154.32">1689 11574 749 0,'0'-2'374'15,"4"5"-180"-15,0 3-49 0,3 6-87 16,2 4-34-16,4 6 8 16,4 5-1-16,9 12-4 15,0 1-4-15,4 4-8 16,0 3-2-16,-3-6-4 16,1 0 1-16,1 0 2 15,1-2 21-15,2 5-104 16,0-2-75-16,-4-1 95 15</inkml:trace>
  <inkml:trace contextRef="#ctx0" brushRef="#br0" timeOffset="5403.65">2102 11704 872 0,'-6'7'443'0,"-1"7"-169"16,-8 7-102-16,-3 4-42 15,-6 6-59-15,-4 3-10 16,-2 1-32-16,2-2-10 16,4 2-13-16,3-1-1 15,9-3-60-15,0 4-59 16,6-11-230-16,3 2 215 15</inkml:trace>
  <inkml:trace contextRef="#ctx0" brushRef="#br0" timeOffset="5992.08">2310 12043 471 0,'-1'-5'292'16,"1"3"-26"-16,0 1-80 15,1-2-53-15,1 1-19 16,13-5-16-16,26-1-18 16,-27 17-30-16,-5-2-20 15,-4 3-14-15,3 5-1 16,-4 3 0-16,0 2 1 15,-4 2-1-15,-4 4 4 0,-3-2-27 16,-4 2-24-16,-6-3-33 16,-2-3-13-16,-3-4 4 15,0-6 15-15,2-4 26 16,4-1 9-16,7-5 16 16,2 1 16-16,7 1 0 15,-1-3-8-15,1 1 2 16,0-1-7-16,0 0 17 15,11 0 13-15,10-1 11 16,34-2-3-16,-30 1-14 16,-4-1-5-16,0 1-7 15,3-2 1-15,-8 2 1 16,0-2 5-16,-1 0-57 16,-12 0-70-16,0-3 73 15</inkml:trace>
  <inkml:trace contextRef="#ctx0" brushRef="#br0" timeOffset="6502.71">2020 11245 398 0,'-28'-47'255'0,"26"65"38"15,1 5-147-15,-2 1-7 16,0 0-31-16,5-1-37 16,2-4-14-16,5-6-32 15,-3-3-9-15,4-7-3 16,-2-4 4-16,2-4 8 16,0-1 1-16,0-1-1 15,-2 1-1-15,-3 1 6 16,-3-1 5-16,-7 0 7 15,-1-2 2-15,-4 2-8 16,-1 2-9-16,-1 1-14 0,0 3-4 16,0-3 0-16,3 3 0 15,4 0-4-15,0-4-4 16,5 4-43-16,0 0-66 16,0 0-122-16,0 0-171 15,0 0 248-15</inkml:trace>
  <inkml:trace contextRef="#ctx0" brushRef="#br0" timeOffset="7009.36">3158 11800 392 0,'-17'16'283'0,"30"-10"-7"0,1-3-115 16,5 4-30-16,1-1-79 15,-3-4-11-15,5 5-32 16,1-5-1-16,3 3 1 16,4 1-19-16,-7-3-179 15,-2 2 139-15</inkml:trace>
  <inkml:trace contextRef="#ctx0" brushRef="#br0" timeOffset="7233.76">3210 11771 708 0,'-27'-27'315'0,"33"25"-197"16,6 1-10-16,3 1-85 0,0 1-19 16,1-1-4-16,-1 1 1 15,4 0 14-15,4 2-52 16,10 5-227-16,0 1 192 16</inkml:trace>
  <inkml:trace contextRef="#ctx0" brushRef="#br0" timeOffset="8110.41">4014 11532 603 0,'8'-9'321'16,"5"3"-88"-16,2 4-64 15,6 1-52-15,6 2-15 16,1-2-19-16,3 5-25 16,1 3-9-16,-1 1-26 15,-1 4-4-15,-1 3-7 16,-3 2 0-16,-8 4 13 15,-5 7 6-15,-8 7 7 16,-6 2 1-16,-4 5-12 16,-6-2-5-16,-5 1-7 15,2-4-1-15,-7-1-3 16,-1-4-7-16,-6-6-14 16,-4-2-15-16,-1-11-39 15,4 0-13-15,1-13-6 16,1 0 10-16,8-7 33 15,1-7 16-15,6-3 12 16,4-3 0-16,5-1 2 0,3 1 1 16,4 2 7-16,3 2 2 15,3 2 10-15,2 3 2 16,4 0 1-16,1 3-3 16,4 7 9-16,2 1 4 15,-1 4 5-15,2 4 5 16,1 3-3-16,-2-1-3 15,3 1-7-15,-1 1-3 16,-2-1-11-16,3 0-1 16,-2-1-2-16,-3-2 1 0,4 1 1 15,-4 3-24-15,2 2-89 16,5-2-76-16,-5-7 104 16</inkml:trace>
  <inkml:trace contextRef="#ctx0" brushRef="#br0" timeOffset="8478.43">4815 11465 566 0,'10'0'323'0,"-2"6"-15"0,-4 4-114 15,9 7-27-15,2-1-43 16,-1 5-49-16,5 3-20 16,-4 2-13-16,3 3-11 15,5 2-14-15,-4-2-4 16,4 3-7-16,0 1-1 15,2-3-1-15,0-1 1 16,4-3 1-16,-5-2 1 16,-1-1 10-16,0 0-39 0,-7-8-84 15,1 0-49-15,-9-11-261 16,0-3 270-16</inkml:trace>
  <inkml:trace contextRef="#ctx0" brushRef="#br0" timeOffset="8709.81">5265 11495 956 0,'-2'-1'433'0,"-9"7"-217"16,-2 3-49-16,-7 15-88 15,0 6-6-15,-7 8-4 16,-1 3-7-16,-4 3-24 15,2 1-10-15,0-5-17 16,1 0-5-16,6-7-18 16,6-5-21-16,4 1-99 0,5-7-86 15,4-1 132-15</inkml:trace>
  <inkml:trace contextRef="#ctx0" brushRef="#br0" timeOffset="9430.87">5484 11816 353 0,'-1'0'262'15,"0"0"44"-15,1 0-59 16,0 0-69-16,13 8-29 15,5 2-53-15,22 17-29 16,-29-15-33-16,0-1-11 16,-6 2-2-16,0 4 1 0,-3 5-2 15,-3 0 1-15,-4 2-4 16,-1 0-2-16,-10-8-3 16,0 5-6-16,-2-2-10 15,-8-5-12-15,5-2-42 16,-2-7-6-16,1-4 7 15,5-5 9-15,4-1 45 16,8-6 15-16,4 3 12 16,1 0 2-16,3 0-3 15,0 3-8-15,8 1-10 16,0 1 2-16,2 0 10 16,10 3 2-16,-1 3 2 15,1 1-3-15,10 8-11 16,-2-3-3-16,5 3-2 15,3 1 0-15,4 1 15 16,2 1-44-16,7 5 25 16</inkml:trace>
  <inkml:trace contextRef="#ctx0" brushRef="#br0" timeOffset="22781.27">2024 15339 201 0,'-74'-70'165'16,"65"64"45"-16,1 10-26 16,3-4-35-16,-2 2-20 15,3 0-34-15,-2-5-10 16,1 5-16-16,0-1-4 15,3 2-3-15,1-3-8 0,0 0-14 16,0 0-14-16,1 0-19 16,0 0-2-16,0 0 1 15,0 0 5-15,0 1 10 16,4 5 0-16,1 7-2 16,2 0-4-16,26 31-10 15,-15-21-3-15,0 1-2 16,2 0-1-16,2 1 0 15,3-3-1-15,1 1 6 16,0 2 3-16,0 0 2 16,1 0 2-16,-3 1-4 15,-2 0-2-15,4 1 0 16,-10-2-1-16,5 2 0 16,3-3 0-16,-6 3-1 15,4-3 1-15,-2-1 0 16,-4-1 0-16,1-3-1 15,-1 2 0-15,-4-6-1 0,0 1 1 16,-2-4-1-16,2 0 1 16,-3-2 1-16,1 2-2 15,-1-1 1-15,-1-2 1 16,3 2-1-16,-2 0 1 16,2 1 0-16,-3-4-1 15,-3-1-19-15,3-3-26 16,-6-2-84-16,1-1-64 15,1-1 114-15</inkml:trace>
  <inkml:trace contextRef="#ctx0" brushRef="#br0" timeOffset="23231.6">2472 15168 363 0,'-3'-5'241'0,"-3"6"-22"0,5-1-7 16,-4 4-58-16,0 4-25 16,0-1-13-16,-1 9-3 15,-4 1-25-15,-2 1-6 16,-2 8-22-16,-3 5-8 16,-2 4-16-16,2 10-10 15,-11 4-7-15,3 2-2 16,-3 4-2-16,3-1-2 15,6-5-7-15,-8-2-1 16,9-2-3-16,-8-5-1 0,6-3 1 16,-1-7-2-16,3-3-71 15,10-3-35-15,2-10-97 16,11 0-79-16,-4-10 188 16</inkml:trace>
  <inkml:trace contextRef="#ctx0" brushRef="#br0" timeOffset="24433.39">3064 15075 339 0,'71'-77'205'0,"-77"77"-3"0,2 2-28 16,-5 3-38-16,-1 0-14 16,-2 8-25-16,-3 2-7 15,-4 3-11-15,-2 7-10 16,-3 3-18-16,-2 2-3 15,1 10-13-15,-1 4-6 16,-2 8-13-16,3 9-7 16,0 3-6-16,2 2-1 0,6 6-2 15,2 1-2-15,6-6 1 16,0-3-2-16,4-11 1 16,1-6-2-16,4-11-2 15,2-5-3-15,6-9-44 16,8-4-24-16,1-9-68 15,1-4-32-15,0-5-96 16,1-4 167-16</inkml:trace>
  <inkml:trace contextRef="#ctx0" brushRef="#br0" timeOffset="25313.02">3544 15017 201 0,'0'-2'158'16,"0"1"15"-16,1 1-39 15,-2 0-15-15,1 0-16 16,-1 0-10-16,0-1-21 0,1 1-11 16,0 0-18-16,0 0-1 15,0 0-11-15,-1 11-2 16,-3 7-3-16,-6 34-2 16,1-25-2-16,0 7-1 15,-4 5-6-15,1 4-6 16,-4 8-5-16,0 2-1 15,0 5 0-15,-3 0-1 16,-1-2 1-16,0-3-1 16,0-5 0-16,2-2 0 0,3-7-1 15,4-6 1-15,9-3-1 16,-3-10-1-16,4-7 0 16,1-3-5-16,-2-7-5 15,2-1-2-15,3 2 7 16,-3-4 5-16,0 0 7 15,2 0 4-15,21 0 1 16,23 1 0-16,-28-1 0 16,3 0-1-16,-7-2-6 31,-7 1-1-31,0 1-2 0,22-2 0 0,0-4 0 16,0 6 0-16,-10-2 0 15,-1 2 0-15,0-2 1 16,-1-1 1-16,-4 2-1 15,3-3-25-15,-6 3-75 16,0-2-59-16,-1-4 86 16</inkml:trace>
  <inkml:trace contextRef="#ctx0" brushRef="#br0" timeOffset="25795.72">3287 15357 372 0,'0'-3'234'0,"-2"2"-1"16,2 2-30-16,0-2-55 15,0 1-20-15,0 0-27 16,0 0-2-16,0 0-6 15,0 0-13-15,8 1-33 16,0 0-16-16,6 2-22 0,30 8-5 16,-22-7-2-16,3 1-1 15,1 2 0-15,1 2 1 16,-5-3-1-16,1 2 1 16,0 0 0-16,-2-3 0 15,1-1 3-15,-1-1-15 16,-3-3-74-16,1-3-64 15,-3-4-245-15,-2-3 247 16</inkml:trace>
  <inkml:trace contextRef="#ctx0" brushRef="#br0" timeOffset="26263.46">3911 14893 409 0,'2'-5'223'0,"5"0"-70"0,0 4-32 15,3 2-55-15,4 5-4 16,3 5 13-16,1 2 9 16,3 6-5-16,0 1-6 15,-1 7-16-15,-1 1-13 16,1 5-5-16,-2 0-3 15,-5 3 0-15,-2 2 1 16,-4 5-10-16,-2 4-3 16,-4 10-4-16,-1 3-3 0,-8 7-4 15,-2 1 0-15,-6-2-1 16,-5-3-1-16,-2-4 9 16,-4-4-32-16,-2-7-57 15,1-2-57-15,3-8 63 16</inkml:trace>
  <inkml:trace contextRef="#ctx0" brushRef="#br0" timeOffset="27242.3">5050 15504 349 0,'-85'-20'185'0,"81"20"-34"16,4 1-11-16,0 1-5 16,0-2-5-16,0 0-18 15,0 0-10-15,0 0-18 16,0 0-4-16,0 0-4 16,0 0-5-16,13 6-21 15,3 1-13-15,32 13-19 16,-23-13-7-16,-2 1-5 15,1-1-1-15,1-3-1 16,-1-1 1-16,-1-2 0 16,0-1 1-16,-2-1-1 15,-1 1 0-15,-1 0 4 0,-2 0-40 16,-3-3-102 0,-2 1-74-16,-2-7 109 0</inkml:trace>
  <inkml:trace contextRef="#ctx0" brushRef="#br0" timeOffset="27555.46">5006 15221 678 0,'-2'1'307'0,"2"-1"-122"15,2 0-15-15,-2 0-40 16,0 0-2-16,16 4-44 16,31 8-26-16,-21-6-38 15,-3-4-12-15,7-2-4 16,1 3 0-16,3-6 0 15,1 0 16-15,-2 3-84 16,2-1-60-16,-1 6 80 16</inkml:trace>
  <inkml:trace contextRef="#ctx0" brushRef="#br0" timeOffset="30860.42">6186 14983 277 0,'-1'0'166'0,"0"0"-15"16,1 0-18-16,4 10-22 16,3 5-12-16,18 25-12 15,-14-29 2-15,2 5 0 16,0-2-2-16,5 4-9 15,0 5-7-15,2 1-20 16,1 0-7-16,2 4-10 16,0-2-7-16,0 4-9 15,-1 1-4-15,2 4-6 16,-1 1 13-16,2 0 18 16,-4 0 1-16,0-5 1 0,-7-1-13 15,-1-4-19-15,-1 0-2 16,-6-5-2-16,5-3 0 15,-5-3-2-15,3-3 0 16,3 1 0-16,-3-1 0 16,-1-1-1-16,-3-3-11 15,-3-4-51-15,4 0-36 16,-6-7-93-16,1 2-47 16,-1 0 148-16</inkml:trace>
  <inkml:trace contextRef="#ctx0" brushRef="#br0" timeOffset="31249.38">6571 15020 382 0,'-6'-3'266'16,"-2"0"-7"-16,1 7-121 16,2 5-26-16,5 7-32 0,-3 5 4 15,-2 4 10-15,-2 6-2 16,-3 4-14-16,-4 1-14 15,1 11-20-15,-4 4-8 16,1 4-21-16,1 0-6 16,0-6-3-16,1-4-3 15,2-7-1-15,2-6-1 16,3-3 12-16,2-7-44 16,4-6-117-16,1 0-88 0,5-12 122 15</inkml:trace>
  <inkml:trace contextRef="#ctx0" brushRef="#br0" timeOffset="31970.43">6864 15603 344 0,'76'73'226'15,"-75"-66"-26"-15,-2-4-55 16,1 1-24-16,0 0-32 15,0-4-6-15,0 0-1 16,0 0-1-16,0 0-3 16,0 0-4-16,0 0-10 15,0 0-5-15,0-1-22 16,0 0-9-16,2-4-16 16,1-10-5-16,33-30-3 15,-27 24-1-15,-1-1 0 16,0-2 0-16,0 4 0 15,-2 1 0-15,3 3-1 16,-4 8 0-16,-1 0-1 16,1 6-1-16,-5 1-4 15,1 1-1-15,-1 0 14 16,-1 0 9-16,0 0 10 0,-2 10 1 16,2 16-9-16,0 29-4 15,0-24-4-15,2 2 0 16,-7-2-3-16,0-3-2 15,1-2-3-15,-1-6-2 16,6-1-1-16,-3-4 0 16,1-4 0-16,-1-2-29 15,5 0-66-15,-4-4-65 16,2 0 89-16</inkml:trace>
  <inkml:trace contextRef="#ctx0" brushRef="#br0" timeOffset="32691.5">7615 14692 397 0,'0'1'275'16,"-3"1"-11"-16,-4 4-66 15,-9-3-28-15,3 9-43 16,2 4-20-16,-1 8-28 15,3 6-10-15,-4 7-32 16,2 6-9-16,-9 5-5 16,6 6-1-16,-3 5-4 15,-3-1-3-15,9 1-12 16,-1-1 0-16,5 0-3 16,1 5 0-16,4-3-1 15,3-4 0-15,2-8-1 16,5-4 0-16,3-7-1 0,-1-1-1 15,0-8-35-15,6-1-23 16,-3-9-79-16,2 5-68 16,0-8 134-16</inkml:trace>
  <inkml:trace contextRef="#ctx0" brushRef="#br0" timeOffset="33330.76">7839 15246 337 0,'-13'-46'197'0,"5"56"-32"16,0 6-71-16,2 1-23 16,0 6-29-16,2 2-11 15,2 2-13-15,2 5-6 16,3 1-5-16,1-5 0 16,5 1 16-16,1-6 5 15,3-4 7-15,1-1-1 0,6-7 4 16,0-2 5-1,1-7 9-15,3-3 9 0,-1-7-3 16,-1-4 0-16,-4-3-7 16,1-5-5-16,-5-2-14 15,-2-3-6-15,-2-6-7 16,-5 1-3-16,1-1-1 16,-5 0-2-16,-4 2 1 15,-5 1 0-15,-4 3-2 16,-1 3-1-16,-4 5-6 15,4 3-2-15,-2 1-6 16,3 7-12-16,3 4-38 16,0 2-31-16,3 1-134 15,-1 0 139-15</inkml:trace>
  <inkml:trace contextRef="#ctx0" brushRef="#br0" timeOffset="33817.92">8249 14691 256 0,'6'-6'174'0,"7"4"25"16,4 5-39-16,2 4-13 15,1 0-11-15,0 7-30 16,0 1-13-16,1 12-15 16,-2 6-7-16,-5 11-2 15,-5 4 4-15,-7 15-8 16,-3-1-2-16,-6 7-9 16,-4 4-9-16,-4 8 0 15,-5 9-5-15,-3 4-8 0,-3 3-4 16,-2-12-17-16,-5-10-4 15,2-13-12-15,-3-4-31 16,6-6-131-16,5-4-134 16,0-7 180-16</inkml:trace>
  <inkml:trace contextRef="#ctx0" brushRef="#br0" timeOffset="36423.78">8867 15292 298 0,'-39'-3'149'0,"43"8"-32"16,2 2-3-16,2 0-6 0,1 2 2 16,3-5 4-16,0 6-2 15,3-5 1-15,2-3 0 16,2-1-13-16,2-4-7 16,1-4-23-16,2-3-9 15,-3-4-20-15,0 1 0 16,-2-4 6-16,0 3 4 15,-3-1 4-15,-3-4-4 16,-1 2-10-16,-6-1-8 0,0 3-8 16,-3-3-4-16,-2 5-4 15,-5-4 0-15,-2 3 1 16,-1 6 0 0,3 5-1-16,1-1 0 0,-21-6-2 15,4 3-2-15,-8 5-3 16,5 3-2-16,0 2-5 15,-1 5-2-15,3 5-3 16,-3 0 0-16,2 3-1 16,-1 2 0-16,1 2 0 15,2 4-1-15,2 2 1 16,2 6 0-16,2-1 0 16,0-1-1-16,3 6-1 15,1-3-1-15,6 3-3 16,-1 0 1-16,10-6-2 15,-2-2-1-15,2-8-1 0,9-4-2 16,0-2 1-16,3-6 3 16,6 1 5-16,0 0 2 15,0-3 3-15,0-1 0 16,3-4 1-16,-2 0 0 16,2 0-1-16,-1-1 0 15,2 0 0-15,-2-1-28 16,0-4-69-16,-2-3-42 15,-5-5-153-15,5-4-97 16,-1-7 250-16</inkml:trace>
  <inkml:trace contextRef="#ctx0" brushRef="#br0" timeOffset="37261.53">9400 14705 421 0,'-15'-30'223'0,"12"32"-46"15,-2 2-38-15,2-3-24 16,2-1-6-16,0 0-5 15,0 0 4-15,0 0 0 0,0 0-3 16,0 0-11-16,1 0-12 16,0 0-30-16,0 0-12 15,0 0-8-15,0 0 3 16,0 0 11-16,0 0 1 16,4 3 0-16,7 3-4 15,2 0-9-15,28 13-5 16,-27-19-11-16,-2-1-5 15,2 0-5-15,-1 0-3 16,1-2-2-16,2 3 0 0,-4-2 0 16,0 2 1-16,-1 1-1 15,-4 0 2-15,-1-2-2 16,-1-2-19-16,-1 2-62 16,-2 0-46-16,-2 1-142 15,0 0-135-15,-1 0 258 16</inkml:trace>
  <inkml:trace contextRef="#ctx0" brushRef="#br0" timeOffset="38266.85">10021 14234 445 0,'1'0'243'16,"-1"0"-61"-16,-1 0-50 15,0 0-35-15,1 0-9 16,0 0-6-16,0 13 0 0,0 10-22 16,-1 30-9-16,-2-21 2 15,-6 4-2-15,0 3-11 16,1 5-8-16,-5 3-18 16,7-3-6-16,-4-4-5 15,2 3 0-15,3 1-1 16,-1 1-1-16,4 2 0 15,-2-4-1-15,2-10 1 16,2-2-1-16,2-10-2 16,2-5-2-16,2-6-20 15,-2 0 37-15,0-6 23 16,5-2 12-16,5 0 36 16,-3-3-32-16,-4-2-16 15,4 1-9-15,-6 0-15 16,7 0-4-16,5-4-2 15,-5 3-3-15,0-3 0 16,1-3 0-16,1 1-1 0,0-1 1 16,-1 1-1-16,1-3-1 15,-3 2-24-15,1-2-22 16,-6 1-31-16,1 0-18 16,-1-1-25-16,-4 0-12 15,2-1-58-15,3-1-68 16,-3-2 167-16</inkml:trace>
  <inkml:trace contextRef="#ctx0" brushRef="#br0" timeOffset="38643.83">9812 14349 752 0,'-3'-3'369'0,"3"3"-136"16,-1 1-43-16,1-1-49 15,0 0-10-15,1 0-34 16,15 8-6-16,26 16-54 16,-28-17-19-16,8 1-11 0,-1-3-3 15,4 2 0-15,0-6-1 16,1 2 0-16,3 2 1 16,3-5-1-16,-3 1-30 15,2-3-85-15,4 0-60 16,-7 2 93-16</inkml:trace>
  <inkml:trace contextRef="#ctx0" brushRef="#br0" timeOffset="42413.87">10605 14730 509 0,'-2'-4'275'0,"1"0"-52"16,1 3-26-16,-3 1-29 15,3 0-23-15,0 0-37 16,0 0-12-16,0 0-32 15,0 0-16-15,0 0-21 16,0 0-7-16,0 0-18 16,0 0-4-16,0 0-3 15,0 0 5-15,0 3 11 16,6 6 5-16,3 11 8 16,16 34 0-16,-14-24 1 15,-5 4-2-15,5 3-8 16,0 4-4-16,1 6-5 15,4 5-3-15,-2-1-3 16,-2-2 0-16,0-3-1 16,0-6 1-16,-2 0 2 15,0-3 0-15,1-2-1 0,-5 1 1 16,2-7-1-16,-1-2 1 16,-5-8 0-16,3-2 0 15,-3-10-1-15,-2-1 0 16,4-2 0-16,-3-4 1 15,-1 0 11-15,0-1 10 16,0 0 10-16,0 0 2 16,0-1-9-16,7-15-8 15,12-35-9-15,-18 23-3 16,4-7 8-16,-3-4 4 0,12-2 4 16,-1-2 0-16,1 0-6 15,2 1 5-15,-1-8 4 16,6 1 2-16,-1-3-3 15,-2 2-10-15,0 7-8 16,-4 4-2-16,-4 4-1 16,1 7-1-16,-4 3-1 15,6 6 1-15,-2 2-1 16,-5 2 0-16,0 1 0 16,-2-1 0-16,0 1-1 15,7 1 5-15,-7 5-43 16,1 0-34-16,-1 5-108 15,-3-1-101-15,2-2 179 16</inkml:trace>
  <inkml:trace contextRef="#ctx0" brushRef="#br0" timeOffset="43687.53">11139 15618 635 0,'0'1'339'15,"1"-1"-78"-15,1 0-41 16,-2 0-57-16,0 0-26 15,0 0-42-15,0 0-20 16,0-1-20-16,0 0-6 16,0 0-4-16,0-6 2 0,7-14-2 15,7-27-4 1,-7 21-10-16,1-2-5 0,0-5-16 16,1-3-4-16,-1-1-3 15,0-2 1-15,-1 0-2 16,2 5-1-16,0 4 1 15,-2 5-1-15,2 9 0 16,-4-4 1-16,-1 11 1 16,-2 3 2-16,-2 4 2 15,-2 2-1-15,2 1 0 16,0 0-3-16,0 0-4 16,0 0-1-16,0 0-2 15,0 0 0-15,0 0 4 16,0 0 0-16,1 15 0 15,0 31 0-15,-2-24-1 16,2 5-1-16,-1 3 1 16,2 5 0-16,0 8 0 15,2 3 1-15,-3 4 0 16,2 2 0-16,-1-5 0 0,1-3 0 16,0-8 0-16,-1-3 0 15,-2-9 0-15,4 1 0 16,-3-6-1-16,-1-2-1 15,0-3-1-15,0-3-1 16,5-2 0-16,0 0 1 16,-2-3 2-16,-1-2 1 15,-4-1 1-15,2-2 1 16,0-1 3-16,0-1 1 0,0 1 2 16,0 0 1-16,0 0-2 15,0 0-1-15,-2 0-2 16,1-1-2-16,0 0 1 15,0 0 0-15,0 0 0 16,-2-1 0-16,-11-1 1 16,-2 1-1-16,-28-5 1 15,25 4 0-15,0 2-1 16,4 1 0-16,4 0-1 16,2 0-1-16,2 3 1 15,1 0-2-15,0 0 0 16,2-2 0-16,1 0 0 15,-1 0-1-15,3-2-7 16,1 1-8-16,0-1-3 16,0 1-1-16,0 0 8 15,7 0 17-15,14 0 7 16,28 0 3-16,-21-2 15 0,-1-3-9 16,0-3 0-16,1-2-3 15,-2 5-14-15,3 2-1 16,-1 4-2-16,-4 0 0 15,3 0 19-15,-3 3-45 16,-1 2-65-16,6 5 66 16</inkml:trace>
  <inkml:trace contextRef="#ctx0" brushRef="#br0" timeOffset="46320.73">19474 7747 555 0,'-8'-7'296'0,"6"2"-80"15,1 0-12-15,-1-1-55 16,2 5-37-16,0 1-48 16,0 0-8-16,0 0-17 0,0 0-2 15,4 15 0-15,7 35-12 16,-4-16-9-16,6 6-2 15,0 12-4-15,0 5-1 16,-3 3-4-16,-4 0 0 16,3 5-2-16,1 0 0 15,-2 1 0-15,-1 3 0 16,-1-8-1-16,1-4-1 0,6-14 0 16,0-8 0-1,-1-11 0-15,-4-9 1 0,1-7 37 16,-2-6 30-16,-3-10 28 15,-1-8 10-15,7-9-26 16,1-12-26-16,4-10-16 16,2-6-3-16,3-6-8 15,2 1-2-15,4 4-12 16,0 3-7-16,4-4-4 16,-3 3 0-16,-3-5-1 15,0 1-2-15,-8 7-1 16,3 6 0-16,-1 12-5 15,-6 7-4-15,2 11-54 16,-6 3-44-16,-5 8-120 16,-7 1-69-16,5 10 185 15</inkml:trace>
  <inkml:trace contextRef="#ctx0" brushRef="#br0" timeOffset="46870.5">19937 8654 451 0,'0'9'281'16,"0"-2"-70"-16,1-4 5 16,-1-2-9-16,3-4-32 15,-3 2-14-15,0 0-24 16,0 0-29-16,0 0-40 15,1-2-16-15,9-16-22 16,16-28-6-16,-18 22-9 16,2 3-4-16,-1 0-5 15,1 2 0-15,-10 3-1 16,2 4 0-16,-1 6-3 16,4 3-1-16,0 5-6 0,-4 5 0 15,-1 6 1-15,-2 6 1 16,-5 10 5-16,3 4 1 15,-3 4-1-15,-2 6 0 16,4-3-1-16,1-1 1 16,-1-4-2-16,5-4 1 15,-2 0 0-15,1-2 1 16,1-3-55-16,0-3-54 16,0-9-174-16,0 0 169 0</inkml:trace>
  <inkml:trace contextRef="#ctx0" brushRef="#br0" timeOffset="47440.03">20604 8428 344 0,'-58'-33'264'16,"63"33"2"-16,8 0-47 15,-2 4-27-15,-2-3-52 16,0 1-25-16,3 1-54 16,3 0-25-16,2-1-24 15,-2-1-2-15,-2-3-3 16,0-1-2-16,0-1 14 15,4 1-44-15,-7-3-79 16,-1-1-63-16,-2-2 80 16</inkml:trace>
  <inkml:trace contextRef="#ctx0" brushRef="#br0" timeOffset="47671.41">20609 8212 684 0,'0'0'331'16,"6"-2"-117"-16,-1 4-6 15,-5-2-66-15,0 0-15 16,5 0-46-16,8 0-24 16,5-2-35-16,30 1-8 15,-29-2-9-15,3 0-3 16,-3-2-2-16,3 3-29 15,-2-2-78-15,2 4-69 0,-1 0 100 16</inkml:trace>
  <inkml:trace contextRef="#ctx0" brushRef="#br0" timeOffset="48386.68">21568 7352 360 0,'-7'-8'249'15,"-13"32"-45"-15,-9 14-14 16,2 3-9-16,-8 11-68 16,-1 5-16-16,-2 5-40 15,-2 11-21-15,5 22-15 0,1 6-3 16,3 14-11-16,2-2-2 15,10-4-2-15,4-3-1 16,12-9-1-16,4-4 9 16,3-18 4-16,7-10 1 15,1-17 2-15,6-9-10 16,2-6-3-16,1-1-1 16,7-6-20-16,-2 0-30 15,2-7-138-15,-2-6 122 16</inkml:trace>
  <inkml:trace contextRef="#ctx0" brushRef="#br0" timeOffset="49877.2">21774 7682 350 0,'-10'29'200'16,"12"-25"-19"-16,0 0-23 16,-1-3-24-16,-1-1-11 15,0 0-13-15,0 0 0 16,0 0 5-16,0 0-6 0,0-1-16 15,0 0-14-15,0 0-29 16,5-5-10-16,10-5-11 16,24-33-6-16,-24 21-8 15,3 3-4-15,-3-6-6 16,3 3-1-16,-5 1-2 16,-1 1 0-16,2 2-1 15,-2 0 1-15,-2 2-1 16,1 3 1-16,-3 4-1 15,-5 1 0-15,-2 5 0 16,-1-1-1-16,-2 3-3 16,2 2-3-16,0 0-5 15,0 0-1-15,-1 0 4 16,0 0 3-16,0 0 5 16,-2 10 0-16,-3 14 1 15,-12 29 1-15,5-23 3 16,-2 5 2-16,-1 5 4 0,-1 0-1 15,-2 5 0-15,3-1-2 16,-1-1-4-16,2-2 1 16,3-2-3-16,0-2-1 15,2-2 1-15,3-3 0 16,-3-5 3-16,3-1-45 16,2-6-102-16,1-3-82 15,7-2 119-15</inkml:trace>
  <inkml:trace contextRef="#ctx0" brushRef="#br0" timeOffset="51131.85">21731 8382 294 0,'-15'0'209'0,"-26"8"3"16,33 0-16-16,-6 0-47 15,2 3-25-15,2 6-28 16,-7 3-13-16,12 5-33 15,-4 2-14-15,0 4-16 0,6 4-8 16,-7-2-7 0,10 1-1-16,6-3-1 0,-1-4 3 15,7-3 23-15,-3-10 13 16,4-6 22-16,3-3 7 16,2-8-4-16,7-3-4 15,1-2-7-15,-2-8-7 16,-1-2-13-16,-1-2-6 15,-6-11-12-15,-1 2-4 0,-3-6-4 16,-3-3-2-16,-5 3-8 16,-4-3-6-16,-4 5-23 15,-5 0-8-15,-1 9-23 16,-3 5-16-16,3 7-50 16,-3 6-52-16,3 4-169 15,0 3 216-15</inkml:trace>
  <inkml:trace contextRef="#ctx0" brushRef="#br0" timeOffset="51661.43">22367 7187 232 0,'10'19'207'15,"2"5"-7"-15,3 7-7 16,-2 4-15-16,4 13-35 15,-1 8-4-15,-1 9-21 16,-2 4-8-16,-9 10-22 16,-5 6-4-16,-17 17-17 15,-6 11-12-15,-14 9-25 16,-9 3-11-16,-7 10-8 16,-2-2-1-16,5-5-1 15,4-3-2-15,2-15 2 16,-7-7-1-16,-4-10 1 15,-2-7-48-15,-6-19 30 0</inkml:trace>
  <inkml:trace contextRef="#ctx0" brushRef="#br0" timeOffset="53993.19">12885 15259 418 0,'-57'-17'250'0,"53"15"-13"15,0 1-103-15,4-1-32 16,0 2-34-16,0 0-20 16,0 0-15-16,0 0 7 15,0 0 9-15,0 0 1 16,2 0 14-16,10 5 7 0,7 2 9 15,24 12 11 1,-25-18-3-16,1 0-8 16,0 1-14-16,4-1-14 15,4 4-22-15,1-2-11 0,3-4-12 16,3-1-1-16,-1-4-3 16,2 4 0-16,0 1 0 15,2 1-1-15,-3 1 0 16,-2-2 1-16,-5-2-1 15,-1 2 1-15,-5 2 0 16,0 2 1-16,-3 2 1 16,-6-2 1-16,-6-5 2 15,-1 2-29-15,-5-4-67 16,0 1-47-16,0 2-147 16,0 0-123-16,0 0 262 15</inkml:trace>
  <inkml:trace contextRef="#ctx0" brushRef="#br0" timeOffset="54278.94">13317 14954 629 0,'-27'-58'322'16,"27"74"-70"-16,1 4-27 0,-1 7-56 16,-1 6-21-16,-1 6-52 15,-4 1-11-15,-1 0-27 16,-3-1-15-16,-2-3-25 16,2 5-7-16,-1 4-6 15,0 2-1-15,1 0-56 16,0-2-69-16,6-1 78 15</inkml:trace>
  <inkml:trace contextRef="#ctx0" brushRef="#br0" timeOffset="55103.25">14114 14880 420 0,'-36'-86'242'0,"35"85"-39"15,-3-1-76-15,4 5-22 16,0-3-17-16,0 0-17 15,0 0 3-15,8 12-6 16,-2 9 1-16,37 30 4 0,-24-26-3 16,4 4-3-16,3 1-11 15,1 3-6-15,3 3-14 16,-5-2-7-16,5 3-16 16,-1-1-3-16,-2 0-3 15,3 2-1-15,-2 4-1 16,-1-1-1-16,-3 4 0 15,1 0 0-15,-4-6-1 16,-4 4 0-16,0-6-1 16,-3-4-1-16,-4-3-43 15,1-6-32-15,-5-4-103 16,1-6-82-16,1-10 164 16</inkml:trace>
  <inkml:trace contextRef="#ctx0" brushRef="#br0" timeOffset="55388.49">14581 14765 832 0,'0'-2'379'16,"-6"7"-161"-16,1 6-54 15,-7 7-75-15,3 6-1 16,-4 10-26-16,0 4 1 16,-9 9-8-16,-5 3-14 15,-1 0-16-15,-7 4-7 0,6-5-9 16,3-3-4-16,-2-2-3 16,2 0-22-16,4-1-102 15,2 2-102-15,7 0 132 16</inkml:trace>
  <inkml:trace contextRef="#ctx0" brushRef="#br0" timeOffset="56468.13">14750 15440 418 0,'30'-44'251'16,"-26"42"-21"-16,1-3-27 15,4 0-41-15,1 1-22 16,2-2-31-16,3 4-11 0,0 2-23 16,4 0-13-16,0 3-19 15,-3 0-14-15,-2 5-15 16,0 2-1-16,-1 4-1 16,-1 4-1-16,1 1 2 15,-6 5-1-15,-2 3 1 16,-5-1-1-16,-5 3-1 15,-1-2-1-15,-4-4-10 16,-2 1-4-16,-5-5-23 16,1 2-13-16,-4-7-18 15,1-3-8-15,-2-2 12 16,3-6 12-16,5 1 21 16,1-5 6-16,7-7 1 15,-3-2-2-15,5-3 1 16,0-1 5-16,3-4 5 15,5 3 2-15,0 0 6 16,3 2 2-16,2 2 7 0,-5 2 6 16,8 0 7-1,-3 0 7-15,6 7 7 0,2-1 0 16,3 5 7-16,3 4-1 16,1 0-1-16,-2 4-3 15,0 3-16-15,0 1-5 16,-2 5-11-16,-1-1-2 15,-4 0-1-15,0 2-2 16,-5-7-2-16,6 2 0 16,-5-4-23-16,1-1-39 0,3-1-122 15,-2-5-119-15,4-4 181 16</inkml:trace>
  <inkml:trace contextRef="#ctx0" brushRef="#br0" timeOffset="56903.27">15534 14502 709 0,'-8'-9'379'0,"-2"1"-90"16,-2 6-84-16,-2 2-33 15,1 8-57-15,-2 8-44 16,-2 7-23-16,-2 9-12 15,2 5-10-15,-4 3-6 16,1 15-11-16,4 5-5 16,3 10-4-16,2 16 0 15,4 2 0-15,2 2-1 16,0-4-1-16,5-9-3 0,0-3-6 16,5-5-31-16,3-7-89 15,2-7-45-15,6-16-100 16,0-7-69-16,4-11 231 15</inkml:trace>
  <inkml:trace contextRef="#ctx0" brushRef="#br0" timeOffset="57345.09">15719 15147 512 0,'-5'17'193'0,"-7"50"-116"15,6-25-21-15,5 5 16 16,1-4 35-16,2-10-13 15,9-10-2-15,3-8-15 16,9-15-9-16,2-5-5 16,5-16-18-16,-2-7-11 15,0-11-19-15,-2-1-1 0,-5-3-3 16,-1-3 0 0,-2 2-1-16,-6 0 0 0,-5 5 5 15,-8 3 4-15,-12 5 9 16,-3 3 3-16,-4 8-8 15,0 7-1-15,-2 7-17 16,2 11-25-16,-1 2-38 16,4 3-28-16,2 4-113 15,3-3-78-15,9-1 177 16</inkml:trace>
  <inkml:trace contextRef="#ctx0" brushRef="#br0" timeOffset="57679.19">16191 14475 677 0,'25'4'321'16,"-2"14"-118"-16,-1 7-15 16,-5 11-35-16,1 9-9 15,-7 9-36-15,-11 7-2 0,-9 16-34 16,-4 10-17-16,-9 13-20 16,1-1-11-16,0-2-14 15,-6-6-1-15,-2 1-3 16,-2-6-1-16,-6-7-12 15,3-4-43-15,-4-24 27 16,8-4 2-16</inkml:trace>
  <inkml:trace contextRef="#ctx0" brushRef="#br0" timeOffset="59633.95">16833 15118 410 0,'23'14'284'16,"0"1"-33"-16,0-6-62 15,4-1-25-15,-3-7-39 16,0-4-4-16,3-8 4 16,0 0-16-16,-1-9-28 15,-1-3-16-15,-4-2-18 16,0-5-9-16,-3-4-7 0,0-1-3 16,-7 0-14-16,-5-2 0 15,-2 4-1-15,-4 5 3 16,0 6 9-16,-7 3 7 15,-6 9 10-15,-4-1 1 16,-11 6-8-16,4 5-8 16,-3 5-21-16,1 10-5 15,1 9-8-15,-1 1-1 0,2 11 1 16,-1 3 0-16,5 8 1 16,3 2 1-16,4 2-1 15,0-4 0-15,8-2 0 16,5-3 0-16,4-7-2 15,8 2-1-15,3-6-3 16,2-1 1-16,6-1-1 16,-1-9 0-16,6-7 4 15,3-2 2-15,4-6 4 16,5-1 0-16,-1-4 7 16,-1-3-29-16,-2-8-93 15,-6-5-63-15,-3-9 96 16</inkml:trace>
  <inkml:trace contextRef="#ctx0" brushRef="#br0" timeOffset="60504.97">17358 14075 364 0,'-24'-33'253'0,"28"30"-16"15,3-1-48-15,-2 1-21 16,13 3-45-16,-2-2-22 15,4 4-39-15,1-1-17 16,-4 4-26-16,5 4-5 16,-3 5-2-16,-3 3 4 15,-4 2 11-15,-3 4 3 16,-7 1-1-16,-1 4-3 16,-7 2-13-16,-3 1-3 0,-5 2-1 15,-3-2-2-15,0-6-6 16,-1-4-2-16,1-9-7 15,-2-3-6-15,-1-6-7 16,2-3-3-16,0-6-1 16,8-3 3-16,4 1 6 15,2-3 2-15,5 1 5 16,2 0 6-16,3 2 6 16,1 1 5-16,2 3 1 15,0 2-2-15,4 1 0 16,2 4-1-16,1 2 0 15,1 1-1-15,-1 4-2 16,1 0-1-16,-1 0-1 16,2-1 0-16,-4-3 0 15,2 2 0-15,-3-2 1 16,-3 0 0-16,3-2-16 0,-4 0-36 16,0-3-127-16,0-2-130 15,0-2 185-15</inkml:trace>
  <inkml:trace contextRef="#ctx0" brushRef="#br0" timeOffset="60958.32">17852 13899 527 0,'8'-11'248'0,"-1"1"-112"16,6 3-17-16,-7 2-24 15,1 6-14-15,-3 7-11 16,-5 3 5-16,1 8-29 16,2-1-6-16,-2 10-12 15,0 1-1-15,-5 5-3 16,-2 1-4-16,-2 4-7 15,-4 3-2-15,4 5-7 16,-3 5 0-16,6 2-1 16,0-2-1-16,3-11-1 15,4-4 1-15,-1-15-1 16,3-2-1-16,4-7 11 16,-7-5 5-16,6-4 9 0,2-1 4 15,5-1-11 1,-2-1-3-16,3-2-11 0,1-2 0 15,-5-3-2-15,8-2-17 16,-3-4-37-16,4 0-14 16,-2-5-56-16,-2-4-66 15,1-2 128-15</inkml:trace>
  <inkml:trace contextRef="#ctx0" brushRef="#br0" timeOffset="61197.3">17795 14037 907 0,'-1'2'396'16,"0"0"-161"-16,-1-2-128 15,2 0-38-15,0 0-3 16,0 0-25-16,5 3-23 15,5 0-1-15,2 2-12 16,31 18 2-16,-20-18-101 16,2 0-74-16,9-2 103 15</inkml:trace>
  <inkml:trace contextRef="#ctx0" brushRef="#br0" timeOffset="64202.62">18375 14649 461 0,'33'-50'313'0,"-31"52"18"15,-2-1-157-15,5 2-36 0,-6-3-49 16,1 0-24-16,0 0-30 15,0 6-7-15,2 10-7 16,7 30 4-16,-3-27 8 16,2 9 3-16,4 8-6 15,-1 8-5-15,3 13-10 16,-3 3-4-16,1 9-3 16,2-1-2-16,-3 8-2 15,1-6 0-15,-3 3-1 16,0 6-1-16,-2-4 2 15,0-3-2-15,0-14 1 16,-1-7 0-16,1-12-1 16,-2-8 0-16,2-11-9 15,-2-6 21-15,1-10 52 16,-1-4 35-16,1-7 51 16,0-2-11-16,0-11-29 0,2-7-26 15,-2-12-30 1,-2-8-6-16,4-10-15 0,0-5-2 15,2-6-11-15,4 3-6 16,-2 1-12-16,2 6-4 16,5 9-4-16,-4-2 0 15,3 4 4-15,1 1 0 16,-5 5 1-16,1 5-1 16,-7 9-1-16,-2 2-2 15,3 7-6-15,-4 2-22 16,2 3-33-16,4 1-23 0,-3-2-34 15,6-3-2-15,-3 1-51 16,0 0-27-16,-2 4-122 16,4 2-197-16,6 5 346 15</inkml:trace>
  <inkml:trace contextRef="#ctx0" brushRef="#br0" timeOffset="65056.42">18903 15586 482 0,'9'23'271'0,"-9"-25"-31"16,-1-1-26-16,1-4-21 16,0 6-13-16,0 0-19 15,0 0-13-15,5-1-17 16,9-7-17-16,27-28-38 15,-22 27-16-15,3 5-34 16,-2 0-9-16,3 9-10 16,0 2-1-16,-5 4-1 15,-3 3-1-15,-2 1 2 16,0 4 0-16,-7 4 1 16,0 4-2-16,-5 2 0 15,-1 3 0-15,-8-2-1 0,1 1 0 16,-9-5-7-16,-2 0-8 15,-5-5-12-15,0-2-11 16,0-3-7-16,0-3-2 16,5-8 7-16,1-2 7 15,6-3 14-15,-3-7 3 16,9-1-1-16,-1-2 0 16,4-1 1-16,0-2 2 15,2 2 4-15,0-1 1 16,3 3-2-16,9 3 3 0,2 3 5 15,2 1 4-15,4 1 11 16,-1 2 3-16,5 3 11 16,2 3 4-16,4 3 6 15,4 2-2-15,1 3-9 16,0 2-5-16,1 1-14 16,-5 2-3-16,2-1-1 15,-6 2-3-15,4-1-1 16,1 2-1-16,-8-7-25 15,4-2-28-15,8-3-100 16,3-8-71-16,13-9 135 16</inkml:trace>
  <inkml:trace contextRef="#ctx0" brushRef="#br0" timeOffset="66121.91">19628 10003 506 0,'3'13'270'0,"5"7"-92"15,-1 5 8-15,4 10-62 16,-3 4-22-16,2 10-7 15,-1 0-4-15,-3 7-17 16,1 4-14-16,1 6-25 16,-1 5-15-16,2-1-9 15,-2 2-2-15,-2-4-3 16,-3-4 0-16,5-10-1 16,-3-3-1-16,1-5 0 15,-2-8 7-15,1-8 22 16,2-6 1-16,-1-14 24 15,-1-5 23-15,1-8 22 0,-2-8 9 16,4-9-9-16,-1-6-25 16,0-8-40-16,4 0-7 31,-5 15-13-31,1 3-4 0,17-66-5 0,2-9-3 16,2-11-4-16,-6 29 1 15,-2 8-1-15,0 7 1 16,-2 8-1-16,-2 4 0 0,-6 5-1 15,0 4-1-15,-4 6-3 16,-1 6-2-16,2 4-20 16,0 5-14-16,1 5-54 15,1 0-36-15,-3 5-63 16,-1 1-33-16,2 6-50 16,-1 6-55-16,1 4 218 15</inkml:trace>
  <inkml:trace contextRef="#ctx0" brushRef="#br0" timeOffset="67022.46">20053 10995 260 0,'-3'-4'216'0,"-1"-2"53"16,4 1-21-16,0-1-29 16,3 0-19-16,0 0-34 15,9 2-16-15,34-28-37 16,-25 31-12-16,2-2-28 16,1 2-11-16,0 1-26 15,1 2-12-15,-1 5-11 16,-1-1-4-16,-1 7-3 15,-4 3 1-15,-6 4 0 0,-1 8 0 16,-9 1 0-16,-2 3 0 16,-7 3 1-16,-4 2 1 15,-2-1 0-15,-3-3 0 16,-7-4-2-16,-3-6 0 16,1-5-3-16,-1-4-4 15,2-8-9-15,2-4-3 16,0-6-6-16,6-3 1 15,4-2 1-15,4 1-2 0,7-2 0 16,1 0 2-16,2-1 5 16,4 0 4-16,1 3 3 15,1-1 3-15,4 1 3 16,-1 0 2-16,2 2 5 16,2 1-1-16,6 5 2 15,0 0 1-15,3 6 2 16,1 0 3-16,1 5 0 15,-1-1 0-15,-4 0-4 16,-1 0-3-16,1 0-4 16,-6-2-2-16,6 0 0 15,0 1-2-15,1 0 1 16,-1-3 0-16,-7 1 0 16,2 0 0-16,-6-2-35 15,6 0-48-15,2-1-113 16,1-7-85-16,7-2 166 15</inkml:trace>
  <inkml:trace contextRef="#ctx0" brushRef="#br0" timeOffset="67533.09">20864 10829 478 0,'20'-57'257'0,"-18"57"-44"16,-1 1-26-16,7 0-14 15,-8-1-4-15,0 0-9 0,7 2-9 16,8 2-42-16,31 10-27 16,-31-13-45-16,2-1-16 15,-2 2-13-15,-6-4-3 16,10 4-1-16,-3-1-1 16,-5-1-1-16,5 2 1 15,-6-4-31-15,-3-1-33 16,5-2-77-16,-1 0-54 0,-7-6 117 15</inkml:trace>
  <inkml:trace contextRef="#ctx0" brushRef="#br0" timeOffset="67798.35">20992 10600 491 0,'2'3'260'0,"-4"-1"-29"16,2-2-51-16,0 0 12 16,0-1-9-16,0 0-46 15,0 0-27-15,0 0-56 16,0 0-27-16,5 1-18 16,7 0-4-16,-6 0-3 15,7 0-2-15,29 0-2 16,-28-4-10-16,14 1-45 15,-3-1-30-15,8-3-149 0,4 0 149 16</inkml:trace>
  <inkml:trace contextRef="#ctx0" brushRef="#br0" timeOffset="68207.8">21846 10089 769 0,'-18'13'298'0,"-2"11"-211"15,-1 0 20-15,-6 7 17 16,0 6-8-16,2 6 0 15,2 6-7-15,0 8-24 16,-2 4 5-16,7 14-6 16,-3 8-4-16,8 6-9 15,0-1-15-15,-4-9-25 16,5-4-9-16,6-7-14 16,1 0-3-16,3-5-2 15,8-5-1-15,-3-12-2 16,8-7 0-16,2-12-1 15,-2-6-1-15,6-8-2 0,-2-4-5 16,7-9-39-16,1-2-29 16,5-9-107-16,4-4-75 15,2-10 162-15</inkml:trace>
  <inkml:trace contextRef="#ctx0" brushRef="#br0" timeOffset="68713.12">22370 10392 730 0,'-7'-13'343'16,"-6"2"-185"-16,3 4-23 15,-3 3 0-15,-1 7-44 16,2 4-9-16,0 5-6 16,-4 0-13-16,-2 6-21 15,3 6-5-15,-2 9-9 16,7 5 1-16,1 5 2 16,0-1-1-16,4 1-9 15,7-6-4-15,6-8-9 16,1-6-4-16,5-8 0 15,-3-8 2-15,6-7 18 0,-1-4 9 16,3-12 6-16,3-2-1 16,0-9-17-16,2-5-7 15,-2-5-4-15,-2-5-1 16,-1-1 0-16,-4 0 1 16,-7 3 0-16,-4 5-1 15,-6 8 0-15,-2 0-2 16,-6 14-6-16,-3 3-6 15,-4 10-16-15,1 5-3 0,-5 7-28 16,-1 3-15-16,0 4-52 16,1 1-50-1,1 5-160-15,2 4 207 0</inkml:trace>
  <inkml:trace contextRef="#ctx0" brushRef="#br0" timeOffset="69297.85">22187 11021 576 0,'28'7'309'0,"-28"-11"-108"16,-2-3-53-16,2 5-34 0,0-2-20 15,-2 3-1 1,2 0 3-16,-1 0-8 16,0 1-38-16,1 0-20 0,0 0-9 15,0 0 5-15,0 0 14 16,0 0 5-16,0 0 8 16,0 0 0-16,0 0 5 15,0 6 3-15,1 12-2 16,2 29 0-16,-5-20-3 15,1 4 0-15,-9 3-1 16,3 5-3-16,0-1-9 16,1 1-7-16,2-5-13 15,-1-3-7-15,-2-6-10 16,3-5-1-16,3-5-2 16,1-3 0-16,2-6 0 15,0-2-1-15,0-4-19 16,-3-1-23-16,0 0-64 15,0 0-66-15,0 0-137 16,1 0 188-16</inkml:trace>
  <inkml:trace contextRef="#ctx0" brushRef="#br0" timeOffset="69752.63">23014 9960 761 0,'17'9'308'0,"1"14"-199"16,2 3-15-16,-4 16 30 16,2 7-2-16,-5 9 12 15,-3 6-5-15,-5 1-36 16,-1 4-22-16,-4 10-21 15,-4 8-7-15,-8 10-8 16,-5 3 10-16,-11 0-2 16,-5-3-5-16,0-2-6 0,-3 2-13 15,-3-4-13-15,-1-1-2 16,1-16-2-16,-6-11 0 16,2-11-87-16,-1-5-66 15,-7-1 91-15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0:57:56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1094 5087 423 0,'10'72'226'0,"-8"-79"-51"16,-2 0-31-16,4 1-57 16,-1-3 8-16,0-5 4 15,8-1 7-15,-6-6-3 16,7-3-11-16,-4-4-28 15,-1-1-12-15,9-7-22 16,-5-4-4-16,6-5-3 16,-2-4-2-16,0-5-2 15,4-1-5-15,-2-4-4 16,2 1-1-16,-5 4-2 16,-1 0-1-16,0 4-1 15,0 0-2-15,-6 3 0 16,6 4 0-16,-4 1-1 15,1-1-1-15,3 4 0 16,-1 0 0-16,0 7 0 16,-1 4 0-16,-2 6-1 15,-1 3 1-15,-4 7 0 0,0 2-1 16,-2 4-3-16,0 3-3 16,-1 3-5-16,-1 0-1 15,0 0 2-15,0 0 2 16,0 0 4-16,0 2 1 15,2 12 0-15,1 3 1 16,5 31 0-16,-7-27-3 16,0 6 1-16,-1 2 2 15,3 7-1-15,-3 1 3 0,2 4 0 16,-2-1 0-16,0-1 0 16,2 3 0-16,2-1 0 15,-2-3 0-15,6 4 1 16,0-2-1-16,-5 1 1 15,3-2-1-15,0-2 0 16,3-1 0-16,3-3 0 16,0-2 1-16,2-4-1 15,-4-3 0-15,1-2 0 16,-3 1 0-16,2 0 1 16,-2-1-1-16,-1 0 1 15,5 0 0-15,-9-2 0 16,6-2 0-16,-4-1 0 15,-1-1 0-15,2-3 1 16,-6-1-1-16,5-2 1 16,-2 0 0-16,-3-3-1 15,2 1 2-15,1-3 0 0,-1-3-8 16,-2-1-57-16,0-1-41 16,0-1-212-16,-2 0 200 15</inkml:trace>
  <inkml:trace contextRef="#ctx0" brushRef="#br0" timeOffset="484.7">1213 4677 368 0,'-7'1'275'0,"4"0"-1"16,-3 1-62 0,5 0-61-16,0-2-65 0,1 0-31 15,0 0-28-15,0 0-1 16,0 0 3-16,3 0 1 15,12 3-3-15,-3-2-7 16,29 0-10-16,-28-3-4 16,3-1-2-16,1 3-1 15,2 1 1-15,-3-1-1 0,4 0-33 16,0-1-54-16,2-3 55 16</inkml:trace>
  <inkml:trace contextRef="#ctx0" brushRef="#br0" timeOffset="1872.99">2085 3988 282 0,'6'-12'189'0,"-5"2"3"15,-2 4-33-15,-5 1-18 16,-1 5-33-16,-3-1-25 16,-1 9-35-16,-2 5 0 15,-7 8 2-15,2 6 2 16,0 9-8-16,-3 5-10 16,4 11-15-16,0 6-8 0,2 10-6 15,4 2 0 1,3 6-2-16,2 1 0 0,2-3 0 15,4-3-2-15,4-13 1 16,3-10-1-16,3-14-1 16,1-5 0-16,5-11-3 15,0-9 1-15,4-1 12 16,0-6-35-16,3-10-230 16,5 1 188-16</inkml:trace>
  <inkml:trace contextRef="#ctx0" brushRef="#br0" timeOffset="2405.25">2354 4090 406 0,'-28'29'216'0,"28"-31"-31"15,4-1 2-15,-4-10-87 16,6-2 0-16,2-5-46 16,2-1-12-16,3 0-9 15,-1 1-7-15,0-1-13 16,0 2-4-16,0-3-3 16,-1 5 0-16,-1 0-3 15,2 1 0-15,-1 4 5 16,-5 2 3-16,0 7-2 15,-8-1-3-15,2 9 4 16,0-3 1-16,-2-2 16 16,2 0 8-16,0 10-3 15,0 12-2-15,-3 30-15 16,-1-23-4-16,-2 2-5 16,3 2-2-16,-1 2-1 0,-3 0-1 15,-2 1 2-15,3 5-5 16,0 1-177-16,1 0 134 15</inkml:trace>
  <inkml:trace contextRef="#ctx0" brushRef="#br0" timeOffset="2964.76">2368 4543 312 0,'-76'88'180'16,"70"-55"-15"-16,-4 2-37 15,12 0-42-15,0-5-21 16,4-7-21-16,6-3 4 16,-2-11 3-16,4-1 2 15,2-10 28-15,0-5 5 16,2-3 13-16,0-5 0 16,-4-2-39-16,0-3-14 0,-5-1-19 15,3 0-7-15,-7 0-1 16,-3 0 0-16,-4 3-1 15,-5-3-3-15,0 4-6 16,0 2-4-16,0 3-42 16,3 2-34-16,-1 1-110 15,0 1-101-15,4 0 177 16</inkml:trace>
  <inkml:trace contextRef="#ctx0" brushRef="#br0" timeOffset="3381.64">2677 3725 278 0,'17'17'201'16,"3"9"9"-16,-4 4-15 16,3 7-74-16,-3 3-19 0,-3 8-28 15,-4 6-5-15,0 7-6 16,-11 1-7-16,4 5-13 15,0-4-12-15,-6 3-16 16,1-2-3-16,-7 1-3 16,-1 1-1-16,-1 0-1 15,5 0 1-15,-6-7 1 16,-3-2 7-16,-1-10-87 16,-2-6-87-16,4-11 100 15</inkml:trace>
  <inkml:trace contextRef="#ctx0" brushRef="#br0" timeOffset="3905.58">3016 4511 369 0,'-25'-70'226'0,"27"70"-13"16,7-3 12-16,2 1-76 15,2 2-25-15,4-1-59 16,-7 1-22-16,3-1-21 16,2-4-6-16,-1 2-7 0,3 0 0 15,0-3-1-15,-3 0-9 16,-1-1-177-16,-2-3 133 15</inkml:trace>
  <inkml:trace contextRef="#ctx0" brushRef="#br0" timeOffset="4160.89">2988 4288 807 0,'2'-1'377'0,"1"-3"-205"15,1 3-15-15,-4-1-128 16,0 1-13-16,2 0-8 16,13-5-4-16,27-10-2 15,-26 15 0-15,-1 1 0 16,3 0-12-16,2 0-137 15,-4 0 108-15</inkml:trace>
  <inkml:trace contextRef="#ctx0" brushRef="#br0" timeOffset="4931.84">3685 3912 285 0,'-26'-39'212'15,"28"39"23"-15,0 2-60 16,4 0-33-16,-6-2-4 16,0 0-14-16,0 0-24 15,10 3-16-15,1-1-20 16,1 1-10-16,26 10-13 16,-26-13-6-16,2 0-16 15,-1 0-5-15,2-3-6 16,-3 2-1-16,-5 0-1 15,0-1-1-15,-2 2-15 16,2-5-52-16,3 2 43 16</inkml:trace>
  <inkml:trace contextRef="#ctx0" brushRef="#br0" timeOffset="5392.61">4029 3631 467 0,'31'-16'271'0,"-36"31"-32"15,2 6-24-15,-2 1-77 16,-1 2-15-16,1 3-37 16,0 5-15-16,2-3-28 15,0 1-14-15,0-7-19 16,-1-4-3-16,3-1-4 16,1-4 0-16,3 2-36 15,1 2-50-15,0 0-171 0,2 2 161 16</inkml:trace>
  <inkml:trace contextRef="#ctx0" brushRef="#br0" timeOffset="5981.03">3937 4406 204 0,'-13'-8'182'0,"-20"-6"46"0,22 24-36 15,1 8-65-15,3 5-27 16,-4 5-21-16,1 4-7 16,4 4-3-16,4 3-3 15,-2-4-20-15,5-4-14 16,6-6-2-16,1-6-1 16,7-10 3-16,-5-4 4 15,3-6 8-15,1-3 5 16,5-9 3-16,2-6 3 0,-2-7-17 15,-2 0-7-15,-7-4-5 16,1 2-5-16,-7 0-7 16,1-1-1-16,-6 0-52 15,-7-3-43-15,-5 4-149 16,-3 0-109-16,0 8 211 16</inkml:trace>
  <inkml:trace contextRef="#ctx0" brushRef="#br0" timeOffset="6463.74">3610 3604 248 0,'-27'-35'164'0,"12"59"4"16,-3 4-3-16,1 15-21 16,-2 4-25-16,3 9-38 15,3 5-16-15,4 6-30 16,1 2-9-16,8 5-7 16,5 2-6-16,6-3-3 15,5 0-3-15,-3-11-4 16,11 0-1-16,4-5 1 15,-1-4 0-15,10-5 3 16,-7-1 0-16,-3-8 0 16,2-6-22-16,-1-5-108 15,-1-6-147-15,2-8 166 16</inkml:trace>
  <inkml:trace contextRef="#ctx0" brushRef="#br0" timeOffset="6835.75">4237 3561 453 0,'14'-5'214'0,"3"6"-80"16,-1 7 18-16,10 13-51 15,-7 5-3-15,2 14-26 16,0 4-15-16,-10 8-6 16,2 3 2-16,-7 7-1 15,4 6-2-15,-7 13-11 16,-6 5-5-16,-3 5-11 15,-8-5-6-15,-1-7-5 16,2-3-2-16,1-7 3 16,-9-4-1-16,-8-6-24 15,-1-2-69-15,-13-12 55 16</inkml:trace>
  <inkml:trace contextRef="#ctx0" brushRef="#br0" timeOffset="8542.18">4711 4218 295 0,'-1'-1'195'15,"1"0"-40"-15,0 0-16 16,0 0-37-16,0 0-34 0,8 1-9 16,7 0-8-16,26 4-4 15,-25-4-15-15,-2 1-8 16,3-1-11-16,-3 0-4 16,-1 0-5-16,0-2 1 15,-2 2 0-15,-1 0 2 16,-2 0 3-16,-3-2-24 15,-1-3-143-15,-1 0 113 0</inkml:trace>
  <inkml:trace contextRef="#ctx0" brushRef="#br0" timeOffset="8816.45">4771 4088 660 0,'-64'-43'358'16,"64"43"-124"-16,3 1-102 16,-1 1-62-16,-2-2-55 15,0 0-1-15,0 0-3 16,13 0-1-16,3 0-4 15,29 1-1-15,-28-1-1 16,4-1 0-16,2 5-62 0,-3 0-96 16,1 1 100-16</inkml:trace>
  <inkml:trace contextRef="#ctx0" brushRef="#br0" timeOffset="9416.84">5206 4047 311 0,'-39'26'259'0,"42"-23"16"0,3 1-53 16,4 0-39-16,-5 2-61 16,4-2-20-16,0 0-41 15,-4-2-10-15,7 1-17 16,0 0-10-16,-1-2-12 16,2 1-4-16,-1-1-4 15,-1 0 1-15,3-1 0 16,-2 2 34-16,-1-1-150 15,4-2-134-15,-1-2 164 16</inkml:trace>
  <inkml:trace contextRef="#ctx0" brushRef="#br0" timeOffset="10107.2">5490 4047 412 0,'-1'-1'252'0,"0"0"-19"16,0 0-12-16,1 0-59 15,0 0-8-15,0 0-36 16,0 0-20-16,0-1-41 16,0-1-19-16,1-5-18 15,1-2-4-15,3-6-8 16,15-25-1-16,-15 20-3 15,3 4-1-15,1 1-1 16,1 1 1-16,0 4-1 16,-1-1 1-16,-3 2 0 15,-2 2 0-15,0 3 0 16,-1 0-1-16,0 4 1 16,-2 0-2-16,-1 1-1 15,0 0-1-15,0 0-6 16,0 0-1-16,0 0 3 0,0 0 0 15,0 0 6 1,-1 2 0-16,-1 12 0 0,-1 5 0 16,-6 31 0-16,6-22 2 15,3 6 3-15,-3 1 4 16,-1 4 8-16,0 3 1 16,-3 2 1-16,1 1-2 15,1-4-5-15,2-3-3 16,-1-8-3-16,0-6-2 15,2-2-2-15,-1-6 1 0,5 1-2 16,-1-4 0-16,0-4 1 16,1-3-1-16,-2-3 0 15,0-1 3-15,-1-2-68 16,0 0-58-16,1-1 76 16</inkml:trace>
  <inkml:trace contextRef="#ctx0" brushRef="#br0" timeOffset="10688.78">5783 4112 264 0,'58'-31'228'0,"-61"43"40"16,-1 5-24-16,3-1-66 15,-3-2-29-15,4-3-41 16,-2-3-24-16,2-7-45 15,4 1-14-15,-2-2-6 16,-2 0 3-16,0-1 4 16,0 0-1-16,0 0-6 15,0 0-4-15,0 0-5 16,0 0-1-16,0-1 2 16,0 1-1-16,0 0-1 15,0 0-2-15,0 0-6 16,0 0-2-16,0 0-4 15,0 0 11-15,0 0-66 16,0 0-48-16,0 1-191 16,0 0 176-16</inkml:trace>
  <inkml:trace contextRef="#ctx0" brushRef="#br0" timeOffset="11266.9">6198 3340 328 0,'-10'9'244'0,"-3"3"-5"15,-3 10-38-15,-1 6-39 16,-2 7-60-16,-2 9-21 16,1 14-33-16,4 9-10 15,0 11-2-15,0 7-3 16,2 7-8-16,-1 3-3 15,1 1-10-15,7-3-4 16,2-8-4-16,5-11-1 16,7-14-1-16,-2-5 0 0,3-14 0 15,-1-5-2-15,7-10-2 16,6-6-1-16,3-10-5 16,2-6-35-16,1-14-337 15,5-4 274-15</inkml:trace>
  <inkml:trace contextRef="#ctx0" brushRef="#br0" timeOffset="11982.01">6443 3632 410 0,'28'17'258'0,"-25"-12"-22"16,2-1-9-16,-3-2-46 15,-3-4-17-15,0 1-38 16,0 0-29-16,-1 0-53 16,2 0-14-16,0 0-9 15,0-8-1-15,4-4-7 16,15-27-4-16,-9 24-5 15,-2-1-2-15,2-1 0 16,-1 3 0-16,-4-2 0 16,4 4-1-16,0 3 0 0,-2 2 0 15,0 5-4-15,-4 1-3 16,-3 2-2-16,-1 0 1 16,0 0 5-16,0 0 2 15,-1 8 2-15,-3 12 0 16,-12 31-1-16,13-22-1 15,0 1 1-15,-2 0 0 16,1-3 0-16,0 1 0 16,-4-7 0-16,9 0 1 0,-1-1 2 15,-5-6-25-15,2-1-83 16,2-1-79-16,-2 3 103 16</inkml:trace>
  <inkml:trace contextRef="#ctx0" brushRef="#br0" timeOffset="12447.83">6402 4090 266 0,'24'105'210'16,"-34"-82"61"-16,4 4-72 15,1 5-29-15,5 0-36 16,4-5-54-16,3-2-17 16,2-4-36-16,-2-4-4 0,6-7-1 15,-2-3 1-15,2-4 0 16,8-1 2-16,-6-4 9 16,-3-2 6-16,-2-5 5 15,-5-5 0-15,-5-2-16 16,4-5-8-16,-1-3-9 15,0 2 6-15,0-4-67 16,0-1-38-16,-1-2-106 16,-9-3-121-16,7 7 208 15</inkml:trace>
  <inkml:trace contextRef="#ctx0" brushRef="#br0" timeOffset="12807.38">6861 3251 372 0,'23'20'272'0,"-3"4"-36"0,0 15-6 16,-2 8-42-16,-7 14-44 15,-1 8-15-15,-13 12-33 16,1 6-16-16,-10 4-31 16,-4 2-9-16,-4 5-17 15,-6 0-3-15,-3 1-8 16,1-1-3-16,-7-2 0 15,-1-4-1-15,-6 3-50 16,-5-2-26-16,-4-4 39 16</inkml:trace>
  <inkml:trace contextRef="#ctx0" brushRef="#br0" timeOffset="20151.46">1400 3063 367 0,'-2'21'238'16,"1"-3"-10"-16,-2-2-38 16,2-6-63-16,2-4-18 15,4-4 12-15,-6-5 8 0,1 2-6 16,0 0-10-16,1-9-42 15,7-13-16-15,13-42-12 16,-9 21 0-16,3-11-2 16,0-8-2-16,1-4-12 15,4 1-6-15,0-5-11 16,4 4-3-16,-3-7-3 16,3 1 0-16,-1-3-2 15,-6 4 0-15,-3 2 0 16,3 2 0-16,-6 6-1 15,4 0 0-15,3 9 0 16,-7 1 0-16,2 13 1 16,1 3 1-16,-3 10-1 15,-9 7 0-15,1 9-1 16,-1 3-1-16,-2 4-4 16,4 2-5-16,-3 1-2 15,-1 0 0-15,0 0 4 0,0 0 3 16,0 1 3-16,10 18 0 15,12 31-1-15,-13-23 1 16,-1 5-1-16,1 2 0 16,2 7-1-16,-1 1 1 15,1 6-1-15,0 4 2 16,1 4 0-16,0 3 0 16,-1 2 1-16,1 4 0 15,0-1 0-15,0-1 0 0,0-4 1 16,0-9 0-1,-1-11 0-15,-1-2 1 0,1-9-1 16,-4-1 0-16,3-5 1 16,-1-4 0-16,-5-7 1 15,2 1-1-15,-2-3 1 16,-1-5-1-16,-1 2 1 16,-1-6-1-16,-1 0-46 15,0 0-37-15,0 0-97 16,0 0-75-16,0-1 159 15</inkml:trace>
  <inkml:trace contextRef="#ctx0" brushRef="#br0" timeOffset="20585.73">1616 2514 505 0,'-9'-4'317'15,"3"-1"-50"-15,3 1-47 16,1 1-43-16,0 2-56 16,1 0-31-16,-2-1-55 15,3 2-18-15,0 0-21 16,0 0-4-16,16 0 6 16,-3 2 2-16,25 1 2 15,-21-2 0-15,-5 1 1 16,3-2 0-16,0 0-1 15,-3-1 1-15,7 0-1 16,-4 2 2-16,2 0-1 16,-2 0 1-16,0 1-51 15,0-4-79-15,1-1 82 16</inkml:trace>
  <inkml:trace contextRef="#ctx0" brushRef="#br0" timeOffset="21305.36">2265 2088 503 0,'0'-10'274'0,"1"7"-54"16,-3 0-30-16,4 3-105 15,-3 0-26-15,1 0-47 16,0 0-9-16,4 17 8 16,16 35 11-16,-8-24 5 15,1 5 2-15,-3 0 4 0,-3 5 8 16,-1 5 1-1,1 0-1-15,2 3-8 0,-1-5-13 16,0-4-10-16,0-4-1 16,-2-6-2-16,2-5-1 15,1-6 1-15,-4-3-1 16,-2-9 0-16,2 1 8 16,-4-6 40-16,3-6 13 15,-1 0 13-15,4-3-7 16,-1-11-40-16,-1 0-11 0,4-9-13 15,-3-2-1-15,10-2-2 16,-1-4-1-16,0 0-1 16,4 0 0-16,-4 1-1 15,1 2-1-15,-2 3 0 16,1 2 1-16,3 6-2 16,-4-2 1-16,0 5 0 15,-4-1 0-15,-9 0-2 16,8 9 0-16,-4 3-59 15,3 4-53-15,-1 5-136 16,-1-2-163-16,3 7 263 16</inkml:trace>
  <inkml:trace contextRef="#ctx0" brushRef="#br0" timeOffset="22369.82">2785 2574 282 0,'-2'9'239'16,"-3"1"32"-16,5-3-67 15,0-1-35-15,2-3-46 16,0-3-11-16,-2 0 11 16,0-1 1-16,0 0-17 15,0 0-21-15,-1-8-56 16,2-5-12-16,8-32-10 16,-2 28-2-16,0-5-1 15,-2-4-1-15,0 1-2 16,4 0 1-16,-3 2-1 15,1 2 0-15,0 2 0 0,-4 2 0 16,-3 3 1-16,3 3-1 16,-3 6 1-16,3 2 0 15,0 4-1-15,-3 1 0 16,0-1-3-16,-1 0-1 16,1 0-1-16,0 0-1 15,0 1 2-15,1 15 0 0,3 31 1 16,-3-24 0-16,0 1 1 15,-1 4 0-15,0 2 1 16,-2 0 0-16,-1 0 0 16,3 1 0-16,0-6-1 15,5 2 1-15,-3-4-1 16,-1-4 0-16,4-1 0 16,0-2 0-16,0-4 2 15,-1-1-1-15,-3-2 2 16,0-7-1-16,-1-1 3 15,1 2 4-15,-1-3 7 16,-1-1 2-16,0 1-1 16,0 0-3-16,0-2-8 15,-2 1-3-15,3 0-1 16,-1 1 0-16,-6 0 0 16,-8 0 1-16,8-1 0 15,-32-1-1-15,29 2-1 16,4 1 0-16,-4-1-1 0,3 1 1 15,-1-1-1-15,3 1 0 16,5-1 0-16,-3-2-1 16,3 2-1-16,0 0-2 15,0 0-5-15,0 0-1 16,0 0 0-16,0-1-1 16,0-1 5-16,0 1 2 15,0 0 4-15,19-2 0 0,26-1 0 16,-22-1 2-1,4 3-2-15,-6-1 1 0,2 2 0 16,-2 1 0-16,-1 1-1 16,-1 1 1-16,0-2-1 15,2 0 1-15,-4-1 0 16,5 3-1-16,-6 0-52 16,-2-2-60-16,-1 2 71 15</inkml:trace>
  <inkml:trace contextRef="#ctx0" brushRef="#br0" timeOffset="23012.12">3527 2328 295 0,'-42'-64'214'0,"44"68"7"16,0-2-18-16,3-1-65 15,-5-1-18-15,0 0-16 16,2 0-6-16,13 2-23 15,31 4-9-15,-27-12-26 0,-2 0-10 16,4-2-16-16,0-4-4 16,2 1-2-16,0 3-3 15,-2 3-1-15,-4-1 0 16,-2 1 0-16</inkml:trace>
  <inkml:trace contextRef="#ctx0" brushRef="#br0" timeOffset="23270.43">3501 2110 575 0,'-4'0'340'15,"1"-4"-73"-15,3 5-91 16,0-1-67-16,0 0-70 16,0 0-28-16,0 0-11 15,0 0-1-15,10 1 1 16,6 1 0-16,29 4 2 16,-27-6-1-16,5 1 2 15,-2 1-30-15,0-3-233 16,2 0 188-16</inkml:trace>
  <inkml:trace contextRef="#ctx0" brushRef="#br0" timeOffset="24421.79">4398 2095 605 0,'-4'9'294'0,"4"-4"-122"0,0 2 9 16,1-7-24-16,2-3-8 16,-3 2-21-16,0 0-16 15,7-20-67-15,7-34-15 16,-11 22-6-16,3-7 5 16,0 0 6-16,3 1 0 15,-5 1-9-15,-4 2-8 16,7 5-7-16,-5 5-2 15,-1 7-3-15,4 6 0 16,-4 5-2-16,-2-3-1 0,1 5-1 16,0 3-2-16,-2 0-6 15,2 3-5-15,0 0 0 16,0 0 1-16,0 0 5 16,0 0 4-16,0 0 1 15,3 5 0-15,1 7-1 16,-1 2 0-16,10 32 0 15,-13-24 1-15,0 4 0 16,0 5 0-16,2 10 0 16,0-2 0-16,-2 5 0 15,-1 0 0-15,1-4 0 16,-1 0 0-16,2-6 1 16,4-2-1-16,-3-1 1 15,3-2 0-15,-2-3 0 16,-2 2 0-16,-2-7 1 15,1 0 0-15,0-5 1 0,0-4 0 16,0-1 0-16,2-4-1 16,-2-2 2-16,-1-1 2 15,1-2 3-15,-1-2 1 16,0 0 2-16,0 0-1 16,0 0 0-16,0 0 0 15,0 0-2-15,-2 0 0 16,0 0-4-16,-12 0-2 15,-27 3-1-15,30-2-1 16,1 1 0-16,2 2-1 0,-3-4 1 16,0 3 0-16,6-2 0 15,-4 0 0-15,7 0-1 16,3-1 0-16,-8 0-1 16,9 0 0-16,-1 1-4 15,-3 0-4-15,3-1-4 16,0 0-2-16,0 0 3 15,0 0 4-15,1 0 4 16,16 2 2-16,29 1 1 16,-27-3 0-16,2 1 1 15,-3-1 0-15,8 0 0 16,-3 0 1-16,2-1 0 16,0 0 0-16,-5-3-1 15,3 1 1-15,-5 1 0 16,0 0 0-16,-1 1 31 0,-3 0-71 15,-4-3-201 1,3-1 179-16</inkml:trace>
  <inkml:trace contextRef="#ctx0" brushRef="#br0" timeOffset="24923.14">5034 1981 263 0,'-4'-6'235'16,"-4"3"25"-16,2 3-34 16,-3 2-39-16,-3 5-50 15,5 4-16-15,-4 6-23 16,4 3 0-16,4 4-12 16,-5-5-16-16,3-5-33 15,5-5-16-15,0-6-17 16,8 1-2-16,0-6 2 15,-5 2 4-15,4-3 4 0,-4-5 1 16,0 1 0-16,3-4-3 16,-5 1-3-16,2 3-1 15,-2 2 3-15,0 1 3 16,-3 1 0-16,2 2-4 16,-1 1-10-16,0 0-8 15,1 0-3-15,0 0 4 16,0 0-39-16,0 0-32 15,0 0-90-15,2 8-80 0,-2-6 158 16</inkml:trace>
  <inkml:trace contextRef="#ctx0" brushRef="#br0" timeOffset="25480.95">5272 1609 508 0,'2'-8'279'16,"-1"-7"-106"-16,0 9-5 15,1 1-42-15,-4-1-55 16,2 6-24-16,0 0-34 0,0 0-10 16,0 0-3-16,7 14 5 15,13 39 16-15,-15-23 2 16,4 8 13-16,-2 8 3 16,0 6-7-16,-1 4-5 15,-1 3-13-15,4 3-5 16,-6-8-4-16,3-5 1 15,0-13 0-15,-4-7 2 0,-2-12 4 16,6 1 0-16,-4-14 20 16,6-2 27-16,3-7 28 15,-7-9 9-15,-2-7-11 16,3-8-24-16,2-6-26 16,1-10-8-16,4-10-11 15,-9-5-4-15,6-5-8 16,-1 4-2-16,0 6-2 15,7 8 0-15,-2 8-1 16,1 3-1-16,3 13 0 16,-2-3-2-16,-7 14-1 15,0 0-36-15,-2 4-104 16,-1 9-85-16,5 2 129 16</inkml:trace>
  <inkml:trace contextRef="#ctx0" brushRef="#br0" timeOffset="26108.14">5731 2178 168 0,'-5'8'161'15,"5"-2"23"-15,3-4-34 16,-1 2-28-16,-2-5 13 15,0 0-1-15,0-1-14 16,0 1-6-16,2-4-65 0,6-15-18 16,11-31-10-16,-12 25 0 15,2 2 2-15,0 4-2 16,4 1-3-16,-3 4-4 16,-2 6 2-16,-3 0 0 15,-1 7-3-15,2 4 4 16,-6 8 6-16,5 5 3 15,-6 5 3-15,0 6-1 16,1 7-10-16,-3 0-2 16,-2 0-2-16,0-6-3 0,1 1-4 15,0-1-2-15,-1 4-7 16,3 3-54-16,-2-5 41 16</inkml:trace>
  <inkml:trace contextRef="#ctx0" brushRef="#br0" timeOffset="36220.42">17898 3734 438 0,'-5'16'291'0,"5"1"-50"16,7-6-34-16,1-5-29 16,6-6-12-16,-1-3 3 15,5-17-1-15,1-4-21 16,2-12-45-16,3-11-18 16,3-9-38-16,0-6-8 15,4-12-14-15,2 2-4 0,3-2-7 16,2-3-3-1,3-3-6-15,-1-4 0 0,-5-4-1 16,0 2-2-16,-4 13 1 16,-7 11-1-16,1 12 2 15,-9 9-1-15,-3 8 1 16,0 4 0-16,-10 13-2 16,4 5-3-16,-4 9-12 15,-2 4-3-15,3 12-1 16,-4 4 1-16,0 12 10 15,-1 6 2-15,-4 11 2 16,-1 6 0-16,2 11 2 16,-3 4-1-16,1 4 2 15,1 2 0-15,2-4 0 16,1-5 0-16,2-5 0 16,-1-5 0-16,2-4 0 15,3-3 0-15,2-4 0 16,5-3 0-16,1-2 0 0,2-4 0 15,2-3 0-15,-2-3-1 16,1-7 4-16,-7-5-19 16,-2-7-59-16,-2-4-44 15,0-6-107-15,-2-3-87 16,-2-6 202-16</inkml:trace>
  <inkml:trace contextRef="#ctx0" brushRef="#br0" timeOffset="36491.69">18164 3381 299 0,'3'3'230'0,"3"2"85"15,5-1-110-15,6 0 14 16,2-5-55-16,3-5-76 16,2 2-17-16,3-1-44 15,-4 1-9-15,2-3-6 16,-2 1-1-16,-1-3-53 16,-3 0-75-16,1 2 76 15</inkml:trace>
  <inkml:trace contextRef="#ctx0" brushRef="#br0" timeOffset="36985.31">18864 2954 356 0,'5'7'187'0,"-7"15"-79"15,-1 5 32-15,4 18-37 16,-7 2-4-16,6 8 25 15,-3 1-21-15,4 0-23 16,-2-4-14-16,1-7-37 16,3-5-5-16,2-13 5 15,0-3 2-15,2-12 20 16,2-4 26-16,0-13 50 16,2-7 12-16,1-14-14 15,-1-5-28-15,-1-10-54 0,7-4-15 16,2-3-7-16,6-1-5 15,2 3-10-15,-3 3-4 16,-2 4-2-16,-3-1-1 16,-1 10-15-16,1 3-26 15,-6 6-61-15,-2 9-48 16,-4 7-110-16,-2 6-74 16,-2 13 212-16</inkml:trace>
  <inkml:trace contextRef="#ctx0" brushRef="#br0" timeOffset="37949.5">19167 3393 307 0,'-1'0'194'16,"0"0"13"-16,0 0-36 15,0 0-14-15,0 0-17 16,-2 0-31-16,3 0-11 0,-1 0-26 15,0 0-3-15,1 0-11 16,0 0-4-16,0 0-14 16,0 0 5-16,0 0 8 15,0 0 2-15,0 0 1 16,0 0-8-16,0 0-11 16,0 0-1-16,0 0-1 15,0 0-4-15,5 0-7 16,1 0-5-16,2 0-7 15,-2-1-1-15,4 0 0 16,1-1 1-16,30-6 1 16,-29 3 1-16,4 6-5 15,-1-3-1-15,5 2-4 16,-2 0-1-16,-8 0 0 16,4 1-1-16,-7 1 0 15,0 0-1-15,2 5 0 16,-7-5-1-16,1 1 2 15,-1 4-1-15,-6-5 1 0,4 8 1 16,-5 2 1-16,-2 2 1 16,-3 3-1-16,-7-2-1 15,-3 0-2-15,-1 0-1 16,5-1 0-16,1 1-1 16,7-2-2-16,1-1-2 15,6-2-3-15,4 0-1 16,5-3 1-16,3 1 2 15,4-1 4-15,-3 0 1 16,5 0 1-16,-1 1 0 0,-7 0 0 16,0-1 1-16,-5 3 1 15,-3 0 1-15,-1 3 1 16,0 5 0-16,-6-2-1 16,-3 4 0-16,-6 2-1 15,-4-5 0-15,-2 3-1 16,-2-6 2-16,-1-2-4 15,-1-3-16-15,-4-6-55 16,4-1-49-16,2 3-123 16,3-4-105-16,6 1 221 15</inkml:trace>
  <inkml:trace contextRef="#ctx0" brushRef="#br0" timeOffset="38909.97">20029 3339 523 0,'-18'-4'281'16,"34"11"-61"-16,-1-2-41 16,7 1-80-16,-4-1-14 15,5-2-37-15,0-2-11 16,-2-2-19-16,2-3-4 16,-1 0-3-16,-1-2-1 15,-3 1 0-15,0 2 4 16,-5-4-59-16,-5-3-66 15,-1 4 72-15</inkml:trace>
  <inkml:trace contextRef="#ctx0" brushRef="#br0" timeOffset="39159.3">20130 3138 456 0,'0'0'260'0,"5"1"-42"16,2 1 17-16,6-1-81 15,1-1-24-15,9-4-58 16,0 2-29-16,3-4-25 16,3 2-5-16,-2 0-6 15,0-5 2-15,1 5-67 16,-2-4-60-16,-1 2-273 15,3 2 245-15</inkml:trace>
  <inkml:trace contextRef="#ctx0" brushRef="#br0" timeOffset="39982.1">21525 2304 258 0,'-22'9'199'16,"0"9"-23"-16,-11 10-2 15,-1 5-37-15,-4 18-34 16,-3 10-2-16,2 16-24 16,0 7-2-16,-3 12-20 15,2-1-12-15,9 10-13 16,3 1-6-16,14-8-5 15,4-5-2-15,7-19-5 0,1-5-1 16,7-12-3-16,-3-5-1 16,10-11-1-16,6-4-1 15,-2-7 3-15,9-4-20 16,-2-7-131-16,-3-4 104 16</inkml:trace>
  <inkml:trace contextRef="#ctx0" brushRef="#br0" timeOffset="42458.01">21833 2524 161 0,'-59'27'127'0,"57"-26"3"16,0-1-8-16,2 3-11 16,0-3-33-16,-1 0-17 15,0 0-33-15,0 0-11 16,0 0-9-16,-1 0-2 15,2 0 17-15,-2 0 14 0,1 0 25 16,0 0 11 0,0 0-1-16,1 0-2 0,0 0 3 15,0 0-3-15,2 6 3 16,1 0-6-16,2 1-21 16,9 0-7-16,30 26-17 15,-29-27-5-15,2-2-6 16,-3-3-2-16,-1 1-1 15,0 0-1-15,-2-2 3 16,0 0 3-16,-1-2-20 16,0-6-39-16,-3-2-159 15,1 2 136-15</inkml:trace>
  <inkml:trace contextRef="#ctx0" brushRef="#br0" timeOffset="43059.12">22117 2474 294 0,'57'40'262'16,"-61"-25"-16"-16,1-5 1 15,3-3-48-15,0-3-59 16,4-5-6-16,2-3-21 16,-1-3-12-16,0-7-38 15,5 0-22-15,1-8-24 16,7-3-4-16,0 1-5 16,2-3-2-16,-4 4-2 15,0 3-2-15,-2 2 1 16,-3 5-1-16,-5 2-1 15,1 3 0-15,-4 6-3 16,-2-1-5-16,1 8-4 0,-2-5 0 16,-2 0 3-16,0 18 5 15,-14 37 5-15,6-19 2 16,-6 4 2-16,0 2 0 16,2 4-1-16,-1-1-3 15,2-2 0-15,3-3-1 16,0-5-1-16,1-4 1 15,-1-2-51-15,1 0-57 16,2-3-232-16,0-1 215 16</inkml:trace>
  <inkml:trace contextRef="#ctx0" brushRef="#br0" timeOffset="43849.08">21813 3228 328 0,'-17'-32'228'0,"31"24"-4"16,2-2 3-16,7 3-75 16,1 5-31-16,5 2-38 15,0 3-23-15,0 6-15 16,0 3-15-16,-8 4-16 15,1 3-4-15,-12 0 1 16,2 2 0-16,-10-1 2 16,-6-1 0-16,-6 6-2 15,-11-2 0-15,0 2 1 16,-4 1 0-16,-5-5 0 16,1 0-1-16,-1-7-2 15,0 0-6-15,2-9-6 16,-3-5-6-16,8-4-6 15,3-2 3-15,5-1 4 16,4 0 2-16,6 1-3 16,3 1-5-16,6 2-5 15,7-1 0-15,9 0 5 16,1 2 6-16,4 1 8 0,1 0 3 16,-1 4 3-16,3 2 1 15,1 5-3-15,-1 2-1 16,-1 1-1-16,1 1 0 15,-1-2-1-15,-2 2 1 16,-1 0 1-16,-8-2 2 16,1-1 6-16,-1-2-26 15,-3-4-104-15,3-4-100 16,1-6 124-16</inkml:trace>
  <inkml:trace contextRef="#ctx0" brushRef="#br0" timeOffset="44218.09">22949 2173 379 0,'19'25'202'15,"0"5"-100"-15,-7 13 52 16,1 9-1-16,-7 18-17 0,-3 11 5 16,-11 12-29-16,-10 5-5 15,-17 6-23-15,-3 4-10 16,-10 3-11-16,-5 2-12 15,0-11-10-15,-2-9-9 16,7-10-12-16,-2-6-4 16,-4-4-5-16,-3-6-1 15,-15-17-48-15,1-4-62 0,4-16 64 16</inkml:trace>
  <inkml:trace contextRef="#ctx0" brushRef="#br0" timeOffset="101982.12">1962 14750 638 0,'-62'-28'317'0,"60"28"-137"16,1 3-16-16,1-3-78 16,-1 0-31-16,1 0-13 15,0 0 11-15,0 0 22 16,0 0 16-16,0 0 4 16,0 0-14-16,0 0-32 15,0 4-17-15,1 3-17 16,1 2-3-16,5 8-1 15,16 28-1-15,-9-20 3 16,-1 2-1-16,4 3-2 16,0 0 1-16,2 6 2 15,1 1-1-15,-1 0 0 16,2 5-3-16,-2-7-2 16,-2-5 0-16,-2 0 1 15,2 0 0-15,-5-4 0 16,1 1-1-16,-1-5-3 15,-2-2-1-15,-1-2-2 0,-4-1 0 16,-1-2 0-16,3 2 0 16,-1-5-13-16,4 2-24 15,-4-4-88-15,1-3-67 16,-4-3-197-16,6 0 236 16</inkml:trace>
  <inkml:trace contextRef="#ctx0" brushRef="#br0" timeOffset="102386.67">2265 14730 573 0,'-4'-1'356'15,"-4"-1"-73"-15,6 2-58 16,-3 0-38-16,2 5-74 16,1 4-22-16,-6 4-6 15,4 9-1-15,-8 1 0 16,4 7-6-16,-2 7-21 15,-8-1-10-15,-3 10-18 0,-6 1-7 16,-3 1-14-16,-1 2-2 16,2-10-2-16,0 4-2 15,0-6-8-15,0 1-14 16,7-4-38-16,-1-8-26 16,9-4-89-16,5-5-51 15,3-6-257-15,5-1 304 16</inkml:trace>
  <inkml:trace contextRef="#ctx0" brushRef="#br0" timeOffset="104698.39">2628 14673 279 0,'68'-71'216'16,"-73"67"18"-16,2 1-58 15,-1 3-25-15,3 0-31 16,0 0-14-16,0 0-17 15,-2 0-1-15,-7 4 2 16,-3 0 1-16,-32 42-9 16,25-23-6-16,2 11-15 15,-2 7-7-15,-1 10-11 0,0 4-7 16,-1 6-15-16,3 0-8 16,2-4-10-16,4-1-2 15,5-6-2-15,4-7-1 16,4-7-2-16,1-3-2 15,7-8-27-15,-2-3-26 16,6-4-75-16,3-2-51 16,1-4-163-16,4 0 215 0</inkml:trace>
  <inkml:trace contextRef="#ctx0" brushRef="#br0" timeOffset="105228.68">2799 14978 435 0,'-12'9'220'16,"6"10"-70"-16,3-1-27 16,-5 6-49-16,6 1-20 15,-2 2-24-15,4 4-5 16,1 1 19-16,5 2 7 15,1-4 2-15,-3-1-6 16,11-6-18-16,-5-9-4 16,0-9-4-16,3-2 6 0,-3-9 0 15,7-3-1-15,2-7 1 16,-2-4-4-16,-1-4 2 16,-1 1-1-16,-5 0-1 15,-3 0-2-15,-3 0-7 16,-4-2-1-16,-7 1-1 15,0-1-3-15,-5-2-1 16,-4 1-16-16,8 5-30 16,-4 1-21-16,2 3-50 15,2 3-23-15,-2 1-64 16,5 6-61-16,0 1 165 16</inkml:trace>
  <inkml:trace contextRef="#ctx0" brushRef="#br0" timeOffset="105707.42">3272 14600 464 0,'44'-24'254'0,"-32"30"-60"16,-1 0-28-16,4 10-41 15,3 2-17-15,-3 5-15 16,3 4-3-16,0 7-22 16,-4 4-4-16,-5 11-5 15,-1 4-5-15,-6 6-16 16,1 4-8-16,-6-1-18 15,1 0-5-15,-4-6-6 16,-2-2-5-16,-3-6-21 16,-3-6-25-16,-3-6-109 0,4-6-135 15,2-6 186-15</inkml:trace>
  <inkml:trace contextRef="#ctx0" brushRef="#br0" timeOffset="106439.21">3957 15044 355 0,'-8'-1'228'16,"-1"1"-14"-16,4 0-42 16,0 1-5-16,0 2-6 15,2-3-12-15,3 0-39 16,0 0-25-16,0 0-21 15,0 0-1-15,0 0-1 16,0 0 0-16,14 5-25 16,-3-2-13-16,32 9-18 15,-28-8-3-15,2-4-3 16,4-1 0-16,0-5-1 16,0-2 1-16,1 2 0 15,-1-1 1-15,-4 1 0 16,2-2-5-16,-4 2-65 15,-2-1-35-15,0 3-66 16,0-1-58-16,-5 1-165 0,2 2 254 16</inkml:trace>
  <inkml:trace contextRef="#ctx0" brushRef="#br0" timeOffset="106745.52">3969 14834 652 0,'-6'-3'349'0,"6"3"-87"16,3 0-54-16,-3 0-94 15,0 0-27-15,4 0-37 16,15 3-9-16,31 7-10 16,-28-10-12-16,3-2-14 15,2-1-1-15,4-4-2 16,-3 3 1-16,2 0-34 16,-5-3-57-16,4 4 58 15</inkml:trace>
  <inkml:trace contextRef="#ctx0" brushRef="#br0" timeOffset="110575.49">5123 14791 76 0,'5'-2'64'16,"-5"1"4"-16,0 0 15 15,0 0 3-15,0 0-1 16,3 0-2-16,-1 0-1 16,1 0 0-16,-3 1-4 15,0 0 0-15,0 0-9 16,0 0-5-16,5 0 0 15,-2 0 3-15,-2 0 2 16,2 0 1-16,-2 0-14 16,3-1-14-16,-1-1-2 15,0 1-3-15,2 0 25 16,-2 1 11-16,-1-1 2 16,0 0 7-16,-2 0-4 0,0 0-1 15,0 0-1-15,2-6-1 16,2 1-7-16,-4-1-3 15,0-1-11-15,-1 5-5 16,-3-2-10-16,-1-2-4 16,-4 3 1-16,-6-5-1 15,-27-23-2-15,27 29-1 16,-2 1-10-16,2 1-5 0,-3 1-8 16,-2 0-2-16,-1 0-4 15,3 3 0-15,-2-1-2 16,3 5 0-16,1 0-1 15,-5 3 0-15,2 4-3 16,-7 1 0-16,-1 4-1 16,-2 2 0-16,0 5 0 15,2 2 0-15,3 2 1 16,2 0 0-16,4 0-1 16,0 0-2-16,6 1-2 15,2 0 1-15,5 0-1 16,1-4 1-16,6-4-1 15,5-4-1-15,3-4-2 16,4 0 0-16,5-5 0 16,1-5 0-16,6 1 2 15,1-3 2-15,3-1 3 16,-3 1 0-16,4-4 3 0,-2 0 0 16,-3-1 1-16,1-1 0 15,-4 1-1-15,2 1 1 16,-1 1 0-16,3 0-1 15,-3-2-36-15,-2-3-40 16,-3 1-101-16,0-2-59 16,-2 6-170-16,-3-1 250 15</inkml:trace>
  <inkml:trace contextRef="#ctx0" brushRef="#br0" timeOffset="111339.96">5599 14934 357 0,'-7'-43'268'16,"4"44"15"-16,-2 6-119 15,1 3-45-15,0 3-51 16,2 8-12-16,0 0-6 15,1 2-4-15,2-2-8 16,3-6-8-16,4-9-24 16,-1-4-6-16,1-5 0 15,-2-7 6-15,4-4 9 16,-3 0 0-16,-1-1-2 16,1 3-1-16,-7 3-1 0,0-1 1 15,-2 4 15-15,-3 2 7 16,-1 3 1-16,1 1-2 15,-2 3-17-15,3 1-12 16,0 0-5-16,-1 0-20 16,3-1-55-16,0-2-47 15,2-1-169-15,0 0 185 16</inkml:trace>
  <inkml:trace contextRef="#ctx0" brushRef="#br0" timeOffset="112004.19">5953 14431 506 0,'3'-14'250'0,"0"4"-75"0,-2 2-12 15,4 6-26-15,-4 4-13 16,-5 5-39-16,3 2-13 15,1 7-37-15,-5 2-4 16,8 5-5-16,1 3-8 16,-2 0-9-16,6 4-3 15,1 4-1-15,-5 3 1 16,6 17 3-16,-1 5 1 16,0 11 4-16,-1 2 0 0,-1-3-3 15,-2-4-1-15,1-9-5 16,1-5-3-16,-4-10-1 15,10-4 0-15,-3-9-1 16,-2-8 0-16,3-10-7 16,-2-4 12-16,-4-14 30 15,3-4 11-15,0-14 27 16,-2-8-5-16,6-6-1 16,3-10 4-16,1-17 2 15,4-3-4-15,5-16-22 16,-2 4-15-16,5 3-19 15,1 3-4-15,-4 12-4 16,2 1-1-16,-5 4-1 16,-2 3-2-16,-3 11 1 15,-4 8-2-15,-6 14 4 16,1 12-24-16,-5 5-69 16,-1 6-41-16,7 10-113 0,-5 3-80 15,-4 12 212-15</inkml:trace>
  <inkml:trace contextRef="#ctx0" brushRef="#br0" timeOffset="113146.26">6459 15223 362 0,'2'5'269'0,"3"-1"14"0,-9-4-93 16,3 0-29-16,0 0-32 15,1 0-12-15,0-1-15 16,0-1-11-16,0 1-27 15,1-6-11-15,1-13-12 16,6-23-3-16,-3 26-7 16,2-3-4-16,1 4-7 15,-5-2-4-15,5 0-6 16,-1 1-3-16,-3 1 5 16,5 3 2-16,-11 3 5 15,4 1-1-15,-2 6-2 16,-4 0-2-16,5 3-3 15,-1 0 0-15,0 0-3 16,0 0-3-16,0 0-2 16,0 0-2-16,0 12-1 15,1 7 0-15,4 29 0 16,-8-26 1-16,6 2 1 16,-4 3 0-16,2 4 1 0,1-2 0 15,-4 6-1-15,1-2 1 16,-1 1-1-16,5 3-1 15,-4-3 1-15,-3-1-1 16,9-4 0-16,-5-4 0 16,2-4 0-16,1-1 0 15,-7-6 1-15,3-2 0 16,-2-5 2-16,3-2 2 16,-5-4 5-16,3 0 1 15,1-1 0-15,0-1 0 0,0 0-6 16,-2 0-1-16,3 0-2 15,-14-2-1-15,3 1 1 16,-27-9 0-16,25 10 0 16,-3-1-1-16,4 1 1 15,1 1-1-15,-1 0-1 16,4-1 1-16,-1 1-1 16,-1-2 0-16,3 1 2 15,3 1 1-15,2-1 4 16,2 1 1-16,-1 0-9 15,1 0-3-15,0 0-6 16,0 0 4-16,5 0 10 16,12 1 13-16,31-2 14 15,-23-4 2-15,2 1-1 16,2 0-10-16,-4-1-13 16,-2 0-5-16,1 4-4 15,-1 0 0-15,6 3-47 16,-1 3-50-16,2 3 61 0</inkml:trace>
  <inkml:trace contextRef="#ctx0" brushRef="#br0" timeOffset="118341.93">1771 11501 412 0,'-20'15'245'0,"6"9"-33"16,-1 6-17-16,5 8-65 0,-3 3-18 15,-5 4-15-15,4 3-9 16,-2 2-9-16,1 1-3 16,3 2-20-16,-4 3-7 15,3 10-20-15,1 4-7 16,3 5-14-16,2 1-3 16,7-7-5-16,6-1 0 15,3-5-2-15,7 0 1 16,4 4 1-16,-2-1 0 15,8-5-1-15,-6-8 1 0,3-14-4 16,0-8-1-16,5-11-31 16,-1-6-39-16,3-9-138 15,2-6-218-15,-3-11 276 16</inkml:trace>
  <inkml:trace contextRef="#ctx0" brushRef="#br0" timeOffset="119213.45">2473 11664 348 0,'43'-81'215'16,"-40"71"-31"-16,-1 0-30 15,0 2-12-15,1 1-12 16,-3 3-8-16,1 3 0 16,0 1 4-16,-1 0 2 15,0-2-2-15,-1 1-15 16,1 0-11-16,-1 0-17 0,-2 0-5 15,3 0-5-15,-1 0-4 16,0 0-18 0,0 0-9-16,-8 1-19 0,-2 1-5 15,-2 2-8-15,-26 16-3 16,22-8-3-16,1 2 0 16,-1 3 6-16,-2 1 2 15,2-1 1-15,0-2-1 16,-1-1-5-16,5-3 0 15,-1 3-3-15,4-1-1 16,6 3-3-16,-4 1-1 16,6-4-4-16,-1-1 0 0,4-1-2 15,1 0-1-15,1-5-3 16,2 3-1-16,0-4-2 16,7 0 1-16,-1 2 5 15,8-1 2-15,-3-2 5 16,-1 1 1-16,8 0 0 15,-4-1 2-15,-2 0-1 16,2-2-8-16,-2 1-42 16,2 3-33-16,1 0-105 15,-1 1-61-15,2 1 154 16</inkml:trace>
  <inkml:trace contextRef="#ctx0" brushRef="#br0" timeOffset="119927.88">2447 12138 389 0,'-6'-1'239'0,"-5"0"-24"16,-2 1-52-16,-28 9-45 0,26 3-31 16,2 5-17-16,-1 4-3 15,1 5-21-15,3 4-10 16,2 5-22-16,3 2-10 16,1-3-5-16,4-2-1 15,6-7 10-15,2-5 6 16,6-8 5-16,1-3 0 15,2-7-5-15,1 0 3 16,4-6 20-16,-3-7 7 16,-2-6 15-16,0-6-1 0,-4-3-16 15,1 0-7-15,-3-4-11 16,-1 0-3-16,-5-2-2 16,-5 0-1-16,-4 0 0 15,-2 3-5-15,-3 2-13 16,2 2-23-16,2 6-85 15,1 5-56-15,4 1-176 16,-2 6 206-16</inkml:trace>
  <inkml:trace contextRef="#ctx0" brushRef="#br0" timeOffset="120362.72">2877 11294 399 0,'38'-26'254'0,"-16"39"-6"16,0 5-13-16,3 7-20 16,1-5-31-16,-2 13-38 15,-2 4-24-15,-6 7-28 16,-6 10-8-16,-7 7-24 15,-3 5-4-15,-9 13-24 16,-1 2-13-16,-11 2-5 16,-1 5-1-16,-6 4-3 15,0 2 2-15,-5-6-32 16,-4-6-28-16,-3-16-134 16,4 0 113-16</inkml:trace>
  <inkml:trace contextRef="#ctx0" brushRef="#br0" timeOffset="121428.87">4550 11266 309 0,'0'-7'216'16,"-1"1"0"-16,1 3-24 0,0 3-75 16,0 0-37-16,-1 0-24 15,1 0-8-15,0 22 16 16,4 37 6-16,-1-14-7 16,0 7 1-16,-2 12-28 15,1 10-4-15,-2 22-13 16,0 6-7-16,-1 17-5 15,-3 14 0-15,2 1-5 16,-3-1 2-16,1-9 1 16,1-4-3-16,-2-7 4 15,2 1-1-15,1-15 0 16,-3-9 1-16,1-14 0 16,-3-3-1-16,3-7 0 15,0-7-2-15,-2-12 0 16,4-7-3-16,-2-12-25 15,0-5-25-15,4-11-89 16,-2-6-47-16,2-7 112 0</inkml:trace>
  <inkml:trace contextRef="#ctx0" brushRef="#br0" timeOffset="121968.21">3504 12273 600 0,'-4'-4'313'15,"3"4"-73"-15,8 4-173 16,4 1-36-16,9 6-28 16,9-1 2-16,8 3-2 15,10 3-1-15,6 0 14 16,4-1 4-16,6-1 20 15,1-5 6-15,10 0 7 16,7 1 18-16,9-6-2 16,9 0 18-16,-3 1-8 15,0-6-19-15,3 1-15 0,3 0-22 16,3-6-14-16,-1 6-3 16,-3-4-2-16,-8 2 1 15,-2 5-2-15,0-2 0 16,-5 3 1-16,-8-2 0 15,-9-1 4-15,-4-1-1 16,-4-1 1-16,0-1 1 16,-9-3-10-16,-7-2-26 0,-11 2-84 15,-7 1-83 1,-10 2 115-16</inkml:trace>
  <inkml:trace contextRef="#ctx0" brushRef="#br0" timeOffset="122885.76">5477 12304 441 0,'-1'-1'266'15,"-1"-1"-25"-15,2 1-31 0,-13-3-57 16,3 3-29-16,-29 9-45 16,37 8-14-16,-5 8-19 15,2-3-11-15,5 6-7 16,-5-4 4-16,12 0-7 15,-4 0-1-15,-8-15 2 16,10 4-8-16,-2-12 1 16,9 2 2-16,0-3 3 15,0-6 1-15,6 0 6 16,-12-11-1-16,8 2-6 16,-6 0-3-16,-2 0-6 15,-3 0-2-15,-1 1 3 16,-4-2 1-16,-8 4 4 15,10 3-2-15,-9 1-2 16,1 4-1-16,5 2-6 16,-3 6-3-16,1 4-6 15,-6 3-5-15,3 4-4 16,1 0 1-16,2 5 0 0,6 0 3 16,2 1 2-16,-4-3 1 15,-1-6 2-15,9 1-2 16,-4-8 1-16,6 0 0 15,-2-3 4-15,-2 1 0 16,4-3 3-16,-5 0 1 16,5-4 1-16,-4-3 1 15,1-2 0-15,6-1-3 0,-8-4 0 16,1 0 1-16,-1-1 2 16,-9-2 4-16,-1 4 2 15,-5-1-2-15,2 6-4 16,4 4-6-16,0 4-8 15,1 4-6-15,0 3-4 16,-2 4-1-16,6 4 4 16,-1 1 4-16,0-4 3 15,1 1 0-15,-1-5 1 16,4 0-3-16,6-3-18 16,0 0-33-16,-3-2-133 15,7-1-168-15,1-2 222 16</inkml:trace>
  <inkml:trace contextRef="#ctx0" brushRef="#br0" timeOffset="123589.88">5402 11679 495 0,'-2'-6'285'16,"-1"4"-34"-16,-11-2-45 15,3 4-60-15,1 0-24 0,-1 8-22 16,-2 1 0-16,-3 8-10 16,0 1-15-16,1 6-29 15,4 3-15-15,1-4-16 16,4 6-8-16,4-2-10 15,1 2-2-15,2 1 0 16,2 0 3-16,6-2-44 16,0 1-44-16,5-1-143 15,0-1-123-15,2-6 221 16</inkml:trace>
  <inkml:trace contextRef="#ctx0" brushRef="#br0" timeOffset="124094.53">5643 11837 610 0,'22'-81'315'0,"-32"78"-79"15,0-2-37-15,-2 5-39 16,0 0-13-16,-1 4-27 15,0 1-15-15,1 4-38 16,1 2-14-16,1 3-21 16,0 3-7-16,-1-1-8 15,5 5-6-15,1-3-10 16,5-1-2-16,5-3-4 16,-2-4-1-16,7 3-1 15,-1-3 1-15,3-1 2 16,0-1 1-16,-4-5 1 15,6 2 0-15,0 2 2 16,-1-5 0-16,2 2-19 16,-2-3-32-16,-4-4-95 15,5 1-75-15,-1-4-270 16,1 1 310-16</inkml:trace>
  <inkml:trace contextRef="#ctx0" brushRef="#br0" timeOffset="124365.02">5782 11904 597 0,'82'-27'289'0,"-82"33"-112"15,-6-2-37-15,2 10-29 16,-3 1-16-16,-2-1-26 16,0 3-5-16,-4-3-38 15,-1-3-12-15,2 1-35 16,0 0-42-16,3-2-149 16,2 1 137-16</inkml:trace>
  <inkml:trace contextRef="#ctx0" brushRef="#br0" timeOffset="124819.97">5991 11771 556 0,'23'-1'300'16,"-26"24"-74"-16,2 1-77 15,-3-2-24-15,4 2-14 16,2-3-13-16,0-5-36 16,2-1-24-16,2-11-24 15,1 1-1-15,7-5 7 16,-1-1 7-16,2-4 6 16,-2-1-2-16,-4-2-3 15,-4-2-3-15,-3 1-8 16,1-1-2-16,-2 2-5 15,-1-2-3-15,-1 0-56 16,-2 1-48-16,-3 0-126 16,4 2-83-16,-1-1 189 15</inkml:trace>
  <inkml:trace contextRef="#ctx0" brushRef="#br0" timeOffset="125089.28">6193 11520 696 0,'21'-7'353'0,"-1"0"-136"16,-3 10-72-16,-3 4-46 0,-3 11-35 15,-2 7 15-15,-5 10 2 16,-4 0-2-16,-5 9-6 15,-5 1-24-15,-5 6-25 16,-4 3-8-16,-3-2-8 16,-2 2-11-16,-3 0-110 15,-5 3 83-15</inkml:trace>
  <inkml:trace contextRef="#ctx0" brushRef="#br0" timeOffset="128832.15">5436 12347 318 0,'-29'29'174'15,"25"-29"-32"-15,-2 0-12 0,2 0-30 16,-2-1-13-16,2-4-10 15,6 4 1-15,-2-1 2 16,0 2 0-16,0 0-20 16,0 0-15-16,0 0-25 15,0 0-5-15,0 0 26 16,0 0 15-16,0 0 32 16,0 0 15-16,0 0-11 15,0 0-4-15,0 0-11 16,0 0-6-16,0 0 2 15,0 0 4-15,0 0 2 16,0 0-2-16,-1 0-5 16,0 0-3-16,-2 0-15 15,3-1 0-15,-1 1-8 16,-8-1-10-16,-7 1-3 16,-32 2-8-16,28-2-9 15,-2 2 2-15,-2-2-7 16,1 0-1-16,2 2-3 0,-2-2-2 15,3 2-2-15,-1 2-1 16,1 0-1-16,3-3-1 16,2 2 1-16,2-2-1 15,3-1 0-15,3 2 4 16,-1-2 5-16,2 0 2 16,1-2 5-16,1 2-4 0,-3-1-4 15,3 0-1-15,-4-1-3 16,3 1-2-16,0 0-1 15,1 0 0-15,0 0 1 16,4 0-1-16,-2 0 1 16,1 0-1-16,0 0 0 15,0 0 0-15,0-1 0 16,0 1 0-16,0 0-2 16,0 0 0-16,0 0-2 15,-2 0 0-15,3 1 0 16,-1-1-8-16,0 1-17 15,0 0-11-15,0 0-36 16,0 0-14-16,0-1-55 16,0 1-54-16,0 0-179 15,-1 0 237-15</inkml:trace>
  <inkml:trace contextRef="#ctx0" brushRef="#br0" timeOffset="129338.38">5004 12274 467 0,'23'-70'282'0,"-27"69"-13"16,4 1-23-16,-3 1-50 16,2-1-23-16,0 0-52 15,0 0-14-15,0 0-29 16,0 0-10-16,-10 2-7 16,-3 1-4-16,-30 15-13 15,25-13-8-15,-1 0-15 16,5-1-6-16,-1 2-8 15,3 4-4-15,-1 3-4 16,0 1-3-16,-4 0 0 16,5 0 0-16,-2-3 0 15,2-1 0-15,8-1-8 16,-4-4-6-16,10 5-8 16,4-2 1-16,8 3 11 15,4 1 7-15,7-2 12 16,2 3 2-16,-1-3-3 0,-3-3-2 15,2 2-1-15,-6-1 0 16,4 2 3-16,3 2 28 16,-3-1-97-16,4 4 218 15,-3 10-125-15</inkml:trace>
  <inkml:trace contextRef="#ctx0" brushRef="#br0" timeOffset="138938.18">9860 14830 305 0,'-1'0'196'0,"-1"0"-18"0,0 1-55 16,1-1-23-16,0 0-37 16,-2 0-14-16,3 0-23 15,-1 0-9-15,0 0-11 16,0 0-5-16,0 0 1 15,0 0 5-15,1 0 13 16,0 0 10-16,2 9 16 16,4 4 3-16,10 28 4 15,-7-23-2-15,-1 4-10 16,2 1-6-16,5 2-11 16,-1 0-7-16,3-1-8 15,1 0-1-15,3 0 0 16,-2 1 0-16,7 0-1 15,-3-1-1-15,1 2-2 16,-2-1 0-16,-2 0-1 16,6 2 0-16,-6-1 1 15,0-3-1-15,-5 0 2 16,1-3-1-16,-6-5-1 0,4 4 1 16,-5-6 0-16,-3-1-1 15,-4 1 0-15,0-3 1 16,3 1 1-16,5 2 1 15,-5-2-18-15,1 1-35 16,-1-4-149-16,-8 1-114 16,4-5 184-16</inkml:trace>
  <inkml:trace contextRef="#ctx0" brushRef="#br0" timeOffset="139329.13">10276 14809 500 0,'2'-4'265'0,"-7"1"-79"15,1 2-37-15,0 1-60 16,3 0-23-16,0 0 3 16,0 1 6-16,-9 22 14 0,-14 30 4 15,9-20-7 1,-6 5-8-16,-4 6-24 0,-4 4-13 16,-1 0-21-16,1-1-7 15,-1-2-6-15,-1-1-1 16,-1-2-2-16,4-2-1 15,1-1-1-15,1-7-2 16,10-3-30-16,-3-7-35 16,10-9-96-16,5-2-98 15,4-9 161-15</inkml:trace>
  <inkml:trace contextRef="#ctx0" brushRef="#br0" timeOffset="140059.01">11077 14582 278 0,'-4'-4'202'0,"-1"1"29"16,2 0-34-16,-8 3-54 16,3 3-23-16,-2 4-29 15,-1 3-5-15,-2 7 6 16,-1 2-7-16,-5 5-9 15,-4 5 0-15,4 8-11 16,-8 9-4-16,4 11-13 16,-3 2-9-16,-1 10-18 15,5 1-5-15,-3 3-12 0,5-2-2 16,3-5-2-16,3-3-2 16,5-6 0-16,3-4-2 15,6-10-2-15,1-7-1 16,8-10-32-16,2-7-27 15,6-9-63-15,0-3-39 16,2-8-104-16,-1-5 169 16</inkml:trace>
  <inkml:trace contextRef="#ctx0" brushRef="#br0" timeOffset="140722.12">11384 14666 350 0,'0'3'205'16,"-3"9"-27"-16,-3 3-30 15,2 8-40-15,0 7-11 16,-5 7-2-16,5 8-7 15,-7 5-20-15,-1 3-12 16,0-1-31-16,0 1-8 16,2-3-8-16,-3-1-3 15,-1-7-1-15,-2-6-1 0,2-2-1 16,3-2-1 0,1-7 0-16,5 3-1 0,2-11-2 15,3-2-2-15,3-4-4 16,0-3 0-16,1-2 1 15,1-2 2-15,1 0 4 16,3 0 2-16,1 0 4 16,1-3 1-16,-1 2 1 15,-2-3-2-15,8-2-2 16,0 2 0-16,-3-5-2 16,7 0 1-16,-8 3-2 15,1 0 0-15,5 0 0 16,-4 2 1-16,1-4 1 15,4 2 0-15,0 0 0 16,0 1 0-16,0 1 1 16,-3-3 1-16,-3 2-48 15,0-2-40-15,-6 1-124 16,0 1 121-16</inkml:trace>
  <inkml:trace contextRef="#ctx0" brushRef="#br0" timeOffset="141189.6">11193 14974 464 0,'0'0'281'0,"-1"-1"-21"16,1 1-35-16,0-1-73 15,0 1-32-15,-1 0-59 16,1 0-17-16,0 0-21 15,0 0 2-15,0 0 12 16,12 5 6-16,4 0-3 16,30 10-7-16,-26-11-14 15,2-2-6-15,-7 0-7 16,-2-2-1-16,5 0-1 16,-3 1 0-16,7 0-1 0,0 1-1 15,-7-1 0-15,2 1 1 16,-5-1 0-16,-1-1 1 15,-2 2-35-15,-2-2-46 16,2 0-129-16,0 0-122 16,-1-1 201-16</inkml:trace>
  <inkml:trace contextRef="#ctx0" brushRef="#br0" timeOffset="141609.48">11777 14513 236 0,'15'1'186'0,"3"1"35"15,2 2-42-15,-2 4-39 16,0 6-14-16,4 3-30 0,-6 6-13 16,3 7-19-16,3 3-2 15,-7 6 11-15,3 3 4 16,-8 8-8-16,-6 4-4 15,-4 9-8-15,-1 6-6 16,-7-2-15-16,-5 0-9 16,-5-5-12-16,-4-3-3 15,-3-1-4-15,-3-2 0 16,-7-5-27-16,-3-3-41 16,-8-12 39-16</inkml:trace>
  <inkml:trace contextRef="#ctx0" brushRef="#br0" timeOffset="143030.2">12747 15053 349 0,'2'-1'212'16,"8"1"-33"-16,4 2-78 16,29 9-34-16,-25-7-37 15,5 1-11-15,3-2-7 16,-6-2-2-16,2 0-3 16,-1-4 0-16,-3 2 0 0,0 0 0 15,2-1 0-15,-8 1-1 16,4-3-117-16,1 2 83 15</inkml:trace>
  <inkml:trace contextRef="#ctx0" brushRef="#br0" timeOffset="143338.38">12834 14921 610 0,'-19'-43'288'0,"28"46"-136"15,5-1-42-15,3 4-69 16,2-3-22-16,0 1-11 15,2 1-3-15,0-2-1 16,-2 2 0-16,-1-2 0 16,4-1 0-16,-2-1-31 15,3 1-46-15,1-2 47 16</inkml:trace>
  <inkml:trace contextRef="#ctx0" brushRef="#br0" timeOffset="144320.26">14358 14719 250 0,'1'-5'186'0,"-1"3"42"16,0-1-27-16,-1 2-21 15,-1 0-16-15,2 0-21 16,-2 0 0-16,1 0-19 15,-9-1-12-15,-4-2-29 16,-28-1-12-16,22 7-17 16,0 3-3-16,-7 1 3 15,-1 3 2-15,-5 5 2 16,2 2-1-16,1 12-14 16,2-1-9-16,-3 6-15 15,1 3-6-15,2 1-8 0,-3 6-2 16,6-1-1-16,-1-3-1 15,6-3 0-15,3-4-1 16,10-3-2-16,6-2-2 16,9-7-2-16,5-2-1 15,6-4 1-15,7-4 0 16,7-1 4-16,-2-5 1 16,7 0 0-16,1-1 1 15,-7-7 0-15,4 0 0 16,-1-3 0-16,1 0 1 0,1 4-1 15,0 3 9-15,-4 1-86 16,-2-1-67-16,-4 4-210 16,-1 0 204-16</inkml:trace>
  <inkml:trace contextRef="#ctx0" brushRef="#br0" timeOffset="145661.16">15148 14920 343 0,'-81'41'187'16,"80"-24"-44"-16,4-1-48 16,10-1 13-16,2-3 28 15,3-2 14-15,0-5-7 16,5-2-23-16,3-5-35 0,2-5-12 15,2-4-9-15,-1-3 0 16,-4-6-1-16,-1-2-3 16,-2-4-11-16,-5-5-4 15,0-1-19-15,-1-1-7 16,-6-1-4-16,1 5 1 16,-8 5 3-16,-5 0 4 15,-4 10 6-15,-7 1 1 16,-6 6-7-16,0 1-7 0,-7 1-10 15,2 6-5-15,-1 4-3 16,-3 5-3-16,1 13-3 16,-1 0 1-16,8 12-1 15,-2 4 2-15,4 5 1 16,-4 3 0-16,6 3 0 16,-3 3-1-16,6-1 1 15,3-2 0-15,3-8-1 16,7 1 2-16,2-7 0 15,3-3 0-15,7-7 1 16,1-7 0-16,6-6 0 16,4-2 1-16,1-5 1 15,4-5 1-15,0-5 0 16,3-2 1-16,5-5 1 16,0 0-1-16,0-7 1 15,0 1-1-15,1-4-30 0,-1 0-48 16,-1 2-142-16,-1-4-164 15,-6-3 236-15</inkml:trace>
  <inkml:trace contextRef="#ctx0" brushRef="#br0" timeOffset="146290.47">15612 14427 542 0,'-2'-1'276'16,"1"0"-93"-16,0 1-32 15,0 0-30-15,0 0-3 0,0 0 2 16,1 0-12-16,0 0-28 15,0 0-10-15,7 1-17 16,6 1-8-16,-1-1-23 16,26-1-7-16,-28 0-7 15,-4-4-3-15,9 0-1 16,0 0-1-16,0-1 0 16,1 0 1-16,-3 2-1 15,-5-2 6-15,-1 0-60 16,2 2-49-16,-5-1-149 15,6 1-150-15,-1 1 254 16</inkml:trace>
  <inkml:trace contextRef="#ctx0" brushRef="#br0" timeOffset="146857.13">16165 13905 387 0,'5'-5'198'0,"-6"2"-68"15,-3 3-48-15,4 0-13 16,0 0 10-16,0 0 22 16,0 4 15-16,0 16-20 15,-4 31-7-15,3-21-18 16,-3 3-10-16,-2 4-32 16,2 5-11-16,-6 3-11 15,-2 3-2-15,0 8-1 16,-2-1 0-16,2 2-1 15,2-3 0-15,0-10-1 16,5-6 0-16,2-10-2 16,3-5 0-16,6-8-1 15,-4-6 0-15,5-3 5 16,0-1 9-16,2-3 15 16,3 2 4-16,0-4-2 15,-2 0-6-15,5 0-12 16,-3 0-4-16,-1-3-3 15,3-2 0-15,-4-1-2 0,3-1 2 16,2-1 0-16,0 2 0 16,-2-3-22-16,-2-2-35 15,0-1-93-15,-7-2-72 16,4-2 129-16</inkml:trace>
  <inkml:trace contextRef="#ctx0" brushRef="#br0" timeOffset="147141.37">15995 14134 726 0,'0'0'352'16,"-1"-1"-98"-16,2 2-122 15,-1-1-36-15,0 0 13 16,0 0-15-16,0 0-17 16,7 3-16-16,8 0-36 15,29 29-13-15,-23-29-8 16,2-3-1-16,4 1-2 16,-2-2 0-16,1 1-38 15,4 2-45-15,0-1-232 16,4 0 206-16</inkml:trace>
  <inkml:trace contextRef="#ctx0" brushRef="#br0" timeOffset="148420.91">17190 14551 554 0,'2'-6'329'0,"-4"1"-51"0,-1 1-98 16,4 2-46-16,-2 1-62 16,1 1-36-16,0 0-27 15,0 0-1-15,0 0 14 16,7 18 17-16,11 28 15 16,-9-25-4-16,-5 6-7 15,2 2-8-15,-4 11-4 16,0 7-2-16,2 12-5 15,-1 8-3-15,-2 6-8 16,-1-1-3-16,-4-8-5 16,0-4 0-16,3-11-2 15,0-6 0-15,6-6-2 16,0-8 1-16,2-14-2 16,-1-2-1-16,1-12 15 15,1-5 22-15,-2-14 24 16,4-6 2-16,3-16-3 15,-5-4-9-15,9-6-7 0,-2-8 2 16,8-12-8-16,5-6-11 16,0-7-16-16,4 2-5 15,-1 12-2-15,-2 2-2 16,-1 10 0-16,-2 1 0 16,-3 9-1-16,-4 9 0 15,-6 13-4-15,-2 7-21 16,-8 12-74-16,-1 0-51 15,-2 9-120-15,0 5-67 0,0 8 215 16</inkml:trace>
  <inkml:trace contextRef="#ctx0" brushRef="#br0" timeOffset="149339.67">17619 15418 648 0,'7'9'285'16,"-5"-5"-118"-16,0 0-46 16,0-3-31-16,-2-2 22 15,0 0 10-15,0 0 2 16,0 0 2-16,3-14-22 15,11-35-39-15,-7 26-16 0,-2-6-23 16,0-4-10-16,3 0-10 16,2 1-3-16,1 2-1 15,1 4 0-15,-3 4 1 16,1 0 1-16,-8 9 7 16,3 1 8-16,-1 9 15 15,-6 2 7-15,3 2-6 16,-1 0-10-16,-1 0-20 15,1 0-8-15,0 0-3 16,1 15 1-16,2 34 2 16,-3-24 2-16,0 8 1 15,-1 3 0-15,0 8 1 16,1 2 0-16,-7 4 1 16,1-1-2-16,-1 0 1 15,1 0 0-15,5-11 1 16,1-2-1-16,3-7-1 15,4-2 1-15,-3-7-1 0,0-2 0 16,-5-8 1-16,1 2 0 16,-1-4 1-16,-3-4 1 15,2-2 3-15,-2 0 5 16,0-2 9 0,3 0 4-16,0 0 1 0,-2 0-1 15,3-2-6-15,-8 1-3 16,-12-1-2-16,-31-8-2 15,26 5-2-15,-2-1-2 0,3 3-1 16,3 1-2-16,7 1-2 16,3 1 0-16,5-4 4 15,2 4 0-15,4 3-8 16,2-3-4-16,-2 0-6 16,0 0 0-16,8 1 8 15,14 3 4-15,34 5 4 16,-26-6 1-16,2-1 1 15,1 1-2-15,-5-2-2 16,1-1-1-16,-2 5-1 16,-2-2 0-16,2 3-14 15,0-2-40-15,-1-2 37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01:33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10357 6112 165 0,'0'14'109'0,"-4"-9"3"16,5 6 5-16,-2-4 2 15,-2-5-7-15,0 2-4 16,-1-4-7-16,4-1-8 0,-1 0-13 16,0 0-22-16,1 0-7 15,0-4-14-15,2-14 5 16,6-37 4-16,-8 23 0 15,2-5-8-15,2-1-8 16,3-3-9-16,-1-4-6 16,-3-4-7-16,1-1-3 15,-1-4-2-15,4-1 0 16,4 5-1-16,-6 1 1 16,2 0-1-16,-4 1 0 0,-3-3 0 15,-1 1 1-15,-2 5-1 16,3 1 1-16,0 7-2 15,0 0 1-15,0 5-1 16,-2 3-1-16,-2 8 2 16,-2 5-1-16,2 9 1 15,-2 1 0-15,-1 6-9 16,2 6-3-16,-7 6-3 16,-1 5-2-16,-5 8 9 15,0 3 2-15,5 5 3 16,-2 1 1-16,3 1 0 15,1-4 1-15,-6-6 1 16,3-5 1-16,8-6 6 16,-4-5 5-16,11-7-1 15,0-7-2-15,0-14-6 16,12-3-7-16,-3-10-1 16,1-5 0-16,11-1 1 0,2 2 1 15,-2-4-1-15,4 6 0 16,-3 5-1-16,-2 0 1 15,2 16-1-15,-3 3-2 16,-10 9-6-16,-1 2 1 16,-7 11 4-16,1 8 4 15,-4 6 9-15,-2 7-1 16,-3 4 0-16,0 1-3 16,1 3-1-16,2 1 0 0,1 0-47 15,1-4-42-15,-1-4-161 16,2-6 152-16</inkml:trace>
  <inkml:trace contextRef="#ctx0" brushRef="#br0" timeOffset="831.82">10036 4169 343 0,'-78'-32'179'16,"74"31"-36"-16,4 0-35 15,3 4-53-15,-3-3-12 16,0 0-11-16,0 0 7 16,5 16 20-16,19 33 0 15,-11-26-15-15,4-1 0 16,3 5 9-16,0-2 4 0,1 3 10 16,0-1-4-16,-4-3-21 15,0 0-6-15,-1-1-19 16,-3 0-5-16,3 0-4 15,-4-1-1-15,-2 1 0 16,1-1 0-16,1-2 0 16,-2-2 0-16,-5-5 0 15,5-2 0-15,-9-7-51 16,-2-3-47-16,2-6-286 16,-2 4 247-16</inkml:trace>
  <inkml:trace contextRef="#ctx0" brushRef="#br0" timeOffset="1088.01">10271 4152 406 0,'7'-39'263'16,"-20"67"-23"-16,-3 6-29 15,-6 8-68-15,-1 2-40 16,-7 0-45-16,4 0-11 16,-3-2-27-16,2-1-9 15,7-4-7-15,0-3 4 16,4-9-73-16,3-3-48 16,9-11-160-16,2-1 157 0</inkml:trace>
  <inkml:trace contextRef="#ctx0" brushRef="#br0" timeOffset="1572.22">10205 4478 319 0,'58'36'190'0,"-57"-29"-27"16,-2-2-33-16,3-3-22 0,-4-3-4 15,2 0-12-15,0 0-10 16,0 0-38-16,2-4-24 15,-2-13-16-15,40-27-2 16,-26 29 0-16,-1 0-1 16,2-2 0-16,-6 6-1 15,3 1-1-15,-4 5-1 16,-4 6 3-16,2 2 10 0,-5 7 28 16,1 1 11-16,2 6 11 15,-2 5-1-15,-2 6-3 16,-2 5-9-16,-4 0-11 15,2-1-7-15,-3-5-21 16,4-1-1-16,2 0-1 16,-5-4-1-16,7-1 5 15,-1-3-20-15,-2-7-88 16,4-1-65-16,1-7 89 16</inkml:trace>
  <inkml:trace contextRef="#ctx0" brushRef="#br0" timeOffset="1928.33">10640 3899 273 0,'-7'4'215'16,"-4"14"46"-16,-1 6-30 15,0 10-22-15,-5 8-45 16,-4 8-56-16,0 6-31 16,-2 5-41-16,7-1-14 0,4-5-16 15,1-4-2-15,5-6-3 16,3-3 1-1,5-3-1-15,5-2 0 0,4-6-5 16,0-5-16-16,3-8-47 16,0-2-40-16,0-7-143 15,6-6 158-15</inkml:trace>
  <inkml:trace contextRef="#ctx0" brushRef="#br0" timeOffset="2287.33">10827 4288 383 0,'0'0'186'0,"-1"29"-51"16,-11 35 16-16,6-29-5 0,6-2-33 15,4-8-56-15,2-5-8 16,10-8-13-16,-4-5 2 16,2-7 1-16,5-6-11 15,-4-5-4-15,1-3 0 16,0-4-1-16,0 4-1 16,-6-3-5-16,-1 1-1 15,-7-2-3-15,-1-1 0 0,-2-1-4 16,-3 1-1-1,-1 2-13-15,1 0-23 0,0-1-60 16,2 0-44-16,2 1-230 16,-2-4 236-16</inkml:trace>
  <inkml:trace contextRef="#ctx0" brushRef="#br0" timeOffset="2532.67">11040 3862 516 0,'20'12'251'0,"2"7"-103"16,1 6 20-16,-2 7-17 16,-5 5-30-16,-9 9-14 0,-4 3-10 15,-5 8-18-15,-3 4-15 16,-5 2-35-16,-1 0-12 15,-7 3-6-15,-2 0 7 16,-3-2-78-16,-4 1-80 16,2-11 90-16</inkml:trace>
  <inkml:trace contextRef="#ctx0" brushRef="#br0" timeOffset="5288.67">4855 10333 243 0,'-8'-3'168'0,"10"4"-8"16,8 8-39-16,-9-4-19 15,6 6-13-15,-7-4 6 16,1 2-8-16,7 7 7 0,4 6-1 15,-1 6-7-15,5 8-5 16,0 7-17-16,10 6-22 16,1 4-10-16,-2 2-19 15,4 0-4-15,-5-1 50 16,2-3 3-16,-1-5 1 16,0-1 1-16,-2-7-50 15,-1 2-3-15,-2-1-2 16,-4 2 1-16,4 1-1 15,-2-7 0-15,-1-3-26 16,-3-8-36-16,-4-11-103 16,-2-3-115-16,-4-15 167 15</inkml:trace>
  <inkml:trace contextRef="#ctx0" brushRef="#br0" timeOffset="5569.05">5283 10460 771 0,'-5'1'349'16,"-5"12"-168"-16,-5 5-24 16,-6 14-44-16,-2 4-14 15,-9 8-24-15,-1 2-13 16,-3 7-17-16,-3 0-8 0,1 2-8 15,0 0-3 1,4 1-14-16,1-2-6 0,6-1 17 16,-1-3-45-16,-1-5-58 15,0-3-56-15,5-7-239 16,1-4 250-16</inkml:trace>
  <inkml:trace contextRef="#ctx0" brushRef="#br0" timeOffset="6053.26">6190 10184 517 0,'-18'-5'290'0,"-3"2"-88"16,-2 7-22-16,-5 2-4 0,1 11-44 16,0 4-17-16,-2 9-15 15,-1 6-14-15,2 11-25 16,-1 9-9-16,-1 13-29 16,2 13-8-16,0 8-8 15,2 4-3-15,11 3-2 16,4-2-1-16,11-7 0 15,1-3 0-15,10-10-2 16,3-11-1-16,5-16-36 16,6-10-38-16,8-15-106 15,-1-4-100-15,5-14 175 16</inkml:trace>
  <inkml:trace contextRef="#ctx0" brushRef="#br0" timeOffset="6515.31">6616 10718 527 0,'-3'-1'250'0,"3"1"-92"16,-17 23-49-16,-25 40-3 16,27-24-1-16,8 9 8 15,4-1 2-15,2 0-20 16,4-1-26-16,5-14-39 16,3-4-19-16,6-16-11 15,0-9 0-15,7-12 6 16,4-9 3-16,8-11 3 15,3-5 0-15,-9-9 0 16,-1 1 3-16,-6 2 0 16,-3 1 1-16,-7 8 3 15,-8-1 3-15,-10 0 0 16,-7-2 0-16,-7-2-8 16,-2 5-5-16,7 4-13 15,0 4-16-15,4 10-49 16,2 2-15-16,2 5-47 15,2 0-34-15,1 6 114 16</inkml:trace>
  <inkml:trace contextRef="#ctx0" brushRef="#br0" timeOffset="6849.42">7048 10118 576 0,'36'1'283'0,"-6"9"-93"16,-1 10-42-16,2 18-38 15,-3 4-31-15,-9 11-54 16,-5 4 42-16,-7 4 5 15,-1 14 8-15,-9 8 27 16,0 8-59-16,-6-4-15 16,-4-3-11-16,-1-7-10 15,-6-11-1-15,0-1 1 16,0-9 0-16,-3-6 1 16,0-6-19-16,0-12-128 15,-2-4-177-15,-6-15 193 16</inkml:trace>
  <inkml:trace contextRef="#ctx0" brushRef="#br0" timeOffset="7670.73">8405 10856 533 0,'-54'4'264'0,"67"3"-99"16,3-2 21-16,4 3-68 15,6 2-29-15,0-2-46 16,4-2-18-16,-1-1-15 15,2-4 0-15,-2-7-1 0,4 0 0 16,5-8-17 0,-8 0-35-16,3-4-159 0,-6-2 135 15</inkml:trace>
  <inkml:trace contextRef="#ctx0" brushRef="#br0" timeOffset="7947.55">8582 10487 886 0,'1'-7'348'0,"2"5"-263"15,0 2-7-15,-3 0-58 16,0 0-7-16,13 2-4 15,4 2 0-15,25 6 0 16,-23-6-3-16,5-1 1 16,6-1 0-16,6 3 0 15,0-3 6-15,4 2-81 16,-2-1-71-16,3 0 88 16</inkml:trace>
  <inkml:trace contextRef="#ctx0" brushRef="#br0" timeOffset="8795.43">10719 10533 398 0,'3'-15'225'16,"0"-1"-28"-16,-6 2-15 0,-5 1-20 16,1-1-7-16,-9 2-6 15,2-3-4-15,-7 3-13 16,-2 3-13-16,-7 1-35 16,-5 5-11-16,-6 3-29 15,-2 4-10-15,-4 5-15 16,0 4-8-16,6 12-9 15,0 7-4-15,2 13-5 16,-1 5-1-16,0 11-2 16,-1 1 0-16,12-2 0 15,6-1 1-15,11-9 0 16,5-1 0-16,10-9-2 16,5-6-2-16,11-5 1 15,0-8-1-15,10-6 3 16,5-4 3-16,3-7 4 15,5-2 2-15,8-5 3 16,-3-5-9-16,4-4-69 16,5-5-65-16,-8-3-326 0,3-1 303 15</inkml:trace>
  <inkml:trace contextRef="#ctx0" brushRef="#br0" timeOffset="9281.99">10887 10979 659 0,'32'59'345'0,"-34"-57"-28"15,1 1-140-15,-5-1-43 16,5-2 0-16,1 0-29 16,-1 0-17-16,0-1-6 15,0 0-29-15,0 0-30 16,1-10-15-16,3-6-11 16,12-29-4-16,-1 25-2 15,0-3-1-15,4 5 2 16,-8 8 1-1,-3 6 6-15,-1-1 2 0,13-4 1 16,-6 2 2-16,-4 4 4 16,-6 9 7-16,-3 4 13 0,1 5 4 15,-1 8 6-15,-3 4 5 16,-1 14-2-16,-3 4-2 16,-1 4-10-16,2 5-11 15,-1-3-11-15,3-3-2 16,0-1-2-16,2-8-1 15,-1-9-16-15,2-2-27 16,1-8-104-16,0 2-74 0,7-3 129 16</inkml:trace>
  <inkml:trace contextRef="#ctx0" brushRef="#br0" timeOffset="15416.63">12037 10283 547 0,'-31'-57'271'0,"29"54"-82"15,1 0-24-15,-1 1-39 16,1 1-18-16,0 1-38 16,0 0-10-16,0 0-31 15,0 0-10-15,1 0-11 16,0 0 5-16,0 0 6 15,0 0 0-15,8 16 21 16,21 33 2-16,-18-17-1 16,-1 4 4-16,1 16-21 15,-1 7-8-15,0 12-1 16,1 2-3-16,-1-4-5 0,-2-9-2 16,1-8 0-16,-2-5 0 15,0-11-3-15,2-1 0 16,2-14-1-16,-2-4-1 15,5-11 14-15,-5-4 17 16,2-5 40-16,-2-9 14 16,1-8 2-16,0-11-12 15,2-7-36-15,2-1-11 16,6-12-16-16,-1-1-5 16,8-16-4-16,1-9-1 0,2-1-1 15,0 4-1-15,-5 12 0 16,-6 4 0-16,-4 12 0 15,1 5 3-15,-4 10-55 16,-1 8-48-16,-5 8-123 16,-4 3-117-16,2 10 214 15</inkml:trace>
  <inkml:trace contextRef="#ctx0" brushRef="#br0" timeOffset="16027.23">12563 10992 672 0,'0'7'289'0,"1"-2"-117"16,1-4-8-16,1-4 4 16,-3 2-17-16,0-1-67 15,4-11-10-15,3-11-40 16,12-28-5-16,-6 32-6 16,0-5-1-16,0 3-7 15,2 1-4-15,-7-3-1 16,5 4-1-16,-6 2 0 15,-1 1-1-15,-2 7 20 16,-3 3 3-16,-1 6 21 16,-1 1 0-16,0 7-23 15,3 3-2-15,-1 11-19 16,0 7-2-16,-3 5 28 0,-6 10 5 16,3 8 1-16,-3 4 2 15,-2 3-28-15,5-2-7 16,0-4-4-16,-2-7 0 15,4-6-50-15,0-5-52 16,3-8-134-16,0-5 137 16</inkml:trace>
  <inkml:trace contextRef="#ctx0" brushRef="#br0" timeOffset="16617.71">13927 10478 486 0,'3'-1'298'16,"5"1"-71"-16,3 1-10 15,3 5-16-15,9 1-54 16,-3 3-28-16,1 1-43 16,0-4-25-16,-3-2-28 15,4 0-6-15,6-5-7 16,-3-2-3-16,1-1 0 16,-3 0 0-16,-1 1 2 15,0 0-8-15,-7-1-89 16,0 1-74-16,-7-3 96 15</inkml:trace>
  <inkml:trace contextRef="#ctx0" brushRef="#br0" timeOffset="16817.21">14221 10400 612 0,'-58'-31'336'0,"52"46"-97"15,0 7-101-15,-2 0-44 16,0 4-62-16,3 4-17 16,1-2-10-16,-3 1-2 15,0-4-44-15,6 1-74 16,1-2 76-16</inkml:trace>
  <inkml:trace contextRef="#ctx0" brushRef="#br0" timeOffset="17308.7">15295 10358 455 0,'-11'-4'293'0,"-4"3"-1"15,-3 1-45-15,-4 4-51 0,-4 0-27 16,2 4-42-16,-4 0-15 15,1 6-37-15,4 3-18 16,-3 8-22-16,2 5-10 16,-4 6-8-16,-1 3-2 15,3 6-3-15,3 2-1 16,3 2-8-16,6 1-2 16,6-7-3-16,1-3-2 15,14-5-3-15,2-5-1 0,6-2 0 16,5-4 0-16,2-5 2 15,2-3 2-15,5-6 1 16,4 0 1-16,0-6-31 16,4 1-56-16,-2-4-170 15,0-2-178-15,11-4 265 16</inkml:trace>
  <inkml:trace contextRef="#ctx0" brushRef="#br0" timeOffset="17967.93">15512 10946 477 0,'92'-46'251'0,"-86"41"-60"16,9 5-21-16,2 0-18 15,-5-1-6-15,8 2-24 16,-3 6-22-16,1-2-54 16,3 9-20-16,-6 1-17 15,-1-2 0-15,0 7 2 16,-4 1 6-16,-4 5 13 16,-7 2 1-16,-9 1 1 15,-1-1-3-15,-11-4-10 16,4 4-2-16,-2-5-1 15,-2 0-2-15,1-8-3 16,0-6-1-16,0-5-6 16,7-4-5-16,5-1-6 15,4-1-4-15,3-4-5 16,1 0-1-16,-1-2 0 16,4 2 1-16,5 0 5 15,1 1 3-15,6 1 8 16,1 0 6-16,-7 3 8 15,7 2 4-15,-5 2-1 0,5 2-4 16,4 2-6-16,-1 3-2 16,8 1-3-16,-1-1 0 15,-1 1 0-15,8-2 0 16,-5-5-1-16,3 3 20 16,1-5-108-16,0-1-73 15,1-1 104-15</inkml:trace>
  <inkml:trace contextRef="#ctx0" brushRef="#br0" timeOffset="18823.16">16814 10278 515 0,'3'-9'261'0,"-2"5"-91"15,0 0-12-15,3 3-45 16,-4 1-25-16,0 0-25 15,0 0 0-15,0 0-18 16,4 8-12-16,2 16-13 16,27 29 0-16,-24-16 5 15,5 11 1-15,-1 9-3 16,-3 10-5-16,1 9-9 16,-2 0-2-16,-2-2-2 15,4-5 0-15,-4-6 0 16,3-1 0-16,-1-7 0 0,0-9 0 15,-1-19 30-15,-1-8 3 16,-1-15 18-16,2-4 22 16,1-12-6-16,2-8 1 15,1-20-16-15,0-7-13 16,5-10-9-16,3-8 1 16,3 1 0-16,0-4-8 15,1-2-13-15,1 3-5 0,-3 4-3 16,0 1-1-16,-2 11-2 15,-7 3-1-15,-3 9-2 16,-2 4 1-16,-3 10-4 16,6 9 3-16,-2 9-61 15,-5 5-39-15,3 7-88 16,-7 2-89-16,2 8 181 16</inkml:trace>
  <inkml:trace contextRef="#ctx0" brushRef="#br0" timeOffset="19518.41">17386 11030 649 0,'0'0'300'0,"0"0"-137"16,5 0-9-16,22-1-38 16,28-1-8-16,-29 5-26 15,1 5-8-15,-4 6-36 16,-4 6-7-16,-5 4-2 15,-4 3-1-15,-10 4-6 16,0-2-3-16,-8 3-3 16,-7-2-3-16,-2-4 1 15,-4-1-1-15,-5-7 4 16,-2-5 1-16,0-5 0 16,5-1-2-16,0-4-6 15,3-1-3-15,7-2-3 16,2-2-1-16,8 5 3 15,3 0 0-15,2-4 1 0,-2 0 4 16,0 0-4-16,0 0 3 16,15-1 10-16,30 1 2 15,-23 5 9-15,1 2-1 16,2 0-9-16,2 2-4 16,0 7-11-16,0-2 0 15,2 2-4-15,1 2 1 16,-1-3-2-16,-2-1-1 0,4 2-51 15,-1 2-56-15,0 1 68 16</inkml:trace>
  <inkml:trace contextRef="#ctx0" brushRef="#br0" timeOffset="22291.52">19112 11040 406 0,'-39'-29'282'16,"44"32"-21"-16,10 3-67 16,1-1-30-16,-1-2-73 15,8 2-27-15,2-2-31 16,-2-1-7-16,8 1-13 15,-7-4-3-15,4-3-5 16,-1-2 7-16,-5-5-95 16,2 1-72-16,-5-3 97 15</inkml:trace>
  <inkml:trace contextRef="#ctx0" brushRef="#br0" timeOffset="22514.48">19246 10779 789 0,'-1'4'367'15,"1"-5"-156"-15,3-2-21 16,-3 2-71-16,0 0-33 16,8-1-56-16,10-4-14 15,37-7-16-15,-26 10-1 16,-5-6-44-16,3-1-47 15,6-3-181-15,10-1 172 16</inkml:trace>
  <inkml:trace contextRef="#ctx0" brushRef="#br0" timeOffset="22950.31">20688 9679 705 0,'-93'-6'305'16,"64"26"-83"-16,-1 11-171 0,5 9 4 15,-8 18 29-15,3 16-11 16,-4 23-7-16,-7 10 7 16,2 17-18-16,-1 4 5 15,4 9-9-15,7 2-1 16,7-4-5-16,9 0-12 15,10-14-8-15,3-6-10 16,6-15-8-16,4-10-2 16,12-23-3-16,2-10-1 0,10-14-32 15,0-8-31-15,2-12-113 16,6-5-112-16,3-14 181 16</inkml:trace>
  <inkml:trace contextRef="#ctx0" brushRef="#br0" timeOffset="23699.34">21836 9546 537 0,'-3'-5'288'15,"-3"-2"-128"-15,-3 4 16 16,-3 1-12-16,-7 1-28 16,1 3 1-16,-7 3-15 15,-4 7-22-15,0 5-39 16,-1 0-20-16,2 6-23 15,1 6 0-15,-1 4 7 16,-5 3 4-16,-6 3 0 16,-3 0-5-16,-1 2-10 0,3 2-2 15,5 2-3-15,5-1 0 16,9-5-2-16,9-5-1 16,8-7 0-16,3 0 0 15,8-8 0-15,3 2-3 16,12-8-2-16,5-1 0 15,4-5 2-15,4-4 0 16,0-1 1-16,-3-4-1 16,-2 0 0-16,-2 0-4 0,-4-4-59 15,-1 2-38-15,-6-4-123 16,-4-2-105-16,9-1 209 16</inkml:trace>
  <inkml:trace contextRef="#ctx0" brushRef="#br0" timeOffset="24032.42">22012 9947 682 0,'14'2'392'16,"-11"14"0"-16,-5 2-234 15,1 10-29-15,-4 1-54 16,-8 2-45-16,4 0-17 15,-4-5-8-15,3 1-2 16,2-4-32-16,-2-2-76 16,3 1 71-16</inkml:trace>
  <inkml:trace contextRef="#ctx0" brushRef="#br0" timeOffset="24779.42">21453 10927 670 0,'5'-10'300'0,"-10"0"-97"15,-4 4-92-15,-4 0 23 16,-5 1-3-16,-5 4-16 16,-3 1 6-16,-4 6-6 15,-3 3-20-15,-1 7-26 16,1 3-22-16,1 10-30 15,2 4-8-15,3 11-6 16,2 6-2-16,4 4 1 16,3 3-1-16,8-1 4 0,8-5 1 15,2-12 0-15,5-7-1 16,7-6-5-16,2-4 0 16,8-8-2-16,3-3 1 15,1-6 0-15,5-5-9 16,1 0-46-16,-1-4-30 15,5-5-86-15,-3 5-54 16,6-7 145-16</inkml:trace>
  <inkml:trace contextRef="#ctx0" brushRef="#br0" timeOffset="25426.24">21654 11351 507 0,'-3'65'251'15,"12"-71"-99"-15,5 0 13 16,2 2-36-16,-2 2-10 15,4 1-20-15,-1 5-13 16,-5 5-34-16,-3 0-7 0,-5 3-9 16,1-1-4-16,-6 3-11 15,0 1-6-15,-6 2-4 16,-2 1-3-16,-1-2-2 16,-6-4 1-16,-1-3 2 15,0-1 1-15,3-2 1 16,0-2-2-16,8 2-2 15,-4-4-2-15,9-2 3 16,1 1-3-16,1-2-1 16,-1 1 3-16,0 0 0 15,0 0 2-15,0 0 2 16,13 1-2-16,2 3-3 16,28 13-1-16,-25-7 0 15,1-1-2-15,-1 0 0 16,2 0-1-16,0-1-2 15,-3-4 0-15,1 0-1 16,-4-4 2-16,0-3-55 16,3 0-35-16,-1-10-132 0,3-2-236 15,1-6 306-15</inkml:trace>
  <inkml:trace contextRef="#ctx0" brushRef="#br0" timeOffset="25832.15">22893 9464 537 0,'21'-11'243'0,"4"18"-37"15,0 7-175-15,-4 23 6 16,-1 8 21-16,-2 14 51 16,-1 9 21-16,-3 11 18 15,-4 8 2-15,-7 19-45 16,-8 8-15-16,-16 9-28 15,-6 6-14-15,-10 11-20 16,-8 5-5-16,-9 6-10 16,0 4-3-16,-7-6-2 15,5-5-2-15,-4-11 0 16,-5-3-1-16,-8-11-30 0,-14-4-77 16,-8-6 70-16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02:24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16068 14628 449 0,'82'-51'271'0,"-81"43"-37"16,4 6-56-16,-5 2-20 16,3 8-60-16,-2 4-31 15,1 13-27-15,5 11 0 16,-1 18 6-16,-1 8 3 15,3 27-11-15,0 9-6 0,7 22-4 16,2 12 6 0,-2 22 14-16,4 10 3 0,-3 16 8 15,-1 12 6-15,-3-5 6 16,-4-2-2-16,0-6-14 16,0-15-15-16,-4-16-26 15,-2-10-2-15,-3-17-3 16,0-2 0-16,-2-20 0 15,-3-10 0-15,1-22-3 16,-3-20 1-16,0-17-45 16,3-10-43-16,0-16-138 15,2-4-97-15,-1-18 192 16</inkml:trace>
  <inkml:trace contextRef="#ctx0" brushRef="#br0" timeOffset="540.54">14883 16288 1033 0,'-12'-14'391'0,"4"-4"-253"16,3 1-53-16,7 7-48 16,1-2-1-16,7 8-44 15,7 3-7-15,9 2 0 16,11 8 3-16,14 3 5 15,6 0 1-15,13 2 1 16,5-2 1-16,17-4-1 16,13-2 0-16,10-5 14 15,9-1 3-15,12-2 29 16,4-1 5-16,8-3-8 16,5 1 2-16,4-5-23 15,-2 0-3-15,9 4-2 16,-1-1-3-16,0 3-4 15,0-1 0-15,1 3-2 16,-1-1-1-16,-9 4 0 0,-8-2-1 16,-9 0 2-16,-9 0-1 15,-5-1 1-15,-12-1 0 16,-13-2-6-16,-8-2-32 16,-10-6-111-16,3-1-89 15,-10-4 135-15</inkml:trace>
  <inkml:trace contextRef="#ctx0" brushRef="#br0" timeOffset="1120.01">18963 15772 555 0,'-6'0'324'0,"2"3"-21"16,4 1-179-16,0 2-38 15,6 4-50-15,-2-1-16 16,14 7-7-16,8 0 5 0,4 4 1 15,4-3-4 1,-4 1-8-16,2-2-3 0,-6 0 1 16,2 3-4-16,-7 1 55 15,-3 2 21-15,-10 2 37 16,-6 2 17-16,-7 5-38 16,-8 0-15-16,-7 0-33 15,-8-1-12-15,-7 1-15 16,-2-3-5-16,-2-4-11 15,4 0-4-15,5-1-33 16,9 4-25-16,7 3-64 16,1-6-51-16,10-1-182 15,-1-4 227-15</inkml:trace>
  <inkml:trace contextRef="#ctx0" brushRef="#br0" timeOffset="1591.75">19383 16174 741 0,'39'11'320'0,"-26"6"-164"16,6 1-15-16,0 3-30 15,4 1-36-15,4 8-53 16,-1-1-3-16,3 10-7 16,0 2-3-16,-1 3 0 15,-5 0-2-15,2-3-3 16,-2-1-2-16,-1-8 7 15,0-3-62-15,-1-8-135 16,-1-8-124-16,1-11 168 0</inkml:trace>
  <inkml:trace contextRef="#ctx0" brushRef="#br0" timeOffset="1796.16">19847 16185 749 0,'-4'0'312'0,"1"3"-114"15,-6 3 214-15,-2 5-185 16,-6 12-123-16,0 5-34 16,-8 12-25-16,-2 8-14 0,-4 10-9 15,-5 7-6-15,3 5-12 16,-1-5-4-16,9-10-37 16,5-5-46-16,8-17-165 15,4-1 157-15</inkml:trace>
  <inkml:trace contextRef="#ctx0" brushRef="#br0" timeOffset="2012.65">19964 16554 936 0,'8'35'346'0,"-7"6"-255"0,-1 2-55 16,-2-1-47-1,-4-3-63-15,1-4 46 0</inkml:trace>
  <inkml:trace contextRef="#ctx0" brushRef="#br0" timeOffset="2947.58">15863 14760 343 0,'11'21'178'0,"-1"-7"-54"15,2-1-50-15,0-9-39 16,3-4 6-16,2-2 34 15,-1-7 16-15,5-3 23 16,0 0 0-16,-1-6-21 16,0-1-1-16,-1-7-19 15,-1 3-9-15,-2-2-3 0,-2-6-8 16,2 5-9-16,-8-8 2 16,3 2-7-16,1 2-6 15,-4-4-9-15,4 4-6 16,-1 0-10-16,-3 3 8 15,-1 9 14-15,3 7 0 16,-7 8-3-16,1 3-11 16,0 11-7-16,-2 0 2 0,7 14 8 15,-5 4 2-15,-2 3-6 16,6 7-5-16,-3-4-4 16,1-2-3-16,3 0-35 15,-6-1-24-15,5-3-79 16,2-2-67-16,6 1 129 15</inkml:trace>
  <inkml:trace contextRef="#ctx0" brushRef="#br0" timeOffset="3406.2">15514 13860 597 0,'1'-5'277'0,"-1"2"-99"15,3 3-43-15,-3 0-51 16,0 0-11-16,0 0-26 16,16 1 13-16,26 45 19 15,-19-21-6-15,-3 0-20 16,3 5-10-16,-1-2-23 15,-7 3-5-15,3 0-4 16,-6-1-1-16,2 1-3 16,-1-4 1-16,-1 1-1 15,-3-5-1-15,-2-1-6 16,-1-4-34-16,1-1-132 16,-4-5-98-16,0-8 151 15</inkml:trace>
  <inkml:trace contextRef="#ctx0" brushRef="#br0" timeOffset="3647.64">15864 13918 509 0,'-2'-7'331'16,"-1"3"0"-16,-2 6-58 15,-2 6-104-15,-2 5-42 16,-6 11-53-16,-5 0-3 15,-2 5-15-15,1 4-12 16,-2 2-25-16,3 4-10 0,-1-1-6 16,2-1-1-16,7-3-17 15,-2-1-30-15,12-2-112 16,-8-5-87-16,6-5 144 16</inkml:trace>
  <inkml:trace contextRef="#ctx0" brushRef="#br0" timeOffset="4092.46">15869 14117 500 0,'68'-30'270'16,"-61"29"-43"-16,3 1-29 15,1 0-55-15,-1 1-29 16,-2 4-59-16,-4-2-3 15,-2 9-13-15,-1-2-2 16,-1 6-6-16,0 2-11 0,-2-4-12 16,-1 6-2-1,2 1-1-15,-1-7-2 0,2 6-3 16,1-6-2-16,2 3-4 16,7 5 0-16,2-5-2 15,3-2 1-15,4-10 2 16,0 0 15-16,3-5-65 15,1-5-41-15,5-3-171 16,-2-1 152-16</inkml:trace>
  <inkml:trace contextRef="#ctx0" brushRef="#br0" timeOffset="6322.51">10950 14371 478 0,'-9'-10'213'0,"6"9"-74"16,2 5-36-16,-6 10-47 15,4 4-3-15,1 15-20 16,-6 2 13-16,7 13 35 16,-1 8 14-16,-2 13 5 15,4 10-15-15,-1 18-35 16,1 12-14-16,-2 20-23 16,2 11-3-16,-2 22-3 15,1 10-2-15,0 9 9 16,-8-2 17-16,1-8 38 15,-1-10 15-15,-1-13 5 16,3 3-16-16,-1-14-37 16,4-8-15-16,0-15-14 15,1-19-1-15,-1-19-2 0,-4-6 1 16,8-14-3-16,-5-15-1 16,5-15-6-16,-3-9-14 15,3-15-53-15,2-2-41 16,-2-8-74-16,6-8-56 15,-8-9 156-15</inkml:trace>
  <inkml:trace contextRef="#ctx0" brushRef="#br0" timeOffset="6983.49">10288 16199 559 0,'-17'-9'264'0,"1"2"-98"15,8 6-31-15,-5-3-34 0,4 0-22 16,7 2-49-16,-2-1-14 16,14 4-6-16,3 2-4 15,10 4 13-15,5 2 7 16,12 3 0-16,3-1-1 15,10 0 0-15,8-1 0 16,7-6-6-16,7-2-1 16,6 0-3-16,0-1-3 15,4 2-1-15,-1-3 1 0,10 0 12 16,5 0 2-16,-3-5-2 16,2 5-1-16,-2 1 8 15,-3-2 2-15,7 1 1 16,-2 1 0-16,-16 0-21 15,-2 0-4-15,-12 3-2 16,-4 0-1-16,-5 1 0 16,-4 2 0-16,-12 0 2 15,-3-2 1-15,-11-1 0 16,-6-2 1-16,-8 2 0 16,-7-2 0-16,-1-1 0 15,-1 2 0-15,-6-7 2 16,0 3-4-16,0 0-48 15,0 0-40-15,-2 0-121 16,1 0-73-16,0-11-173 16,2-1 269-16</inkml:trace>
  <inkml:trace contextRef="#ctx0" brushRef="#br0" timeOffset="7401.37">12376 16011 595 0,'-19'-2'257'16,"32"5"-107"-16,8 3-49 15,2 3-9-15,-3 1-18 16,0-1-33-16,2 3-27 16,-4-3-6-16,3 7-3 15,-3-1 25-15,-7 2 35 16,0 3 16-16,-7 2 24 15,-8 2-18-15,-6 0-24 16,-3 5-10-16,-9-1-21 16,0 3-8-16,-6 1-12 0,-2-3-6 15,4-2-30 1,0 1-38-16,6-3-99 0,2-1-60 16,9-2 130-16</inkml:trace>
  <inkml:trace contextRef="#ctx0" brushRef="#br0" timeOffset="7913.52">12845 16162 537 0,'5'-5'261'16,"1"2"-99"-16,2 5-20 15,0 4-27-15,-1 13-27 16,2 5-27-16,0 10-2 16,2 7 4-16,-3 8 12 15,1-1 3-15,0 1-24 16,-6-4-11-16,7-6-26 0,-5-3-6 16,-1-13-2-16,4-5-2 15,-4-12 18-15,0-7 17 16,3-12 19-16,-3-8 7 15,2-11-13-15,-2-5-14 16,6-4-22-16,0-1-5 16,4 0-7-16,2 1-3 15,1 0-2-15,2 1-1 16,0 3-41-16,2 1-48 16,4 8-112-16,-2 3-126 0,1 9 204 15</inkml:trace>
  <inkml:trace contextRef="#ctx0" brushRef="#br0" timeOffset="8154.88">13387 16511 986 0,'-2'46'385'16,"-3"5"-265"-16,-2 3-99 16,-4-2-81-16,-3 0 37 0</inkml:trace>
  <inkml:trace contextRef="#ctx0" brushRef="#br0" timeOffset="9198.08">10721 14474 217 0,'-66'112'174'15,"67"-103"36"-15,-1-1-51 16,5-1-41-16,-1-5-7 16,-1-1 4-16,4 1 12 15,2-6 2-15,-2-4-8 16,4-5-36-16,1-5-20 0,8-8-35 16,-4-3-13-16,2-12-9 15,4 0-1-15,-4-2-4 16,5 1-1-16,0 6-2 15,-8 4-1-15,3 14-4 16,0 8 2-16,-3 15 15 16,5 11 10-16,-4 13 16 15,3 7-1-15,-6 10-10 16,-2 1-8-16,-1 0-9 16,-2 1-2-16,0-8-5 15,1-3-1-15,-2-5-47 16,3-5-53-16,-6 2-248 15,-1-3 223-15</inkml:trace>
  <inkml:trace contextRef="#ctx0" brushRef="#br0" timeOffset="9803.26">9860 13864 347 0,'1'18'196'0,"7"11"-36"16,1 4-17-16,4 9-35 16,3 1-21-16,2 10-29 15,-1 2-17-15,1 5-25 16,-2 1-4-16,-2-12-1 16,0-7 10-16,-7-21 9 0,4-8 0 15,-1-13 55-15,-2-10 13 16,1-17 9-16,-4-13 6 15,-2-14-45-15,2-4-18 16,-1-5-13-16,2 5-7 16,2 2-14-16,1 5-6 15,2-1-6-15,1 1-1 16,1 2-1-16,0-1-2 0,0 12-27 16,-3 5-39-16,3 13-112 15,0 10-82-15,1 15 156 16</inkml:trace>
  <inkml:trace contextRef="#ctx0" brushRef="#br0" timeOffset="10367.69">10201 14247 491 0,'50'-30'257'0,"-39"30"-52"16,-2 3-31-16,-9 0-51 15,9 8-14-15,-9 3-37 16,1 8-13-16,-1 2-30 15,0 2-8-15,-3 0-13 16,-1-5-3-16,-1-5-5 16,-7-4-3-16,5-4-1 15,3 1 0-15,3-1-2 16,2 1-1-16,-1-1-1 16,0-4 1-16,4 5 2 15,5-1 1-15,5-3 1 16,5 2 0-16,-2-7 2 15,-4-2 1-15,9 0 2 16,0-1 0-16,5 2-18 16,3 0-45-16,-4 2 41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04:03.2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1260 12871 282 0,'-79'-39'181'16,"77"36"-4"-16,-2 2-63 16,0 0-19-16,3 0-6 15,0 0-4-15,0 0-10 0,0 1-4 16,-1 0-17-16,2 0-5 16,-2 0-10-16,1 0-6 15,0 0-7-15,0 0-3 16,0 0 0-16,0 0 2 15,1 7 2-15,0 3-1 16,2 2-6-16,17 30-3 16,-8-25 4-16,2 3 5 15,2 3 5-15,-2 5 2 0,4 0-2 16,-1-1-3-16,2 4 0 16,-2-3 6-16,4 5 0 15,-3 5 0-15,4-2-3 16,-1-1-5-16,4 0-2 15,0-3-1-15,1 0-5 16,2-1-5-16,-1-1-5 16,1-2-2-16,-2-6-1 15,-1 2 1-15,-5-3 0 16,0 1 1-16,-1 0 1 16,-5-6 0-16,-1-4-1 15,-3 0 1-15,-8-7 1 16,4 4 1-16,-3-1 2 15,-1-2-11-15,0-1-56 16,1-3-45-16,-2-2-109 16,-1 0-66-16,1-1 173 0</inkml:trace>
  <inkml:trace contextRef="#ctx0" brushRef="#br0" timeOffset="416.42">1685 12943 484 0,'-3'-12'318'15,"0"2"-39"-15,-1 8-67 16,-3-2-38-16,4 4-52 16,3 2-20-16,-2 0-13 15,1-2-5-15,-2 0-6 16,2 2 2-16,-5 18-6 16,-43 25-5-16,32-19-19 15,-5 0-12-15,-1 5-21 16,-1 4-7-16,-4-1-5 15,5 3-1-15,-3 0-1 16,8 1 0-16,-4-5-2 16,3-3 4-16,4-1-41 15,-3-6-25-15,10 1-86 16,-2-7-66-16,2 1-152 0,1-1 222 16</inkml:trace>
  <inkml:trace contextRef="#ctx0" brushRef="#br0" timeOffset="1096.32">1528 12551 427 0,'-9'0'237'16,"2"2"-56"-16,1 5-50 15,-4 3-33-15,4 10-16 16,0 2-1-16,1 5 7 16,4 1 6-16,1-6-16 0,2-3-16 15,3-9-37-15,3-5-16 16,2-5 2-16,1-3 9 15,1-6 12-15,3-1 6 16,-1-4 4-16,-2 1-4 16,1 0-5-16,-8-2-4 15,0 3-6-15,-5-2-2 16,-1 2 2-16,-4 1 0 16,-9-3 0-16,-1 4-3 0,-2 1-7 15,-1 0-2-15,6 7-7 16,3-2-1-16,1 4-4 15,2 3-7-15,5 5-6 16,-1 1-1-16,3-1 4 16,1-4 4-16,-1-1 6 15,3-3 1-15,-4-1 4 16,0 1 1-16,0 0 3 16,0 0 2-16,0-1 2 15,0 0-1-15,-1 0-2 16,1-1-4-16,-3 1-41 15,3 0-46-15,-1 1 50 16</inkml:trace>
  <inkml:trace contextRef="#ctx0" brushRef="#br0" timeOffset="7227.97">2523 13279 263 0,'0'-31'176'0,"-6"27"24"15,-2 0-3-15,-1-1-11 16,3 2-10-16,-3 0-27 16,4 1-15-16,-2 1-26 15,4-2-13-15,-2 2-21 16,4 0-17-16,1 1-38 16,0 0-12-16,0 0-14 15,3 0 3-15,16 6 16 16,29 7 2-16,-23-12 0 15,1 0-2-15,0-1-3 0,1 0-1 16,1 0-3-16,-3 0 0 16,-3 1-2-16,3 0 0 15,-10-2 0-15,5 2 2 16,2 1-1-16,-11-2 1 16,4 4 0-16,-5-1-1 15,-1-1-4-15,2 3-14 16,-2-3-54-16,-2-2-46 15,-2-1-113-15,-5-4-56 0,0 1 174 16</inkml:trace>
  <inkml:trace contextRef="#ctx0" brushRef="#br0" timeOffset="7568.19">2582 12968 614 0,'-3'-1'362'15,"2"1"-96"-15,2 3-116 16,-1-3-52-16,0 0-60 15,0 0-5-15,0 0 4 0,12 5-5 16,5-2-16-16,25 7-5 16,-27-13-4-16,4 4 0 15,0 1-2-15,1-3 0 16,3 3-1-16,-4-4-3 16,4 3-40-16,3 0-44 15,1-1-153-15,0 0 148 16</inkml:trace>
  <inkml:trace contextRef="#ctx0" brushRef="#br0" timeOffset="10123.9">3968 12864 146 0,'40'5'126'16,"-39"-5"15"-16,-1 0-25 15,0 0-8-15,0 0-6 16,0 0 1-16,-1 0 6 0,0 0 2 16,0 0-5-16,1 0-1 15,-1 0-6-15,0 0-4 16,0-1-6-16,0-1-6 16,0 1-19-16,-1 0-7 15,-2 0-9-15,-2 0-5 16,-7 1-6-16,0 0-3 15,-30 3-10-15,26 0-3 16,2 2-6-16,-2 2-1 0,-3 4-4 16,3 1 2-16,-12 0-3 15,6 5-1-15,-3 2-3 16,-4 0-3-16,2 7-1 16,-1-3 0-16,2 3 0 15,0-1 0-15,5-1 1 16,2 4-1-16,4 2-1 15,6 4-2-15,7 0-4 16,1-4 0-16,2-5-2 16,1 0 1-16,4-1 0 15,7 0 1-15,7-4 1 16,1-4 1-16,2-4 2 16,-1-3 0-16,2-1 1 15,3-5 0-15,1-3-1 16,2-1 0-16,-6-4-1 15,-5-3-2-15,-1-2-48 16,-2-1-40-16,6-2-113 0,3 1-96 16,2 3 190-16</inkml:trace>
  <inkml:trace contextRef="#ctx0" brushRef="#br0" timeOffset="10738.25">4027 13356 446 0,'33'38'261'16,"-33"-30"-58"-16,0-4-66 15,-1 1-38-15,2-5-36 16,-1 0-3-16,0 0 9 15,0-1 4-15,0-1-2 16,0 1-12-16,0 0-19 0,1 0-6 16,8-6-14-16,1-7-4 15,28-27-7-15,-28 23-2 16,-3 1 2-16,1 1 3 16,-2 1 5-16,2 1 4 15,-3 4 5-15,0 1 3 16,-3 5 16-16,-2 3 6 15,1 1-5-15,-1 0-7 16,0 0-23-16,0 0-9 16,0 1-2-16,0 16 1 0,2 39 2 15,-6-24 6-15,1 3 7 16,-3 3 2-16,3 0-1 16,-4-7-5-16,2-1-9 15,0-1-1-15,-2-6-3 16,5 0 1-16,-2-5-14 15,1-5-28-15,2-4-88 16,0 2-70-16,1-2 114 16</inkml:trace>
  <inkml:trace contextRef="#ctx0" brushRef="#br0" timeOffset="17461.49">4641 12901 319 0,'-24'-89'162'15,"22"83"-33"-15,0 3-11 16,0 1-1-16,2 1 1 16,0 1-4-16,0 0-12 15,0 0-29-15,0 0-13 16,-1 0-25-16,-1 0-5 0,2 0-13 16,0 0-5-16,0 0-3 15,0 0 1-15,2 6 9 16,1 11 5-16,14 30 7 15,-9-25 0-15,0 2 6 16,0 2 0-16,0 2-7 16,2 5-1-16,2 5-13 15,-1 1-3-15,0 1-6 16,2 5-1-16,-2-1-1 16,0-4 0-16,0-3-2 15,0-8 1-15,4-1-2 16,1-1 0-16,-6-5 0 15,0 0 0-15,-2-6 0 16,-3-5-1-16,2-5 0 16,-4-3 0-16,4-3 16 15,-5-3 16-15,-1-9 13 16,2-2 5-16,1-12-9 16,1-1-9-16,3-11-3 0,2-7 1 15,-5-7 4-15,2-1-1 16,2 2-1-16,-5 2-4 15,1 6-7-15,3 2-5 16,-2 2-6-16,1 4-3 16,6 2-4-16,-4 4 0 15,-2-2-2-15,3 4 0 16,-5 5-1-16,0 2-1 16,1 9-1-16,-3 0-10 0,-1 4-50 15,2 4-37-15,0 3-135 16,3 6-238-16,1 5 312 15</inkml:trace>
  <inkml:trace contextRef="#ctx0" brushRef="#br0" timeOffset="18190.53">5086 13414 313 0,'0'1'223'0,"1"-1"39"15,-1 2-10-15,0-2-47 16,0 0-20-16,0 0-62 16,0-1-17-16,0 0-35 15,0 0-16-15,0 0-14 16,0 0-6-16,4-12-13 16,3-4-5-16,14-29-4 15,-12 26 4-15,-2 1 10 16,0-1 2-16,1 0 5 15,-1 4-2-15,-4 2-8 16,2 3 0-16,-6 6 4 16,1 0 5-16,-4 5 7 15,3 0-2-15,1 0-12 16,-1 0-11-16,1 0-14 16,0 0-1-16,0 2-1 0,3 15 1 15,5 32 4-15,-9-25 1 16,-1 5 1-16,-1 3 1 15,1-2-1-15,-2-2-2 16,1 0-1-16,-3-5 0 16,3-3-1-16,2 2 0 15,0-7-1-15,1 0 1 16,-1-1-11-16,1-10-23 16,-1 1-62-16,-2-1-50 0,3-6-199 15,-1 2 220-15</inkml:trace>
  <inkml:trace contextRef="#ctx0" brushRef="#br0" timeOffset="29861.11">2984 12757 472 0,'0'-54'295'16,"0"49"-64"-16,0 3-60 15,3-2-47-15,-3 3-60 16,0 0-15-16,0 0-8 15,6-2-4-15,8-3-1 16,27-7-2-16,-27 12-8 16,-2 0-3-16,0 1-13 15,-1 0-4-15,1 2-3 16,1 5 0-16,0-1 1 16,0 3 2-16,-3 0 4 15,-1 2 0-15,1 3 1 16,-1 0-2-16,-2 4 1 15,-1 0-2-15,2 2-2 16,-2 2 0-16,2 0-1 16,-3 0 2-16,3 0 3 15,-3 0 2-15,-5 2 1 16,2-1-1-16,-8 0 0 0,4 1 0 16,-2 0-1-16,-3-2 0 15,-2-1 0-15,-2-1 17 16,3 3 5-16,-2 1 3 15,0 3 6-15,-1 0-12 16,-4-1 7-16,2 1 2 16,-3-1-5-16,0-3-6 15,-1-6-12-15,3 2-6 0,5 0-8 16,2-2-3-16,4 4-4 16,-1-6-1-16,-2 0 3 15,-1 0 1-15,1-4-13 16,3 1-23-16,3-2-75 15,1-5-50-15,0-1-168 16,0 2 204-16</inkml:trace>
  <inkml:trace contextRef="#ctx0" brushRef="#br0" timeOffset="30226.13">3066 13035 532 0,'28'-61'346'16,"-33"70"-2"-16,-2-2-110 16,-3 7-70-16,-4 5-29 15,-3 1-35-15,0 8-14 16,-1 7-39-16,2 5-20 0,0 5-17 16,3-1-4-16,1-4-5 15,1-3-1-15,3 0-34 16,-2-4-38-16,2 0-125 15,-1-2-108-15,4-8 187 16</inkml:trace>
  <inkml:trace contextRef="#ctx0" brushRef="#br0" timeOffset="30702.31">3249 13360 759 0,'4'7'427'0,"-4"3"-86"16,5 5-39-16,1 9-104 15,-6 0-55-15,-4 8-72 16,-7-1-27-16,1 0-31 16,3 3-6-16,7 0-55 15,0 0-58-15,0-6-250 16,4-2 227-16</inkml:trace>
  <inkml:trace contextRef="#ctx0" brushRef="#br0" timeOffset="31645.51">3107 13134 174 0,'-37'-60'116'0,"35"60"31"0,2 5-5 16,-2 0 7-16,2-5 5 15,-2 0 6-15,1 0 6 16,0 0 7-16,0 0-2 15,1 0-22-15,0 0-15 16,0 0-31-16,0 0-15 16,0 0-33-16,0 0-17 15,0 0-20-15,0 0-3 16,0 0 1-16,0-1 2 0,5-1-1 16,5-3-6-1,8-2-6-15,27-14-1 0,-28 9-2 16,2 2 0-16,-1-1 1 15,-3-2-1-15,-2 3 1 16,-5 2 0-16,-3 3 1 16,2 4 1-16,-6 1 3 15,1 0 4-15,-2 0 16 16,-1-1 3-16,0 0 0 16,0 1-2-16,-1 0-4 15,2 0 5-15,0 0 1 16,0 0 0-16,-2 0-12 15,1 0-8-15,-6 4-6 16,0 1-2-16,-9-4-2 16,-27 29-1-16,25-16 2 15,-1-1 0-15,0 5-2 16,-1 0 1-16,1 2 2 0,-2-3-2 16,1-2-1-16,0 0 0 15,5-1-5-15,3 0 2 16,2-3-2-16,1 2 0 15,5-3-4-15,-2-1 7 16,0 2-33-16,-1-1-15 16,2 2-63-16,0-1-57 15,-1 0-152-15,3-2 200 16</inkml:trace>
  <inkml:trace contextRef="#ctx0" brushRef="#br0" timeOffset="34762.35">5864 13095 239 0,'-18'58'173'0,"31"-47"4"15,5 2-10-15,-3-2-3 16,2-3-18-16,5 0-14 16,-3-7-13-16,2-2-10 15,-6-8-18-15,1-3-18 16,3-7 0-16,0-3-3 0,-2-4 5 15,2 1 4-15,-5-2-32 16,1 2-7-16,-3 4 1 16,-3-4 2-16,-6 9 7 15,-3-1 4-15,-2 3-9 16,-4 6-2-16,-9-2-8 16,0 2-5-16,-3 4-12 15,1 0-6-15,2 4-9 16,-3 5-4-16,3 9-7 15,-2 2-2-15,3 9-1 16,-3 5 1-16,1 5-1 16,4 9 1-16,-2 11 1 15,6 5 0-15,7 5 4 16,-1-2 1-16,5-8 1 16,5-8 1-16,3-12-1 15,0-9-1-15,0-7-1 0,5-4 0 16,4-6 0-16,2-2 0 15,6-9 2-15,1-3 1 16,1-7-41-16,8-2-37 16,-2-7-110-16,-1-2-96 15,0-9 178-15</inkml:trace>
  <inkml:trace contextRef="#ctx0" brushRef="#br0" timeOffset="35423.58">6456 12330 223 0,'-24'-72'198'15,"26"64"51"-15,1 2-30 16,6 1-77-16,1 1-21 16,8-1-37-16,-3 1 3 15,2 3 3-15,1 1-14 16,-10 4-17-16,12-1-18 0,-8 5-21 15,-2-1-7-15,2-1-5 16,-8 2 1-16,3 3 5 16,-1 1 3-16,-4 3 11 15,1 4 5-15,-3 4-1 16,-1 3-1-16,-1 1 6 16,0 2-2-16,-1 4-1 15,-3-3-2-15,7 3-17 16,-3-1-3-16,-1-1-5 15,2-1-2-15,-1-1-3 16,4-3-1-16,3-6-1 16,-2-4 0-16,1-6-1 15,1 0-1-15,-5-6-11 16,4 0-33-16,-1-3-76 16,2-2-49-16,-5 0 96 15</inkml:trace>
  <inkml:trace contextRef="#ctx0" brushRef="#br0" timeOffset="35649.98">6609 12543 464 0,'-33'-41'322'0,"19"51"-10"15,2 7-112-15,2 5-40 0,-10 3-58 16,8 8-21-16,-10 3-25 15,-1 0-15-15,0-3-22 16,-4-3-7-16,2-5-42 16,8-2-48-16,7-3-149 15,6-1-189-15,2-9 260 16</inkml:trace>
  <inkml:trace contextRef="#ctx0" brushRef="#br0" timeOffset="35904.3">6795 12654 508 0,'10'-1'300'0,"-7"7"-24"16,-5 5-43-16,-9 12-95 15,5 0-27-15,-9 5-63 0,1-1-11 16,2-4-9-16,-3-1-17 16,8-6-10-16,4 0-41 15,2-6-120-15,1-3-129 16,2 0 167-16</inkml:trace>
  <inkml:trace contextRef="#ctx0" brushRef="#br0" timeOffset="36319.22">7222 12140 559 0,'13'-17'309'15,"-4"1"-86"-15,-5 13-27 16,-6 4-51-16,-2 9-39 16,-3 6-21-16,-3 9-38 15,-3 4-5-15,0 11-14 16,-1 1-5-16,1 4-18 16,1 2-3-16,3-2-1 15,1 3-1-15,7 3 0 16,-5-3 0-16,5 1-1 0,0 2 1 15,1-6-1 1,3-4 0-16,2-7-2 0,3-7-1 16,2-5-5-16,0-6-1 15,3-6-1-15,0-7 2 16,1-6 11-16,6-3-25 16,-2-8-53-16,2-3-47 15,-3-7-276-15,0-5 268 16</inkml:trace>
  <inkml:trace contextRef="#ctx0" brushRef="#br0" timeOffset="36565.56">7077 12421 792 0,'-15'10'360'0,"10"-6"-161"16,3 1-68-16,2-2-66 16,0 2-27-16,0-5-31 15,0 0-9-15,0 0 2 16,13 3 1-16,2 1 2 16,31 2 19-16,-19-1-99 15,1-2-74-15,8 2 97 16</inkml:trace>
  <inkml:trace contextRef="#ctx0" brushRef="#br0" timeOffset="37403.25">8198 13212 554 0,'-13'28'287'0,"39"-26"-67"15,-3 0-24-15,11 0-61 16,-1 1-21-16,-3-2-54 0,2-3-15 15,3-2-28-15,-1-1-5 16,0-2-1-16,2 1 0 16,-5-3-11-16,3 0-34 15,-5 0-113-15,-8-4-95 16,4 0 141-16</inkml:trace>
  <inkml:trace contextRef="#ctx0" brushRef="#br0" timeOffset="37613.87">8469 12990 555 0,'-3'11'317'0,"-4"1"-27"16,0 6-109-16,3 6-69 15,0 6-38-15,0 10-45 16,1 5-17-16,-1 7-8 15,1 1 16-15,3-1-128 16,-1-4-179-16,1 0 192 16</inkml:trace>
  <inkml:trace contextRef="#ctx0" brushRef="#br0" timeOffset="38738.62">9521 12934 356 0,'-33'-43'225'0,"38"32"-12"15,6 0-9-15,4 2-54 16,2-2-28-16,6 0-34 16,3 1-14-16,3 0 3 0,-2 4-11 15,-2 4-15-15,6 4-11 16,-12 4-17-16,-2 3-3 16,-7 3 0-16,-7-1 5 15,5 9 7-15,0 1 2 16,-2 3-4-16,-3 6-7 15,0 3-8-15,-3 1-3 16,-1 11 0-16,-3 3-2 0,0 13-1 16,-7 10-1-16,-4 0-4 15,6 1 1-15,-12-12-1 16,14-5-2-16,0-8-1 16,1-5 0-16,11-8-3 15,-5-5 0-15,6-9-5 16,-4-7-2-16,8-6-30 15,-1-5-22-15,-2-2-78 16,3-7-60-16,-5-2 126 16</inkml:trace>
  <inkml:trace contextRef="#ctx0" brushRef="#br0" timeOffset="39008.9">9738 13264 700 0,'-10'4'341'16,"1"12"-108"-16,-8 1-32 15,-9 13-53-15,1 3-18 16,-13 3-41-16,4 1-22 15,1-4-33-15,2-1-14 16,2-5-11-16,5 0-37 0,6-5-107 16,5-3-85-16,5-3 120 15</inkml:trace>
  <inkml:trace contextRef="#ctx0" brushRef="#br0" timeOffset="39708.54">9863 13505 435 0,'39'18'278'0,"-27"-22"-29"15,1-2-36-15,6 2-87 16,-1 1-21-16,3 3-27 16,0 3-18-16,-4 3-23 15,-2 1-6-15,-3 2 1 16,-6 2 2-16,-5 3 1 15,-2 2-4-15,-5 6-10 16,-4-4-4 0,4-9-33-16,2 0-15 0,-21 26-20 15,-3-4-5-15,-2 0 7 16,9-17-1-16,3-5 11 16,5-1 7-16,7-6 22 15,1-1 11-15,5-1 0 16,2-1-3-16,-2 1-4 15,0-1 3-15,0 0 8 16,5 0 7-16,12-1 13 0,29-5 11 16,-23 8 11-16,-4 3 0 15,-2 4-12-15,1 0-11 16,-3 0-15-16,8 1-2 16,-1-2-2-16,0 0-2 15,-1 0-12-15,0-3-40 16,-4-1-374-16,5-3 302 15</inkml:trace>
  <inkml:trace contextRef="#ctx0" brushRef="#br0" timeOffset="41358.92">11274 12993 471 0,'2'-12'290'15,"-2"4"-49"-15,-5-3-55 16,-1 3-23-16,-4 3-30 0,2-1-4 16,-5 1 5-16,-1 1-2 15,-8 3-6-15,-1 2-6 16,-6 5-42-16,2-1-21 16,-6 13-32-16,0 0-16 15,0 11-10-15,-5 4-1 16,11 6-5-16,1 4 0 15,5 7 0-15,9 1-2 16,1-3 1-16,9-1-1 16,3-11-3-16,2-4-1 0,5-9 1 15,4-7 0-15,7-3 4 16,1-3 2-16,10-3 1 16,-1-2 1-16,2-6 1 15,3-4 3-15,1-4-27 16,-1-4-27-16,0 2-82 15,-3-1-63-15,-1 1-278 16,-3 1 308-16</inkml:trace>
  <inkml:trace contextRef="#ctx0" brushRef="#br0" timeOffset="42019.58">11391 13382 535 0,'47'-9'301'16,"-35"3"-64"-16,4 5-76 15,3-3-31-15,1 8-30 16,-3 1-16-16,-3 4-30 16,-3 2-15-16,-5 3-11 15,0 3-1-15,-4 2-3 16,-2 4-2-16,-7 1-8 16,0 1-4-16,-4 0-6 15,-5-1-7-15,-1-5-9 16,-3 0-7-16,0-4-13 15,3-5 6-15,1-5 6 16,3-2 9-16,3-5 14 16,4 0 1-16,3-3-3 0,3-1 0 15,4 0-1-15,4-2 3 16,-2 0 8-16,6 2 2 16,-5 0 0-16,3 6-1 15,3 2 0-15,-3-2 0 16,3 6 1-16,1 0 0 15,0-2-7-15,4 5-2 16,-3-2-2-16,2-2 0 16,1-1-4-16,2 0-33 15,2-5-131-15,3-4 115 0</inkml:trace>
  <inkml:trace contextRef="#ctx0" brushRef="#br0" timeOffset="42635.49">12141 12990 343 0,'-2'2'217'0,"-2"16"-19"15,10 29-46-15,12-27 0 16,4-10-26-16,2 0-21 15,1-6-4-15,0-3-14 16,1-4-6-16,1-7-10 16,0-6-23-16,-5-4-7 15,-1-2-23-15,-4-1-1 0,-7-1 0 16,0 5 0-16,-10 3 28 16,3 2 7-16,-6 7 8 15,-1-5 1-15,-5 7-27 16,-7-1-6-16,-1 7-13 15,-5 7-6-15,-3 4-9 16,-1 6-5-16,-1 6-3 16,6 6 1-16,0 5 1 15,0 3 0-15,2 14 1 16,3 1 0-16,5 5 0 16,8-1-2-16,3-10 0 15,3-5-1-15,8-9 0 16,1-2 1-16,5-11 1 15,1-1 0-15,6-3 2 16,1-4-2-16,4-3-63 16,1-1-40-16,1-13-158 0,0-3 158 15</inkml:trace>
  <inkml:trace contextRef="#ctx0" brushRef="#br0" timeOffset="43195.99">12765 12142 468 0,'0'-4'242'15,"3"0"-53"-15,2 2-65 16,-5 1-9-16,0-1-5 15,2 1-7-15,11 0-23 16,0 0-10-16,27 2-21 16,-24 8-13-16,3 0-18 15,0 3 4-15,-4 4 5 0,-9-3 3 16,-8 8 7-16,1 1-7 16,0 10-8-16,1 5-2 15,2 3-7-15,-8-1-2 16,4 1-3-16,-5 1-2 15,4-2-3-15,3 6 0 16,-1-1-1-16,2-2-1 16,-1-1 1-16,0-5-1 15,-5-8 0-15,5-3 0 0,0-5-8 16,2-4-25-16,3-4-55 16,-4-4-42-16,0-8-122 15,-1-6-133-15,0-9 249 16</inkml:trace>
  <inkml:trace contextRef="#ctx0" brushRef="#br0" timeOffset="43405.78">12879 12439 865 0,'-4'4'387'0,"-5"3"-186"16,-2 5-50-16,-4 4-65 15,1 2-16-15,-3 6-28 16,-4 2-6-16,4-2-18 0,-3 0-8 16,3-2-11-16,2-4-37 15,3-1-76 1,5-1-60-16,6 2 96 0</inkml:trace>
  <inkml:trace contextRef="#ctx0" brushRef="#br0" timeOffset="44095.94">13074 12682 347 0,'-1'-1'208'16,"1"0"-6"-16,0 0-35 16,9-1-31-16,4 0-11 15,27 4-29-15,-30 6-15 0,1 5-28 16,-4 1-14-16,-7 1-13 16,0 3-3-16,-5 3-6 15,-2 3-4-15,-6-3-27 16,3 3-17-16,-4-6-27 15,-1-5-12-15,7 2 14 16,-2-5 12-16,5-3 23 16,4 0 7-16,1-3 5 15,5-2 1-15,-1 1 4 16,3-2 3-16,1-2 3 16,1-1 1-16,1 1-2 15,0 0-1-15,1 0 0 16,1 1 0-16,3-3-33 15,2 3-54-15,0-2 57 16</inkml:trace>
  <inkml:trace contextRef="#ctx0" brushRef="#br0" timeOffset="44621.28">13678 12122 161 0,'4'-20'129'0,"2"10"33"16,-3 4-23-16,-3-1-33 16,-1 7 9-16,-1 7 16 15,2 3 7-15,-4 11-10 16,2 2-29-16,-6 9-55 16,-3 1-19-16,0 4-14 15,4 3-5-15,-3 1-3 16,1 2-1-16,-2-2-1 15,2 3 0-15,3 0 0 16,2 3-1-16,0 3 1 16,2-4-1-16,1-4 0 15,1-6-1-15,4-9 2 16,2-5 2-16,1-7 3 16,4-2 0-16,1-5-1 0,6-1 0 15,0-7 1-15,2-3-1 16,2-6 0-16,0-3-1 15,0-2-20-15,-3 0-25 16,-2-4-117-16,-1-1-112 16,0-3 166-16</inkml:trace>
  <inkml:trace contextRef="#ctx0" brushRef="#br0" timeOffset="44871.61">13576 12361 941 0,'-7'0'422'0,"3"0"-196"15,-2 0-60-15,6 1-77 16,-1-1-21-16,0 0-35 16,1 0-9-16,0 0-6 15,0 0-7-15,10 4-7 16,4 1-2-16,31 11-1 15,-24-16-14-15,5 0-50 16,4 2-37-16,1-1-147 16,1 2 156-16</inkml:trace>
  <inkml:trace contextRef="#ctx0" brushRef="#br0" timeOffset="46090.9">14201 13025 457 0,'0'-13'305'0,"3"2"-15"15,-5 5-87-15,2 4-47 16,1 2-65-16,-1 0-31 0,0 0-30 16,0 0 0-16,0 0 9 15,6 10 6-15,-3 12-8 16,31 19-5-16,-22-7-16 15,-2 3-4-15,0 13-4 16,2 15 0-16,-5-6 1 16,0-1 0-16,-1-3-2 15,-3-7 0-15,1-5-2 16,-1-4 0-16,1-12 0 16,0-4-1-16,-1-8-1 15,1-10-1-15,-2-4 13 16,1-4 20-16,-1-11 25 15,4-5 7-15,0-9 5 16,3-1-12-16,5-4-16 16,-2-5-4-16,4-6-17 15,3-11-9-15,2-11-7 16,1-4-2-16,-1-2-2 16,-1 5-1-16,-4 9-1 0,-3 5-1 15,5 14-25-15,-8 7-32 16,-4 14-97-16,3 6-68 15,-9 7 133-15</inkml:trace>
  <inkml:trace contextRef="#ctx0" brushRef="#br0" timeOffset="46825.95">14671 13514 658 0,'41'6'320'0,"-22"-1"-100"16,1 2-43-16,-6 2-63 15,0 4-21-15,-3-2-48 16,-3 2-7-16,-3 3-11 15,-1 0-3-15,-4 4-4 16,-3-1 0-16,-3 2-6 16,-1-2-1-16,-6-2-5 15,-1-1-3-15,0-5-2 16,-2-3 1-16,5-5 4 16,0-3 1-16,2-2 1 15,2-1-2-15,3 1 0 16,4 2-2-16,3 0-10 15,-3-1-3-15,0 1-4 16,0 0 0-16,3 0 12 16,20 4 4-16,30 8 7 15,-25-4 0-15,1 1-3 16,-2-1-1-16,1 2-4 16,0 1 0-16,-1 2 1 0,-1 1-8 15,1 3-116-15,-4 1-156 16,-4-1 173-16</inkml:trace>
  <inkml:trace contextRef="#ctx0" brushRef="#br0" timeOffset="50282.32">1081 15955 407 0,'15'-36'314'16,"-8"-5"14"-16,1-7-111 16,2-1-10-16,-5-3-61 15,2-3-18-15,5-10-18 16,0-6-9-16,-4-10-19 16,5-5-6-16,1 5-21 15,-1 7-9-15,8 6-14 0,-3 4-5 16,1-3-7-16,-3-5-4 15,0-3-6-15,-1 6-3 16,-2 8-2-16,2 8-2 16,-1 12-1-16,0 4 0 15,-2 6-1-15,-1 6 0 16,-1 8-1-16,-2 5-2 16,-3 9-3-16,0 3-1 15,1 3 3-15,-2 3 2 16,4 8 2-16,-3 1 1 0,5 6-1 15,-1 5-1-15,4 8-1 16,-1 6 0-16,3 16 1 16,2 6 1-16,-7 11 1 15,2 4 0-15,2-1-1 16,-1-4 1-16,5-4 0 16,0 3-1-16,0-1 1 15,-2 0 0-15,-6 1 0 16,0-6-1-16,-3-6 3 15,1-4-17-15,4-11-15 16,-1-6-12-16,-3-11-37 16,-4-4-10-16,2-10-42 15,-1-3-30-15,-1-4-82 16,1-4-88-16,-2-8 212 16</inkml:trace>
  <inkml:trace contextRef="#ctx0" brushRef="#br0" timeOffset="50607.45">1264 15361 616 0,'-5'-8'395'16,"2"3"26"-16,1 3-218 16,3 2-15-16,-1 0-85 15,0 0-45-15,0 0-47 16,0 0-3-16,6 1-2 16,11 2-1-16,29 4-3 15,-25-7 1-15,5-6 23 16,7 3-52-16,6-1-82 15,3 4-52-15,4 3-210 16,0 2 237-16</inkml:trace>
  <inkml:trace contextRef="#ctx0" brushRef="#br0" timeOffset="51137.07">2188 15135 575 0,'0'-3'295'0,"0"2"-91"16,1 1-18-16,-1 0-60 15,0 0-24-15,0 0-14 16,6 7-3-16,9 19-11 16,36 30 3-16,-25-25-15 15,-5 3-2-15,7 6 1 16,2 4-14-16,-3 4-19 16,4 2-7-16,-5 3-11 15,-2-3-2-15,0-4 0 16,-4-2-1-16,0-8-1 0,-3-3 0 15,1-5-3-15,-1-5-3 16,-5-7-60-16,-2-4-46 16,-2-8-149-16,-2 0-157 15,3-6 264-15</inkml:trace>
  <inkml:trace contextRef="#ctx0" brushRef="#br0" timeOffset="51402.82">2653 15225 678 0,'-9'-13'389'0,"-2"12"-71"16,-1 3-49-16,0 10-122 16,-5 5-50-16,-3 8-45 15,0 8-9-15,-5 11 11 16,-2 6-2-16,1 8-15 15,0-1-7-15,1-1-16 16,0-5-5-16,0-6-4 16,1-3-21-16,2-9-101 15,4 1-77-15,5-5 111 16</inkml:trace>
  <inkml:trace contextRef="#ctx0" brushRef="#br0" timeOffset="52592.65">3937 15308 348 0,'-9'-6'230'0,"5"1"10"15,0 5-24-15,0-3-39 16,0 1-17-16,-1 1-18 16,2-1-6-16,2 2-21 15,0 0-21-15,1 0-57 16,0 0-24-16,0 0-28 15,0 0 3-15,12 6 15 16,14-3 5-16,35 29 10 16,-30-28-6-16,8-6 1 15,-2-3-1-15,-1-4-6 16,1 0-1-16,-2 1-1 16,-3 0 1-16,-2 0 1 15,-1-2 13-15,-9 3-65 16,1 2-32-16,-3 2-102 15,-7-1-118-15,1-6 200 0</inkml:trace>
  <inkml:trace contextRef="#ctx0" brushRef="#br0" timeOffset="52863.29">4074 15044 647 0,'-1'3'372'0,"-5"-3"-97"16,11 2-86-16,-5-2-89 15,0 0-37-15,21 6-2 16,32 16-10-16,-20-11-16 16,0-3-12-16,3-3-14 15,0-1-2-15,-4-3-3 16,5 1 1-16,1-1 0 15,-1-1 4-15,5 1-82 16,-2-1-73-16,-3-1 91 16</inkml:trace>
  <inkml:trace contextRef="#ctx0" brushRef="#br0" timeOffset="63238.22">6224 15277 355 0,'6'-26'259'0,"0"9"36"0,-4-4-56 15,-3 2-60-15,-5 7-31 16,-4-3-35-16,2 4-7 16,-1-1 12-16,-3-1-3 15,-1 3 2-15,-4-1-7 16,-5 5-27-16,-2 2-10 16,-4 4-21-16,-2 6-11 0,-1 8-8 15,4 1-4-15,-6 12-12 16,2 3-3-16,-3 11-9 15,-6 5-4-15,7 10-2 16,-1 3-2-16,14 2-2 16,4-1-1-16,13-9-1 15,5-4 0-15,8-12-3 16,9-3 1-16,4-13 1 16,3-3 0-16,13-10 2 15,-1-4 1-15,1-4 5 16,4-7-26-16,-8-3-51 15,3 0-42-15,3-2-136 16,-2-3-116-16,5-5 238 16</inkml:trace>
  <inkml:trace contextRef="#ctx0" brushRef="#br0" timeOffset="63477.58">6574 15482 921 0,'52'-13'385'0,"-61"41"-227"15,-5 6-74 1,-3 8-51-16,-3 1-4 0,6 1-159 15,2-5-103-15,4-2 146 16</inkml:trace>
  <inkml:trace contextRef="#ctx0" brushRef="#br0" timeOffset="64146.92">6991 15402 436 0,'8'4'237'0,"18"8"-49"15,26 3-29-15,-31-21-52 32,-12 2-28-32,2 2-44 0,33-18-6 0,-2-8-12 15,2-4-5-15,-19 3 4 16,-7 0 1-16,-5 3 2 15,-6-2 1-15,-7 10-1 16,-1 0 17-16,-9 12 9 16,-3 4-2-16,-10 4-10 15,0 9-21-15,-3 6-18 16,0 11-1-16,9 9 1 16,-1 6 2-16,5 10 4 15,5 2 0-15,5 7 4 0,3 1-1 16,5-4 0-16,3-2-2 15,3-12-2-15,6-8-3 16,5-6 0-16,0-7-3 16,5-8-32-16,2 1-35 15,-2-12-159-15,5-2 149 16</inkml:trace>
  <inkml:trace contextRef="#ctx0" brushRef="#br0" timeOffset="64767.23">7735 14675 306 0,'3'0'155'16,"-2"-1"-16"-16,2 0-11 16,-3 0-7-16,0 0 2 0,5 1-31 15,10 0-18-15,29 4-31 16,-26-1-17-16,2-2-13 15,-2 2-6-15,-3 2 33 16,-2 4 14-16,-5 5 28 16,-3 4 10-16,-5 6-26 15,-1 3-15-15,-4 6-25 16,-2 2-6-16,0-3-7 16,-1 3-2-16,-1-2-4 15,-1 2-2-15,7-4-3 16,2-1-1-16,3-2-1 15,6-5 0-15,-5-4-1 16,-1-4-1-16,1-4-1 16,-3-6-11-16,2-1-61 15,-2-4-59-15,0-1 80 16</inkml:trace>
  <inkml:trace contextRef="#ctx0" brushRef="#br0" timeOffset="64963.71">7843 15014 466 0,'-36'-58'218'16,"22"65"-71"-16,2 5-53 16,-1 5-30-16,-2 0-11 15,2 3-29-15,-1 1-9 16,0 0-21-16,-2-4-58 0,10 1 46 15</inkml:trace>
  <inkml:trace contextRef="#ctx0" brushRef="#br0" timeOffset="65256.92">8059 15075 699 0,'1'8'314'0,"-3"6"-159"0,-4 6-21 16,-6 4-58-16,1 1-27 15,-2 3-35-15,2-5-4 16,3-3-35-16,0-3-47 16,2-11-159-16,2-1 149 15</inkml:trace>
  <inkml:trace contextRef="#ctx0" brushRef="#br0" timeOffset="65698.74">8460 14587 446 0,'5'0'233'0,"-7"7"-61"16,1 5-27-16,-9 3-53 15,0 7-9-15,-1 2-25 16,-2 0 4-16,4 11-8 16,-4 2-8-16,0 2-12 15,1 5-8-15,0 1-10 16,5 2-6-16,4 0-2 0,2-5 0 15,4-6-1-15,4-6 2 16,-1-6 7-16,3-7 1 16,4-4-1-16,3-6-3 15,2-4-6-15,4 2-3 16,-3-9-1-16,-1 4 0 16,2-6-49-16,-1-2-51 15,-1 2-150-15,-1-8-101 16,-7-5 211-16</inkml:trace>
  <inkml:trace contextRef="#ctx0" brushRef="#br0" timeOffset="65908.17">8282 14837 1104 0,'-5'0'459'16,"0"3"-260"-16,5-1-148 15,0-2-37-15,0 0-19 16,0 0-3-16,9 0 7 16,11 0 2-16,28 0-31 15,-25-2-32-15,7 3-122 16,0 2-122-16,4 7 191 16</inkml:trace>
  <inkml:trace contextRef="#ctx0" brushRef="#br0" timeOffset="69369.46">8829 15900 524 0,'0'20'313'15,"-4"-2"-33"-15,4-3-89 16,0-3-29-16,0-5-42 16,0-5-34-16,0-4-8 15,0 1 10-15,0 0-1 16,9-21 2-16,15-47-28 15,-11 23-19-15,5-8-21 16,2-2-6-16,6-4-9 16,-1-4-2-16,1-8 4 0,2-4 2 15,-4-1-1-15,0 0 1 16,-2 15-5-16,-1 6-1 16,0 12-1-16,-7 1 0 15,0 6-1-15,-6 3 0 16,-1 8 0-16,1 8 0 15,-4 9-1-15,1 3-2 16,-5 6-6-16,2 4 0 0,-2-4 1 16,0 0 3-16,0 6 4 15,2 11 2-15,5 29 0 16,-2-26-1-16,-2 3-1 16,0 3 0-16,1 4 1 15,-5 4-1-15,8 9 0 16,-4 3-1-16,0 4 1 15,6 7-1-15,-9 1 0 16,2 0 1-16,4-3-1 16,-2-5 0-16,8-7 0 15,0 0 1-15,0-8 0 16,0-1 0-16,-3-2 0 16,-1-8 0-16,-3-5-1 15,0-2 1-15,0-11-19 16,-1 2-14-16,0-5-39 15,-4-3-25-15,-2-1-66 16,2 0-47-16,-1 0-261 0,1 0 302 16</inkml:trace>
  <inkml:trace contextRef="#ctx0" brushRef="#br0" timeOffset="69658.69">9026 15496 739 0,'-6'2'375'0,"2"-1"-94"16,0-1-33-16,1 2-70 16,3-2-36-16,0 0-71 15,0 0-26-15,0 0-30 16,0 0-4-16,6 0-7 15,8 1-3-15,7-2 0 16,30-2 0-16,-26-4 0 16,2 3-1-16,-2 1-13 15,0-1-38-15,0 2-128 16,6-1-148-16,5-1 199 16</inkml:trace>
  <inkml:trace contextRef="#ctx0" brushRef="#br0" timeOffset="70199">9660 15134 768 0,'1'-1'361'0,"0"2"-178"15,-3 4-57-15,2-5-78 16,0 4-29-16,0 24-8 16,5 34 6-16,1-14 10 15,-2 8-1-15,3 14-1 16,4 3-2-16,-6-5-12 15,4-2-5-15,1-10-3 16,-6-6 0-16,7-11-2 16,-8-6 0-16,5-14 1 15,3-5 7-15,-7-12 26 16,6-4 22-16,-1-9 22 16,-5-8 0-16,5-9-21 15,2 0-16-15,1-8-10 16,-1-2-3-16,3-4-1 15,-5-4-7-15,4-6-12 16,3 0-2-16,2 1-6 16,3 0 0-16,-5 7-1 0,6 10 1 15,-8 3 0-15,-4 9 1 16,1 5 6-16,-5 2-39 16,-2 11-96-16,4 0-65 15,-3 5-308-15,5 8 322 16</inkml:trace>
  <inkml:trace contextRef="#ctx0" brushRef="#br0" timeOffset="70705.14">10013 15712 527 0,'65'90'266'0,"-64"-88"-88"15,0 1-44-15,1-2-52 16,-2-1 6-16,0-1 6 16,0-1 12-16,0 1-22 0,0 0-13 15,5-10-28-15,3-8-11 16,17-28-17-16,-17 26-5 16,1 2-4-16,1 6-1 15,-4 3 12-15,-1 2 9 16,-2 7 9-16,0 1 7 15,-1 7 2-15,-2-7-6 16,0 0-4-16,0 14-7 0,-1 11-12 16,-3 33-2-16,-2-26-4 15,-1-3-1-15,3-1-5 16,-2-3 1-16,0-2-63 16,-1 0-42-16,2-4-132 15,-2-5-121-15,2 0 228 16</inkml:trace>
  <inkml:trace contextRef="#ctx0" brushRef="#br0" timeOffset="71835.66">8672 15938 486 0,'-1'-11'307'0,"1"7"11"15,-2-1-42-15,3 1-76 16,3 6-32-16,-4-2-76 16,0 0-30-16,0 0-41 0,-1 0-14 15,0 0-10-15,1 9-2 16,1 12 3-16,0 29 0 16,-2-23 2-16,-5 2 0 15,4 2 0-15,-5-1 2 16,5 0 1-16,-3-4-1 15,0-2 1-15,4 1-1 16,-4-6 0-16,3 1 0 0,-4-8-2 16,3 1 0-16,3 2-4 15,0-6-2 1,10 3-2-16,-9-9-1 0,6 2 1 16,5 2 1-16,-2-2 2 15,4 1 2-15,5-1-1 16,-1 0 1-16,14 4 0 15,2 1-1-15,3-6-1 16,6-2-1-16,6 0 1 16,6-2 1-16,11 2 1 15,5-5 0-15,-4-4 1 16,3-1 1-16,1-1 0 16,1 5 0-16,11 2 1 15,1-4 0-15,-4 2 1 16,-2-1 0-16,-1 4-1 15,-3 2 1-15,3 1 0 16,-4 1-1-16,-6 1 2 16,-9-4-1-16,-7 7 1 0,-5-2 0 15,-16 0 2 1,6 6 0-16,-10-6 1 0,-3 1 0 16,-5-3-1-16,-1-1 0 15,-4-2-1-15,-1 1 1 16,0-1 0-16,-1 1 0 15,-5 0 1-15,1-1 1 16,-4-4 23-16,-3-6 5 16,5-9 9-16,-5-4 4 0,2 0-17 31,-1 13-6-31,0 0-9 0,3-40-6 0,-2 1-7 16,1 0-2-16,-1 19-38 15,0 2-43-15,2 4-127 16,-2 3-128-16,1 3 209 15</inkml:trace>
  <inkml:trace contextRef="#ctx0" brushRef="#br0" timeOffset="72600.63">9187 16687 465 0,'13'-53'273'0,"-1"42"-37"15,8 3-29-15,-1 0-82 16,-4 0-27-16,0 7-50 16,-4 0-11-16,2 4-23 15,-3 4 4-15,3 2 16 0,-4 2 4 16,1 2 4-16,-3 2-4 16,-1 5-14-16,-2 2-3 15,-4 5-3-15,0 7 5 16,-2 4 0-16,-2 4 0 15,-3 4-4-15,2 1-9 16,-2 4-6-16,1-1-1 16,2 4-2-16,-1-1 0 15,1-1-1-15,0 0 1 0,4-11-1 16,1-3 0-16,2-13-1 16,2-4-2-16,0-6-3 15,-2-5-2-15,2-3-13 16,-2-7-12-16,-1-5-52 15,-2 0-63-15,0 4 95 16</inkml:trace>
  <inkml:trace contextRef="#ctx0" brushRef="#br0" timeOffset="72886.37">9360 16913 888 0,'-40'-41'393'16,"30"61"-187"-16,-3 1-33 15,-3 5-58-15,1 8-15 16,-5 0-43-16,0 1-13 15,9 6-30-15,-4-3-7 16,4-1-30-16,0-3-41 16,-2-6-126-16,5-1-148 15,0-11 209-15</inkml:trace>
  <inkml:trace contextRef="#ctx0" brushRef="#br0" timeOffset="73520.67">9595 16733 794 0,'6'0'367'16,"-4"3"-159"-16,-1 4-31 16,0 15-89-16,-1 3-16 15,2 11-40-15,3 7-2 0,-2 3-5 16,0 2-6-16,0 4-5 16,-3 2-3-16,7-2-5 15,0-1-3-15,4-8-1 16,-4-8 0-16,-4-12-1 15,3-6-1-15,-5-9-3 16,1-7 3-16,2-9 19 16,-1-6 10-16,4-11 16 15,-5-5 4-15,6-5-10 16,-2-5-6-16,1-5-10 16,9-1-7-16,-3-2-8 15,6-1-3-15,-5 1-3 16,2 2-2-16,1 5 1 15,-3 5 0-15,2 11-1 16,0 0 0-16,-4 10-24 16,0 3-31-16,-1 7-89 15,-3 2-61-15,2 4 123 0</inkml:trace>
  <inkml:trace contextRef="#ctx0" brushRef="#br0" timeOffset="73816.88">9894 17112 956 0,'14'48'453'0,"-14"-21"-207"16,-3 7-49-16,1 11-124 16,-1 3-31-16,-1-2-40 15,3-3-57-15,1-3 40 16</inkml:trace>
  <inkml:trace contextRef="#ctx0" brushRef="#br0" timeOffset="79252.07">12012 15499 385 0,'-9'-2'242'0,"2"1"-11"15,-2 1-36-15,2-2-66 16,0 6-18-16,2 1-19 15,0 0-6-15,2 1 0 16,3 0-15-16,5-2-27 16,5 3-6-16,134 11 128 62,2 1-163-46,-138-19 1-16,0-1 2 0,2-1 1 0,11-2-1 15,-1 1 1-15,1 0-61 16,-4 1-59-16,-1-4-279 16,2-2 250-16</inkml:trace>
  <inkml:trace contextRef="#ctx0" brushRef="#br0" timeOffset="79477.47">12308 15410 563 0,'-27'-30'300'0,"25"50"-53"16,-1 2-43-16,-2 4-70 15,-4 4-23-15,0 3-60 0,-1 0-19 16,1 0-23-16,2-2-9 15,-1-2-126-15,4-1 94 16</inkml:trace>
  <inkml:trace contextRef="#ctx0" brushRef="#br0" timeOffset="81982.19">13992 15110 525 0,'-8'-8'306'16,"5"4"-38"-16,-7 1-36 16,-6 3-58-16,1 2-25 15,-12 3-27-15,-2 3-6 16,-4 5-15-16,-5 4-7 0,5 8-22 15,0 1-14-15,4 11-26 16,4 3-12-16,4 8-19 16,5 7-3-16,6 4-4 15,3 4-1-15,10-2-1 16,1-3 0-16,7-12 1 16,5-6-1-16,3-8-1 15,6-10-1-15,2-4-15 16,1-7-18-16,3-5-61 15,0-2-47-15,2-9-162 16,5 3 195-16</inkml:trace>
  <inkml:trace contextRef="#ctx0" brushRef="#br0" timeOffset="82471.88">14175 15658 617 0,'69'-28'292'0,"-55"29"-133"16,1 4-27-16,-1 2-76 15,-5 3-20-15,-4 2-22 16,-3 3 0-16,-4 3-8 16,-4 2-25-16,-2 4-74 15,-5 2-19-15,-1 1 2 16,-5-3 27-16,4-2 70 15,0-5 20-15,3-2 29 16,8-3 9-16,0-4 13 16,4-2 3-16,6-5-14 15,0 1 0-15,4-3 0 16,3 0-4-16,2-3-11 16,-1 1-9-16,1 1-14 15,2 2-4-15,1-2 15 16,2 1-68-16,1-2-178 15,-2 0 162-15</inkml:trace>
  <inkml:trace contextRef="#ctx0" brushRef="#br0" timeOffset="83022.07">14712 15516 448 0,'21'-2'230'16,"27"12"-59"-16,-22-6-45 15,2-4 9-15,5-8-14 16,1-8-33-16,2-7-21 16,-2-3-25-16,-10-7-28 15,0-2-1-15,-5-3-2 0,-6 2 0 16,1 5 0-1,-5 4 2-15,-9 7 10 0,-2 5 9 16,-12 7 18-16,1 2 18 16,-1 14-6-16,-8 3-6 15,2 15-10-15,-2 8-13 16,-4 8-5-16,10 9-3 16,-4 11-13-16,4 2-6 15,3 3-4-15,2-6-1 16,8-9-1-16,6-8-3 0,8-14-5 15,4-2-3-15,6-10-17 16,2-9-17-16,9-7-72 16,0-4-46-16,2-13-136 15,1-5-103-15,1-11 257 16</inkml:trace>
  <inkml:trace contextRef="#ctx0" brushRef="#br0" timeOffset="83487.83">15505 14589 794 0,'3'-68'352'0,"3"64"-166"16,4 0-93-16,6 2-26 16,2 1-18-16,-4 2-20 15,6 6-5-15,-3 1-1 16,2 9-12-16,-3-1 0 0,-2 2 2 15,-6 3 9-15,-9-8 9 16,2 7 3-16,-1 4 2 16,0-4-3-16,8 12 3 15,-6-3 4-15,-2 1 7 16,2 3-2-16,-4-1-17 16,-3-4-8-16,2 0-13 15,1-3-3-15,-1-5-3 16,-2-3-1-16,3-8-65 15,-4-3-58-15,9-7-118 16,4-5-97-16,-5-14 211 16</inkml:trace>
  <inkml:trace contextRef="#ctx0" brushRef="#br0" timeOffset="83669.35">15653 14675 761 0,'-10'3'374'15,"2"6"-115"-15,2 7-127 0,-5 2-41 16,-2 10-38-16,3 1-25 16,-2 4-17-16,-1 0-3 15,6-1-8-15,-3-4-12 16,3-6-108-16,1-2-135 16,4-6 160-16</inkml:trace>
  <inkml:trace contextRef="#ctx0" brushRef="#br0" timeOffset="84058.78">15788 14846 610 0,'14'0'274'0,"-1"0"-109"16,-1 2-12-16,-2 5-69 15,-2 1-12-15,-4 4-36 16,1 1 9-16,-5 2 13 16,-5-1 3-16,2 5-14 15,-3 3-11-15,4 0-14 16,1 0-5-16,1-4-9 15,1-1-6-15,1-6-4 16,2 1-2-16,1-2-1 0,2-4 0 16,-1 0 0-16,3-1-1 15,0-5 2-15,-2-3-1 16,6 0-13-16,-5-6-23 16,3-3-75-16,3 0-91 15,3-10 129-15</inkml:trace>
  <inkml:trace contextRef="#ctx0" brushRef="#br0" timeOffset="84374">16238 14345 734 0,'10'-20'339'0,"-7"11"-143"16,-1 4-39-16,-2 8-52 15,-2 6-12-15,-5 8-32 16,3 6 0-16,-2 15-22 16,-2 4 2-16,6 6 1 15,-3 3-3-15,5 0-15 16,1-3-7-16,-2-2-11 16,1 2-4-16,-1-7-2 15,1 0-1-15,3-10-2 16,5-4-3-16,-3-11-18 15,3-5-15-15,0-8-37 16,2-3-23-16,0-13-65 16,0-2-48-16,-1-11 135 0</inkml:trace>
  <inkml:trace contextRef="#ctx0" brushRef="#br0" timeOffset="84555.51">16231 14635 898 0,'-4'5'421'15,"-6"0"-153"-15,6-1-68 16,2 5-95-16,-3-4-32 0,7 3-69 16,-1-1-11-16,5-4-7 15,-2 0-1-15,6 3-30 16,4-3-37-16,5-1-115 16,9 5-94-16,8-6 178 15</inkml:trace>
  <inkml:trace contextRef="#ctx0" brushRef="#br0" timeOffset="85735.37">16964 15183 488 0,'-58'-26'289'0,"67"24"-29"16,3 1-49-16,6 1-75 15,3-2-26-15,2 2-50 16,0 0-12-16,-2 1-22 0,1 7-9 16,0 0-4-16,-3-2-3 15,2 7-5-15,-3-3 0 16,-1 4 2-16,-2 2 4 16,1 2 21-16,-5 2 5 15,-7 4 7-15,1 5 0 16,-5 10-6-16,-1 5 0 15,-2 12 2-15,2 5 0 16,-7-2-8-16,-1 0-4 16,0-2-11-16,0 0-5 0,3 1-4 15,-1-1-2-15,1-4-1 16,1-2-1-16,2-16-2 16,2-6-1-16,-3-12-5 15,4-8-12-15,0-6-50 16,0-2-27-16,0-5-68 15,0 2-30-15,0 1-213 16,4-10 263-16</inkml:trace>
  <inkml:trace contextRef="#ctx0" brushRef="#br0" timeOffset="85961.92">17185 15581 848 0,'-8'9'381'0,"-2"4"-175"0,-5 0-31 16,-6 8-47-16,-2 4-12 15,-4 9-23-15,1 2-3 16,-5 0-31-16,3-2-14 16,0-2-31-16,4 2-16 15,4 0-77-15,2 0-52 16,6-4-178-16,3-3 186 15</inkml:trace>
  <inkml:trace contextRef="#ctx0" brushRef="#br0" timeOffset="86574.19">17294 15816 570 0,'124'-36'371'0,"-93"29"1"15,-5 2-222-15,-3 5-42 16,-10 6-67-16,-3 8-14 15,-4 6-5-15,-5 6 1 16,-6 10-5-16,-1-1-4 16,-6 6-6-16,-2-3-9 0,-4-6-19 15,-2-1-1-15,2-5 0 16,-2-6 9-16,8-4 17 16,0-5 2-16,9-7 8 15,1-4 1-15,2-1-1 16,0 0-1-16,0 0-5 15,0 0-2-15,0 0-1 16,7-2-1-16,11-1-3 16,24-6-2-16,-21 9 0 15,1 1 1-15,2 2 0 16,1 2 1-16,-1-3-1 16,-2 1 0-16,-1-2-4 15,-2-2-50-15,-1 0-175 16,1-4 158-16</inkml:trace>
  <inkml:trace contextRef="#ctx0" brushRef="#br0" timeOffset="87265.34">17962 15280 250 0,'6'-3'194'0,"-2"-1"36"15,0 4-29-15,1 5-43 16,-3-4-20-16,-2-1-39 16,0 0-23-16,0 0-31 15,0 7-4-15,2 10 11 16,7 32 7-16,-5-19 5 15,-1 3-6-15,1 8-18 16,-1 3-10-16,-3 2-13 16,2 2-4-16,-2 1-5 0,-2 3 1 15,2 3-2-15,-2-3 2 16,1 4 6-16,0-2-1 16,1-5-2-16,1-6-3 15,4-10-6-15,0-9-3 16,-2-16 4-16,1-3 12 15,0-16 29-15,0-6 15 16,4-13 12-16,1-8-9 16,-3-11-17-16,1-4-5 15,7-1 1-15,3-3 1 0,4 0 6 16,4 0-6-16,0-4-15 16,1 3-5-16,-2 1-16 15,0 5-4-15,-1 12-2 16,-5 4 0-16,-2 16-3 15,-4 6 7-15,-6 7-49 16,5 6-36-16,-5 2-104 16,2 4-62-16,0 4-139 15,-2 3 232-15</inkml:trace>
  <inkml:trace contextRef="#ctx0" brushRef="#br0" timeOffset="87844.46">18259 15952 841 0,'40'13'414'15,"-33"-29"-131"-15,8 3-138 16,-5 2-54-16,-2 6-45 16,-1 5-27-16,-1 9-12 15,1 4 3-15,-4 6 2 16,-3 1-1-16,-1 3-1 16,1 0-3-16,-9 2-9 15,-2 0-2-15,-1-2-3 16,-3-1 0-16,4-6 6 15,6 4 1-15,-5-7 0 16,8-1 0-16,3-4 3 16,-1-4 0-16,4 2-1 15,5-4 1-15,-3 0-3 0,6-1-1 16,8-1 1-16,-4 0 0 16,3 0 0-16,2 1 0 15,4 2-3-15,4-1 14 16,8 1-103-16,1-2-75 15,-2-1 106-15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/>
              <a:t>מערכת לינארית</a:t>
            </a:r>
            <a:br>
              <a:rPr lang="he-IL" dirty="0"/>
            </a:br>
            <a:r>
              <a:rPr lang="he-IL" dirty="0"/>
              <a:t>שני </a:t>
            </a:r>
            <a:r>
              <a:rPr lang="he-IL" dirty="0" err="1"/>
              <a:t>מימדים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r>
              <a:rPr lang="he-IL" dirty="0"/>
              <a:t>ערכים עצמיים, וקטורים עצמיים</a:t>
            </a:r>
          </a:p>
          <a:p>
            <a:endParaRPr lang="he-I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עצמיים, וקטורים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800" dirty="0"/>
                  <a:t>וקטור שונה מאפס המקיים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he-IL" sz="2800" dirty="0"/>
              </a:p>
              <a:p>
                <a:pPr marL="0" indent="0" algn="l" rtl="0">
                  <a:buNone/>
                </a:pPr>
                <a:endParaRPr lang="he-IL" sz="2800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  <a:p>
                <a:endParaRPr lang="he-IL" sz="2800" b="0" dirty="0"/>
              </a:p>
              <a:p>
                <a:endParaRPr lang="en-US" sz="2800" b="0" dirty="0"/>
              </a:p>
              <a:p>
                <a:endParaRPr lang="he-IL" sz="2800" dirty="0"/>
              </a:p>
              <a:p>
                <a:pPr marL="0" indent="0" algn="l" rtl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8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67744" y="3933056"/>
                <a:ext cx="65162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dirty="0"/>
                  <a:t>אם אחד הקבועים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e-IL" dirty="0"/>
                  <a:t> שווה לאפס, אז יש פה בעצם בעיה </a:t>
                </a:r>
                <a:r>
                  <a:rPr lang="he-IL" dirty="0" err="1"/>
                  <a:t>במימד</a:t>
                </a:r>
                <a:r>
                  <a:rPr lang="he-IL" dirty="0"/>
                  <a:t> אחד.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33056"/>
                <a:ext cx="6516216" cy="369332"/>
              </a:xfrm>
              <a:prstGeom prst="rect">
                <a:avLst/>
              </a:prstGeom>
              <a:blipFill>
                <a:blip r:embed="rId3"/>
                <a:stretch>
                  <a:fillRect t="-8197" r="-84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1D230E-1386-4225-B188-D276400082E5}"/>
                  </a:ext>
                </a:extLst>
              </p14:cNvPr>
              <p14:cNvContentPartPr/>
              <p14:nvPr/>
            </p14:nvContentPartPr>
            <p14:xfrm>
              <a:off x="389160" y="4348440"/>
              <a:ext cx="6292440" cy="193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1D230E-1386-4225-B188-D276400082E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800" y="4339080"/>
                <a:ext cx="6311160" cy="19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297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למטריצה הפשוטה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כלומר הכיוונים ה"פשוטים" הם הצירים עצמם.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08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עם מטריצה כזאת?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02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עצמיים, 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800" dirty="0"/>
                  <a:t>וקטור שונה מאפס מקיים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he-IL" sz="2800" dirty="0"/>
              </a:p>
              <a:p>
                <a:r>
                  <a:rPr lang="he-IL" sz="2800" dirty="0"/>
                  <a:t>קיימת דרך למצוא ישירות מתוך המטריצה</a:t>
                </a:r>
              </a:p>
              <a:p>
                <a:r>
                  <a:rPr lang="he-IL" sz="2800" dirty="0"/>
                  <a:t>במקרה של מטריצה 2</a:t>
                </a:r>
                <a:r>
                  <a:rPr lang="en-US" sz="2800" dirty="0"/>
                  <a:t>X</a:t>
                </a:r>
                <a:r>
                  <a:rPr lang="he-IL" sz="2800" dirty="0"/>
                  <a:t>2 יש נוסחא פשוטה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</m:rad>
                      </m:e>
                    </m:d>
                  </m:oMath>
                </a14:m>
                <a:endParaRPr lang="he-IL" sz="2800" b="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sz="2800" b="0" dirty="0"/>
                  <a:t> </a:t>
                </a:r>
                <a:r>
                  <a:rPr lang="en-US" sz="2800" b="0" dirty="0"/>
                  <a:t>trace</a:t>
                </a:r>
                <a:endParaRPr lang="he-IL" sz="2800" b="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he-IL" sz="2800" b="0" dirty="0"/>
                  <a:t> דטרמיננטה</a:t>
                </a:r>
              </a:p>
              <a:p>
                <a:r>
                  <a:rPr lang="he-IL" sz="2800" dirty="0" err="1"/>
                  <a:t>במאטלב</a:t>
                </a:r>
                <a:r>
                  <a:rPr lang="he-IL" sz="2800" dirty="0"/>
                  <a:t> יש פקודה </a:t>
                </a:r>
                <a:r>
                  <a:rPr lang="en-US" sz="2800" dirty="0" err="1"/>
                  <a:t>eig</a:t>
                </a:r>
                <a:endParaRPr lang="he-IL" sz="2800" b="0" dirty="0"/>
              </a:p>
              <a:p>
                <a:endParaRPr lang="en-US" sz="2800" b="0" dirty="0"/>
              </a:p>
              <a:p>
                <a:endParaRPr lang="he-IL" sz="2800" dirty="0"/>
              </a:p>
              <a:p>
                <a:pPr marL="0" indent="0" algn="l" rtl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8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31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 עצמי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איזה וקטור שונה מאפס מקיים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he-IL" dirty="0"/>
                  <a:t>, עבור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8144" y="2924944"/>
                <a:ext cx="1406860" cy="3576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24944"/>
                <a:ext cx="1406860" cy="3576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9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המקרה הפשוט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כמו במימד אחד, נתחיל במערכת ללא קלט</a:t>
                </a:r>
              </a:p>
              <a:p>
                <a:pPr marL="0" indent="0" algn="l" rtl="0">
                  <a:buNone/>
                </a:pP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endParaRPr lang="he-IL" dirty="0"/>
              </a:p>
              <a:p>
                <a:r>
                  <a:rPr lang="he-IL" dirty="0"/>
                  <a:t>חוסר אינטראקציה: הערך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 השפיע על השינוי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, ולא השפיע על השינוי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e-I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e-IL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A83819-2D53-42AE-B0C0-B7B34FD34555}"/>
                  </a:ext>
                </a:extLst>
              </p14:cNvPr>
              <p14:cNvContentPartPr/>
              <p14:nvPr/>
            </p14:nvContentPartPr>
            <p14:xfrm>
              <a:off x="748080" y="2352240"/>
              <a:ext cx="7328880" cy="1612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A83819-2D53-42AE-B0C0-B7B34FD345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8720" y="2342880"/>
                <a:ext cx="7347600" cy="163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617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09E-419A-40AC-9342-4CEC8EF9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DF1D79-3D87-4EC5-A8AC-6B874AB02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נביט במרחב הפאזה</a:t>
                </a:r>
              </a:p>
              <a:p>
                <a:r>
                  <a:rPr lang="he-IL" dirty="0"/>
                  <a:t>מה קורה כשמתחילים בציר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DF1D79-3D87-4EC5-A8AC-6B874AB02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00F196-E901-41B4-B9C1-8EC798839BBE}"/>
                  </a:ext>
                </a:extLst>
              </p:cNvPr>
              <p:cNvSpPr/>
              <p:nvPr/>
            </p:nvSpPr>
            <p:spPr>
              <a:xfrm>
                <a:off x="683568" y="1600200"/>
                <a:ext cx="2625078" cy="582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00F196-E901-41B4-B9C1-8EC798839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00200"/>
                <a:ext cx="2625078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6550572-1642-4DD3-8C17-8E344480C287}"/>
                  </a:ext>
                </a:extLst>
              </p14:cNvPr>
              <p14:cNvContentPartPr/>
              <p14:nvPr/>
            </p14:nvContentPartPr>
            <p14:xfrm>
              <a:off x="434880" y="2599920"/>
              <a:ext cx="7578360" cy="3771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6550572-1642-4DD3-8C17-8E344480C2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5520" y="2590560"/>
                <a:ext cx="7597080" cy="379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659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40DB-DD4B-4856-8F4A-5C543B00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לא כל כיוון הוא מיוחד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E49B-38D5-465A-9615-A227ED338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9037DEF-5C31-4EA5-A8D2-5A80943D17FF}"/>
                  </a:ext>
                </a:extLst>
              </p14:cNvPr>
              <p14:cNvContentPartPr/>
              <p14:nvPr/>
            </p14:nvContentPartPr>
            <p14:xfrm>
              <a:off x="508320" y="1378800"/>
              <a:ext cx="7900920" cy="200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9037DEF-5C31-4EA5-A8D2-5A80943D17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960" y="1369440"/>
                <a:ext cx="7919640" cy="20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640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2729-F7ED-4775-AD8F-B14A8E54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לינארית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8250-C1A4-4357-BC2D-FDFC9A3A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EC435E-8074-4671-9F19-BBE8F4614896}"/>
                  </a:ext>
                </a:extLst>
              </p14:cNvPr>
              <p14:cNvContentPartPr/>
              <p14:nvPr/>
            </p14:nvContentPartPr>
            <p14:xfrm>
              <a:off x="177480" y="408240"/>
              <a:ext cx="8580960" cy="3774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EC435E-8074-4671-9F19-BBE8F4614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120" y="398880"/>
                <a:ext cx="8599680" cy="379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224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אנחנו יודעים את הפתרון: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אפשר גם לרשום את זה בצורה אחרת: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e-I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30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E62A19-C5D8-423D-9C29-DB51E04C0094}"/>
                  </a:ext>
                </a:extLst>
              </p14:cNvPr>
              <p14:cNvContentPartPr/>
              <p14:nvPr/>
            </p14:nvContentPartPr>
            <p14:xfrm>
              <a:off x="424800" y="2587320"/>
              <a:ext cx="7904160" cy="3177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E62A19-C5D8-423D-9C29-DB51E04C00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440" y="2577960"/>
                <a:ext cx="7922880" cy="319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7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400" dirty="0"/>
                  <a:t>מה מיוחד בוקטורים שבחרנו?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he-IL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 algn="r">
                  <a:buNone/>
                </a:pPr>
                <a:r>
                  <a:rPr lang="he-IL" sz="2400" dirty="0"/>
                  <a:t>נשים לב כי: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למה זה חשוב?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כי אלו הכיוונים בהם יש לנו עוד פעם </a:t>
                </a:r>
                <a:r>
                  <a:rPr lang="he-IL" sz="2400" dirty="0" err="1"/>
                  <a:t>בעייה</a:t>
                </a:r>
                <a:r>
                  <a:rPr lang="he-IL" sz="2400" dirty="0"/>
                  <a:t> חד </a:t>
                </a:r>
                <a:r>
                  <a:rPr lang="he-IL" sz="2400" dirty="0" err="1"/>
                  <a:t>מימדית</a:t>
                </a:r>
                <a:r>
                  <a:rPr lang="he-IL" sz="2400" dirty="0"/>
                  <a:t>: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למשל – מה קורה אם מתחילים בכיוון זה?</a:t>
                </a:r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l" rtl="0">
                  <a:buNone/>
                </a:pPr>
                <a:endParaRPr lang="en-US" sz="2400" dirty="0"/>
              </a:p>
              <a:p>
                <a:pPr marL="0" indent="0" algn="l" rtl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" t="-94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8992755-AA21-48D7-9DA3-2C122254FFC2}"/>
                  </a:ext>
                </a:extLst>
              </p14:cNvPr>
              <p14:cNvContentPartPr/>
              <p14:nvPr/>
            </p14:nvContentPartPr>
            <p14:xfrm>
              <a:off x="393840" y="554400"/>
              <a:ext cx="7894080" cy="5110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8992755-AA21-48D7-9DA3-2C122254FF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480" y="545040"/>
                <a:ext cx="7912800" cy="512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28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>
                  <a:buNone/>
                </a:pPr>
                <a:r>
                  <a:rPr lang="he-IL" dirty="0"/>
                  <a:t>באופן כללי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כאשר הקבועים נקבעים לפי תנאי התחלה.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85BDB2-D205-421C-968E-CC62E636FB03}"/>
                  </a:ext>
                </a:extLst>
              </p14:cNvPr>
              <p14:cNvContentPartPr/>
              <p14:nvPr/>
            </p14:nvContentPartPr>
            <p14:xfrm>
              <a:off x="1715760" y="1390320"/>
              <a:ext cx="6588720" cy="2862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85BDB2-D205-421C-968E-CC62E636FB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06400" y="1380960"/>
                <a:ext cx="6607440" cy="28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56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>
                  <a:buNone/>
                </a:pPr>
                <a:r>
                  <a:rPr lang="he-IL" dirty="0"/>
                  <a:t>באופן כללי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כאשר הקבועים נקבעים לפי תנאי התחלה.</a:t>
                </a:r>
              </a:p>
              <a:p>
                <a:pPr marL="0" indent="0" algn="r">
                  <a:buNone/>
                </a:pPr>
                <a:r>
                  <a:rPr lang="he-IL" dirty="0"/>
                  <a:t>למעשה ניתן לייצג כל נקודה במישור באמצעות </a:t>
                </a:r>
                <a:r>
                  <a:rPr lang="he-IL" dirty="0" err="1"/>
                  <a:t>הוקטורים</a:t>
                </a:r>
                <a:r>
                  <a:rPr lang="he-IL" dirty="0"/>
                  <a:t> האלו.</a:t>
                </a:r>
              </a:p>
              <a:p>
                <a:pPr marL="0" indent="0" algn="r">
                  <a:buNone/>
                </a:pPr>
                <a:r>
                  <a:rPr lang="he-IL" dirty="0"/>
                  <a:t>כלומר </a:t>
                </a:r>
                <a:r>
                  <a:rPr lang="he-IL" dirty="0" err="1"/>
                  <a:t>הוקטורים</a:t>
                </a:r>
                <a:r>
                  <a:rPr lang="he-IL" dirty="0"/>
                  <a:t> האלו מגדירים מערכת צירים.</a:t>
                </a: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1B02AE-B22C-4100-8F73-194118013C1D}"/>
                  </a:ext>
                </a:extLst>
              </p14:cNvPr>
              <p14:cNvContentPartPr/>
              <p14:nvPr/>
            </p14:nvContentPartPr>
            <p14:xfrm>
              <a:off x="3549600" y="4918680"/>
              <a:ext cx="3641040" cy="1378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1B02AE-B22C-4100-8F73-194118013C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0240" y="4909320"/>
                <a:ext cx="3659760" cy="13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395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48028</TotalTime>
  <Words>393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מערכת לינארית שני מימדים</vt:lpstr>
      <vt:lpstr>המקרה הפשוט</vt:lpstr>
      <vt:lpstr>חוסר אינטראקציה</vt:lpstr>
      <vt:lpstr>לא כל כיוון הוא מיוחד</vt:lpstr>
      <vt:lpstr>מערכת לינארית</vt:lpstr>
      <vt:lpstr>חוסר אינטראקציה</vt:lpstr>
      <vt:lpstr>וקטורים עצמיים</vt:lpstr>
      <vt:lpstr>וקטורים עצמיים</vt:lpstr>
      <vt:lpstr>חוסר אינטראקציה</vt:lpstr>
      <vt:lpstr>ערכים עצמיים, וקטורים עצמיים</vt:lpstr>
      <vt:lpstr>חזרה למטריצה הפשוטה</vt:lpstr>
      <vt:lpstr>מה קורה עם מטריצה כזאת?</vt:lpstr>
      <vt:lpstr>ערכים עצמיים, וקטורים עצמיים</vt:lpstr>
      <vt:lpstr>וקטור עצמי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280</cp:revision>
  <dcterms:created xsi:type="dcterms:W3CDTF">2014-08-09T08:29:52Z</dcterms:created>
  <dcterms:modified xsi:type="dcterms:W3CDTF">2020-03-31T21:16:15Z</dcterms:modified>
</cp:coreProperties>
</file>