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5" r:id="rId2"/>
    <p:sldId id="579" r:id="rId3"/>
    <p:sldId id="580" r:id="rId4"/>
    <p:sldId id="581" r:id="rId5"/>
    <p:sldId id="596" r:id="rId6"/>
    <p:sldId id="583" r:id="rId7"/>
    <p:sldId id="585" r:id="rId8"/>
    <p:sldId id="5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5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1.png"/><Relationship Id="rId4" Type="http://schemas.openxmlformats.org/officeDocument/2006/relationships/image" Target="../media/image14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דו </a:t>
            </a:r>
            <a:r>
              <a:rPr lang="he-IL" dirty="0" err="1"/>
              <a:t>מימדית</a:t>
            </a:r>
            <a:br>
              <a:rPr lang="he-IL" dirty="0"/>
            </a:br>
            <a:r>
              <a:rPr lang="he-IL" dirty="0"/>
              <a:t>לא לינארית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49166FE-CBAA-4C9B-B5BB-389DEE950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6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303438"/>
            <a:ext cx="5138740" cy="3218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הקרב על העשב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2696" y="2708920"/>
            <a:ext cx="1603098" cy="13870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520" y="2996952"/>
            <a:ext cx="2087162" cy="182880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8720" y="3110094"/>
            <a:ext cx="1603098" cy="1387028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744" y="2303438"/>
            <a:ext cx="1603098" cy="1387028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2013252"/>
            <a:ext cx="1603098" cy="13870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608" y="2668322"/>
            <a:ext cx="208716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3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8.51852E-6 L 0.13299 -0.05347 L 0.19983 0.01876 L 0.35331 -0.0581 L 0.49983 0.02987 L 0.54845 0.03195 L 0.51251 0.00834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0.10364 0.0537 L -0.17969 -0.01227 L -0.2901 0.00578 L -0.38663 -0.04306 L -0.51753 -0.02616 L -0.54288 -0.03102 " pathEditMode="relative" ptsTypes="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8.51852E-6 L 0.13299 -0.05347 L 0.19983 0.01876 L 0.35331 -0.0581 L 0.49983 0.02987 L 0.54845 0.03195 L 0.51251 0.00834 " pathEditMode="relative" ptsTypes="AAA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6.11111E-6 8.51852E-6 L 0.13299 -0.05347 L 0.19983 0.01876 L 0.35331 -0.0581 L 0.49983 0.02987 L 0.54845 0.03195 L 0.51251 0.00834 " pathEditMode="relative" ptsTypes="AAAAA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3.33333E-6 4.07407E-6 L 0.13298 -0.05348 L 0.19982 0.01875 L 0.3533 -0.05811 L 0.49982 0.02986 L 0.54843 0.03194 L 0.5125 0.00833 " pathEditMode="relative" rAng="0" ptsTypes="AAAAA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13" y="-131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3.05556E-6 3.33333E-6 L -0.10364 0.0537 L -0.17969 -0.01227 L -0.2901 0.00578 L -0.38663 -0.04306 L -0.51753 -0.02616 L -0.54288 -0.03102 " pathEditMode="relative" ptsTypes="AAAAA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הקרב על העשב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מי מתרבה יותר מהר בהעדר תחרות?</a:t>
                </a:r>
              </a:p>
              <a:p>
                <a:pPr marL="0" indent="0" algn="r">
                  <a:buNone/>
                </a:pPr>
                <a:r>
                  <a:rPr lang="he-IL" dirty="0"/>
                  <a:t>מי סובל יותר מהתחרות?</a:t>
                </a:r>
              </a:p>
              <a:p>
                <a:pPr marL="0" indent="0" algn="r">
                  <a:buNone/>
                </a:pPr>
                <a:r>
                  <a:rPr lang="he-IL" dirty="0"/>
                  <a:t>מה הגודל המירבי של אוכלוסיית הארנבות בהעדר תחרות?</a:t>
                </a:r>
              </a:p>
              <a:p>
                <a:pPr marL="0" indent="0" algn="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0848"/>
            <a:ext cx="859998" cy="753542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18410"/>
            <a:ext cx="655484" cy="56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3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הולך פה?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endParaRPr lang="he-IL" dirty="0"/>
              </a:p>
              <a:p>
                <a:r>
                  <a:rPr lang="he-IL" dirty="0"/>
                  <a:t>מרחב הפאזה (תחום רלוונטי?)</a:t>
                </a:r>
              </a:p>
              <a:p>
                <a:r>
                  <a:rPr lang="he-IL" dirty="0"/>
                  <a:t>נקודות שבת –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/>
              </a:p>
              <a:p>
                <a:r>
                  <a:rPr lang="he-IL" dirty="0"/>
                  <a:t>עקומי אפס </a:t>
                </a:r>
                <a:r>
                  <a:rPr lang="en-US" dirty="0"/>
                  <a:t>(</a:t>
                </a:r>
                <a:r>
                  <a:rPr lang="en-US" dirty="0" err="1"/>
                  <a:t>nullclines</a:t>
                </a:r>
                <a:r>
                  <a:rPr lang="en-US" dirty="0"/>
                  <a:t>)</a:t>
                </a:r>
                <a:r>
                  <a:rPr lang="he-IL" dirty="0"/>
                  <a:t> – רק אחת הנגזרות מתאפסת. לדוגמא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38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עקומי אפס </a:t>
            </a:r>
            <a:r>
              <a:rPr lang="en-US" dirty="0" err="1"/>
              <a:t>nullclines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83568" y="1988840"/>
                <a:ext cx="153990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88840"/>
                <a:ext cx="1539909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83567" y="4235024"/>
                <a:ext cx="153990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7" y="4235024"/>
                <a:ext cx="1539909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F046C62-A487-4808-9A5D-AB1248B9348C}"/>
                  </a:ext>
                </a:extLst>
              </p:cNvPr>
              <p:cNvSpPr/>
              <p:nvPr/>
            </p:nvSpPr>
            <p:spPr>
              <a:xfrm>
                <a:off x="-756592" y="1268760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F046C62-A487-4808-9A5D-AB1248B934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56592" y="1268760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87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0568" y="3140968"/>
            <a:ext cx="4757936" cy="3568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עקומי אפס </a:t>
            </a:r>
            <a:r>
              <a:rPr lang="en-US" dirty="0" err="1"/>
              <a:t>nullclines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he-IL" dirty="0"/>
              <a:t>מה כיוון הזרימה במרחב הפאזה?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496" y="1818472"/>
                <a:ext cx="153990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818472"/>
                <a:ext cx="1539909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03218" y="1800617"/>
                <a:ext cx="153990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218" y="1800617"/>
                <a:ext cx="1539909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03145" y="1833933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algn="r"/>
                <a:endParaRPr lang="he-IL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145" y="1833933"/>
                <a:ext cx="4572000" cy="9233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13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משמעות עקומי אפס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המסלול חוצה במקביל לציר</a:t>
            </a:r>
            <a:endParaRPr lang="en-US" dirty="0"/>
          </a:p>
          <a:p>
            <a:r>
              <a:rPr lang="he-IL" dirty="0"/>
              <a:t>אפשר לדעת כיוון</a:t>
            </a:r>
            <a:br>
              <a:rPr lang="en-US" dirty="0"/>
            </a:br>
            <a:r>
              <a:rPr lang="he-IL" dirty="0"/>
              <a:t>כללי בכל אזור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DAB7839-D7B6-4F95-9C2C-DCD6BDAE7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0568" y="2060848"/>
            <a:ext cx="6198096" cy="46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9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היה לנו?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עובדים במרחב הפאזה</a:t>
            </a:r>
          </a:p>
          <a:p>
            <a:r>
              <a:rPr lang="he-IL" dirty="0"/>
              <a:t>עקומי אפס</a:t>
            </a:r>
          </a:p>
          <a:p>
            <a:pPr lvl="1"/>
            <a:r>
              <a:rPr lang="he-IL" dirty="0"/>
              <a:t>מסלולים חוצים במקביל לציר</a:t>
            </a:r>
          </a:p>
          <a:p>
            <a:r>
              <a:rPr lang="he-IL" dirty="0"/>
              <a:t>כיווני זרימה </a:t>
            </a:r>
            <a:r>
              <a:rPr lang="he-IL"/>
              <a:t>בכל המרחב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5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56444</TotalTime>
  <Words>183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מערכת דו מימדית לא לינארית</vt:lpstr>
      <vt:lpstr>הקרב על העשב</vt:lpstr>
      <vt:lpstr>הקרב על העשב</vt:lpstr>
      <vt:lpstr>מה הולך פה?</vt:lpstr>
      <vt:lpstr>עקומי אפס nullclines</vt:lpstr>
      <vt:lpstr>עקומי אפס nullclines</vt:lpstr>
      <vt:lpstr>משמעות עקומי אפס</vt:lpstr>
      <vt:lpstr>מה היה לנו?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265</cp:revision>
  <dcterms:created xsi:type="dcterms:W3CDTF">2014-08-09T08:29:52Z</dcterms:created>
  <dcterms:modified xsi:type="dcterms:W3CDTF">2020-05-07T10:03:22Z</dcterms:modified>
</cp:coreProperties>
</file>