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12" r:id="rId2"/>
    <p:sldId id="596" r:id="rId3"/>
    <p:sldId id="597" r:id="rId4"/>
    <p:sldId id="598" r:id="rId5"/>
    <p:sldId id="599" r:id="rId6"/>
    <p:sldId id="600" r:id="rId7"/>
    <p:sldId id="601" r:id="rId8"/>
    <p:sldId id="602" r:id="rId9"/>
    <p:sldId id="642" r:id="rId10"/>
    <p:sldId id="604" r:id="rId11"/>
    <p:sldId id="641" r:id="rId12"/>
    <p:sldId id="613" r:id="rId13"/>
    <p:sldId id="643" r:id="rId14"/>
    <p:sldId id="644" r:id="rId15"/>
    <p:sldId id="645" r:id="rId16"/>
    <p:sldId id="647" r:id="rId17"/>
    <p:sldId id="64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>
      <p:cViewPr varScale="1">
        <p:scale>
          <a:sx n="67" d="100"/>
          <a:sy n="67" d="100"/>
        </p:scale>
        <p:origin x="1209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29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86 752,'-4'-4'289,"1"0"0,-1 0-1,0 0 1,1-1 0,0 1-1,0-1 1,1 0 0,-1 0-1,0-3-288,-11-19 2299,14 27-2190,-1-1-1,1 0 0,-1 0 1,1 1-1,-1-1 1,0 0-1,1 1 0,-1-1 1,0 1-1,1-1 1,-1 1-1,0-1 0,0 1 1,0 0-1,1-1 1,-1 1-1,0 0 0,0-1 1,0 1-1,0 0 1,0 0-1,1 0 0,-1 0 1,0 0-1,0 0-108,-1 3 99,-1 23 46,2 0 1,0 10-146,1-11 57,-7 161 488,-2 131-241,43 669-156,-18-29 352,-10-291 199,39 286 288,39-249 351,-49-456-1119,-4-23-178,-29-213-683,0 0-1,0-1 1,1 3 642,0-8-690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48.3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1032,'1'1'134,"0"0"-1,-1-1 0,1 1 0,0 0 1,0-1-1,-1 1 0,1 0 1,0 0-1,-1 0 0,1 0 1,-1 0-1,1 0 0,-1 0 1,0-1-1,1 1 0,-1 0 1,0 1-134,2 1 238,47 118 626,-30-81-403,-1 2 1,9 32-462,43 106 277,15 87 777,-61-181-965,-11-34 26,13 27-115,-22-65 18,-1 0-1,0 1 1,-1-1 0,0 1 0,0 14-18,3 34 21,11 15-10,-8-42 65,-1 1 1,-2 0 0,1 30-77,-4-8 157,4-1 1,8 38-158,1 4 37,-9-63-16,2 0 0,1-1 1,7 16-22,-9-29 14,-2-1 1,1 10-15,4 20 17,11 46 33,-5 5-50,-10-63 8,0-11-6,2-1 1,0 1 0,3 1-3,2 7 1,48 148 8,-36-115 158,13 20-167,1 4 195,90 205 2,-99-242-173,2-1 0,3-1 0,17 17-24,-1-6 35,-18-24 95,12 22-130,-17-23 48,-11-18-6,6 15-42,14 26 41,5 4-41,-27-47 8,0-1 0,1-1 0,1 0-1,1-1 1,3 1-8,54 41 45,3-3 0,3-3 0,8-1-45,-69-42 6,0-1 0,1-1 0,0-1 0,7 0-6,87 21 48,-84-22-32,13 1 17,1-1 0,13-2-33,-23-2 24,6-2 41,0-1 0,0-3 0,15-3-65,-48 5 4,19-3 36,0-1 1,14-5-41,6-2 55,-22 5 128,-1-1-1,0-2 1,0 0 0,-1-1 0,15-10-183,-13 1 308,-9 6-207,15-9-25,0-2 0,-2-1-1,-1-1 1,-1-1 0,-2-2 0,10-15-76,-7 10 212,29-27-212,-42 46 18,34-32 30,2 3 0,11-4-48,145-105 105,-206 153-104,42-32 29,20-13 83,-42 31-7,-1-2 1,17-17-107,-32 28 12,0 0 1,-1 0-1,1-1 1,-1 1-1,0-1 1,-1 0-1,2-4-12,-2 4 13,1-1 0,0 1-1,0-1 1,1 1 0,-1 1 0,4-4-13,2-1 67,-1-1 0,0 0 1,-1 0-1,0-1 0,-1 0 0,0 0 1,1-6-68,4-5 160,1 0 0,15-22-160,0 2 38,-13 19-22,-3 3 5,2 0 1,0 0-1,15-15-21,23-28 22,-36 43-17,1 1 0,1 0 0,1 1 0,1 1-5,8-7 15,19-23-15,-3 3 7,141-133-13,-151 146-7,-17 18 11,-1-2 0,0 0-1,-1 0 1,-1-1 0,0-3 2,9-11 3,1 0 0,4-2-3,4-4 2,-15 19 1,1 0 0,1 1 1,2 0-4,18-17 4,35-27-4,-49 38 3,2 1-1,0 2 0,1 0 1,10-4-3,-25 16-1,0-1 0,5-5 1,-9 7-6,1 0 0,-1 1 1,1 0-1,1 0 0,8-3 6,4 1-9,-1-2-1,1 0 0,-2-2 1,0 0-1,0-1 1,0-2 9,-5 4-6,0 0 1,1 2 0,0 0-1,16-7 6,13-7-28,-34 18 14,1 1-1,1-1 1,-1 2-1,5-1 15,20-7-38,-14 5 17,1 0-1,-1 2 0,1 1 0,24-2 22,102 2-40,-147 4 39,44 2-9,0 2-1,-1 2 1,0 3 0,0 1-1,-1 2 1,12 6 10,-25-5 0,0 2 0,-1 1 0,12 9 0,29 15-8,-35-20-20,-1 3 0,32 25 28,-57-40-7,0-1 0,8 4 7,20 11-10,25 26-17,-3 2 0,-1 3 1,16 23 26,-58-56-5,-1 2 0,-1 0 1,5 10 4,41 73-16,-36-58 14,-4-10-3,2-1 0,2-1 0,15 15 5,96 93-24,-73-78 17,-2 0 8,95 99 33,-104-103-15,37 55-19,72 104-24,-128-178 17,1-2 1,3-2 0,5 4 6,35 33-5,-70-66 5,261 277 2,-200-205 1,-5 3 0,37 63-3,-62-90 13,2-1-1,2-3 1,42 39-13,20 26 10,25 43-10,18 23 41,-7 0 7,-10-12-25,132 136 98,-233-273-628,2-3 0,1 0-1,26 16 508,-33-30-560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54.4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1060 139 1736,'50'33'961,"-43"-29"411,-8-6-596,-10-4 1098,-1 5-1558,0 1 1,-1 0-1,1 1 1,-1 0-317,-4 1 290,0-2 1,-5 0-291,-67-2 1039,0 3 1,-23 7-1040,90-7 119,1 0-1,-1-1 1,0-2 0,-7-1-119,-86-18 541,-33-3 502,96 15-773,34 6-143,0 0 0,0 0 0,0-2 0,1 0 0,0-1 0,-7-5-127,-103-67 68,119 73-268,7 4-4734,1 1 4926,0 0-820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55.1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83 1760,'43'-36'1266,"-38"32"383,-8 5-1162,-6 9 519,5-2-936,-24 49 409,-5 20-479,7-19 87,-6 19 106,-7 38 277,36-109-409,1-1-1,-1 1 1,0-1 0,-3 4-61,-6 13 356,11-17 220,4-15 93,0-17-615,1 0-1,3-5-53,0-3 39,0-13-39,-1-9-85,4 1 0,1 0 0,11-25 85,-5 13-3753,-14 62 2673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55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4 1640,'-34'3'1301,"26"-4"1479,7-2-2119,1 3-631,0 0 0,0 0 1,0 0-1,0 0 0,0 0 1,0 0-1,0 0 0,0 0 1,0 0-1,0 0 0,0 0 1,0-1-1,0 1 0,0 0 1,0 0-1,0 0 0,0 0 0,0 0 1,0 0-1,0 0 0,0 0 1,0 0-1,0 0 0,0 0 1,0 0-1,0-1 0,0 1 1,0 0-1,0 0 0,0 0 1,0 0-1,0 0 0,0 0 1,0 0-1,-1 0 0,1 0 1,0 0-1,0 0 0,0 0 0,0 0 1,0 0-1,0 0 0,0 0 1,0 0-1,0 0 0,0 0 1,0 0-1,-1 0 0,1 0 1,0 0-1,0 0 0,0 0 1,0 0-1,0 0 0,0 0 1,0 0-1,0 0 0,0 0 0,0 0 1,0 0-1,0 0-30,-1 0 442,1 0-14,0 0-27,0 0-52,0 0-142,8 2-57,7 1-255,1 0 1,0-1 0,1-1 0,10 0 104,20-4-2854,-24 4 1718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56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1 204 1744,'104'31'873,"-85"-27"-541,-16-6-38,-3 2-292,6-7 602,-6 6-506,1 1 0,-1-1 0,1 1 0,-1-1 0,1 1 0,-1-1 0,1 0 0,-1 1 0,0-1-1,1 0 1,-1 1 0,0-1 0,1 0 0,-1 1 0,0-1 0,0 0 0,0 0 0,0 1-1,0-1 1,0 0 0,0 0-98,1-2 21,-1-1-1,1 1 0,0 0 0,0 1 1,0-1-1,0 0 0,1 0 0,-1 0 1,1 1-1,0-1-20,69-100 263,-52 79-118,-15 21-102,-1-1 1,0 0-1,0 0 1,0 0-1,-1 0 1,0 0-1,1 0 1,-1-1-1,-1 1 1,2-5-44,-5 2 677,-1 9 535,2 6-585,2 18-352,-2 1 0,-1 0 1,-2 0-1,-2 8-275,-4 36 854,-2 62-854,7-90 42,-1-1 0,-5 12-42,1-3 26,0 14-26,9-52-322,1 0 1,0 0-1,1 0 0,0 0 1,1-1-1,2 9 322,4 0-664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57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114 101 1808,'32'-88'1223,"-27"75"516,-9 20-1289,3-7-401,-2 5 473,-8 22 18,1 1 0,2 0 0,-4 26-540,9-42 111,-9 34 375,-5 8-486,6-18 84,0 0 0,1 8-84,6-15 67,-2 0-1,-2 0 0,-5 15-66,11-39 92,-1 4 292,2-9-90,1-4 63,0 0-336,0-1 0,0 1 1,1 0-1,0 0 0,0 0 0,0 0 0,0-1-21,4-13 24,1-4-10,3-11 11,3-23-25,-4 17-437,2 0 0,5-9 437,8-31-2736,-16 56 2042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58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62 144 1680,'-3'8'471,"-1"-1"0,1 2 0,0-1-1,1 0 1,0 1 0,0-1-1,1 1 1,0 4-471,-1 1 1139,1-10-253,-1-5 265,4-12-291,5-11-804,2 1 1,1 0-57,12-29 39,-1-15 18,-19 52-34,-2 14-21,0 0 1,0 0-1,0 0 0,0 0 0,0 0 0,1-1 0,-1 1 0,0 0 0,1 0 0,-1 0 0,1 0 0,-1 0 0,1 0 0,-1 0 0,1 0 0,0 0-2,3-4 84,-4 9 208,-3 11-45,1 11 175,-5 20-422,-2 8 204,6-26-125,2-14-36,-1 1 0,-3 8-43,-3 12 38,1 0 1,1 0-1,2 1 0,1 3-38,1-9 38,-2 0-1,-3 10-37,-5 31 144,10-54-59,0 0 1,-2-1-1,0 0 1,0 1-1,-6 9-85,9-24 6,1 1 1,-1-1-1,1 1 1,-1-1-1,1 1 1,0 0-1,0-1 1,0 1-1,0-1 1,0 1-1,0-1 0,1 1 1,0 1-7,-1-4 6,0 0 0,0 0-1,1 0 1,-1 1 0,0-1 0,0 0 0,0 0 0,0 1 0,0-1-1,0 0 1,0 0 0,0 1 0,0-1 0,0 0 0,1 1 0,-1-1-1,0 0 1,-1 0 0,1 1 0,0-1 0,0 0 0,0 0 0,0 1-1,0-1 1,0 0 0,0 0 0,0 1 0,0-1 0,0 0 0,-1 0-1,1 1 1,0-1 0,0 0 0,0 0 0,-1 0 0,1 1 0,0-1-1,0 0 1,0 0 0,-1 0 0,1 0 0,0 0 0,0 1-1,-1-1 1,1 0 0,0 0 0,0 0 0,-1 0 0,1 0 0,0 0-1,0 0 1,-1 0 0,1 0 0,0 0 0,-1 0 0,1 0 0,0 0-1,0 0 1,-1 0-6,1 0 10,0 0-93,0 0-352,0 0-581,0 0-822,0 0 717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0:16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6 432,'0'-1'33,"0"1"0,-1 0 0,1-1 0,0 1 0,0 0 0,-1-1 0,1 1-1,-1 0 1,1-1 0,0 1 0,-1 0 0,1 0 0,-1-1 0,1 1 0,0 0 0,-1 0 0,1 0 0,-1 0 0,1-1 0,-1 1-1,1 0 1,-1 0 0,1 0 0,-1 0 0,1 0 0,-1 0 0,1 0 0,0 0 0,-1 1 0,1-1 0,-1 0 0,1 0 0,-1 0-1,1 0 1,-1 1 0,1-1 0,0 0 0,-1 0 0,1 1 0,-1-1 0,1 0 0,0 1 0,0-1 0,-1 0 0,1 1-1,0-1 1,-1 1 0,1-1 0,0 0 0,0 1 0,0-1 0,-1 1 0,1-1 0,0 1 0,0-1 0,0 1-33,-2 5 58,0-1 0,1 1 0,0 0 0,0 1 0,0 0-58,0 4 47,0-5-17,0 0 1,1 1-1,0-1 0,0 1 0,1-1 1,-1 0-1,1 1 0,1 0-30,2 21 107,-4-22-92,1 0 0,-1 1 1,2-1-1,-1 0 0,1 0 0,0 0 0,0 0 0,0 0 0,2 2-15,-1-4 15,-1 1 1,1 0-1,-1 0 1,0 0-1,-1 0 1,1 1-1,-1-1 1,0 0-1,0 1 0,-1-1 1,0 0-1,0 4-15,0 1 38,0 1 0,1-1 0,1 1 0,-1-1 0,1 0 0,2 3-38,-1-3 16,-1 0 0,0 0 1,-1 0-1,0 0 0,0 0 1,-1 9-17,-1-6 61,1 0 0,1 0-1,0 0 1,1-1 0,0 1 0,1-1 0,5 13-61,-1 2 165,-1 12 51,-5-31-191,-1-1 1,2 1-1,-1-1 1,1 1 0,1 1-26,3 10 54,-1 1 0,-1-1 0,0 2 0,-1 4-54,-2-15 7,2 0 0,0-1 0,0 1 0,0 0 0,1-1 0,1 1-7,0-1 11,-1 0 0,-1 1 0,1-1 0,-2 1 0,1 0 0,0 6-11,2 15 182,1 0 0,2 0 0,1 0 0,4 3-182,9 37 107,1 14-70,-8-24 192,20 46-229,-5-36 319,21 34-319,-30-60 144,6 22-144,9 21 195,-15-41 300,4 23-495,-7-19 118,4 4-118,61 148 58,-60-149-50,0 0 24,29 48-32,-29-61 28,4 16-28,-21-44 5,5 14 13,8 16 28,-1-9-8,-6-11-9,1-1 0,1 0 0,1-1-29,-15-20 1,6 5 2,-1 1 1,-1 0-1,1 0 1,-1 0-1,0 1 1,0-1 0,1 8-4,-2-7 3,1 0 0,0 0 0,0-1 1,1 1-1,0-1 0,0 0 0,0 0 1,1 0-1,0-1 0,5 3-3,24 31 24,-25-29-18,0 0-1,1 0 1,0-1 0,1-1 0,0 0 0,0 0 0,10 4-6,-14-9 30,1-1 1,-1 0-1,1-1 0,0 0 0,-1 0 1,1-1-1,4 1-30,9 1 63,8 1-30,1-1-1,0-1 1,0-1 0,0-2 0,20-3-33,-21-2 77,-1-1 0,5-3-77,-9 2 20,1 2 0,0 0 0,3 2-20,-15 3 8,0-1-1,-1-1 0,1 0 0,0-1 1,-1 0-1,0-1 0,3-2-7,26-11 53,-28 12-31,0 0 1,-1-1-1,0 0 1,9-7-23,33-24 112,34-27 141,-72 52-209,-1-2 1,-1 0-1,0-1 1,1-2-45,16-23 61,1 2 0,26-21-61,-27 28 35,-2-2 0,16-22-35,8-10 33,-34 40 2,-1-1-1,11-21-34,-2 4 34,5-12-3,-21 34-18,2 0 0,9-12-13,3-5 14,-13 16-4,1 0 3,-2-1 0,0 0 0,-1-4-13,0 3 20,0 0 1,16-23-21,-4 11 8,-5 7-6,1 1-1,2 1 1,1 0 0,5-3-2,37-39-7,-38 44 10,-1-2-1,0 0-2,-2 0 2,1 1-1,7-4-1,21-21 1,3-3 13,-24 21-4,-24 26-2,0 0 0,1 0 0,6-5-8,-4 5 11,0 0 0,9-10-11,-17 15 1,1 0-1,-1 0 1,1-1 0,-1 1-1,0-1 1,0 1 0,0-1 0,-1 0-1,0 0 1,1 1 0,-1-3-1,1 0 0,0 0 1,0 0 0,1 1 0,0-1-1,0 0 1,0 1 0,0 0 0,1 0-1,2-2 0,-1 1 1,-1-1 0,1 0-1,-1 1 1,3-8-1,17-32 0,-19 37 0,1 1-1,-1 0 0,2 0 0,-1 1 0,1 0 0,2-2 1,-1 2-1,-1-2 0,1 1 0,1-5 1,6-8 1,1 0-1,0 1 0,9-8 0,5-3 8,-1-2 0,23-35-8,-46 61-2,0-1 0,0 1 0,1 1 0,0-1-1,0 1 1,7-4 2,12-7-19,12-5 19,-24 14-1,20-8-7,-25 12 5,0 0 0,-1 0 0,0-1-1,1 0 1,1-3 3,-5 5-2,-1 0-1,1 0 1,-1 1 0,1-1-1,0 1 1,0 0 0,0 1-1,1-1 1,-1 1 2,53-9-31,-35 7 27,19 0 4,-33-1-23,-8 4 21,-1 0 0,1-1 0,-1 1 1,1 0-1,-1 0 0,1-1 1,-1 1-1,1 0 0,-1 0 0,1 0 1,0 0-1,-1 0 0,1 0 1,-1 0-1,1 0 0,-1 0 0,1 0 1,0 0-1,-1 0 2,23 3 16,-1 2 0,-1 1 0,1 0 0,20 9-16,-18-5 0,2-2 0,10 2 0,-2-1 0,169 50 7,-105-43 2,-58-6-2,-11-4-22,16 6 15,0 5-8,38 21 8,-29-12 0,-26-15-2,-20-9 1,0 1 1,0 1-1,-1-1 0,1 1 0,-1 0 0,0 1 0,4 3 1,-1-1 1,0-1 0,0 0 0,0 0 1,0-1-1,1 0 0,8 2-1,6 3 1,45 15-1,-58-19 2,1-1 0,1 0 0,-1-1 0,8 1-2,-17-4 0,0 1 0,0-1 0,0 1 0,-1 0 0,1 0 0,0 0 0,-1 0 0,4 3 0,12 7 1,-13-9 1,0 0 0,0 0-1,0-1 1,0 1 0,0-1-1,0-1 1,0 1 0,3-1-2,4 1-2,-1 1 1,0 0 0,0 1 0,0 0-1,0 1 1,6 5 1,14 4 2,33 15 6,-1 3-1,-1 4 1,29 22-8,-63-38 1,-2 2-1,16 15 0,1-1 15,-30-25-11,0-1 0,1-1 0,0 0-1,4 1-3,38 23 9,-33-17-1,0-2 1,0 0-1,2-2 0,-1 0 0,2-2 0,7 1-8,5 3 28,6 2-2,-23-10-16,0 1 0,-1 2 0,10 5-10,33 13 11,-28-10-11,-29-13 0,1 0 0,0-1 0,0 1 0,0-2 0,6 2 0,-2-1 6,0 1 0,10 4-6,22 7 12,-40-14-11,0 0-1,1 1 0,-1 0 1,0-1-1,0 2 1,-1-1-1,1 0 1,0 1-1,0 0 0,1 1 39,0-1 1,0 1-1,1-1 1,-1-1-1,2 2-39,1-2 96,14 7 72,-1 0 1,10 6-169,12 17 46,-38-29-41,-1 0-1,1 1 1,0 0-1,-1 0 1,1 0-1,-1 0 1,-1 1-1,1 0 1,0 0-5,15 18 30,10 3 2,24 17-32,-22-19 17,21 22-17,-22-15 19,-1 2 0,-2 0-1,9 16-18,-15-10 24,5-4 4,8 16-28,4 7 11,-18-34-9,-14-18-2,-2-1-1,1 1 1,0 0 0,-1 0 0,1 3 0,12 22 2,-11-22-1,-1 0 0,0 1 0,0 0 0,-1-1 0,0 4-1,1 0 4,1 0 0,0 0 0,0-1 1,1 0-1,3 3-4,7 14 11,3 14 6,-18-39-16,0 0 0,1-1 1,-1 1-1,1 0 0,-1-1 0,1 0 0,0 1 0,0-1 0,1 0-1,0 0 2,-1 1 0,1 0 1,-1 0-1,0 0 0,0 0 0,2 3-2,-2 0 3,1-1-1,1 0 1,-1 0 0,1 0 0,0-1-1,0 0 1,2 1-3,3 4 5,0 4-4,-9-12 0,1 0-1,-1 0 0,1 0 0,-1 0 0,1 0 0,0 0 0,-1 0 1,2 0-1,3 2 7,0 2 0,0-1 0,0 1 0,-1 0 0,0 0 0,0 0 0,0 1 0,-1 0 0,0 0 0,0 0 0,-1 0 0,1 1 0,-2-1 0,1 1 0,-1 0 0,0 0-7,7 20 38,-9-27-30,5 15 23,25 68 25,-18-55-40,-2 2 0,7 28-16,-10-27 4,-1-11 16,1 22-20,-5-35 0,0 1 1,0 0-1,1-1 0,0 1 0,1 0 0,8 23 0,-10-25 0,1 0 0,0 0 0,0 0 0,5 5 0,8 21 0,-10-19 0,1-1 0,0 0 0,1 0 0,9 11 0,14 25 0,43 71 0,-37-64 0,-29-45 0,0 0 0,0 1 0,-1 0 0,0 0 0,-1 1 0,-1 0 0,2 6 0,-3-7 0,0-1 0,0 0 0,2 1 0,-1-2 0,1 1 0,1-1 0,0 0 0,0 0 0,2 0 0,-7-7 0,2 3 0,0 0 0,-1 0 0,0 0 0,3 7 0,6 13 0,10 21-3,-15-31 2,0-1-1,1 0 0,3 3 2,32 48 4,-12-16 8,18 19-12,28 21 30,-37-44-20,-23-28 1,17 14-11,-18-18 7,-2 0 1,0 0 0,5 9-8,2 6 19,-2 1 0,5 11-19,-23-39-191,0-1-1,0 1 0,0 0 0,0-1 0,1 1 0,-1 0 0,1-1 1,-1 0-1,1 1 0,0-1 0,-1 0 0,1 0 0,0 0 0,0 0 0,0 0 192,7 0-1002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0:19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74 101 1544,'0'-1'210,"-1"1"-1,1-1 1,-1 0-1,1 1 1,-1-1-1,1 0 1,-1 1-1,1-1 1,0 0-1,-1 0 1,1 1-1,0-1 0,0 0 1,-1 0-210,-1-6 880,0 8 87,0 9-705,0 21-143,1-16-92,-3 76 681,-9 43-708,0-85 203,9-35 54,0 1-1,1 0 0,0 3-256,0 39 103,3-57-75,0 0-1,0 0 0,0-1 1,-1 1-1,1 0 1,0 0-1,0 0 1,0 0-1,0 0 0,0 0 1,0-1-1,0 1 1,0 0-1,0 0 0,0 0 1,-1 0-1,1 0 1,0 0-1,0 0 1,0 0-1,0 0 0,0 0 1,0 0-1,-1 0 1,1 0-1,0 0 1,0 0-1,0 0 0,0 0 1,0 0-1,0 0 1,-1 0-1,1 0 1,0 0-1,0 0 0,0 0 1,0 0-1,0 0 1,-1 0-1,1 0 0,0 0 1,0 0-1,0 0 1,0 0-1,0 0 1,0 0-1,0 0 0,0 1 1,-1-1-1,1 0 1,0 0-1,0 0 1,0 0-1,0 0 0,0 0 1,0 0-1,0 1 1,0-1-1,0 0 1,0 0-1,0 0 0,0 0 1,0 0-1,0 0-27,-1-1 61,0 0 0,1 0 0,-1 0 0,1 0 0,-1-1-1,1 1 1,-1 0 0,1-1 0,0 1 0,0 0 0,0-1-61,-1-25 1,2 1 1,1 0 0,1 0-1,1-1-1,-3 26 1,6-45 22,-1 0 1,-2-31-24,-2 41 2,1-1 0,1 1 0,2 0 0,3-4-2,-8 35-3,0 4 2,-1 1 1,0-1-1,0 1 0,0-1 0,0 1 0,0-1 0,0 1 0,0-1 1,0 1-1,0-1 0,0 1 0,0-1 0,0 0 0,0 1 0,0-1 1,0 1-1,-1-1 0,1 1 0,0-1 0,0 1 0,-1 0 1,1-1-1,0 1 1,-1-10 150,1 6-322,1 7-1209,0 6 974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35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238 77 800,'-34'-63'584,"33"62"-478,1 0 0,-1 0 1,1-1-1,-1 1 0,0 0 0,0 0 0,0 0 0,1 0 0,-1 0 0,0 0 0,0 0 0,0 1-106,-2 2 112,3-2 17,-1 0-21,0 1 1,0-1-1,0 1 1,1-1-1,-1 1 1,0-1-1,0 1 0,1-1 1,-1 1-1,0 0 1,0-1-1,1 1 0,-1 0 1,1 0-1,-1 0 1,1-1-1,-1 1 1,1 0-1,-1 0 0,1 0 1,0 1-109,-7 27-132,3-10 366,-1 6 16,1 0-1,1 11-249,-18 130 1029,14-109-755,-7 20-274,5-28 70,2 1 0,1 11-70,-15 188 189,8-121-29,3 53-160,10 33 84,-6 252 290,-11-241-257,-2 103 255,17-169-124,0 254 62,11-222-259,-1-58-29,27 312 41,-29-380-45,6 227 302,-6-93 8,10 3-33,-2-88-41,-13-84-192,4 103 196,-4-41-112,-1-19 76,-7 59-222,7-127 4,-1 2 7,1-1 0,-1 1 0,-1 0 0,0 0 0,0-1 0,-2 7-11,2-10 2,0 1-1,0-1 0,1 1 0,-1 0 0,1 0 0,0-1 0,0 1 1,0 0-1,1 0 0,0 0 0,-1 0 0,1 0 0,0 0 0,1 2-1,0 0-130,0 22 117,-1-27-101,0 0 0,0 0 1,0 0-1,0 0 0,0 0 1,-1 0-1,1 0 0,0 0 1,-1 0-1,1 0 0,-1 0 1,1 0-1,-1 0 0,0 0 1,1 0-1,-1 0 0,0 0 1,1-1-1,-1 1 0,0 0 0,0-1 1,0 2 113,-5 1-632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30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63 710 2320,'-37'-28'1398,"36"28"-1341,0 0-1,1 0 1,-1-1-1,1 1 1,-1 0-1,1 0 1,-1 0-1,1 0 1,-1 0 0,1 0-1,-1 0 1,0 0-1,1 0 1,-1 0-1,1 0 1,-1 0-1,1 0 1,-1 0-1,1 1 1,-1-1 0,1 0-1,-1 0 1,1 1-1,-1-1 1,1 0-1,-1 1 1,1-1-1,-1 0 1,1 1-1,-1-1 1,1 0 0,0 1-1,-1-1 1,1 1-1,0-1-56,-7 16 1569,7-15-1473,0 0 0,-1 0 0,1 0 1,0 0-1,0 0 0,0 0 0,1 0 1,-1 0-1,0 0 0,0 0 0,0 0 1,1 0-1,-1 0 0,0-1 1,1 1-1,-1 0 0,1 0 0,-1 0 1,1 0-1,0-1 0,-1 1 0,1 0 1,0 0-1,-1-1 0,2 1-96,-1 0 74,-1 0 12,0-1 0,0 0 0,1 0 0,-1 0 0,0 0 0,1 1 1,-1-1-1,0 0 0,0 0 0,1 0 0,-1 0 0,0 0 0,1 0 0,-1 0 0,0 0 0,1 0 0,-1 0 0,0 0 0,1 0 0,-1 0 1,0 0-1,1 0 0,-1 0 0,0 0 0,1 0 0,-1 0 0,0 0 0,1 0 0,-1-1 0,0 1 0,0 0 0,1 0 0,-1 0 0,0-1-86,12-11 604,63-99-321,-35 40-227,-12 22-28,160-256 69,-143 239-77,-22 33 36,19-34-56,-34 56-42,-8 11 35,0-1 1,1 1-1,-1 0 1,0 0-1,0 0 1,1 0-1,-1 0 1,0 0-1,0-1 1,1 1-1,-1 0 1,0 0-1,1 0 1,-1 0-1,0 0 1,0 0 0,1 0-1,-1 0 1,0 0-1,0 0 1,1 0-1,-1 0 1,0 1-1,0-1 1,1 0-1,-1 0 1,0 0-1,0 0 1,1 0-1,-1 0 1,0 1-1,0-1 1,1 0-1,-1 0 1,0 0-1,0 1 7,1 0-106,-1-1 30,0 0 21,2 5-7,-2-2 59,1 0 0,0 0-1,0 0 1,0 0-1,0 0 1,0-1-1,1 1 1,-1 0-1,1-1 1,0 1-1,0-1 1,0 1-1,2 1 4,4 6 2,1 0 6,0 1 0,-1 0 0,-1 0 1,0 1-1,0 0 0,-1 0 0,3 10-8,59 157 669,-57-152-575,3 7-19,-2 1 0,-1 0 0,-1 0-1,-2 1 1,-2 2-75,-2-10 31,1-1-1,1 1 0,6 15-30,-3-20 39,1 1 0,13 19-39,-7-11 51,-10-22-271,-1 1 0,-1-1 0,0 1-1,0 0 1,-1 1 0,0 4 220,1 0-4710,-4-12 3187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36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0 244 208,'0'0'120,"0"0"-7,0 0 117,0 0 153,10 4 2246,0 1-2326,0 0 0,0 0 0,0-1-1,6 2-302,-5-2 52,-5-2-10,0 0 1,0 0 0,0 0 0,1-1-1,-1 0 1,1 0 0,-1 0 0,1-1-1,1 0-42,24 0 316,-1 2-1,3 1-315,2 1 326,13-2-326,86-6 582,19 0-45,-8 3 248,137-19-785,-52 0 546,-102 8-398,0 7 1,62 6-149,254 3 63,-231-7-37,421 7 36,-356-5-34,-2-12 0,238-44-28,348-46 10,-588 73-2,306-6 0,-328 39-1,98 20-7,-82 11 6,-16-1 4,-12-15 6,102 10 15,-171-16-9,-72-6-8,-1 4 0,6 5-14,-9 2 14,60 2-14,55 6 14,-86-9-2,12-5-12,-12 0-11,16 0 404,-94-7 391,-32-3-568,-1 0 1,1 0 0,-1-2 0,4 0-217,-14 3 1104,-6-2-2284,-3-4-3723,4 3 3559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37.9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1 1392,'-85'0'1726,"86"0"-1380,0 0 0,0 0 1,0 1-1,-1-1 0,1 0 0,0 1 0,0-1 1,0 1-1,-1-1 0,1 1 0,0-1 1,-1 1-1,1-1 0,0 1 0,-1 0 0,1-1 1,-1 1-1,1 0 0,-1 0 0,1-1 0,-1 1 1,1 0-347,4 7-781,2 1 783,1 0 0,-1-1 0,2 0 1,5 4-3,4 3 2,43 47 46,-49-47-24,1-1-1,1-1 1,0 0-1,1-1 1,1-1 0,-1 0-1,12 5-23,54 29 1222,-80-44-1205,0-1 0,-1 0 0,1 1 0,0-1 0,-1 1 0,1-1 0,0 1 0,-1-1-1,1 1 1,0-1 0,-1 1 0,1 0 0,-1-1 0,1 1 0,-1 0 0,0-1 0,1 1 0,-1 0 0,0 0 0,1-1 0,-1 2-17,0-2 106,0 1-1,0-1 0,0 1 1,0-1-1,0 1 1,0-1-1,-1 1 1,1-1-1,0 1 0,0-1 1,0 1-1,-1-1 1,1 1-1,0-1 1,0 1-1,-1-1 0,1 0 1,0 1-1,-1-1 1,1 1-1,-1-1 1,1 0-1,-1 1 0,1-1 1,0 0-1,-1 0 1,1 1-1,-1-1 1,1 0-1,-1 0 0,1 0 1,-1 0-1,0 1-105,-20 6 414,0 2-1,-10 6-413,12-5 131,-1-2 0,1 0 1,-13 3-132,18-7 60,0 2 0,1 0 1,0 0-1,0 1 1,0 1-1,1 0 1,0 1-1,1 0 1,-5 5-61,6-6-108,1-1 0,-1 0-1,-1-1 1,1 0 0,-1-1 0,0 0 0,-9 3 108,-23 6-6882,30-8 5043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40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87 2345,'-4'-68'1337,"3"67"-1240,1 1 0,0-1 0,0 1 0,0-1 0,0 1 0,0-1 0,0 0 0,0 1 0,0-1 0,0 1-1,0-1 1,0 1 0,0-1 0,0 0 0,1 1 0,-1-1 0,0 1 0,0-1 0,1 1 0,-1-1 0,0 1 0,0-1 0,1 1 0,-1-1 0,1 1 0,-1 0 0,0-1-1,1 1 1,-1 0 0,1-1 0,-1 1 0,1 0 0,-1-1-97,-1 0 1077,0 1-1037,2 0 4,-1 0 1,0 0-1,0 0 0,0 0 1,0 0-1,0 0 0,0 1 1,0-1-1,0 0 1,0 0-1,0 0 0,0 0 1,0 1-1,0-1 1,0 0-1,0 0 0,0 0 1,0 0-1,0 0 1,0 1-1,0-1 0,0 0 1,0 0-1,0 0 1,0 0-1,0 0 0,0 0 1,-1 1-1,1-1 1,0 0-1,0 0 0,0 0 1,0 0-1,0 0 1,0 0-1,0 0 0,-1 1 1,1-1-1,0 0 1,0 0-1,0 0 0,0 0 1,0 0-1,-1 0 1,1 0-1,0 0 0,0 0 1,0 0-1,0 0 1,0 0-1,-1 0 0,1 0 1,0 0-1,0 0 0,0 0 1,0 0-1,0 0 1,-1 0-1,1 0 0,0 0 1,0 0-1,0-1 1,0 1-1,0 0-44,7 16-277,-5-11 528,45 112 380,-30-84-333,2 0 0,7 8-298,19 33 460,153 256 611,-184-305-969,-1 0 1,8 23-103,6 13 326,-26-61-319,-1 1-1,0-1 1,0 0 0,0 0 0,0 0 0,0 1 0,0-1 0,0 0-1,0 0 1,0 0 0,0 1 0,1-1 0,-1 0 0,0 0 0,0 0 0,0 1-1,0-1 1,0 0 0,-1 0 0,1 0 0,0 1 0,0-1 0,0 0-1,0 0 1,0 0 0,0 1 0,0-1 0,0 0 0,0 0 0,0 0-1,-1 0 1,1 1 0,0-1 0,0 0 0,0 0 0,0 0 0,0 0 0,-1 0-1,1 0 1,0 1 0,0-1 0,0 0 0,-1 0 0,1 0 0,0 0-1,0 0 1,0 0 0,-1 0 0,1 0 0,0 0 0,0 0 0,0 0-1,-1 0 1,1 0 0,0 0-7,-5-3-4570,3 2 3583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40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608 73 4689,'11'-68'1628,"-10"68"-1616,-1 0 0,0 0 0,0 0 0,0 0 0,0 0 0,0 0 0,0-1 0,0 1 0,0 0 0,0 0 0,0 0 0,0 0 0,0 0 0,0-1 0,0 1 1,0 0-1,0 0 0,0 0 0,0 0 0,0 0 0,0 0 0,0-1 0,0 1 0,0 0 0,0 0 0,-1 0 0,1 0 0,0 0 0,0 0 0,0 0 0,0 0 0,0-1 0,0 1 0,0 0 0,0 0 0,0 0 0,-1 0 0,1 0 0,0 0 0,0 0 0,0 0 0,0 0 0,0 0 0,0 0 0,-1 0 0,1 0 0,0 0 0,0 0 0,0 0 0,0 0 0,0 0 0,0 0 0,-1 0 0,1 0 0,0 0 0,0 0 0,0 0 0,0 0 0,0 0 0,0 0 0,-1 0 0,1 0 0,0 0 0,0 0-12,-11 11 567,-9 15 409,-32 51 1618,12-16 1072,-25 25-3666,-71 76 1232,124-146-1210,1 1 0,1 1 0,1 0-1,-3 7-21,-10 20 29,13-30-17,-1 0 1,0-1 0,-1 1-13,-11 14 14,14-18-20,-1 0 0,0-1 1,0 0-1,-1 0 0,-1 0 6,6-6-276,0-1 0,0 1 0,0-1 0,0 0 0,-1 0 0,1 0-1,-1-1 1,0 0 0,0 0 0,0 0 0,0-1 0,-1 0 276,-5-2-1769,0-6 777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42.4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65 790 816,'-14'17'276,"10"-14"-130,0 1 0,1 0 1,0 0-1,0 1 0,0-1 1,1 1-1,-1-1 0,1 1 1,0 1-147,1-4 341,0 0 1,0 0 0,1 0-1,-1 0 1,1 0 0,0 0-1,-1 0 1,1 0 0,0 0-1,0 1-341,-3-3 2327,3 0-2219,-1 0-1,1 1 1,0-1 0,-1 0-1,1 0 1,-1 0 0,1 0-1,-1 0 1,1 0 0,-1 0-1,1 0 1,-1 0 0,1 0-1,-1 0 1,1 0 0,-1-1-1,1 1 1,-1 0 0,1 0-1,-1 0 1,1-1 0,-1 1-1,1 0 1,0 0 0,-1-1-1,1 1 1,0 0 0,-1-1-1,1 1-107,0-5 61,0 1 0,1-1 0,0 1 0,0-1 0,0 1 0,0-1-61,4-13 71,-1 3-38,-1 3 2,0 0 0,-1 0 0,0 0 0,-1-9-35,1-6 61,0-16 278,2 1 0,4-15-339,-2 17 396,1-37-396,-3 29 501,2-4-501,-1 19 145,-2 0 0,-1 1 0,-2-1 0,-3-25-145,-3 21 59,4 30-44,0 0 0,1 0-1,0 0 1,1 0 0,-1-1 0,1 1 0,0 0-1,1 0 1,0 0 0,1-5-15,-1 10 45,-1 0 0,0 0-1,0-1 1,0 1 0,0 0 0,0 0 0,0 0 0,-1 0-1,0-2-44,-1-13-4466,2 15 3576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43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9 505 1192,'-8'130'2405,"8"-128"-2125,0 0 0,0 0 0,0 0 0,0 0 0,1 0 0,-1 0 0,1 0 0,-1 0 0,1-1 0,0 1 0,0 0 0,0 0 0,0 0 0,0-1 0,0 1 0,1 1-280,1 1 581,-3-4 83,1-7 2173,1 3-2775,0 0 0,1 0 0,-1 1 0,1-1 0,2-2-62,9-11 56,-5 6-36,14-19 35,-1-2 0,5-9-55,21-51 51,-34 60-32,2 1 0,2 1 0,15-21-19,37-46 26,-30 38 38,12-8-64,-40 50 19,-9 13-14,0-1 1,0 1-1,1 0 1,0-1 0,0 2-1,0-1 1,0 0-6,-2 6 0,0 8 109,2 20 47,4 15-156,3 13 80,79 369-60,-88-418-125,6 19-2639,-2 1 0,2 29 2744,-7-36-1234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44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2 513 1888,'0'1'231,"-1"0"0,1 0 0,0-1 0,0 1 0,0 0 0,0 0-1,0 0 1,0 0 0,0 0 0,0 0 0,0 0 0,0 0 0,0-1-1,0 1 1,1 0 0,-1 0 0,0 0 0,0 0 0,1-1 0,-1 1-1,1 0 1,-1 0 0,1-1 0,-1 1 0,1 0 0,0 0-231,2 1 218,0 0 1,0 0-1,1-1 1,-1 1 0,1-1-1,-1 0 1,4 1-219,39 9 713,-44-11-644,1 1-1,0-1 0,-1-1 1,1 1-1,-1 0 0,1-1 1,0 1-1,-1-1 1,1 0-1,-1 0 0,1 0 1,-1 0-1,1 0 1,-1 0-1,0-1 0,0 1 1,1-1-1,0-1-68,3-2 119,-1-1-1,0 1 1,0-2 0,-1 1 0,1-1-119,-4 5 22,11-16 116,-2-1-1,0-1 0,1-5-137,3-6 114,-6 11-26,0 0 0,-1-1 0,-1 0 0,-1 0 1,-1-5-89,4-31 160,-2-20-160,-5 69 16,0-1 0,-1 0-1,0 1 1,0-1 0,-1 0 0,-1 1-1,1-1 1,-1 1 0,-1-1-1,-1-3-14,3 9 0,-1 1 0,0 0 0,0 0 1,1 0-1,-2 0 0,1 0 0,0 0 1,0 0-1,0 0 0,-1 1 1,1 0-1,-1-1 0,1 1 0,-1 0 1,0 0-1,1 0 0,-1 0 0,0 1 1,0-1-1,0 1 0,1 0 1,-1 0-2,2 0-15,0 0 0,1 0 0,-1 0 0,1 0 0,-1 1 0,0-1 0,1 0 0,-1 1 0,1-1 1,-1 0-1,0 1 0,1-1 0,-1 1 0,1-1 0,0 0 0,-1 1 0,1 0 0,-1-1 1,1 1-1,0-1 0,-1 1 0,1-1 0,0 1 0,-1 0 0,1-1 0,0 1 0,0-1 1,0 1-1,0 0 0,0-1 0,0 1 0,0 0 0,0 0 15,-3 6-38,-13 46 6,-5 31 32,8-18-28,2 0 0,0 49 28,3 135-9,7-182 9,3 76 20,0 16 200,-10-54 101,6-99-139,-1-10-1693,2 2-86,-1-1 593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44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51 2417,'-7'2'2556,"6"-2"2287,0 0-3473,96 2-923,-77-3-415,0 0 0,0-1 0,2-2-32,-6 2 25,0 0 1,14 0-26,-16 2-151,0 0 0,0-1 0,0-1 1,1 0 150,-8 1-557,1-1 1,0 0-1,0 0 1,-1 0 0,0-1-1,1 0 1,-1 0-1,4-3 557,6-6-1220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45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0 3001,'-6'5'1327,"0"1"0,1-1 0,-4 7-1327,-11 9 1240,8-10-917,1 0 0,0 1 0,1 0 1,0 1-1,0 0 0,1 1 0,1-1 1,1 2-1,0-1 0,0 1 0,0 5-323,-72 241 808,67-223-748,1 2 0,3-1 0,1 2 0,0 14-60,7-49 6,-1 6 8,0 0-1,1 0 1,0 0-1,1-1 0,0 1 1,1 0-1,0 0 1,3 5-14,-1-5 0,0 0 0,1-1 0,0 0 0,1 1 1,0-2-1,1 1 0,0-1 0,2 2 0,4 3-223,-11-12-28,1 0 1,-1-1-1,0 1 1,1-1-1,0 1 1,-1-1-1,1 0 1,0 0-1,0 0 1,1 0 250,13 7-1958,2-3 786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45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1408,'-1'-2'6140,"3"11"-4167,8 17-1368,-4-10-328,1 0-1,0-1 0,1 0 1,1 0-277,10 15 387,1-2 0,3 1-387,-1 0 117,19 32-117,-29-39 38,2-2 0,0 1 0,2-2 0,14 16-38,-20-26-132,6 7 43,-9-4-2931,-6-12 2028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31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57 1912,'-38'-39'1175,"20"24"3330,6 13-1287,11 2-3343,1 0 225,0 0 36,1 2 23,1 5-90,2 3 53,1 1 0,0-1-1,2 4-121,44 71 450,65 107 900,-56-100-980,-17-25-126,4 0-244,-15-22 126,-2 1 0,6 16-126,-19-38 64,-14-21-25,0 1 1,0 0 0,0 0 0,0 0-1,-1 1 1,0-1 0,0 1-40,-2-5-441,-3-3-1558,2 3 857,-1-2-4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46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7 3617,'0'-1'178,"-1"1"-1,1-1 1,-1 1 0,1-1-1,-1 1 1,1-1 0,-1 1 0,0 0-1,1-1 1,-1 1 0,1 0 0,-1 0-1,0 0 1,1-1 0,-1 1 0,0 0-1,1 0 1,-1 0 0,0 0 0,0 0-1,1 0 1,-1 0 0,0 0 0,1 0-1,-1 0 1,0 1 0,1-1 0,-1 0-1,1 0 1,-1 1 0,0-1 0,1 0-1,-1 1 1,1-1 0,-1 1 0,1-1-1,-1 1 1,1-1 0,-1 1 0,1-1-1,-1 1 1,1-1 0,-1 1-178,-17 23 857,-11 11-857,10-14 293,2 2 0,-7 10-293,-22 31 466,-11 6-466,5-5 62,39-49-67,2 1 0,0 0 0,1 1 0,-1 1 5,9-15-75,0-1 0,0 1 0,-1-1 1,1 0-1,-1 0 0,-2 3 75,-9 8-1414,13-13 1269,1-1 26,0 1 0,-1-1 0,1 0-1,0 1 1,0-1 0,-1 0-1,1 1 1,0-1 0,0 0 0,-1 1-1,1-1 1,0 0 0,0 1 0,0-1-1,0 1 1,-1-1 0,1 1 0,0-1-1,0 0 1,0 1 0,0-1 0,0 1-1,0-1 1,0 1 0,0-1 0,0 1-1,1-1 1,-1 0 0,0 1 0,0 0 119,8 3-1105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18:46.4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265 1 3593,'4'1'307,"-1"0"0,1 0 0,-1 0-1,1 1 1,-1 0 0,0 0 0,1 0 0,-1 0 0,0 0 0,0 1 0,0-1 0,-1 1 0,1 0 0,-1-1 0,1 1-1,-1 1 1,2 1-307,2 5 381,0 1 0,-1-1 0,0 1 0,0 0-1,1 5-380,6 30 844,-2 1-1,-2 0 0,-1 14-843,-5-26 136,-2 0 0,-1 0-1,-1 0 1,-2-1 0,-2 1 0,-1-1-1,-2 0 1,-1-1 0,-11 26-136,12-40 30,0 0-1,-1 0 1,-2 0 0,0-2-1,0 1 1,-2-2 0,-3 4-30,-32 30-2087,-32 24 2087,15-14-3489,24-20 2097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0:23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0 277 1216,'31'-42'1027,"-30"41"-866,-1 1 0,1-1 1,-1 0-1,1 0 0,-1 0 0,0 0 0,1 0 0,-1 0 1,0 0-1,0 0 0,0 0 0,0 0 0,1 0 0,-1 0 0,0 0 1,-1 0-1,1 0 0,0 0 0,0 0 0,0 0 0,-1 0 1,1 0-1,0 0 0,-1 1 0,1-1 0,-1 0 0,1 0 0,-1 0 1,1 0-1,-1 1 0,0-1 0,1 0 0,-1 0 0,0 1-161,0-1 206,0 0-1,1 1 0,-1-1 0,1 0 0,-1 0 1,1 0-1,-1 1 0,1-1 0,-1 0 1,1 0-1,0 0 0,-1 0 0,1 0 1,0-1-206,0-13 534,3 28-596,0 8 130,0-5-44,-1-5 9,0-1-1,0 1 1,-1 0-1,-1 0 0,0 6-32,-2 14 111,-1-1 122,3 23-233,2-17 26,0 36 10,-2-62-12,-1 1 1,0-1-1,0 1 1,-1-1 0,-3 8-25,4-4 111,0-11 464,-6-9 168,7 5-742,-1-1 0,0 0-1,0 0 1,1 0 0,-1 0 0,1 0-1,0 0 1,0 0 0,-1 1 0,1-1-1,0 0 1,1 0 0,-1 0 0,0-2-1,1-13 0,1-169-24,22-79 32,-23 256-7,-1 1 0,0 0 1,-1-1-1,-1-6-1,1 8-11,0 0 0,1 0 0,-1 1 1,1-1-1,1 0 0,0-3 11,5 28-500,2 19 500,-4-18 3,-1 1-1,-1 0 1,0 10-3,2 63 112,-8 81-112,3-137 233,3 35-233,0-3-2336,-2-63 227,-3-4 864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0:26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42 160 1848,'38'-112'1221,"-30"82"16,-8 21 178,-2 1 159,2 7-1013,0 1-110,0 0-120,0 0-91,0 0-95,0 0-33,0 0-9,0 0 20,0 8 195,1 25-162,-1-13-76,0-1 0,-2 1 0,-2 13-80,-58 355 762,61-380-713,1-5 9,-1-1-1,1 1 0,-1 0 1,0-1-1,1 1 0,-1-1 1,-1 2-58,1-5 145,0 0 1,0 0-1,1 0 1,-1 0-1,0 0 1,1-1 0,-1 1-1,1 0 1,0 0-1,-1-1 1,1 1-1,0 0 1,-1-1-1,1 1 1,0 0-146,-2-18 16,1 0 1,0 1-1,1-1 1,2 0-1,0-3-16,-2 21 1,15-173 8,-9 119-1,-2 26-13,-1-25 5,0 42 317,-2 8-1341,0-2-3760,-1 6 3654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1:31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76 1512,'54'-42'957,"-53"41"-856,0 0 0,0 0 0,1 0 0,-1-1 0,0 1 1,0 0-1,0 0 0,-1-1 0,1 1 0,0-2-101,-1-3 2802,-1 4 2356,-3 50-4975,2-22-138,-5 23-45,-3 13 55,-1 4 17,-6 13-72,10-61 16,6-15 7,0-1 0,0 1 0,0 0 1,0 0-1,0-1 0,1 1 0,-1 0 0,1 1-23,0-50 1867,9-39-1180,8-33-687,5-6 844,-19 116-658,-3 8-176,0 0-1,0 0 1,0 0-1,1 0 1,-1 0-1,0 0 1,0 0-1,0-1 1,0 1-1,0 0 0,0 0 1,0 0-1,0 0 1,0 0-1,0 0 1,0 0-1,0 0 1,0 0-1,0 0 1,0 0-1,0 0 0,0 0 1,0 0-1,0 0 1,1 0-1,-1-1 1,0 1-1,0 0 1,0 0-1,0 0 1,0 0-1,0 0 0,0 0 1,0 0-1,0 0 1,0 0-1,0 0 1,0 0-1,0 0 1,-1 0-1,1-1 1,0 1-1,0 0 0,0 0 1,0 0-1,0 0 1,0 0-1,0 0 1,0 0-1,0 0 1,0 0-1,0 0 1,0 0-1,0 0 0,0 0 1,0 0-1,0 0 1,0 0-1,0 0 1,-1 0-1,1 0 1,0 0-1,0-1 1,0 1-1,0 0 0,0 0 1,0 0-1,0 0 1,0 0-10,0 17 122,1 24-73,-1-28-38,0 0-1,0-1 0,-2 1 0,1 0 1,-4 10-11,-2 17-125,-1 21 125,7-55-217,0 0 0,-1 0 0,1 0 0,-1 0 0,-1 2 217,-6 22-4664,7-18 3356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1:33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26 2777,'0'0'1539,"0"0"-143,1-7 4385,-1 7-5679,0-1 1,1 1-1,-1-1 0,0 1 1,0-1-1,0 1 0,0 0 1,0-1-1,1 1 1,-1-1-1,0 1 0,0 0 1,1-1-1,-1 1 0,0 0 1,1-1-1,-1 1 0,0 0 1,1-1-1,-1 1-102,15-3 330,-1 0-1,1 1 1,-1 1 0,1 0-1,-1 1 1,1 1-1,10 1-329,-21-1 22,0 0-1,0 0 0,0 0 1,0 1-1,0-1 0,-1 1 1,1 0-1,-1 0 0,1 0 1,-1 0-1,0 1 0,0 0 1,0-1-1,0 1 0,0 1-21,3 3 60,-1 0-1,0 1 0,0 0 0,-1 0 1,1 3-60,-3-8 12,-1 0 0,0 1 0,0-1 1,0 0-1,0 1 0,-1-1 1,1 1-1,-1-1 0,0 1 0,0-1 1,0 3-13,-2 3 25,1 0 0,-1 0 0,-3 5-25,-3 23 51,8-37-51,-1 11 15,-1 0 0,0 0 0,0-1-1,-1 1 1,0 0 0,-1-1 0,-1 0 0,-3 9-15,-3-3 16,6-7 3,-1 0 0,0 0 0,-8 7-19,12-14 3,-1 1 0,0-1 0,0 1 0,0-1 0,0 0 0,0 0 0,-1 0 0,1-1 0,-1 1 0,1-1 0,-1 0 0,1 0 0,-2 0-3,-1 1-15,0-1 0,-1 0 1,1-1-1,0 1 1,0-1-1,-1-1 0,1 1 1,0-1-1,0 0 1,-1 0-1,1-1 0,0 0 1,0 0-1,0 0 1,1-1-1,-1 0 0,1 0 1,-1 0-1,-3-4 15,7 5-12,0-1 0,0 0-1,0 0 1,0 1 0,1-1 0,-1 0-1,1-1 1,0 1 0,0 0 0,0 0-1,0 0 1,1-1 0,-1 1 0,1 0-1,0 0 1,0-2 12,0-5-22,0 0 1,1-1-1,0 1 1,2-6 21,-3 14-4,1 1 1,-1-1-1,1 0 1,0 0 0,0 1-1,-1-1 1,1 0 0,0 1-1,0-1 1,1 1-1,-1 0 1,0-1 0,0 1-1,1 0 1,-1 0 0,0-1-1,2 1 4,0-1 3,0 0-1,1 1 0,-1-1 0,0 1 1,1 0-1,-1 0 0,1 1 0,-1-1 1,1 1-3,7-1 50,1 0 1,-1 2 0,0-1 0,0 1 0,6 2-51,-7-1 97,0 1 0,0 0 1,-1 1-1,0 0 0,0 0 1,0 1-1,7 4-97,25 14 347,-36-21-329,-1 1-5,0-1-1,0-1 0,0 1 1,0-1-1,5 2-12,-8-3-47,-1 0-162,0 0-227,0 0-431,2-2-2386,9 0 1081,4 1 989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1:37.1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83 108 2080,'-40'104'1431,"31"-85"-678,9-14 470,1-5-809,-1 0-289,0 0 0,0 0 0,0 0 0,1 0 0,-1 0 0,0 0 0,0 0 0,0 0 0,1 0 0,-1 0 0,0 0 0,0 0 0,0 0 0,1 0 0,-1 0 0,0 0 0,0 0 0,0 0 0,1-1 0,-1 1 0,0 0 0,0 0 0,0 0 0,0 0 0,0 0 0,1-1 0,-1 1 0,0 0 0,0 0 0,0 0 0,0-1 0,0 1 0,0 0 0,0 0 0,0 0 0,0-1-125,2-10 1682,-1 1-1590,0 8-61,0-1 0,0 1 0,0 0-1,1-1 1,-1 1 0,1 0 0,-1 0 0,1 0 0,1-1-31,35-39 247,-35 39-201,0 0 0,-1-1 0,0 1 0,0-1 0,0 1 0,0-1 0,0 0 0,-1 0 0,1 1 0,-1-1 0,0-2-46,4-11 213,0 5-69,-3 4-76,1 1 0,0 0-1,0 0 1,1 0 0,0 1 0,0-1 0,0 1 0,3-3-68,-9 2 388,-1 7-6,0 7-312,-8 84 45,8-40-25,3-38-64,-1 1 1,-1-1-1,0 1 1,-3 10-27,-2-1 13,-2 7 15,-3 26-28,7-35 1,3-11-1,0 1 0,1-1 0,0 1 0,1 6 0,0-13 0,0 0 0,0 0 0,-1 0 0,1 0 0,-1 0 0,0 0 0,0-1 0,0 1 0,-1 2 0,2-4 2,0-2 4,0 0 2,-18-10 1020,-14 7-509,-2-5-148,139 25-319,-65-8-82,-32-7 12,-1 0 1,1 0-1,0-1 0,3 0 18,-8-1-309,0 0-1,-1 0 1,1-1 0,0 1-1,-1-1 1,1 1 0,0-1-1,-1 0 1,1 0 0,0 0-1,-1 0 1,0-1 0,1 1-1,0-1 310,5-2-994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1:40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36 1696,'0'-1'565,"0"0"0,0-1 0,-1 1-1,1 0 1,-1 0 0,1 0-1,-1-1 1,0 1 0,1 0 0,-1 0-1,0 0 1,0 0 0,1 0-1,-1 0 1,0 1 0,0-1 0,0 0-1,0 0 1,-1 0-565,-11-12 1954,28 11-1317,-7 3-619,1-1 0,0 1 0,-1 1 0,0 0 0,8 2-18,0 1 16,-8-3 14,-1 0-1,1 0 1,-1 0 0,0 1-1,0 1 1,0-1 0,6 5-30,-11-7 25,-1 0 0,1 1 0,-1-1 0,1 0 0,-1 1 0,0-1 0,0 1 0,0 0 0,0 0 0,0-1 0,0 1 0,0 0 0,0 0 0,-1 0 0,1 0 0,-1 0 0,1 0 0,-1 0 0,0 0 0,0 0 0,0 0 0,0 0 1,0 0-1,0 0 0,-1 0 0,1 0 0,0-1 0,-1 1 0,0 1-25,-2 6 22,-1 0 0,0 0 0,-1-1 0,1 1 0,-2-1 0,1 0 0,-1-1 0,0 1 0,-1-1 0,0 0 0,-2 1-22,4-5-1,0 0-1,-1 0 0,1 0 0,-1-1 0,1 0 0,-1 0 0,0-1 1,-5 2 1,3-2-5,-1 2 1,1-1 0,0 1-1,-2 1 5,4 0-5,4-3 3,1 0 0,0 0 0,-1-1 0,1 1 0,-1 0 0,1 0 0,-1-1 0,1 1 0,-1-1 0,1 1 0,-1-1 0,1 0 0,-1 0 0,0 0 0,1 0-1,-1 0 1,1 0 0,-1 0 0,0 0 0,1 0 0,-1-1 0,1 1 0,-1-1 0,1 1 0,-1-1 0,1 0 2,0 1-26,1 0-26,0 0-38,0 0-14,0 0 21,4 1 10,49 23 73,13 9 0,-30-14 8,-32-17-2,34 20 12,-35-20-4,0 0-1,-1 0 0,1 0 0,-1 0 1,0 0-1,0 1 0,0-1 1,0 1-1,0-1 0,0 1 0,1 2-13,-3-3 29,0-1 0,1 0 0,-1 1 0,0-1 0,0 0-1,0 1 1,0-1 0,0 1 0,0-1 0,0 0 0,0 1 0,-1-1-1,1 0 1,0 1 0,-1-1 0,1 0 0,-1 0 0,0 1-1,1-1 1,-1 0 0,0 0 0,0 0 0,0 0 0,0 0-1,1 0 1,-1 0 0,-1 0 0,1 0 0,0-1 0,0 1 0,-1 0-29,-4 3 135,0 0 1,-1-1 0,0 0 0,0 0 0,-3 1-136,-23 5 159,0-1 0,-1-2 0,-3-1-159,-2 1-136,-62 5-2707,78-8 2015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1:43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276 58 2160,'76'-28'1281,"-60"21"405,-14 5-96,0 0-1217,-2 1-61,0 1 0,1-1 1,-1 1-1,0-1 0,0 1 1,0-1-1,0 1 1,0-1-1,0 0 0,0 1 1,0-1-1,0 1 0,0-1 1,0 0-1,0 1 1,0-1-1,0 1 0,0-1 1,-1 1-1,1-1 0,0 0 1,0 1-1,-1-1 1,1 1-1,0-1 0,-1 1 1,1 0-1,0-1 1,-1 1-1,1-1 0,-1 1 1,1 0-1,-1-1 0,0 1-312,-1 0 73,-1 0-1,1 1 0,-1-1 0,1 1 1,0 0-1,-1-1 0,1 1 0,0 0 1,0 1-1,-1-1 0,0 1-72,-18 8 167,19-9-155,0-1-5,0 1 0,0 0 0,0-1 0,0 1 0,0 0 0,0 0-1,1 0 1,-1 0 0,0 1 0,0-1-7,-84 78 154,74-69-142,-17 17 31,-15 15-43,35-32-1,1 0-1,0 0 1,0 0 0,1 1 0,1 1 0,-5 9 1,7-11-14,0-1 1,1 1 0,0 0 0,-1 10 13,3-15-11,1 1 0,-1-1 1,1 0-1,1 1 0,-1-1 1,1 1-1,0-1 0,0 0 0,0 0 1,2 3 10,1 3-21,0 0-1,1 0 1,1 0 0,0-1 0,0 1 0,1-1 0,0-1 0,1 0 0,0 0 0,0 0 0,3 1 21,-8-8-13,0 0 1,0 0 0,-1 0 0,1-1 0,0 1 0,1-1-1,-1 0 1,0 0 0,0 0 0,0 0 0,1-1-1,-1 1 1,3-1 12,-5 0-7,1 0 0,0 0 0,0 0 0,-1 0 0,1 0 1,0-1-1,0 1 0,-1-1 0,1 1 0,0-1 0,-1 1 0,1-1 0,-1 0 0,1 0 0,-1 0 0,1 0 0,-1 0 0,0 0 0,1 0 0,-1-1 0,0 1 0,0 0 0,0-1 1,0 1-1,0-1 7,16-20-7,-15 20 16,0 0 1,0 0 0,0 0-1,0-1 1,0 1-1,-1-1 1,1 1 0,-1-1-1,0 0 1,1-1-10,-1-6 56,0-3 51,0 13-83,-1-1 0,1 1 0,-1-1 0,0 1 0,0-1 0,1 1 0,-1-1 0,0 1 0,0-1 0,0 0 0,0 1 0,1-1 0,-1 1 0,0-1 0,0 0 0,0 1 0,0-1 1,0 1-1,-1-1 0,1 0 0,0 1 0,0-1 0,0 0-24,-12-13 745,11 13-744,-15-10 142,-7-3-41,-23-21 6,43 33-97,0 0 0,1 0 0,-1 1 1,0-1-1,0 1 0,0 0 0,0 0 0,0 0 0,0 0 0,0 0 0,-1 1 1,1-1-1,0 1-11,-10-2 11,12 2-24,-38-6 43,36 6-118,0-1 0,0 1 0,1 0 0,-1 1 0,0-1 0,0 0 1,1 1-1,-1-1 0,0 1 0,1 0 0,-1 0 0,0 0 0,1 0 88,1 0-161,0 0 0,0-1 0,1 0 0,-1 1 0,0-1 0,0 1 0,0-1 0,1 0 0,-1 0 0,0 1 0,0-1 0,0 0 0,0 0 0,0 0 0,0 0 0,0 0 0,1 0 0,-2 0 161,-8-3-928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1:14.0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338 2 2296,'-27'3'7291,"19"-1"-6953,-1 0 1,1 0 0,0 1 0,1 1 0,-8 3-339,2-2 169,1 0 0,-1-1-1,-1 0 1,1-1 0,0-1 0,-1 0 0,1-1-1,-1 0 1,-12-1-169,28 0 0,1 0 0,-1 1 0,0-1 0,0 1 0,0-1 0,0 1 0,0 0 0,1 0 0,13 5 3,-9-5-3,0 2 6,1-1-1,0 0 1,0-1-1,0 1 0,0-2 1,0 1-1,1-1 1,4-1-6,172-29 467,-155 30-373,-27 0-66,0 1 0,0-1 0,0 0-1,1 0 1,-1 0 0,0-1 0,0 1-1,0-1 1,0 0 0,0 0 0,2-1-28,-4 2 27,-1 0 0,0 0 1,0 0-1,0 0 1,0 0-1,0 0 1,0 0-1,0 0 1,0 0-1,0 0 0,1 0 1,-1 0-1,0 0 1,0-1-1,0 1 1,0 0-1,0 0 0,0 0 1,0 0-1,0 0 1,0 0-1,0 0 1,0 0-1,0-1 1,0 1-1,0 0 0,0 0 1,0 0-1,0 0 1,0 0-1,0 0 1,0 0-1,0-1 0,0 1 1,0 0-1,0 0 1,0 0-1,0 0 1,0 0-1,0 0 1,0 0-1,0 0 0,0-1 1,0 1-1,0 0 1,0 0-1,0 0 1,-1 0-1,1 0 0,0 0 1,0 0-1,0 0 1,0 0-1,0 0-27,-10-6 364,-13-3-432,-2 4 62,1 0 0,-1 1 0,0 1 0,-2 2 6,11 0-6,1 1-1,-1 0 0,1 1 1,-1 1-1,1 1 0,-3 0 7,4-1 1,0 0-1,0-1 0,1-1 1,-1 0-1,-11-3 0,13 2-19,0 0-1,1 1 1,-1 0 0,0 0 0,0 1 0,1 1-1,-1 0 1,-4 2 19,4 5-445,56 2 456,-31-7-4,0-1 0,0 0-1,0-1 1,1-1 0,1 0-7,20 2 12,0 1 0,-1 2 0,0 1 0,10 4-12,-42-11-656,0 1 0,0-1-1,0 0 1,0 0 0,-1 0-1,1 0 1,0 0 0,0 0 0,0-1 656,-2 0-1111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31.4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317 52 4257,'-19'-51'1904,"19"51"-1871,0 0 0,0 0 0,0 0 0,0 0 0,0 0 0,-1 0 0,1-1-1,0 1 1,0 0 0,0 0 0,0 0 0,0 0 0,0 0 0,0 0 0,0 0-1,0 0 1,0 0 0,0 0 0,-1 0 0,1 0 0,0 0 0,0 0 0,0 0 0,0 0-1,0 0 1,0 0 0,0 0 0,0 0 0,0 0 0,0 0 0,0 0 0,-1 0 0,1 0-1,0 0 1,0 0 0,0 1 0,0-1 0,0 0 0,0 0 0,0 0 0,0 0 0,0 0-1,0 0 1,0 0 0,0 0 0,0 0 0,0 0 0,0 0 0,0 0 0,-1 0-33,-4 8 1083,-8 15 184,8-15-746,-5 11 559,1 0-1,-3 13-1079,6-16 300,0 0-1,-1-1 1,-1 0-1,0 0 1,-2 0-300,-13 17 238,1 0 0,2 1 1,1 2-239,-7 9 65,18-30-39,-1 0 1,2 1 0,-1 3-27,5-11-117,1-1-1,-1 1 1,0-1 0,-1 0 0,1 0 0,-1 0-1,0 0 1,-1-1 0,-2 3 117,6-7-205,1-1 110,0 0-1,0 1 0,0-1 0,-1 0 1,1 0-1,0 0 0,0 0 0,0 1 1,-1-1-1,1 0 0,0 0 0,0 0 1,-1 0-1,1 0 0,0 0 0,-1 0 1,1 1-1,0-1 0,0 0 0,-1 0 1,1 0-1,0 0 0,-1 0 0,1 0 1,0 0-1,0 0 0,-1-1 0,1 1 1,0 0-1,0 0 0,-1 0 0,1 0 1,0 0-1,0 0 0,-1 0 0,1-1 1,0 1 95,-5-6-1478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1:16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0 2288,'-55'66'1510,"42"-53"55,13-13-1555,0 0 0,-1 0 0,1 0 0,0 0 0,0 0 0,0 0 0,0 0 0,0 0 0,0 0 0,0 0 1,0 0-1,0 0 0,0 0 0,0 0 0,0 0 0,0 0 0,0 0 0,0 0 0,0 0 0,-1 0 0,1 0 0,0 0 1,0 0-1,0 0 0,0 0 0,0 0 0,0 0 0,0 0 0,0 0 0,0 0 0,0 0 0,0 0 0,0 0 0,0 0 0,0 0 1,0 0-1,0 0 0,0 0 0,0-1 0,0 1 0,0 0 0,0 0 0,0 0 0,0 0 0,0 0 0,0 0 0,0 0 0,0 0 1,0 0-1,0 0 0,0 0 0,0 0 0,0 0 0,0 0 0,0 0 0,0 0 0,0-1 0,0 1 0,0 0 0,0 0 1,0 0-1,0 0 0,0 0 0,0 0-10,0-1 317,-11-5 3887,9 4 314,57 17-4023,-42-10-435,8 2 172,0 0 0,15 2-232,-17-6 85,-8-2-15,1 1 1,0 1-1,2 1-70,-14-4-40,0 0-1,1 0 1,-1 0 0,0 0-1,1 0 1,-1 0-1,0 0 1,1 0 0,-1 0-1,0-1 1,0 1-1,1 0 1,-1 0 0,0 0-1,1 0 1,-1 0-1,0-1 1,0 1 0,0 0-1,1 0 1,-1 0-1,0-1 1,0 1 0,0 0-1,1-1 1,-1 1-1,0 0 1,0 0 0,0-1-1,0 1 1,0 0-1,1-1 1,-1 1 0,0 0-1,0 0 1,0-1-1,0 1 1,0 0 0,0-1-1,0 1 1,0 0-1,0-1 1,0 1 0,-1 0-1,1-1 1,0 1-1,0 0 1,0-1 40,0 0-1631,0-1 489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1:18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5 229 3473,'39'54'1897,"-38"-53"-1596,0 0-1,0 1 0,0-1 1,0 0-1,0 0 0,0 0 1,0 0-1,0 0 0,1 0 1,-1 0-1,1 1-300,-2-6 3362,0 3-3246,-1 1 0,1 0 0,0-1 1,0 1-1,0-1 0,0 1 0,0-1 0,0 1 0,0-1 1,0 1-1,0-1 0,0 1 0,0-1 0,0 1 0,0 0 1,0-1-1,0 1 0,0-1 0,0 1 0,1-1 0,-1 1 1,0-1-1,0 1 0,0 0 0,1-1 0,-1 1 0,0-1 1,1 1-1,-1 0 0,0-1 0,1 1 0,-1 0 0,0 0 1,1-1-1,-1 1-116,3-3 73,7-10 150,1 0 0,5-3-223,-8 8 69,-1 0-1,1-1 1,-1 0-1,-1-1 1,2-3-69,58-85 940,-53 79-810,-8 11-61,0 0 0,0 0 0,0 0 0,-1-1 0,0-2-69,-4 5 80,-2 6-209,1 5 67,-3 23 46,-2 0 0,0 0-1,-8 18 17,5-18-15,2-4-7,1 1 1,2 0-1,0 0 0,2 0 1,0 19 21,2-33-19,-7 351-997,6-341 951,0 1-1,-2-1 1,-3 11 65,5-30 7,1 1 0,-1-1-1,1 0 1,0 0 0,-1 1 0,1-1 0,0 0-1,1 0 1,-1 1 0,0-1 0,1 0 0,-1 0-1,1 0 1,0 1 0,-1-1 0,1 0 0,0 0-1,0 0 1,1 0 0,0 1-7,-8-8 169,1 0 0,-1 1 1,0 0-1,0 0 0,0 1 1,-5-2-170,-43-17 25,39 17 25,-37-15 18,44 14-408,21 7 326,7 1 34,25 0 54,11-1-74,-53-2-57,0 1 0,-1 0 1,1 0-1,0 0 0,-1 0 0,1 0 1,0 1-1,-1-1 0,1 1 1,-1 0-1,1-1 0,-1 1 0,1 0 1,-1 1-1,1-1 0,-1 0 1,0 1-1,0-1 0,0 1 0,0 0 1,0 0-1,0 0 0,0 0 0,-1 0 1,1 0-1,0 0 0,-1 0 1,0 1-1,0-1 0,1 1 57,1 1-1911,3 3 731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20:21:51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288 0 1856,'-32'10'273,"14"-4"137,0-2 0,-16 3-410,32-6 231,0-1 0,0 1 0,0 0 0,0 0 0,1 0 1,-1 0-1,0 0 0,1 0 0,-1 1-231,1-1 538,-1-1 1,1 1-1,-1 0 0,0 0 0,1-1 1,-1 1-1,0-1 0,1 1 0,-1-1 1,0 0-1,0 1 0,1-1 0,-2 0-538,-29 0 3135,21-1-3341,4 1 290,-14 1 847,21-1-924,0 0-1,0 0 0,1 0 0,-1 0 0,0 0 0,0 0 0,0 0 0,0 0 0,0 0 0,0 0 0,0 0 0,0 0 0,0 0 0,0 0 0,0 0 0,0 0 0,0 0 0,0 0 1,0 0-1,0 0 0,0 0 0,0 1 0,0-1 0,0 0 0,0 0 0,0 0 0,0 0 0,0 0 0,0 0 0,0 0 0,0 0 0,0 0 0,0 0 0,0 0 0,0 0 0,0 0 0,0 0 1,0 0-1,0 0 0,0 0 0,0 0 0,0 0 0,0 0 0,0 0 0,0 0 0,0 0 0,0 1 0,0-1 0,0 0 0,0 0 0,0 0 0,0 0 0,0 0 0,0 0 0,-1 0-6,14 3-126,-3 0 141,1-1 1,-1 0 0,0-1-1,8 0-15,-3-1 11,-2 1 8,0-2-1,1 1 1,4-2-19,19-1 43,15 3 98,-51 0-124,-1 0 1,0 0-1,1-1 0,-1 1 0,0 0 1,0 0-1,1 0 0,-1 0 0,0 0 0,0 0 1,1-1-1,-1 1 0,0 0 0,0 0 0,1 0 1,-1-1-1,0 1 0,0 0 0,0 0 1,0-1-1,1 1 0,-1 0 0,0-1 0,0 1 1,0 0-1,0 0 0,0-1 0,0 1 1,0 0-1,0-1 0,0 1 0,0 0 0,0 0 1,0-1-1,0 1 0,0 0 0,0-1-17,0 1 56,0-1 1,0 1-1,-1-1 0,1 1 0,0 0 0,0-1 0,-1 1 0,1-1 0,0 1 0,-1 0 1,1-1-1,0 1 0,-1 0 0,1-1 0,-1 1 0,1 0 0,0 0 0,-1-1 0,1 1 0,-1 0 1,1 0-1,-1 0 0,1 0 0,-1 0 0,1 0 0,-1-1 0,1 1 0,-1 0 0,1 0 1,0 1-1,-1-1-56,-108 0 112,95 0-103,1 1 0,-1 1 0,1 0 0,0 1 1,-1 1-1,-3 1-9,-5 1 25,19-5-21,-1-1 0,1 1 0,0-1 0,-1 0 0,1-1 0,0 1 0,-1 0 0,1-1 0,0 0-4,0 0-7,0 1 1,0-1 0,0 1 0,0 0-1,0 0 1,0 0 0,0 0-1,1 0 1,-1 0 0,0 1-1,-2 0 7,4 0-62,1-1-41,0 0-73,0 0-299,0 0-370,0 0-717,0 0-402,0 0 873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32.0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0 2849,'-1'2'1563,"-11"29"2211,8-24-3388,0 0 1,0 1-1,1-1 1,0 1-1,0 0 1,1 0-1,-1 2-386,-1 11 661,1 0-1,0 6-660,3-25 21,-1 0 1,1 0-1,0 0 0,0-1 1,0 1-1,1 0 0,-1 0 0,0 0 1,1-1-1,-1 1 0,1 0 1,-1 0-1,1-1 0,0 1 1,0 0-1,0-1 0,0 1 1,0-1-1,0 1 0,0-1 0,0 0 1,1 1-1,-1-1 0,0 0 1,1 0-1,-1 0 0,1 0 1,0 0-1,0 0-21,1 0 54,0 0 1,0 0-1,0 0 1,0-1-1,0 0 1,0 1-1,0-1 1,0 0-1,0 0 1,0-1-1,0 1 1,0-1-1,0 1 1,0-1-1,0 0 1,0 0-1,1-1-54,3-2 68,0 0 0,0 0 0,0 0 0,0-1-1,-1 0 1,0-1 0,0 1 0,1-3-68,-4 5 35,-1 0 1,1 0 0,-1 0-1,0 0 1,0 0 0,0-1-1,0 1 1,-1-1 0,1 1-1,-1-1 1,0 1 0,0-1-1,0 0 1,-1 0 0,1 0-1,-1 1 1,0-1 0,0-2-36,-1 3 26,0 1 0,1 0 0,-1 0 1,0 0-1,0-1 0,-1 1 0,1 0 1,0 0-1,-1 0 0,1 1 0,-1-1 1,0 0-1,1 0 0,-1 1 0,0-1 1,0 1-1,0 0 0,0 0 1,0-1-1,0 1 0,-1 1 0,1-1 1,0 0-27,-7-2 35,1 0 1,0 1 0,-1 0 0,0 0-1,-5 1-35,-12-6-446,26 7 127,0 0-475,5 11-3140,5 10 2410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33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24 1832,'-39'69'999,"31"-50"34,10-14 31,-1-4-699,-1 0 259,0-1-140,0 0-114,0 0-111,0 0-33,0 0 29,0 0 40,0 0 57,3 2 17,80 40 414,-66-35-700,1-1 0,0 0-1,0-1 1,1-1 0,8 1-83,15 3 94,144 27 909,37-3-1003,188 7 899,24-20-196,-211-12-333,283 0 317,-2-17-290,-402 8-320,421-15 240,-31-14-35,-254 14 94,718-61 562,-594 37-876,779-71 99,78 77-40,-51 83-7,-912-31-66,288 13 1461,-395-29-1296,0-7 0,0-6-213,-21 0 136,48-8 23,-113 15-124,0 3 0,1 2 0,9 4-35,-56-4 8,-12 1-4,1 0 0,0 0-1,-1 0 1,1 1 0,-1 0 0,2 1-4,0-1-3,-6-1-1641,-2-3-2951,-2 1 3104,2-1 391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34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4 4297,'-3'-1'332,"1"0"-1,0 1 1,0-1 0,-1 1 0,1 0-1,0 0 1,-1 0 0,1 0-1,0 0 1,-1 1 0,1-1 0,0 1-1,-1-1 1,1 1 0,-1 0-332,-18 4 1287,19-5-1205,1 0 1,-1 0 0,1 0 0,-1 0-1,1 0 1,-1 1 0,1-1 0,0 0-1,-1 1 1,1-1 0,0 1 0,-1 0-1,1-1 1,0 1 0,0 0 0,0 0-1,-1 0 1,1 0-83,0 0 196,1-1-37,0 0 1,11 6 246,-2 0-352,0-2-25,0 1 1,-1 1-1,1-1 0,5 6-29,-10-7 7,2 0 0,-1-1 0,0 1 0,1-1 1,0 0-1,0 0 0,0-1 0,0 0 0,0 0 0,0 0 0,1-1-7,67 19 88,-2 3 0,68 30-88,-23-7 105,-116-45-101,0-1-1,0 0 0,0 1 0,0-1 1,0 1-1,0-1 0,0 1 1,-1-1-1,1 1 0,0-1 1,0 1-1,-1 0 0,1-1 1,0 1-1,-1 0 0,1 0 0,0 0 1,-1-1-1,1 1 0,-1 0 1,1 1-4,-1 0 26,-1-1 0,1 1-1,0-1 1,-1 1 0,1-1 0,-1 1 0,1-1 0,-1 0 0,1 1 0,-1-1 0,0 0 0,0 1-1,0-1 1,0 1-26,-9 11 348,-1 0 0,0-1 0,0 0 0,-1-1 0,-1 0-1,-10 7-347,-34 26 576,26-20-362,0-1-1,-26 13-213,-14 3 17,-2-4 0,-12 2-17,65-31-197,12-3-31,0-1-1,1 2 1,-1-1 0,-2 2 228,8-4-464,0 1 0,-1 0 1,1-1-1,0 1 0,0 0 0,0 0 0,0 1 1,1-1-1,-1 0 464,1 2-2318,4-2 1034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35.2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76 2457,'37'-65'1053,"-37"64"-1014,0 1-1,1-1 1,-1 0 0,0 1 0,1-1-1,-1 1 1,0-1 0,1 1-1,-1-1 1,1 1 0,-1-1-1,1 1 1,-1-1 0,1 1-1,-1-1 1,1 1 0,-1 0 0,1 0-1,0-1 1,-1 1 0,1 0-1,0 0 1,-1 0 0,1-1-39,0 2 111,-1-1 1,1 0 0,-1 0 0,1 1-1,0-1 1,-1 1 0,1-1-1,-1 0 1,0 1 0,1-1-1,-1 1 1,1-1 0,-1 1 0,0-1-1,1 2-111,2 2 2539,26 26-1705,-13-12-506,-1 0-1,0 0 1,1 4-328,7 13 718,-2 1 1,14 30-719,30 79 1010,-35-75-834,-8-26-89,1-1-1,25 31-86,-30-45 18,12 16 57,16 18-75,-31-46 24,0 0 0,1 0 1,0-2-1,16 11-24,-30-24-28,0-1-1,0 1 1,0-1 0,0 1-1,0-1 1,1 0 0,-1 0-1,1 0 1,-1 0-1,1-1 1,-1 1 0,2 0 28,-3-1-98,0-1 0,0 1 1,0 0-1,0-1 0,0 1 1,0 0-1,0-1 0,0 0 1,0 1-1,0-1 0,0 1 1,0-1-1,0 0 0,0 0 1,-1 0-1,1 1 0,0-1 1,-1 0-1,1 0 0,0 0 1,-1 0-1,1 0 1,-1 0-1,0 0 0,1 0 1,-1 0-1,0 0 0,1 0 1,-1-1 97,5-20-2064,0-4 853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9:32:35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505 33 2697,'0'-1'180,"0"-1"1,-1 0-1,1 1 1,-1-1-1,1 1 1,-1-1 0,0 1-1,1-1 1,-1 1-1,0 0 1,0-1-1,0 1 1,0 0 0,0 0-1,0 0 1,0-1-1,-1 1 1,1 0-1,0 1 1,-1-1 0,1 0-1,0 0 1,-1 0-1,1 1 1,-1-1-1,0 1 1,1-1 0,-1 1-1,1 0 1,-1 0-1,1-1 1,-1 1-1,0 0 1,1 0 0,-1 1-1,1-1 1,-1 0-1,0 0 1,1 1-1,-1-1 1,1 1 0,-1 0-1,1-1 1,-1 1-1,1 0-180,-6 3 137,1 0 0,-1 1 0,1 0 0,1 0 0,-1 0 0,1 1 0,-2 1-137,-33 46 831,-21 44 143,23-34-733,18-29-103,-16 38-138,26-49-118,-2 0 1,0 0-1,-1-1 0,-2 0 1,0-1-1,-4 2 118,-8 6-3043,-15 10 3043,3-10-1030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2.xml"/><Relationship Id="rId18" Type="http://schemas.openxmlformats.org/officeDocument/2006/relationships/image" Target="../media/image32.png"/><Relationship Id="rId26" Type="http://schemas.openxmlformats.org/officeDocument/2006/relationships/image" Target="../media/image36.png"/><Relationship Id="rId39" Type="http://schemas.openxmlformats.org/officeDocument/2006/relationships/customXml" Target="../ink/ink35.xml"/><Relationship Id="rId21" Type="http://schemas.openxmlformats.org/officeDocument/2006/relationships/customXml" Target="../ink/ink26.xml"/><Relationship Id="rId34" Type="http://schemas.openxmlformats.org/officeDocument/2006/relationships/image" Target="../media/image40.png"/><Relationship Id="rId42" Type="http://schemas.openxmlformats.org/officeDocument/2006/relationships/image" Target="../media/image44.png"/><Relationship Id="rId47" Type="http://schemas.openxmlformats.org/officeDocument/2006/relationships/customXml" Target="../ink/ink39.xml"/><Relationship Id="rId50" Type="http://schemas.openxmlformats.org/officeDocument/2006/relationships/image" Target="../media/image49.png"/><Relationship Id="rId7" Type="http://schemas.openxmlformats.org/officeDocument/2006/relationships/customXml" Target="../ink/ink19.xml"/><Relationship Id="rId2" Type="http://schemas.openxmlformats.org/officeDocument/2006/relationships/image" Target="../media/image24.png"/><Relationship Id="rId16" Type="http://schemas.openxmlformats.org/officeDocument/2006/relationships/image" Target="../media/image31.png"/><Relationship Id="rId29" Type="http://schemas.openxmlformats.org/officeDocument/2006/relationships/customXml" Target="../ink/ink30.xml"/><Relationship Id="rId11" Type="http://schemas.openxmlformats.org/officeDocument/2006/relationships/customXml" Target="../ink/ink21.xml"/><Relationship Id="rId24" Type="http://schemas.openxmlformats.org/officeDocument/2006/relationships/image" Target="../media/image35.png"/><Relationship Id="rId32" Type="http://schemas.openxmlformats.org/officeDocument/2006/relationships/image" Target="../media/image39.png"/><Relationship Id="rId37" Type="http://schemas.openxmlformats.org/officeDocument/2006/relationships/customXml" Target="../ink/ink34.xml"/><Relationship Id="rId40" Type="http://schemas.openxmlformats.org/officeDocument/2006/relationships/image" Target="../media/image43.png"/><Relationship Id="rId45" Type="http://schemas.openxmlformats.org/officeDocument/2006/relationships/customXml" Target="../ink/ink38.xml"/><Relationship Id="rId53" Type="http://schemas.openxmlformats.org/officeDocument/2006/relationships/customXml" Target="../ink/ink42.xml"/><Relationship Id="rId5" Type="http://schemas.openxmlformats.org/officeDocument/2006/relationships/customXml" Target="../ink/ink18.xml"/><Relationship Id="rId10" Type="http://schemas.openxmlformats.org/officeDocument/2006/relationships/image" Target="../media/image28.png"/><Relationship Id="rId19" Type="http://schemas.openxmlformats.org/officeDocument/2006/relationships/customXml" Target="../ink/ink25.xml"/><Relationship Id="rId31" Type="http://schemas.openxmlformats.org/officeDocument/2006/relationships/customXml" Target="../ink/ink31.xml"/><Relationship Id="rId44" Type="http://schemas.openxmlformats.org/officeDocument/2006/relationships/image" Target="../media/image45.png"/><Relationship Id="rId52" Type="http://schemas.openxmlformats.org/officeDocument/2006/relationships/image" Target="../media/image50.png"/><Relationship Id="rId4" Type="http://schemas.openxmlformats.org/officeDocument/2006/relationships/image" Target="../media/image25.png"/><Relationship Id="rId9" Type="http://schemas.openxmlformats.org/officeDocument/2006/relationships/customXml" Target="../ink/ink20.xml"/><Relationship Id="rId14" Type="http://schemas.openxmlformats.org/officeDocument/2006/relationships/image" Target="../media/image30.png"/><Relationship Id="rId22" Type="http://schemas.openxmlformats.org/officeDocument/2006/relationships/image" Target="../media/image34.png"/><Relationship Id="rId27" Type="http://schemas.openxmlformats.org/officeDocument/2006/relationships/customXml" Target="../ink/ink29.xml"/><Relationship Id="rId30" Type="http://schemas.openxmlformats.org/officeDocument/2006/relationships/image" Target="../media/image38.png"/><Relationship Id="rId35" Type="http://schemas.openxmlformats.org/officeDocument/2006/relationships/customXml" Target="../ink/ink33.xml"/><Relationship Id="rId43" Type="http://schemas.openxmlformats.org/officeDocument/2006/relationships/customXml" Target="../ink/ink37.xml"/><Relationship Id="rId48" Type="http://schemas.openxmlformats.org/officeDocument/2006/relationships/image" Target="../media/image48.png"/><Relationship Id="rId8" Type="http://schemas.openxmlformats.org/officeDocument/2006/relationships/image" Target="../media/image27.png"/><Relationship Id="rId51" Type="http://schemas.openxmlformats.org/officeDocument/2006/relationships/customXml" Target="../ink/ink41.xml"/><Relationship Id="rId3" Type="http://schemas.openxmlformats.org/officeDocument/2006/relationships/customXml" Target="../ink/ink17.xml"/><Relationship Id="rId12" Type="http://schemas.openxmlformats.org/officeDocument/2006/relationships/image" Target="../media/image29.png"/><Relationship Id="rId17" Type="http://schemas.openxmlformats.org/officeDocument/2006/relationships/customXml" Target="../ink/ink24.xml"/><Relationship Id="rId25" Type="http://schemas.openxmlformats.org/officeDocument/2006/relationships/customXml" Target="../ink/ink28.xml"/><Relationship Id="rId33" Type="http://schemas.openxmlformats.org/officeDocument/2006/relationships/customXml" Target="../ink/ink32.xml"/><Relationship Id="rId38" Type="http://schemas.openxmlformats.org/officeDocument/2006/relationships/image" Target="../media/image42.png"/><Relationship Id="rId46" Type="http://schemas.openxmlformats.org/officeDocument/2006/relationships/image" Target="../media/image47.png"/><Relationship Id="rId20" Type="http://schemas.openxmlformats.org/officeDocument/2006/relationships/image" Target="../media/image33.png"/><Relationship Id="rId41" Type="http://schemas.openxmlformats.org/officeDocument/2006/relationships/customXml" Target="../ink/ink36.xml"/><Relationship Id="rId54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5" Type="http://schemas.openxmlformats.org/officeDocument/2006/relationships/customXml" Target="../ink/ink23.xml"/><Relationship Id="rId23" Type="http://schemas.openxmlformats.org/officeDocument/2006/relationships/customXml" Target="../ink/ink27.xml"/><Relationship Id="rId28" Type="http://schemas.openxmlformats.org/officeDocument/2006/relationships/image" Target="../media/image37.png"/><Relationship Id="rId36" Type="http://schemas.openxmlformats.org/officeDocument/2006/relationships/image" Target="../media/image41.png"/><Relationship Id="rId49" Type="http://schemas.openxmlformats.org/officeDocument/2006/relationships/customXml" Target="../ink/ink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34" Type="http://schemas.openxmlformats.org/officeDocument/2006/relationships/image" Target="../media/image17.png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2" Type="http://schemas.openxmlformats.org/officeDocument/2006/relationships/image" Target="../media/image2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4.png"/><Relationship Id="rId10" Type="http://schemas.openxmlformats.org/officeDocument/2006/relationships/image" Target="../media/image5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" Type="http://schemas.openxmlformats.org/officeDocument/2006/relationships/image" Target="../media/image210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customXml" Target="../ink/ink13.xml"/><Relationship Id="rId30" Type="http://schemas.openxmlformats.org/officeDocument/2006/relationships/image" Target="../media/image15.png"/><Relationship Id="rId8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הפרדת </a:t>
            </a:r>
            <a:r>
              <a:rPr lang="he-IL" dirty="0" err="1"/>
              <a:t>קבועי</a:t>
            </a:r>
            <a:r>
              <a:rPr lang="he-IL" dirty="0"/>
              <a:t> זמן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התייחסות כאל </a:t>
            </a:r>
            <a:r>
              <a:rPr lang="he-IL" dirty="0" err="1"/>
              <a:t>מימד</a:t>
            </a:r>
            <a:r>
              <a:rPr lang="he-IL" dirty="0"/>
              <a:t> אחד עם קלט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287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הפרדת </a:t>
            </a:r>
            <a:r>
              <a:rPr lang="he-IL" dirty="0" err="1"/>
              <a:t>קבועי</a:t>
            </a:r>
            <a:r>
              <a:rPr lang="he-IL" dirty="0"/>
              <a:t> זמן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𝜀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br>
                  <a:rPr lang="en-US" dirty="0"/>
                </a:br>
                <a:endParaRPr lang="he-IL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dirty="0"/>
              </a:p>
              <a:p>
                <a:pPr marL="0" indent="0" algn="l" rtl="0">
                  <a:buNone/>
                </a:pPr>
                <a:endParaRPr lang="he-IL" dirty="0"/>
              </a:p>
              <a:p>
                <a:pPr marL="0" indent="0" algn="r">
                  <a:buNone/>
                </a:pPr>
                <a:r>
                  <a:rPr lang="he-IL" dirty="0"/>
                  <a:t>אם </a:t>
                </a:r>
                <a:r>
                  <a:rPr lang="en-US" dirty="0"/>
                  <a:t>Y</a:t>
                </a:r>
                <a:r>
                  <a:rPr lang="he-IL" dirty="0"/>
                  <a:t> משתנה מאוד לאט, אז מבחינת הדינמיקה של </a:t>
                </a:r>
                <a:r>
                  <a:rPr lang="en-US" dirty="0"/>
                  <a:t>X</a:t>
                </a:r>
                <a:r>
                  <a:rPr lang="he-IL" dirty="0"/>
                  <a:t> אפשר להתייחס אליו כמו אל קבוע.</a:t>
                </a:r>
              </a:p>
              <a:p>
                <a:pPr marL="0" indent="0" algn="r">
                  <a:buNone/>
                </a:pPr>
                <a:endParaRPr lang="he-IL" dirty="0"/>
              </a:p>
              <a:p>
                <a:pPr marL="0" indent="0" algn="r">
                  <a:buNone/>
                </a:pPr>
                <a:r>
                  <a:rPr lang="he-IL" dirty="0"/>
                  <a:t>כלומר: מערכת לא לינארית </a:t>
                </a:r>
                <a:r>
                  <a:rPr lang="he-IL" dirty="0" err="1"/>
                  <a:t>במימד</a:t>
                </a:r>
                <a:r>
                  <a:rPr lang="he-IL" dirty="0"/>
                  <a:t> אחד </a:t>
                </a:r>
                <a:r>
                  <a:rPr lang="he-IL" b="1" u="sng" dirty="0"/>
                  <a:t>עם קלט</a:t>
                </a:r>
                <a:endParaRPr lang="en-US" b="1" u="sng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083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הפרדת קבועי זמן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הדינמיקה המהירה: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he-IL" dirty="0"/>
                  <a:t>איך תראה עבור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he-IL" dirty="0"/>
                  <a:t>?</a:t>
                </a:r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איך עבור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he-IL" dirty="0"/>
                  <a:t>?</a:t>
                </a:r>
              </a:p>
              <a:p>
                <a:pPr marL="0" indent="0">
                  <a:buNone/>
                </a:pPr>
                <a:r>
                  <a:rPr lang="he-IL" dirty="0"/>
                  <a:t>איך עבור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he-IL" dirty="0"/>
                  <a:t>?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9FA1322E-3C97-4CB5-8D5A-BC0111477A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1" y="3573016"/>
            <a:ext cx="4811222" cy="316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534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he-IL" dirty="0"/>
                  <a:t>ברגע מסויים</a:t>
                </a:r>
                <a:br>
                  <a:rPr lang="en-US" dirty="0"/>
                </a:br>
                <a:r>
                  <a:rPr lang="he-IL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he-IL" dirty="0"/>
                  <a:t>מה הדבר הראשון שיקרה?</a:t>
                </a:r>
              </a:p>
              <a:p>
                <a:pPr marL="0" indent="0">
                  <a:buNone/>
                </a:pPr>
                <a:endParaRPr lang="he-IL" dirty="0"/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dirty="0"/>
                  <a:t>Y</a:t>
                </a:r>
                <a:r>
                  <a:rPr lang="he-IL" dirty="0"/>
                  <a:t> יגדל לאט, </a:t>
                </a:r>
                <a:r>
                  <a:rPr lang="en-US" dirty="0"/>
                  <a:t>X</a:t>
                </a:r>
                <a:r>
                  <a:rPr lang="he-IL" dirty="0"/>
                  <a:t> יקטן בקפיצה </a:t>
                </a: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dirty="0"/>
                  <a:t>Y</a:t>
                </a:r>
                <a:r>
                  <a:rPr lang="he-IL" dirty="0"/>
                  <a:t> יגדל מהר, </a:t>
                </a:r>
                <a:r>
                  <a:rPr lang="en-US" dirty="0"/>
                  <a:t>X</a:t>
                </a:r>
                <a:r>
                  <a:rPr lang="he-IL" dirty="0"/>
                  <a:t> יקטן בהדרגה</a:t>
                </a: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dirty="0"/>
                  <a:t>Y</a:t>
                </a:r>
                <a:r>
                  <a:rPr lang="he-IL" dirty="0"/>
                  <a:t> יגדל לאט, </a:t>
                </a:r>
                <a:r>
                  <a:rPr lang="en-US" dirty="0"/>
                  <a:t>X</a:t>
                </a:r>
                <a:r>
                  <a:rPr lang="he-IL" dirty="0"/>
                  <a:t> יקטן לאט</a:t>
                </a: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dirty="0"/>
                  <a:t>Y</a:t>
                </a:r>
                <a:r>
                  <a:rPr lang="he-IL" dirty="0"/>
                  <a:t> יגדל מהר, </a:t>
                </a:r>
                <a:r>
                  <a:rPr lang="en-US" dirty="0"/>
                  <a:t>X</a:t>
                </a:r>
                <a:r>
                  <a:rPr lang="he-IL" dirty="0"/>
                  <a:t> יקטן מהר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3100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-468560" y="3356992"/>
                <a:ext cx="4572000" cy="13878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acc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f>
                        <m:fPr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he-IL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acc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𝜀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he-IL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68560" y="3356992"/>
                <a:ext cx="4572000" cy="138781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76E1830A-D646-4F0B-A233-8911318ACA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7411"/>
            <a:ext cx="4427984" cy="291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30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234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he-IL" dirty="0"/>
                  <a:t>ברגע מסויים</a:t>
                </a:r>
                <a:br>
                  <a:rPr lang="en-US" dirty="0"/>
                </a:br>
                <a:r>
                  <a:rPr lang="he-IL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he-IL" dirty="0"/>
                  <a:t>מה הדבר הראשון שיקרה?</a:t>
                </a:r>
              </a:p>
              <a:p>
                <a:pPr marL="0" indent="0">
                  <a:buNone/>
                </a:pPr>
                <a:endParaRPr lang="he-IL" dirty="0"/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dirty="0"/>
                  <a:t>Y</a:t>
                </a:r>
                <a:r>
                  <a:rPr lang="he-IL" dirty="0"/>
                  <a:t> יגדל לאט, </a:t>
                </a:r>
                <a:r>
                  <a:rPr lang="en-US" dirty="0"/>
                  <a:t>X</a:t>
                </a:r>
                <a:r>
                  <a:rPr lang="he-IL" dirty="0"/>
                  <a:t> יקטן בקפיצה </a:t>
                </a: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dirty="0"/>
                  <a:t>Y</a:t>
                </a:r>
                <a:r>
                  <a:rPr lang="he-IL" dirty="0"/>
                  <a:t> יגדל מהר, </a:t>
                </a:r>
                <a:r>
                  <a:rPr lang="en-US" dirty="0"/>
                  <a:t>X</a:t>
                </a:r>
                <a:r>
                  <a:rPr lang="he-IL" dirty="0"/>
                  <a:t> יקטן בהדרגה</a:t>
                </a: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dirty="0"/>
                  <a:t>Y</a:t>
                </a:r>
                <a:r>
                  <a:rPr lang="he-IL" dirty="0"/>
                  <a:t> יגדל לאט, </a:t>
                </a:r>
                <a:r>
                  <a:rPr lang="en-US" dirty="0"/>
                  <a:t>X</a:t>
                </a:r>
                <a:r>
                  <a:rPr lang="he-IL" dirty="0"/>
                  <a:t> יקטן לאט</a:t>
                </a: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dirty="0"/>
                  <a:t>Y</a:t>
                </a:r>
                <a:r>
                  <a:rPr lang="he-IL" dirty="0"/>
                  <a:t> יגדל מהר, </a:t>
                </a:r>
                <a:r>
                  <a:rPr lang="en-US" dirty="0"/>
                  <a:t>X</a:t>
                </a:r>
                <a:r>
                  <a:rPr lang="he-IL" dirty="0"/>
                  <a:t> יקטן מהר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3100" r="-2000" b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-468560" y="3356992"/>
                <a:ext cx="4572000" cy="13878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acc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f>
                        <m:fPr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he-IL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acc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𝜀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he-IL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68560" y="3356992"/>
                <a:ext cx="4572000" cy="138781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91C23A8C-793B-482F-A24C-F8E99254B1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7411"/>
            <a:ext cx="4427984" cy="291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212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9568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A9F24-D219-46AF-8E1C-66A161DE5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סיכום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DE23C-484E-419C-970D-343170067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כאשר משתנה אחד מאוד איטי</a:t>
            </a:r>
          </a:p>
          <a:p>
            <a:r>
              <a:rPr lang="he-IL" dirty="0"/>
              <a:t>מבחינת המשתנה המהיר, הוא כמו קלט קבוע</a:t>
            </a:r>
          </a:p>
          <a:p>
            <a:r>
              <a:rPr lang="he-IL" dirty="0"/>
              <a:t>ניתן לנתח כמו מערכת </a:t>
            </a:r>
            <a:r>
              <a:rPr lang="he-IL" dirty="0" err="1"/>
              <a:t>מימד</a:t>
            </a:r>
            <a:r>
              <a:rPr lang="he-IL" dirty="0"/>
              <a:t> אחד לא לינארי עם קלט</a:t>
            </a:r>
          </a:p>
          <a:p>
            <a:r>
              <a:rPr lang="he-IL" dirty="0"/>
              <a:t>מכיוון שהקלט יכול "למחוק" נקודות שבת, נקבל לפעמים התנהגות איטית ולפעמים מהירה.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921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44811-0208-4125-80AE-01AC53C67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41C706-2613-4BF5-B283-5C3A063F27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71794" y="1600200"/>
                <a:ext cx="4415006" cy="4525963"/>
              </a:xfrm>
            </p:spPr>
            <p:txBody>
              <a:bodyPr/>
              <a:lstStyle/>
              <a:p>
                <a:r>
                  <a:rPr lang="he-IL" dirty="0"/>
                  <a:t>נתונה המערכת הבאה: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r>
                  <a:rPr lang="he-IL" dirty="0"/>
                  <a:t>ברגע מסוים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he-IL" b="0" dirty="0"/>
                  <a:t>. מה יקרה?</a:t>
                </a:r>
                <a:endParaRPr lang="en-US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41C706-2613-4BF5-B283-5C3A063F27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71794" y="1600200"/>
                <a:ext cx="4415006" cy="4525963"/>
              </a:xfrm>
              <a:blipFill>
                <a:blip r:embed="rId2"/>
                <a:stretch>
                  <a:fillRect l="-3591" t="-1752" r="-3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854A6BAB-EF62-4E50-AC5E-4D863C49655E}"/>
                  </a:ext>
                </a:extLst>
              </p14:cNvPr>
              <p14:cNvContentPartPr/>
              <p14:nvPr/>
            </p14:nvContentPartPr>
            <p14:xfrm>
              <a:off x="959074" y="2880067"/>
              <a:ext cx="3112560" cy="163908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854A6BAB-EF62-4E50-AC5E-4D863C49655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0434" y="2871067"/>
                <a:ext cx="3130200" cy="165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E9B9D5CA-3DBF-4F42-B9BF-FE9EB4D17F94}"/>
                  </a:ext>
                </a:extLst>
              </p14:cNvPr>
              <p14:cNvContentPartPr/>
              <p14:nvPr/>
            </p14:nvContentPartPr>
            <p14:xfrm>
              <a:off x="1077514" y="3320707"/>
              <a:ext cx="27000" cy="19224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E9B9D5CA-3DBF-4F42-B9BF-FE9EB4D17F9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68514" y="3311707"/>
                <a:ext cx="4464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800BCA7-E412-49C4-92BE-C5969941B9D3}"/>
                  </a:ext>
                </a:extLst>
              </p14:cNvPr>
              <p14:cNvContentPartPr/>
              <p14:nvPr/>
            </p14:nvContentPartPr>
            <p14:xfrm>
              <a:off x="691594" y="2395507"/>
              <a:ext cx="86040" cy="18910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800BCA7-E412-49C4-92BE-C5969941B9D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82594" y="2386867"/>
                <a:ext cx="103680" cy="190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EE0F2B9-2252-407B-9B5C-E7897725A567}"/>
                  </a:ext>
                </a:extLst>
              </p14:cNvPr>
              <p14:cNvContentPartPr/>
              <p14:nvPr/>
            </p14:nvContentPartPr>
            <p14:xfrm>
              <a:off x="351394" y="3335827"/>
              <a:ext cx="3279960" cy="108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EE0F2B9-2252-407B-9B5C-E7897725A56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42394" y="3326827"/>
                <a:ext cx="32976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870EE7F-6B0B-46F3-9AAD-0CE3E462975E}"/>
                  </a:ext>
                </a:extLst>
              </p14:cNvPr>
              <p14:cNvContentPartPr/>
              <p14:nvPr/>
            </p14:nvContentPartPr>
            <p14:xfrm>
              <a:off x="3547834" y="3361387"/>
              <a:ext cx="163440" cy="1936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870EE7F-6B0B-46F3-9AAD-0CE3E462975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539194" y="3352747"/>
                <a:ext cx="181080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14A6F66-FB4A-4380-9401-D80AEB9441ED}"/>
                  </a:ext>
                </a:extLst>
              </p14:cNvPr>
              <p14:cNvContentPartPr/>
              <p14:nvPr/>
            </p14:nvContentPartPr>
            <p14:xfrm>
              <a:off x="3877594" y="3593947"/>
              <a:ext cx="158400" cy="2959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14A6F66-FB4A-4380-9401-D80AEB9441E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868954" y="3585307"/>
                <a:ext cx="176040" cy="31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F2B0081-C483-4DBA-8DE1-98A0B50A72EE}"/>
                  </a:ext>
                </a:extLst>
              </p14:cNvPr>
              <p14:cNvContentPartPr/>
              <p14:nvPr/>
            </p14:nvContentPartPr>
            <p14:xfrm>
              <a:off x="3818914" y="3642187"/>
              <a:ext cx="223560" cy="2685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F2B0081-C483-4DBA-8DE1-98A0B50A72E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809914" y="3633547"/>
                <a:ext cx="241200" cy="28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36D3818-9B96-4559-B766-F67C9E4589BA}"/>
                  </a:ext>
                </a:extLst>
              </p14:cNvPr>
              <p14:cNvContentPartPr/>
              <p14:nvPr/>
            </p14:nvContentPartPr>
            <p14:xfrm>
              <a:off x="742714" y="2135227"/>
              <a:ext cx="27000" cy="315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36D3818-9B96-4559-B766-F67C9E4589BA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34074" y="2126227"/>
                <a:ext cx="44640" cy="33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7F3E833-0C01-4A68-81BA-FCAA6744586B}"/>
                  </a:ext>
                </a:extLst>
              </p14:cNvPr>
              <p14:cNvContentPartPr/>
              <p14:nvPr/>
            </p14:nvContentPartPr>
            <p14:xfrm>
              <a:off x="650554" y="2007427"/>
              <a:ext cx="216720" cy="2588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7F3E833-0C01-4A68-81BA-FCAA6744586B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41914" y="1998427"/>
                <a:ext cx="234360" cy="27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74253BE3-F69A-4124-AFAF-361CD05D2AD8}"/>
                  </a:ext>
                </a:extLst>
              </p14:cNvPr>
              <p14:cNvContentPartPr/>
              <p14:nvPr/>
            </p14:nvContentPartPr>
            <p14:xfrm>
              <a:off x="247354" y="1723027"/>
              <a:ext cx="98640" cy="4114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74253BE3-F69A-4124-AFAF-361CD05D2AD8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38714" y="1714387"/>
                <a:ext cx="116280" cy="42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B713704F-4E0A-42D6-81A0-AA1C8F1BB3FE}"/>
                  </a:ext>
                </a:extLst>
              </p14:cNvPr>
              <p14:cNvContentPartPr/>
              <p14:nvPr/>
            </p14:nvContentPartPr>
            <p14:xfrm>
              <a:off x="209914" y="1980427"/>
              <a:ext cx="127800" cy="201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B713704F-4E0A-42D6-81A0-AA1C8F1BB3FE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00914" y="1971427"/>
                <a:ext cx="145440" cy="3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678BF5B7-68B8-4F33-B569-A867C5F2F85C}"/>
                  </a:ext>
                </a:extLst>
              </p14:cNvPr>
              <p14:cNvContentPartPr/>
              <p14:nvPr/>
            </p14:nvContentPartPr>
            <p14:xfrm>
              <a:off x="377314" y="1725547"/>
              <a:ext cx="101520" cy="3463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678BF5B7-68B8-4F33-B569-A867C5F2F85C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68674" y="1716547"/>
                <a:ext cx="119160" cy="36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110D1376-E198-458F-B717-223850A073E8}"/>
                  </a:ext>
                </a:extLst>
              </p14:cNvPr>
              <p14:cNvContentPartPr/>
              <p14:nvPr/>
            </p14:nvContentPartPr>
            <p14:xfrm>
              <a:off x="480634" y="1846507"/>
              <a:ext cx="105840" cy="16020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110D1376-E198-458F-B717-223850A073E8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71634" y="1837867"/>
                <a:ext cx="123480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F0C36BF2-4E0D-47D3-95C3-8CD63757FEA3}"/>
                  </a:ext>
                </a:extLst>
              </p14:cNvPr>
              <p14:cNvContentPartPr/>
              <p14:nvPr/>
            </p14:nvContentPartPr>
            <p14:xfrm>
              <a:off x="449314" y="1834987"/>
              <a:ext cx="137880" cy="1764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F0C36BF2-4E0D-47D3-95C3-8CD63757FEA3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40314" y="1826347"/>
                <a:ext cx="155520" cy="19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4728DABE-A452-4D06-BCFA-BC67F9625267}"/>
                  </a:ext>
                </a:extLst>
              </p14:cNvPr>
              <p14:cNvContentPartPr/>
              <p14:nvPr/>
            </p14:nvContentPartPr>
            <p14:xfrm>
              <a:off x="573154" y="1731307"/>
              <a:ext cx="141840" cy="3787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4728DABE-A452-4D06-BCFA-BC67F9625267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64154" y="1722667"/>
                <a:ext cx="159480" cy="39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F640DA07-991F-4ECC-93F5-44632B078D8B}"/>
                  </a:ext>
                </a:extLst>
              </p14:cNvPr>
              <p14:cNvContentPartPr/>
              <p14:nvPr/>
            </p14:nvContentPartPr>
            <p14:xfrm>
              <a:off x="2036194" y="3229267"/>
              <a:ext cx="23760" cy="2181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F640DA07-991F-4ECC-93F5-44632B078D8B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2027194" y="3220627"/>
                <a:ext cx="41400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4BFE7445-EEC7-4EA2-9B7C-B5D879F0651D}"/>
                  </a:ext>
                </a:extLst>
              </p14:cNvPr>
              <p14:cNvContentPartPr/>
              <p14:nvPr/>
            </p14:nvContentPartPr>
            <p14:xfrm>
              <a:off x="3130954" y="3317827"/>
              <a:ext cx="32040" cy="19872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4BFE7445-EEC7-4EA2-9B7C-B5D879F0651D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121954" y="3308827"/>
                <a:ext cx="4968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C85BDBEE-8DB2-4D21-864D-3DF92ADF1649}"/>
                  </a:ext>
                </a:extLst>
              </p14:cNvPr>
              <p14:cNvContentPartPr/>
              <p14:nvPr/>
            </p14:nvContentPartPr>
            <p14:xfrm>
              <a:off x="1465954" y="3337267"/>
              <a:ext cx="24480" cy="1389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C85BDBEE-8DB2-4D21-864D-3DF92ADF1649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1457314" y="3328267"/>
                <a:ext cx="42120" cy="15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6F439274-1E1C-4404-8A1D-2A5EF410BBBE}"/>
                  </a:ext>
                </a:extLst>
              </p14:cNvPr>
              <p14:cNvContentPartPr/>
              <p14:nvPr/>
            </p14:nvContentPartPr>
            <p14:xfrm>
              <a:off x="1462354" y="3552187"/>
              <a:ext cx="114480" cy="14364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6F439274-1E1C-4404-8A1D-2A5EF410BBBE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1453714" y="3543547"/>
                <a:ext cx="132120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CEDB3C7C-E2F2-45EC-A11E-E2A3FE6838DF}"/>
                  </a:ext>
                </a:extLst>
              </p14:cNvPr>
              <p14:cNvContentPartPr/>
              <p14:nvPr/>
            </p14:nvContentPartPr>
            <p14:xfrm>
              <a:off x="919474" y="3607627"/>
              <a:ext cx="84960" cy="17028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CEDB3C7C-E2F2-45EC-A11E-E2A3FE6838DF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910834" y="3598987"/>
                <a:ext cx="102600" cy="18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BC610713-F65B-41D6-AD2B-BB5A775B04F3}"/>
                  </a:ext>
                </a:extLst>
              </p14:cNvPr>
              <p14:cNvContentPartPr/>
              <p14:nvPr/>
            </p14:nvContentPartPr>
            <p14:xfrm>
              <a:off x="1969954" y="3602947"/>
              <a:ext cx="129960" cy="17064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BC610713-F65B-41D6-AD2B-BB5A775B04F3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1960954" y="3593947"/>
                <a:ext cx="147600" cy="18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9761AE99-6C99-420E-94F7-87BB11E3BABE}"/>
                  </a:ext>
                </a:extLst>
              </p14:cNvPr>
              <p14:cNvContentPartPr/>
              <p14:nvPr/>
            </p14:nvContentPartPr>
            <p14:xfrm>
              <a:off x="2934394" y="3616267"/>
              <a:ext cx="134640" cy="19188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9761AE99-6C99-420E-94F7-87BB11E3BABE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2925394" y="3607627"/>
                <a:ext cx="152280" cy="209520"/>
              </a:xfrm>
              <a:prstGeom prst="rect">
                <a:avLst/>
              </a:prstGeom>
            </p:spPr>
          </p:pic>
        </mc:Fallback>
      </mc:AlternateContent>
      <p:grpSp>
        <p:nvGrpSpPr>
          <p:cNvPr id="44" name="Group 43">
            <a:extLst>
              <a:ext uri="{FF2B5EF4-FFF2-40B4-BE49-F238E27FC236}">
                <a16:creationId xmlns:a16="http://schemas.microsoft.com/office/drawing/2014/main" id="{3A4FB7B1-07D1-423C-8406-8169A03D172D}"/>
              </a:ext>
            </a:extLst>
          </p:cNvPr>
          <p:cNvGrpSpPr/>
          <p:nvPr/>
        </p:nvGrpSpPr>
        <p:grpSpPr>
          <a:xfrm>
            <a:off x="215314" y="3871147"/>
            <a:ext cx="603720" cy="305280"/>
            <a:chOff x="215314" y="3871147"/>
            <a:chExt cx="603720" cy="30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23BD3733-0BA6-4C95-9D61-270B593B2E0B}"/>
                    </a:ext>
                  </a:extLst>
                </p14:cNvPr>
                <p14:cNvContentPartPr/>
                <p14:nvPr/>
              </p14:nvContentPartPr>
              <p14:xfrm>
                <a:off x="643354" y="3963307"/>
                <a:ext cx="175680" cy="3060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23BD3733-0BA6-4C95-9D61-270B593B2E0B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34354" y="3954667"/>
                  <a:ext cx="19332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19E388EE-4AC8-4F25-8994-38F335818DBE}"/>
                    </a:ext>
                  </a:extLst>
                </p14:cNvPr>
                <p14:cNvContentPartPr/>
                <p14:nvPr/>
              </p14:nvContentPartPr>
              <p14:xfrm>
                <a:off x="215314" y="3969427"/>
                <a:ext cx="80280" cy="450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19E388EE-4AC8-4F25-8994-38F335818DBE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206314" y="3960427"/>
                  <a:ext cx="9792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4B86AD08-F9DD-41B1-916C-078BA91AEDFD}"/>
                    </a:ext>
                  </a:extLst>
                </p14:cNvPr>
                <p14:cNvContentPartPr/>
                <p14:nvPr/>
              </p14:nvContentPartPr>
              <p14:xfrm>
                <a:off x="394594" y="3871147"/>
                <a:ext cx="91440" cy="3052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4B86AD08-F9DD-41B1-916C-078BA91AEDFD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85954" y="3862507"/>
                  <a:ext cx="10908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62D54E42-2F4C-4D7B-B1D5-176B09C625BB}"/>
                    </a:ext>
                  </a:extLst>
                </p14:cNvPr>
                <p14:cNvContentPartPr/>
                <p14:nvPr/>
              </p14:nvContentPartPr>
              <p14:xfrm>
                <a:off x="390994" y="4134307"/>
                <a:ext cx="113040" cy="223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62D54E42-2F4C-4D7B-B1D5-176B09C625BB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82354" y="4125307"/>
                  <a:ext cx="130680" cy="399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64424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תחזיקו אותי!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הביולוגיה מלאה בדוגמאות של מערכות שמוכנות להתפרץ בכל רגע.</a:t>
            </a:r>
          </a:p>
          <a:p>
            <a:r>
              <a:rPr lang="he-IL" dirty="0"/>
              <a:t>מושקעת אנרגיה כדי להתכונן להתפרצות, אבל יש מנגנון בקרה שמשחרר ברגע הנכון.</a:t>
            </a:r>
          </a:p>
          <a:p>
            <a:pPr lvl="1"/>
            <a:r>
              <a:rPr lang="he-IL" dirty="0"/>
              <a:t>כיווץ שרירים, פריחה של פרח, פוטנציאל פעולה בלב או בתא עצב, שחרור הורמונים, ...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3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מי נגד מי?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he-IL" dirty="0"/>
              <a:t> - המשתנה שעומד להתפרץ</a:t>
            </a:r>
          </a:p>
          <a:p>
            <a:pPr lvl="1"/>
            <a:r>
              <a:rPr lang="he-IL" dirty="0"/>
              <a:t>מתח ממברנה, ריכוז סידן, ...</a:t>
            </a:r>
          </a:p>
          <a:p>
            <a:r>
              <a:rPr lang="en-US" dirty="0"/>
              <a:t>Y</a:t>
            </a:r>
            <a:r>
              <a:rPr lang="he-IL" dirty="0"/>
              <a:t> – תהליך איטי יותר שמשיב את המצב לקדמותו.</a:t>
            </a:r>
            <a:endParaRPr lang="en-US" dirty="0"/>
          </a:p>
          <a:p>
            <a:pPr lvl="1"/>
            <a:r>
              <a:rPr lang="he-IL" dirty="0"/>
              <a:t>תעלות אשלגן, ריכוז סידן, חידוש משאבים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5B94C1-7B64-41C8-A48A-1C79998FB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4335448"/>
            <a:ext cx="6091282" cy="201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59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כח מעורר (משוב חיובי)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8112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X</a:t>
                </a:r>
                <a:endParaRPr lang="he-IL" dirty="0"/>
              </a:p>
              <a:p>
                <a:r>
                  <a:rPr lang="he-IL" dirty="0"/>
                  <a:t>משוב חיובי – ככל שהוא גדול יותר, כך הוא גם גדל יותר.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81128"/>
              </a:xfrm>
              <a:blipFill>
                <a:blip r:embed="rId2"/>
                <a:stretch>
                  <a:fillRect t="-1531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2505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/>
              <a:t>כח</a:t>
            </a:r>
            <a:r>
              <a:rPr lang="he-IL" dirty="0"/>
              <a:t> מעורר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אבל...</a:t>
            </a:r>
          </a:p>
          <a:p>
            <a:r>
              <a:rPr lang="he-IL" dirty="0"/>
              <a:t>יש ל</a:t>
            </a:r>
            <a:r>
              <a:rPr lang="en-US" dirty="0"/>
              <a:t>X</a:t>
            </a:r>
            <a:r>
              <a:rPr lang="he-IL" dirty="0"/>
              <a:t> טווח ערכים פיזיולוגי שהוא לא יכול לחרוג ממנו.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1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/>
              <a:t>כח</a:t>
            </a:r>
            <a:r>
              <a:rPr lang="he-IL" dirty="0"/>
              <a:t> מעורר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נקודות שבת: </a:t>
                </a:r>
              </a:p>
              <a:p>
                <a:pPr marL="0" indent="0">
                  <a:buNone/>
                </a:pPr>
                <a:r>
                  <a:rPr lang="he-IL" dirty="0"/>
                  <a:t>	</a:t>
                </a:r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יציבות:</a:t>
                </a:r>
              </a:p>
              <a:p>
                <a:pPr marL="0" indent="0">
                  <a:buNone/>
                </a:pPr>
                <a:r>
                  <a:rPr lang="he-IL" dirty="0"/>
                  <a:t>	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F2EFB180-212D-4295-965A-AF3BB9160250}"/>
              </a:ext>
            </a:extLst>
          </p:cNvPr>
          <p:cNvGrpSpPr/>
          <p:nvPr/>
        </p:nvGrpSpPr>
        <p:grpSpPr>
          <a:xfrm>
            <a:off x="531394" y="2342227"/>
            <a:ext cx="4367160" cy="2359440"/>
            <a:chOff x="531394" y="2342227"/>
            <a:chExt cx="4367160" cy="2359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888FAC4B-5DA1-4AB9-B322-EB6464B4925C}"/>
                    </a:ext>
                  </a:extLst>
                </p14:cNvPr>
                <p14:cNvContentPartPr/>
                <p14:nvPr/>
              </p14:nvContentPartPr>
              <p14:xfrm>
                <a:off x="1733794" y="2755867"/>
                <a:ext cx="95040" cy="194580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888FAC4B-5DA1-4AB9-B322-EB6464B4925C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25154" y="2747227"/>
                  <a:ext cx="112680" cy="19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B2A0F6A8-7484-4D2D-A756-64027AD0EE2C}"/>
                    </a:ext>
                  </a:extLst>
                </p14:cNvPr>
                <p14:cNvContentPartPr/>
                <p14:nvPr/>
              </p14:nvContentPartPr>
              <p14:xfrm>
                <a:off x="1591234" y="2562187"/>
                <a:ext cx="303840" cy="3344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B2A0F6A8-7484-4D2D-A756-64027AD0EE2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582234" y="2553187"/>
                  <a:ext cx="321480" cy="35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5B72EC8B-D760-4692-8377-81769CCF8EB2}"/>
                    </a:ext>
                  </a:extLst>
                </p14:cNvPr>
                <p14:cNvContentPartPr/>
                <p14:nvPr/>
              </p14:nvContentPartPr>
              <p14:xfrm>
                <a:off x="1242394" y="2504587"/>
                <a:ext cx="172440" cy="2764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5B72EC8B-D760-4692-8377-81769CCF8EB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233754" y="2495947"/>
                  <a:ext cx="190080" cy="2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6DA90637-BEE8-4EB8-8835-6AAD4D84E1FC}"/>
                    </a:ext>
                  </a:extLst>
                </p14:cNvPr>
                <p14:cNvContentPartPr/>
                <p14:nvPr/>
              </p14:nvContentPartPr>
              <p14:xfrm>
                <a:off x="1278034" y="2534827"/>
                <a:ext cx="114480" cy="1825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6DA90637-BEE8-4EB8-8835-6AAD4D84E1F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269034" y="2525827"/>
                  <a:ext cx="132120" cy="20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32F2C08-D5DA-4A0C-8131-BE61B45D7E5C}"/>
                    </a:ext>
                  </a:extLst>
                </p14:cNvPr>
                <p14:cNvContentPartPr/>
                <p14:nvPr/>
              </p14:nvContentPartPr>
              <p14:xfrm>
                <a:off x="1301074" y="2342227"/>
                <a:ext cx="60120" cy="777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32F2C08-D5DA-4A0C-8131-BE61B45D7E5C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292074" y="2333227"/>
                  <a:ext cx="77760" cy="9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0C7E3E1-6C40-4020-846C-22FA68AD41BC}"/>
                    </a:ext>
                  </a:extLst>
                </p14:cNvPr>
                <p14:cNvContentPartPr/>
                <p14:nvPr/>
              </p14:nvContentPartPr>
              <p14:xfrm>
                <a:off x="531394" y="3665227"/>
                <a:ext cx="3906000" cy="1238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0C7E3E1-6C40-4020-846C-22FA68AD41BC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22394" y="3656227"/>
                  <a:ext cx="392364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B894298-8BB9-4134-866B-143C08314288}"/>
                    </a:ext>
                  </a:extLst>
                </p14:cNvPr>
                <p14:cNvContentPartPr/>
                <p14:nvPr/>
              </p14:nvContentPartPr>
              <p14:xfrm>
                <a:off x="4331194" y="3527707"/>
                <a:ext cx="211320" cy="2343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B894298-8BB9-4134-866B-143C0831428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322194" y="3519067"/>
                  <a:ext cx="22896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CC683563-9086-4463-8485-58BB3F963C78}"/>
                    </a:ext>
                  </a:extLst>
                </p14:cNvPr>
                <p14:cNvContentPartPr/>
                <p14:nvPr/>
              </p14:nvContentPartPr>
              <p14:xfrm>
                <a:off x="4657354" y="3664867"/>
                <a:ext cx="241200" cy="3150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CC683563-9086-4463-8485-58BB3F963C78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648354" y="3655867"/>
                  <a:ext cx="258840" cy="33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7D5B8C4-6837-4494-824D-C90F5A474BFF}"/>
                    </a:ext>
                  </a:extLst>
                </p14:cNvPr>
                <p14:cNvContentPartPr/>
                <p14:nvPr/>
              </p14:nvContentPartPr>
              <p14:xfrm>
                <a:off x="4704514" y="3737587"/>
                <a:ext cx="181800" cy="2232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7D5B8C4-6837-4494-824D-C90F5A474BFF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695874" y="3728587"/>
                  <a:ext cx="199440" cy="240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3F83218-94D4-48E9-82D3-CCDB40751FFE}"/>
                  </a:ext>
                </a:extLst>
              </p14:cNvPr>
              <p14:cNvContentPartPr/>
              <p14:nvPr/>
            </p14:nvContentPartPr>
            <p14:xfrm>
              <a:off x="261394" y="2841187"/>
              <a:ext cx="3539520" cy="20325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3F83218-94D4-48E9-82D3-CCDB40751FFE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52754" y="2832187"/>
                <a:ext cx="3557160" cy="20502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58E8F576-2812-4321-9CFF-5F9E1A42A6BA}"/>
              </a:ext>
            </a:extLst>
          </p:cNvPr>
          <p:cNvGrpSpPr/>
          <p:nvPr/>
        </p:nvGrpSpPr>
        <p:grpSpPr>
          <a:xfrm>
            <a:off x="217834" y="3642907"/>
            <a:ext cx="437400" cy="621720"/>
            <a:chOff x="217834" y="3642907"/>
            <a:chExt cx="437400" cy="621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8843F5F9-BA55-48E7-BCF5-9027CBFCDA56}"/>
                    </a:ext>
                  </a:extLst>
                </p14:cNvPr>
                <p14:cNvContentPartPr/>
                <p14:nvPr/>
              </p14:nvContentPartPr>
              <p14:xfrm>
                <a:off x="252754" y="3674227"/>
                <a:ext cx="402480" cy="648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8843F5F9-BA55-48E7-BCF5-9027CBFCDA56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43754" y="3665587"/>
                  <a:ext cx="42012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47C21CC9-B3BD-4855-89EE-20ED5064225F}"/>
                    </a:ext>
                  </a:extLst>
                </p14:cNvPr>
                <p14:cNvContentPartPr/>
                <p14:nvPr/>
              </p14:nvContentPartPr>
              <p14:xfrm>
                <a:off x="449314" y="3642907"/>
                <a:ext cx="73440" cy="1818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47C21CC9-B3BD-4855-89EE-20ED5064225F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40314" y="3634267"/>
                  <a:ext cx="910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D440CDA-D574-40F7-93EC-0EF43A7E9AB9}"/>
                    </a:ext>
                  </a:extLst>
                </p14:cNvPr>
                <p14:cNvContentPartPr/>
                <p14:nvPr/>
              </p14:nvContentPartPr>
              <p14:xfrm>
                <a:off x="217834" y="4068427"/>
                <a:ext cx="61200" cy="46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D440CDA-D574-40F7-93EC-0EF43A7E9AB9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08834" y="4059787"/>
                  <a:ext cx="7884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25396304-CA41-4C5E-81DF-CEBF28F65EA9}"/>
                    </a:ext>
                  </a:extLst>
                </p14:cNvPr>
                <p14:cNvContentPartPr/>
                <p14:nvPr/>
              </p14:nvContentPartPr>
              <p14:xfrm>
                <a:off x="321154" y="4001827"/>
                <a:ext cx="97920" cy="2628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25396304-CA41-4C5E-81DF-CEBF28F65EA9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12514" y="3992827"/>
                  <a:ext cx="115560" cy="280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6B015E7C-2229-48F1-B2CA-7948A9717540}"/>
                  </a:ext>
                </a:extLst>
              </p14:cNvPr>
              <p14:cNvContentPartPr/>
              <p14:nvPr/>
            </p14:nvContentPartPr>
            <p14:xfrm>
              <a:off x="2754394" y="3611587"/>
              <a:ext cx="54720" cy="18828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6B015E7C-2229-48F1-B2CA-7948A9717540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2745754" y="3602587"/>
                <a:ext cx="72360" cy="20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1225A4C0-C8C1-4FA4-9CB9-0C8F3A672E5D}"/>
                  </a:ext>
                </a:extLst>
              </p14:cNvPr>
              <p14:cNvContentPartPr/>
              <p14:nvPr/>
            </p14:nvContentPartPr>
            <p14:xfrm>
              <a:off x="2706154" y="4083907"/>
              <a:ext cx="43200" cy="2638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1225A4C0-C8C1-4FA4-9CB9-0C8F3A672E5D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2697154" y="4074907"/>
                <a:ext cx="60840" cy="28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28625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כח מרסן (משוב שלילי)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</a:t>
            </a:r>
            <a:endParaRPr lang="he-IL" dirty="0"/>
          </a:p>
          <a:p>
            <a:r>
              <a:rPr lang="he-IL" dirty="0"/>
              <a:t>יש לו ערך טיפוסי</a:t>
            </a:r>
          </a:p>
          <a:p>
            <a:r>
              <a:rPr lang="he-IL" dirty="0"/>
              <a:t>הערך הזה גדל כתוצאה מ</a:t>
            </a:r>
            <a:r>
              <a:rPr lang="en-US" dirty="0"/>
              <a:t>X</a:t>
            </a:r>
            <a:r>
              <a:rPr lang="he-IL" dirty="0"/>
              <a:t> גדול</a:t>
            </a:r>
            <a:endParaRPr lang="en-US" dirty="0"/>
          </a:p>
          <a:p>
            <a:r>
              <a:rPr lang="he-IL" dirty="0"/>
              <a:t>ומרסן את </a:t>
            </a:r>
            <a:r>
              <a:rPr lang="en-US" dirty="0"/>
              <a:t>X</a:t>
            </a:r>
            <a:endParaRPr lang="he-IL" dirty="0"/>
          </a:p>
          <a:p>
            <a:r>
              <a:rPr lang="he-IL" dirty="0"/>
              <a:t>לדוגמא: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0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תהליכים מהירים ואיטיים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התפרצות מהירה, התאוששות איטית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𝜀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br>
                  <a:rPr lang="en-US" dirty="0"/>
                </a:br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1934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שינוי קל במקדמים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860032" y="1484784"/>
                <a:ext cx="4038600" cy="4525963"/>
              </a:xfrm>
            </p:spPr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𝜀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br>
                  <a:rPr lang="en-US" dirty="0"/>
                </a:br>
                <a:endParaRPr lang="he-IL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dirty="0"/>
              </a:p>
              <a:p>
                <a:pPr marL="0" indent="0" algn="l" rtl="0">
                  <a:buNone/>
                </a:pPr>
                <a:endParaRPr lang="he-IL" dirty="0"/>
              </a:p>
              <a:p>
                <a:pPr marL="0" indent="0" algn="r">
                  <a:buNone/>
                </a:pPr>
                <a:r>
                  <a:rPr lang="he-IL" dirty="0"/>
                  <a:t>המספרים האלו יהיו נוחים יותר אחר כך.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860032" y="1484784"/>
                <a:ext cx="4038600" cy="4525963"/>
              </a:xfrm>
              <a:blipFill>
                <a:blip r:embed="rId2"/>
                <a:stretch>
                  <a:fillRect r="-3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AE79F150-4978-4B29-B875-89FF8BF82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41" y="1846211"/>
            <a:ext cx="4811222" cy="316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843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56389</TotalTime>
  <Words>490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 Math</vt:lpstr>
      <vt:lpstr>Office Theme</vt:lpstr>
      <vt:lpstr>הפרדת קבועי זמן</vt:lpstr>
      <vt:lpstr>תחזיקו אותי!</vt:lpstr>
      <vt:lpstr>מי נגד מי?</vt:lpstr>
      <vt:lpstr>כח מעורר (משוב חיובי)</vt:lpstr>
      <vt:lpstr>כח מעורר</vt:lpstr>
      <vt:lpstr>כח מעורר</vt:lpstr>
      <vt:lpstr>כח מרסן (משוב שלילי)</vt:lpstr>
      <vt:lpstr>תהליכים מהירים ואיטיים</vt:lpstr>
      <vt:lpstr>שינוי קל במקדמים</vt:lpstr>
      <vt:lpstr>הפרדת קבועי זמן</vt:lpstr>
      <vt:lpstr>הפרדת קבועי זמן</vt:lpstr>
      <vt:lpstr>PowerPoint Presentation</vt:lpstr>
      <vt:lpstr>PowerPoint Presentation</vt:lpstr>
      <vt:lpstr>PowerPoint Presentation</vt:lpstr>
      <vt:lpstr>PowerPoint Presentation</vt:lpstr>
      <vt:lpstr>סיכום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275</cp:revision>
  <dcterms:created xsi:type="dcterms:W3CDTF">2014-08-09T08:29:52Z</dcterms:created>
  <dcterms:modified xsi:type="dcterms:W3CDTF">2020-05-13T21:49:00Z</dcterms:modified>
</cp:coreProperties>
</file>