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2" r:id="rId2"/>
    <p:sldId id="355" r:id="rId3"/>
    <p:sldId id="356" r:id="rId4"/>
    <p:sldId id="357" r:id="rId5"/>
    <p:sldId id="358" r:id="rId6"/>
    <p:sldId id="407" r:id="rId7"/>
    <p:sldId id="366" r:id="rId8"/>
    <p:sldId id="400" r:id="rId9"/>
    <p:sldId id="411" r:id="rId10"/>
    <p:sldId id="365" r:id="rId11"/>
    <p:sldId id="399" r:id="rId12"/>
    <p:sldId id="410" r:id="rId13"/>
    <p:sldId id="409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B00AF7C-D7F1-4517-AA88-677BFFA0DE2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דיפוזיה ואוסמוזה</a:t>
          </a:r>
        </a:p>
      </dgm:t>
    </dgm:pt>
    <dgm:pt modelId="{99E4F37C-C248-4B77-829F-9DFB3207D5D6}" type="par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5365528F-9EE0-4540-A6D6-DBE88D3386D7}" type="sib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B73FC04B-A623-4B4E-8EA4-C7EDEB50625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96F8B25F-EB9A-4880-83CC-C439A6ACA792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פוטנציאל פעולה</a:t>
          </a:r>
        </a:p>
      </dgm:t>
    </dgm:pt>
    <dgm:pt modelId="{FCF2823F-904A-45B0-95C1-E43904FBBDC2}" type="par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AC180B6C-DD5F-4C69-AEEA-C3061C3AAEFC}" type="sib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BBC7B382-B53D-4C3D-A09A-70C4177A1E59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רשתות פתולוגיות</a:t>
          </a:r>
        </a:p>
      </dgm:t>
    </dgm:pt>
    <dgm:pt modelId="{76D7BD60-0F60-4914-96D2-E06B11FD594A}" type="par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B8CE7EA9-2FC5-4C52-8533-1B19FE9A99FD}" type="sib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94EC28A5-521F-4AE4-8142-77137776A00D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שריר חלק</a:t>
          </a:r>
        </a:p>
      </dgm:t>
    </dgm:pt>
    <dgm:pt modelId="{F7B690ED-D94C-44F3-8C48-8A1B2131CA48}" type="sib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B0034646-9C1A-4A52-9ACB-EB48096BBDAE}" type="par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6A6E2-1A8B-4377-8C65-7518FE444A3A}" type="pres">
      <dgm:prSet presAssocID="{BBC7B382-B53D-4C3D-A09A-70C4177A1E59}" presName="root" presStyleCnt="0"/>
      <dgm:spPr/>
    </dgm:pt>
    <dgm:pt modelId="{36CEBDB0-C1A4-481B-8E34-C93D1825368B}" type="pres">
      <dgm:prSet presAssocID="{BBC7B382-B53D-4C3D-A09A-70C4177A1E59}" presName="rootComposite" presStyleCnt="0"/>
      <dgm:spPr/>
    </dgm:pt>
    <dgm:pt modelId="{B824BB09-2F78-4461-92E6-8047B1CCF218}" type="pres">
      <dgm:prSet presAssocID="{BBC7B382-B53D-4C3D-A09A-70C4177A1E59}" presName="rootText" presStyleLbl="node1" presStyleIdx="0" presStyleCnt="5"/>
      <dgm:spPr/>
    </dgm:pt>
    <dgm:pt modelId="{AAE3B0AC-A25B-46A7-88DD-CCF7C5881EE6}" type="pres">
      <dgm:prSet presAssocID="{BBC7B382-B53D-4C3D-A09A-70C4177A1E59}" presName="rootConnector" presStyleLbl="node1" presStyleIdx="0" presStyleCnt="5"/>
      <dgm:spPr/>
    </dgm:pt>
    <dgm:pt modelId="{1A7D9F4D-6F39-4F2E-A795-D183ACB4B02B}" type="pres">
      <dgm:prSet presAssocID="{BBC7B382-B53D-4C3D-A09A-70C4177A1E59}" presName="childShape" presStyleCnt="0"/>
      <dgm:spPr/>
    </dgm:pt>
    <dgm:pt modelId="{77999EDC-AD3A-4CE2-8A0E-21DD5D6E1633}" type="pres">
      <dgm:prSet presAssocID="{94EC28A5-521F-4AE4-8142-77137776A00D}" presName="root" presStyleCnt="0"/>
      <dgm:spPr/>
    </dgm:pt>
    <dgm:pt modelId="{3C34B730-5C69-4805-A8D9-74218205E3B8}" type="pres">
      <dgm:prSet presAssocID="{94EC28A5-521F-4AE4-8142-77137776A00D}" presName="rootComposite" presStyleCnt="0"/>
      <dgm:spPr/>
    </dgm:pt>
    <dgm:pt modelId="{4EBA84BF-E355-416E-93C3-39907B5C4BFC}" type="pres">
      <dgm:prSet presAssocID="{94EC28A5-521F-4AE4-8142-77137776A00D}" presName="rootText" presStyleLbl="node1" presStyleIdx="1" presStyleCnt="5"/>
      <dgm:spPr/>
    </dgm:pt>
    <dgm:pt modelId="{212858D0-0B89-444F-A258-D5043ACCEB19}" type="pres">
      <dgm:prSet presAssocID="{94EC28A5-521F-4AE4-8142-77137776A00D}" presName="rootConnector" presStyleLbl="node1" presStyleIdx="1" presStyleCnt="5"/>
      <dgm:spPr/>
    </dgm:pt>
    <dgm:pt modelId="{5B46A123-2E0A-4E8B-BCDA-931440A44023}" type="pres">
      <dgm:prSet presAssocID="{94EC28A5-521F-4AE4-8142-77137776A00D}" presName="childShape" presStyleCnt="0"/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2" presStyleCnt="5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2" presStyleCnt="5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  <dgm:pt modelId="{DE13510E-D654-4D77-9911-A3BCEC660D1B}" type="pres">
      <dgm:prSet presAssocID="{96F8B25F-EB9A-4880-83CC-C439A6ACA792}" presName="root" presStyleCnt="0"/>
      <dgm:spPr/>
    </dgm:pt>
    <dgm:pt modelId="{4E0049A4-8B2C-4413-B987-045075A15387}" type="pres">
      <dgm:prSet presAssocID="{96F8B25F-EB9A-4880-83CC-C439A6ACA792}" presName="rootComposite" presStyleCnt="0"/>
      <dgm:spPr/>
    </dgm:pt>
    <dgm:pt modelId="{3361A381-45F9-4907-9D52-EBBD73611EBB}" type="pres">
      <dgm:prSet presAssocID="{96F8B25F-EB9A-4880-83CC-C439A6ACA792}" presName="rootText" presStyleLbl="node1" presStyleIdx="3" presStyleCnt="5"/>
      <dgm:spPr/>
    </dgm:pt>
    <dgm:pt modelId="{12218FC3-CC43-46D7-A098-6994385397C1}" type="pres">
      <dgm:prSet presAssocID="{96F8B25F-EB9A-4880-83CC-C439A6ACA792}" presName="rootConnector" presStyleLbl="node1" presStyleIdx="3" presStyleCnt="5"/>
      <dgm:spPr/>
    </dgm:pt>
    <dgm:pt modelId="{FCD0284A-9F0F-4F63-8C41-995B177559BD}" type="pres">
      <dgm:prSet presAssocID="{96F8B25F-EB9A-4880-83CC-C439A6ACA792}" presName="childShape" presStyleCnt="0"/>
      <dgm:spPr/>
    </dgm:pt>
    <dgm:pt modelId="{6F6F57CE-135E-4F31-B764-129F82820C59}" type="pres">
      <dgm:prSet presAssocID="{2B00AF7C-D7F1-4517-AA88-677BFFA0DE2F}" presName="root" presStyleCnt="0"/>
      <dgm:spPr/>
    </dgm:pt>
    <dgm:pt modelId="{22ECB921-FDFB-4B9B-AC95-189716B5CA4E}" type="pres">
      <dgm:prSet presAssocID="{2B00AF7C-D7F1-4517-AA88-677BFFA0DE2F}" presName="rootComposite" presStyleCnt="0"/>
      <dgm:spPr/>
    </dgm:pt>
    <dgm:pt modelId="{FFA44D1B-52BE-49BA-907D-FEB9CB89492B}" type="pres">
      <dgm:prSet presAssocID="{2B00AF7C-D7F1-4517-AA88-677BFFA0DE2F}" presName="rootText" presStyleLbl="node1" presStyleIdx="4" presStyleCnt="5"/>
      <dgm:spPr/>
    </dgm:pt>
    <dgm:pt modelId="{0F6FC614-FE50-4FB5-8AAE-2CA8AD005A42}" type="pres">
      <dgm:prSet presAssocID="{2B00AF7C-D7F1-4517-AA88-677BFFA0DE2F}" presName="rootConnector" presStyleLbl="node1" presStyleIdx="4" presStyleCnt="5"/>
      <dgm:spPr/>
    </dgm:pt>
    <dgm:pt modelId="{5099353A-5B36-4B8F-AFA8-36B5F35BA074}" type="pres">
      <dgm:prSet presAssocID="{2B00AF7C-D7F1-4517-AA88-677BFFA0DE2F}" presName="childShape" presStyleCnt="0"/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4D3A6A16-0B16-415F-A074-55EFE1920D35}" type="presOf" srcId="{96F8B25F-EB9A-4880-83CC-C439A6ACA792}" destId="{12218FC3-CC43-46D7-A098-6994385397C1}" srcOrd="1" destOrd="0" presId="urn:microsoft.com/office/officeart/2005/8/layout/hierarchy3"/>
    <dgm:cxn modelId="{2583441C-7A05-4DD1-88CF-BCF4576968C7}" srcId="{C1B79B23-BFDD-402C-A016-B361029ED265}" destId="{E466A9B4-50EF-4665-805E-E75E97A8DB63}" srcOrd="2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1E48CA3B-DE69-41E2-9911-D22541B16811}" srcId="{C1B79B23-BFDD-402C-A016-B361029ED265}" destId="{96F8B25F-EB9A-4880-83CC-C439A6ACA792}" srcOrd="3" destOrd="0" parTransId="{FCF2823F-904A-45B0-95C1-E43904FBBDC2}" sibTransId="{AC180B6C-DD5F-4C69-AEEA-C3061C3AAEFC}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313D574A-78A2-4719-B565-0D7D2BBA44F1}" type="presOf" srcId="{BBC7B382-B53D-4C3D-A09A-70C4177A1E59}" destId="{AAE3B0AC-A25B-46A7-88DD-CCF7C5881EE6}" srcOrd="1" destOrd="0" presId="urn:microsoft.com/office/officeart/2005/8/layout/hierarchy3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CA21E3A2-A655-4721-A83F-AF7AF2F18C36}" srcId="{C1B79B23-BFDD-402C-A016-B361029ED265}" destId="{BBC7B382-B53D-4C3D-A09A-70C4177A1E59}" srcOrd="0" destOrd="0" parTransId="{76D7BD60-0F60-4914-96D2-E06B11FD594A}" sibTransId="{B8CE7EA9-2FC5-4C52-8533-1B19FE9A99FD}"/>
    <dgm:cxn modelId="{1A5AE5A6-21D4-440B-A5B4-49084C8B6A51}" type="presOf" srcId="{94EC28A5-521F-4AE4-8142-77137776A00D}" destId="{4EBA84BF-E355-416E-93C3-39907B5C4BFC}" srcOrd="0" destOrd="0" presId="urn:microsoft.com/office/officeart/2005/8/layout/hierarchy3"/>
    <dgm:cxn modelId="{55E717AC-E030-467B-AAD1-967EB3AF8E75}" type="presOf" srcId="{96F8B25F-EB9A-4880-83CC-C439A6ACA792}" destId="{3361A381-45F9-4907-9D52-EBBD73611EBB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9429BCD3-890F-4AB0-BF65-8596D4058D0C}" type="presOf" srcId="{BBC7B382-B53D-4C3D-A09A-70C4177A1E59}" destId="{B824BB09-2F78-4461-92E6-8047B1CCF218}" srcOrd="0" destOrd="0" presId="urn:microsoft.com/office/officeart/2005/8/layout/hierarchy3"/>
    <dgm:cxn modelId="{E7B2A0DD-49B9-4C62-B2AB-FDBF9589D4C0}" type="presOf" srcId="{2B00AF7C-D7F1-4517-AA88-677BFFA0DE2F}" destId="{0F6FC614-FE50-4FB5-8AAE-2CA8AD005A42}" srcOrd="1" destOrd="0" presId="urn:microsoft.com/office/officeart/2005/8/layout/hierarchy3"/>
    <dgm:cxn modelId="{0A3C4EDF-B5A1-409D-AF2E-64EF95537A09}" srcId="{C1B79B23-BFDD-402C-A016-B361029ED265}" destId="{94EC28A5-521F-4AE4-8142-77137776A00D}" srcOrd="1" destOrd="0" parTransId="{B0034646-9C1A-4A52-9ACB-EB48096BBDAE}" sibTransId="{F7B690ED-D94C-44F3-8C48-8A1B2131CA48}"/>
    <dgm:cxn modelId="{36C00FEC-6368-4E03-B2C8-5FEF7AE9F697}" type="presOf" srcId="{94EC28A5-521F-4AE4-8142-77137776A00D}" destId="{212858D0-0B89-444F-A258-D5043ACCEB19}" srcOrd="1" destOrd="0" presId="urn:microsoft.com/office/officeart/2005/8/layout/hierarchy3"/>
    <dgm:cxn modelId="{B4C1A6EF-1F4A-4C76-A0FE-A03A8008E31D}" srcId="{C1B79B23-BFDD-402C-A016-B361029ED265}" destId="{2B00AF7C-D7F1-4517-AA88-677BFFA0DE2F}" srcOrd="4" destOrd="0" parTransId="{99E4F37C-C248-4B77-829F-9DFB3207D5D6}" sibTransId="{5365528F-9EE0-4540-A6D6-DBE88D3386D7}"/>
    <dgm:cxn modelId="{072886F2-F074-4248-A4A6-4C63F668D4B2}" type="presOf" srcId="{2B00AF7C-D7F1-4517-AA88-677BFFA0DE2F}" destId="{FFA44D1B-52BE-49BA-907D-FEB9CB89492B}" srcOrd="0" destOrd="0" presId="urn:microsoft.com/office/officeart/2005/8/layout/hierarchy3"/>
    <dgm:cxn modelId="{31DFB63D-A528-4FF3-A663-2864E5EF40E3}" type="presParOf" srcId="{B042EEA0-580B-45C7-B73F-AE9F7BD94D66}" destId="{60E6A6E2-1A8B-4377-8C65-7518FE444A3A}" srcOrd="0" destOrd="0" presId="urn:microsoft.com/office/officeart/2005/8/layout/hierarchy3"/>
    <dgm:cxn modelId="{C0E39CD3-40AB-4D4C-835F-D5913B7FEE94}" type="presParOf" srcId="{60E6A6E2-1A8B-4377-8C65-7518FE444A3A}" destId="{36CEBDB0-C1A4-481B-8E34-C93D1825368B}" srcOrd="0" destOrd="0" presId="urn:microsoft.com/office/officeart/2005/8/layout/hierarchy3"/>
    <dgm:cxn modelId="{FB3FE93E-FF2A-4F37-B6AF-3AF635EE6E37}" type="presParOf" srcId="{36CEBDB0-C1A4-481B-8E34-C93D1825368B}" destId="{B824BB09-2F78-4461-92E6-8047B1CCF218}" srcOrd="0" destOrd="0" presId="urn:microsoft.com/office/officeart/2005/8/layout/hierarchy3"/>
    <dgm:cxn modelId="{880BF98A-7EF3-42B1-BEB6-4C7BF723DBF5}" type="presParOf" srcId="{36CEBDB0-C1A4-481B-8E34-C93D1825368B}" destId="{AAE3B0AC-A25B-46A7-88DD-CCF7C5881EE6}" srcOrd="1" destOrd="0" presId="urn:microsoft.com/office/officeart/2005/8/layout/hierarchy3"/>
    <dgm:cxn modelId="{37EE2EBB-096D-471E-BF97-5943CB21385D}" type="presParOf" srcId="{60E6A6E2-1A8B-4377-8C65-7518FE444A3A}" destId="{1A7D9F4D-6F39-4F2E-A795-D183ACB4B02B}" srcOrd="1" destOrd="0" presId="urn:microsoft.com/office/officeart/2005/8/layout/hierarchy3"/>
    <dgm:cxn modelId="{5AE33A26-B165-4685-8707-BBD49682B639}" type="presParOf" srcId="{B042EEA0-580B-45C7-B73F-AE9F7BD94D66}" destId="{77999EDC-AD3A-4CE2-8A0E-21DD5D6E1633}" srcOrd="1" destOrd="0" presId="urn:microsoft.com/office/officeart/2005/8/layout/hierarchy3"/>
    <dgm:cxn modelId="{ED1DA654-D5B6-4B77-A685-C0B458BA9927}" type="presParOf" srcId="{77999EDC-AD3A-4CE2-8A0E-21DD5D6E1633}" destId="{3C34B730-5C69-4805-A8D9-74218205E3B8}" srcOrd="0" destOrd="0" presId="urn:microsoft.com/office/officeart/2005/8/layout/hierarchy3"/>
    <dgm:cxn modelId="{17746F41-9555-4D3B-856F-66095D04DA2D}" type="presParOf" srcId="{3C34B730-5C69-4805-A8D9-74218205E3B8}" destId="{4EBA84BF-E355-416E-93C3-39907B5C4BFC}" srcOrd="0" destOrd="0" presId="urn:microsoft.com/office/officeart/2005/8/layout/hierarchy3"/>
    <dgm:cxn modelId="{257768FF-5F0D-40A3-ADB5-1A40B543524D}" type="presParOf" srcId="{3C34B730-5C69-4805-A8D9-74218205E3B8}" destId="{212858D0-0B89-444F-A258-D5043ACCEB19}" srcOrd="1" destOrd="0" presId="urn:microsoft.com/office/officeart/2005/8/layout/hierarchy3"/>
    <dgm:cxn modelId="{556F33E8-1383-4CCC-BBC9-3ED31614E821}" type="presParOf" srcId="{77999EDC-AD3A-4CE2-8A0E-21DD5D6E1633}" destId="{5B46A123-2E0A-4E8B-BCDA-931440A44023}" srcOrd="1" destOrd="0" presId="urn:microsoft.com/office/officeart/2005/8/layout/hierarchy3"/>
    <dgm:cxn modelId="{B35A9D19-8CE4-4B3A-89A8-67920A5FFF39}" type="presParOf" srcId="{B042EEA0-580B-45C7-B73F-AE9F7BD94D66}" destId="{FCF7DE5F-640D-4365-874D-52EDC29FA651}" srcOrd="2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  <dgm:cxn modelId="{11848CDA-6CC9-4BD5-805F-143D3B0F946C}" type="presParOf" srcId="{B042EEA0-580B-45C7-B73F-AE9F7BD94D66}" destId="{DE13510E-D654-4D77-9911-A3BCEC660D1B}" srcOrd="3" destOrd="0" presId="urn:microsoft.com/office/officeart/2005/8/layout/hierarchy3"/>
    <dgm:cxn modelId="{EAC7A2BB-12F6-4A71-9568-D70E841F5569}" type="presParOf" srcId="{DE13510E-D654-4D77-9911-A3BCEC660D1B}" destId="{4E0049A4-8B2C-4413-B987-045075A15387}" srcOrd="0" destOrd="0" presId="urn:microsoft.com/office/officeart/2005/8/layout/hierarchy3"/>
    <dgm:cxn modelId="{934C1119-CADB-4405-9D35-71F1E883EA5A}" type="presParOf" srcId="{4E0049A4-8B2C-4413-B987-045075A15387}" destId="{3361A381-45F9-4907-9D52-EBBD73611EBB}" srcOrd="0" destOrd="0" presId="urn:microsoft.com/office/officeart/2005/8/layout/hierarchy3"/>
    <dgm:cxn modelId="{82748C6B-DB3D-443B-955C-AC26687AB0D2}" type="presParOf" srcId="{4E0049A4-8B2C-4413-B987-045075A15387}" destId="{12218FC3-CC43-46D7-A098-6994385397C1}" srcOrd="1" destOrd="0" presId="urn:microsoft.com/office/officeart/2005/8/layout/hierarchy3"/>
    <dgm:cxn modelId="{528D5868-F193-4249-A08E-8032CB46E137}" type="presParOf" srcId="{DE13510E-D654-4D77-9911-A3BCEC660D1B}" destId="{FCD0284A-9F0F-4F63-8C41-995B177559BD}" srcOrd="1" destOrd="0" presId="urn:microsoft.com/office/officeart/2005/8/layout/hierarchy3"/>
    <dgm:cxn modelId="{F2F392D0-1620-4E65-9495-5B9D83E595A8}" type="presParOf" srcId="{B042EEA0-580B-45C7-B73F-AE9F7BD94D66}" destId="{6F6F57CE-135E-4F31-B764-129F82820C59}" srcOrd="4" destOrd="0" presId="urn:microsoft.com/office/officeart/2005/8/layout/hierarchy3"/>
    <dgm:cxn modelId="{2C8B5AEE-236B-44AF-948C-774591BEE6A4}" type="presParOf" srcId="{6F6F57CE-135E-4F31-B764-129F82820C59}" destId="{22ECB921-FDFB-4B9B-AC95-189716B5CA4E}" srcOrd="0" destOrd="0" presId="urn:microsoft.com/office/officeart/2005/8/layout/hierarchy3"/>
    <dgm:cxn modelId="{E6ACC843-471C-4C60-A899-C003F88F78F1}" type="presParOf" srcId="{22ECB921-FDFB-4B9B-AC95-189716B5CA4E}" destId="{FFA44D1B-52BE-49BA-907D-FEB9CB89492B}" srcOrd="0" destOrd="0" presId="urn:microsoft.com/office/officeart/2005/8/layout/hierarchy3"/>
    <dgm:cxn modelId="{0FA3176E-B25A-44F9-A2AD-ABC7E7C1364C}" type="presParOf" srcId="{22ECB921-FDFB-4B9B-AC95-189716B5CA4E}" destId="{0F6FC614-FE50-4FB5-8AAE-2CA8AD005A42}" srcOrd="1" destOrd="0" presId="urn:microsoft.com/office/officeart/2005/8/layout/hierarchy3"/>
    <dgm:cxn modelId="{9943E39D-0824-45BF-92D5-574829EB62C3}" type="presParOf" srcId="{6F6F57CE-135E-4F31-B764-129F82820C59}" destId="{5099353A-5B36-4B8F-AFA8-36B5F35BA0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B00AF7C-D7F1-4517-AA88-677BFFA0DE2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דיפוזיה ואוסמוזה</a:t>
          </a:r>
        </a:p>
      </dgm:t>
    </dgm:pt>
    <dgm:pt modelId="{99E4F37C-C248-4B77-829F-9DFB3207D5D6}" type="par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5365528F-9EE0-4540-A6D6-DBE88D3386D7}" type="sib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B73FC04B-A623-4B4E-8EA4-C7EDEB50625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96F8B25F-EB9A-4880-83CC-C439A6ACA792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פוטנציאל פעולה</a:t>
          </a:r>
        </a:p>
      </dgm:t>
    </dgm:pt>
    <dgm:pt modelId="{FCF2823F-904A-45B0-95C1-E43904FBBDC2}" type="par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AC180B6C-DD5F-4C69-AEEA-C3061C3AAEFC}" type="sib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BBC7B382-B53D-4C3D-A09A-70C4177A1E59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רשתות פתולוגיות</a:t>
          </a:r>
        </a:p>
      </dgm:t>
    </dgm:pt>
    <dgm:pt modelId="{76D7BD60-0F60-4914-96D2-E06B11FD594A}" type="par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B8CE7EA9-2FC5-4C52-8533-1B19FE9A99FD}" type="sib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94EC28A5-521F-4AE4-8142-77137776A00D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שריר חלק</a:t>
          </a:r>
        </a:p>
      </dgm:t>
    </dgm:pt>
    <dgm:pt modelId="{F7B690ED-D94C-44F3-8C48-8A1B2131CA48}" type="sib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B0034646-9C1A-4A52-9ACB-EB48096BBDAE}" type="par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6A6E2-1A8B-4377-8C65-7518FE444A3A}" type="pres">
      <dgm:prSet presAssocID="{BBC7B382-B53D-4C3D-A09A-70C4177A1E59}" presName="root" presStyleCnt="0"/>
      <dgm:spPr/>
    </dgm:pt>
    <dgm:pt modelId="{36CEBDB0-C1A4-481B-8E34-C93D1825368B}" type="pres">
      <dgm:prSet presAssocID="{BBC7B382-B53D-4C3D-A09A-70C4177A1E59}" presName="rootComposite" presStyleCnt="0"/>
      <dgm:spPr/>
    </dgm:pt>
    <dgm:pt modelId="{B824BB09-2F78-4461-92E6-8047B1CCF218}" type="pres">
      <dgm:prSet presAssocID="{BBC7B382-B53D-4C3D-A09A-70C4177A1E59}" presName="rootText" presStyleLbl="node1" presStyleIdx="0" presStyleCnt="5"/>
      <dgm:spPr/>
    </dgm:pt>
    <dgm:pt modelId="{AAE3B0AC-A25B-46A7-88DD-CCF7C5881EE6}" type="pres">
      <dgm:prSet presAssocID="{BBC7B382-B53D-4C3D-A09A-70C4177A1E59}" presName="rootConnector" presStyleLbl="node1" presStyleIdx="0" presStyleCnt="5"/>
      <dgm:spPr/>
    </dgm:pt>
    <dgm:pt modelId="{1A7D9F4D-6F39-4F2E-A795-D183ACB4B02B}" type="pres">
      <dgm:prSet presAssocID="{BBC7B382-B53D-4C3D-A09A-70C4177A1E59}" presName="childShape" presStyleCnt="0"/>
      <dgm:spPr/>
    </dgm:pt>
    <dgm:pt modelId="{77999EDC-AD3A-4CE2-8A0E-21DD5D6E1633}" type="pres">
      <dgm:prSet presAssocID="{94EC28A5-521F-4AE4-8142-77137776A00D}" presName="root" presStyleCnt="0"/>
      <dgm:spPr/>
    </dgm:pt>
    <dgm:pt modelId="{3C34B730-5C69-4805-A8D9-74218205E3B8}" type="pres">
      <dgm:prSet presAssocID="{94EC28A5-521F-4AE4-8142-77137776A00D}" presName="rootComposite" presStyleCnt="0"/>
      <dgm:spPr/>
    </dgm:pt>
    <dgm:pt modelId="{4EBA84BF-E355-416E-93C3-39907B5C4BFC}" type="pres">
      <dgm:prSet presAssocID="{94EC28A5-521F-4AE4-8142-77137776A00D}" presName="rootText" presStyleLbl="node1" presStyleIdx="1" presStyleCnt="5"/>
      <dgm:spPr/>
    </dgm:pt>
    <dgm:pt modelId="{212858D0-0B89-444F-A258-D5043ACCEB19}" type="pres">
      <dgm:prSet presAssocID="{94EC28A5-521F-4AE4-8142-77137776A00D}" presName="rootConnector" presStyleLbl="node1" presStyleIdx="1" presStyleCnt="5"/>
      <dgm:spPr/>
    </dgm:pt>
    <dgm:pt modelId="{5B46A123-2E0A-4E8B-BCDA-931440A44023}" type="pres">
      <dgm:prSet presAssocID="{94EC28A5-521F-4AE4-8142-77137776A00D}" presName="childShape" presStyleCnt="0"/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2" presStyleCnt="5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2" presStyleCnt="5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  <dgm:pt modelId="{DE13510E-D654-4D77-9911-A3BCEC660D1B}" type="pres">
      <dgm:prSet presAssocID="{96F8B25F-EB9A-4880-83CC-C439A6ACA792}" presName="root" presStyleCnt="0"/>
      <dgm:spPr/>
    </dgm:pt>
    <dgm:pt modelId="{4E0049A4-8B2C-4413-B987-045075A15387}" type="pres">
      <dgm:prSet presAssocID="{96F8B25F-EB9A-4880-83CC-C439A6ACA792}" presName="rootComposite" presStyleCnt="0"/>
      <dgm:spPr/>
    </dgm:pt>
    <dgm:pt modelId="{3361A381-45F9-4907-9D52-EBBD73611EBB}" type="pres">
      <dgm:prSet presAssocID="{96F8B25F-EB9A-4880-83CC-C439A6ACA792}" presName="rootText" presStyleLbl="node1" presStyleIdx="3" presStyleCnt="5"/>
      <dgm:spPr/>
    </dgm:pt>
    <dgm:pt modelId="{12218FC3-CC43-46D7-A098-6994385397C1}" type="pres">
      <dgm:prSet presAssocID="{96F8B25F-EB9A-4880-83CC-C439A6ACA792}" presName="rootConnector" presStyleLbl="node1" presStyleIdx="3" presStyleCnt="5"/>
      <dgm:spPr/>
    </dgm:pt>
    <dgm:pt modelId="{FCD0284A-9F0F-4F63-8C41-995B177559BD}" type="pres">
      <dgm:prSet presAssocID="{96F8B25F-EB9A-4880-83CC-C439A6ACA792}" presName="childShape" presStyleCnt="0"/>
      <dgm:spPr/>
    </dgm:pt>
    <dgm:pt modelId="{6F6F57CE-135E-4F31-B764-129F82820C59}" type="pres">
      <dgm:prSet presAssocID="{2B00AF7C-D7F1-4517-AA88-677BFFA0DE2F}" presName="root" presStyleCnt="0"/>
      <dgm:spPr/>
    </dgm:pt>
    <dgm:pt modelId="{22ECB921-FDFB-4B9B-AC95-189716B5CA4E}" type="pres">
      <dgm:prSet presAssocID="{2B00AF7C-D7F1-4517-AA88-677BFFA0DE2F}" presName="rootComposite" presStyleCnt="0"/>
      <dgm:spPr/>
    </dgm:pt>
    <dgm:pt modelId="{FFA44D1B-52BE-49BA-907D-FEB9CB89492B}" type="pres">
      <dgm:prSet presAssocID="{2B00AF7C-D7F1-4517-AA88-677BFFA0DE2F}" presName="rootText" presStyleLbl="node1" presStyleIdx="4" presStyleCnt="5"/>
      <dgm:spPr/>
    </dgm:pt>
    <dgm:pt modelId="{0F6FC614-FE50-4FB5-8AAE-2CA8AD005A42}" type="pres">
      <dgm:prSet presAssocID="{2B00AF7C-D7F1-4517-AA88-677BFFA0DE2F}" presName="rootConnector" presStyleLbl="node1" presStyleIdx="4" presStyleCnt="5"/>
      <dgm:spPr/>
    </dgm:pt>
    <dgm:pt modelId="{5099353A-5B36-4B8F-AFA8-36B5F35BA074}" type="pres">
      <dgm:prSet presAssocID="{2B00AF7C-D7F1-4517-AA88-677BFFA0DE2F}" presName="childShape" presStyleCnt="0"/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4D3A6A16-0B16-415F-A074-55EFE1920D35}" type="presOf" srcId="{96F8B25F-EB9A-4880-83CC-C439A6ACA792}" destId="{12218FC3-CC43-46D7-A098-6994385397C1}" srcOrd="1" destOrd="0" presId="urn:microsoft.com/office/officeart/2005/8/layout/hierarchy3"/>
    <dgm:cxn modelId="{2583441C-7A05-4DD1-88CF-BCF4576968C7}" srcId="{C1B79B23-BFDD-402C-A016-B361029ED265}" destId="{E466A9B4-50EF-4665-805E-E75E97A8DB63}" srcOrd="2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1E48CA3B-DE69-41E2-9911-D22541B16811}" srcId="{C1B79B23-BFDD-402C-A016-B361029ED265}" destId="{96F8B25F-EB9A-4880-83CC-C439A6ACA792}" srcOrd="3" destOrd="0" parTransId="{FCF2823F-904A-45B0-95C1-E43904FBBDC2}" sibTransId="{AC180B6C-DD5F-4C69-AEEA-C3061C3AAEFC}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313D574A-78A2-4719-B565-0D7D2BBA44F1}" type="presOf" srcId="{BBC7B382-B53D-4C3D-A09A-70C4177A1E59}" destId="{AAE3B0AC-A25B-46A7-88DD-CCF7C5881EE6}" srcOrd="1" destOrd="0" presId="urn:microsoft.com/office/officeart/2005/8/layout/hierarchy3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CA21E3A2-A655-4721-A83F-AF7AF2F18C36}" srcId="{C1B79B23-BFDD-402C-A016-B361029ED265}" destId="{BBC7B382-B53D-4C3D-A09A-70C4177A1E59}" srcOrd="0" destOrd="0" parTransId="{76D7BD60-0F60-4914-96D2-E06B11FD594A}" sibTransId="{B8CE7EA9-2FC5-4C52-8533-1B19FE9A99FD}"/>
    <dgm:cxn modelId="{1A5AE5A6-21D4-440B-A5B4-49084C8B6A51}" type="presOf" srcId="{94EC28A5-521F-4AE4-8142-77137776A00D}" destId="{4EBA84BF-E355-416E-93C3-39907B5C4BFC}" srcOrd="0" destOrd="0" presId="urn:microsoft.com/office/officeart/2005/8/layout/hierarchy3"/>
    <dgm:cxn modelId="{55E717AC-E030-467B-AAD1-967EB3AF8E75}" type="presOf" srcId="{96F8B25F-EB9A-4880-83CC-C439A6ACA792}" destId="{3361A381-45F9-4907-9D52-EBBD73611EBB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9429BCD3-890F-4AB0-BF65-8596D4058D0C}" type="presOf" srcId="{BBC7B382-B53D-4C3D-A09A-70C4177A1E59}" destId="{B824BB09-2F78-4461-92E6-8047B1CCF218}" srcOrd="0" destOrd="0" presId="urn:microsoft.com/office/officeart/2005/8/layout/hierarchy3"/>
    <dgm:cxn modelId="{E7B2A0DD-49B9-4C62-B2AB-FDBF9589D4C0}" type="presOf" srcId="{2B00AF7C-D7F1-4517-AA88-677BFFA0DE2F}" destId="{0F6FC614-FE50-4FB5-8AAE-2CA8AD005A42}" srcOrd="1" destOrd="0" presId="urn:microsoft.com/office/officeart/2005/8/layout/hierarchy3"/>
    <dgm:cxn modelId="{0A3C4EDF-B5A1-409D-AF2E-64EF95537A09}" srcId="{C1B79B23-BFDD-402C-A016-B361029ED265}" destId="{94EC28A5-521F-4AE4-8142-77137776A00D}" srcOrd="1" destOrd="0" parTransId="{B0034646-9C1A-4A52-9ACB-EB48096BBDAE}" sibTransId="{F7B690ED-D94C-44F3-8C48-8A1B2131CA48}"/>
    <dgm:cxn modelId="{36C00FEC-6368-4E03-B2C8-5FEF7AE9F697}" type="presOf" srcId="{94EC28A5-521F-4AE4-8142-77137776A00D}" destId="{212858D0-0B89-444F-A258-D5043ACCEB19}" srcOrd="1" destOrd="0" presId="urn:microsoft.com/office/officeart/2005/8/layout/hierarchy3"/>
    <dgm:cxn modelId="{B4C1A6EF-1F4A-4C76-A0FE-A03A8008E31D}" srcId="{C1B79B23-BFDD-402C-A016-B361029ED265}" destId="{2B00AF7C-D7F1-4517-AA88-677BFFA0DE2F}" srcOrd="4" destOrd="0" parTransId="{99E4F37C-C248-4B77-829F-9DFB3207D5D6}" sibTransId="{5365528F-9EE0-4540-A6D6-DBE88D3386D7}"/>
    <dgm:cxn modelId="{072886F2-F074-4248-A4A6-4C63F668D4B2}" type="presOf" srcId="{2B00AF7C-D7F1-4517-AA88-677BFFA0DE2F}" destId="{FFA44D1B-52BE-49BA-907D-FEB9CB89492B}" srcOrd="0" destOrd="0" presId="urn:microsoft.com/office/officeart/2005/8/layout/hierarchy3"/>
    <dgm:cxn modelId="{31DFB63D-A528-4FF3-A663-2864E5EF40E3}" type="presParOf" srcId="{B042EEA0-580B-45C7-B73F-AE9F7BD94D66}" destId="{60E6A6E2-1A8B-4377-8C65-7518FE444A3A}" srcOrd="0" destOrd="0" presId="urn:microsoft.com/office/officeart/2005/8/layout/hierarchy3"/>
    <dgm:cxn modelId="{C0E39CD3-40AB-4D4C-835F-D5913B7FEE94}" type="presParOf" srcId="{60E6A6E2-1A8B-4377-8C65-7518FE444A3A}" destId="{36CEBDB0-C1A4-481B-8E34-C93D1825368B}" srcOrd="0" destOrd="0" presId="urn:microsoft.com/office/officeart/2005/8/layout/hierarchy3"/>
    <dgm:cxn modelId="{FB3FE93E-FF2A-4F37-B6AF-3AF635EE6E37}" type="presParOf" srcId="{36CEBDB0-C1A4-481B-8E34-C93D1825368B}" destId="{B824BB09-2F78-4461-92E6-8047B1CCF218}" srcOrd="0" destOrd="0" presId="urn:microsoft.com/office/officeart/2005/8/layout/hierarchy3"/>
    <dgm:cxn modelId="{880BF98A-7EF3-42B1-BEB6-4C7BF723DBF5}" type="presParOf" srcId="{36CEBDB0-C1A4-481B-8E34-C93D1825368B}" destId="{AAE3B0AC-A25B-46A7-88DD-CCF7C5881EE6}" srcOrd="1" destOrd="0" presId="urn:microsoft.com/office/officeart/2005/8/layout/hierarchy3"/>
    <dgm:cxn modelId="{37EE2EBB-096D-471E-BF97-5943CB21385D}" type="presParOf" srcId="{60E6A6E2-1A8B-4377-8C65-7518FE444A3A}" destId="{1A7D9F4D-6F39-4F2E-A795-D183ACB4B02B}" srcOrd="1" destOrd="0" presId="urn:microsoft.com/office/officeart/2005/8/layout/hierarchy3"/>
    <dgm:cxn modelId="{5AE33A26-B165-4685-8707-BBD49682B639}" type="presParOf" srcId="{B042EEA0-580B-45C7-B73F-AE9F7BD94D66}" destId="{77999EDC-AD3A-4CE2-8A0E-21DD5D6E1633}" srcOrd="1" destOrd="0" presId="urn:microsoft.com/office/officeart/2005/8/layout/hierarchy3"/>
    <dgm:cxn modelId="{ED1DA654-D5B6-4B77-A685-C0B458BA9927}" type="presParOf" srcId="{77999EDC-AD3A-4CE2-8A0E-21DD5D6E1633}" destId="{3C34B730-5C69-4805-A8D9-74218205E3B8}" srcOrd="0" destOrd="0" presId="urn:microsoft.com/office/officeart/2005/8/layout/hierarchy3"/>
    <dgm:cxn modelId="{17746F41-9555-4D3B-856F-66095D04DA2D}" type="presParOf" srcId="{3C34B730-5C69-4805-A8D9-74218205E3B8}" destId="{4EBA84BF-E355-416E-93C3-39907B5C4BFC}" srcOrd="0" destOrd="0" presId="urn:microsoft.com/office/officeart/2005/8/layout/hierarchy3"/>
    <dgm:cxn modelId="{257768FF-5F0D-40A3-ADB5-1A40B543524D}" type="presParOf" srcId="{3C34B730-5C69-4805-A8D9-74218205E3B8}" destId="{212858D0-0B89-444F-A258-D5043ACCEB19}" srcOrd="1" destOrd="0" presId="urn:microsoft.com/office/officeart/2005/8/layout/hierarchy3"/>
    <dgm:cxn modelId="{556F33E8-1383-4CCC-BBC9-3ED31614E821}" type="presParOf" srcId="{77999EDC-AD3A-4CE2-8A0E-21DD5D6E1633}" destId="{5B46A123-2E0A-4E8B-BCDA-931440A44023}" srcOrd="1" destOrd="0" presId="urn:microsoft.com/office/officeart/2005/8/layout/hierarchy3"/>
    <dgm:cxn modelId="{B35A9D19-8CE4-4B3A-89A8-67920A5FFF39}" type="presParOf" srcId="{B042EEA0-580B-45C7-B73F-AE9F7BD94D66}" destId="{FCF7DE5F-640D-4365-874D-52EDC29FA651}" srcOrd="2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  <dgm:cxn modelId="{11848CDA-6CC9-4BD5-805F-143D3B0F946C}" type="presParOf" srcId="{B042EEA0-580B-45C7-B73F-AE9F7BD94D66}" destId="{DE13510E-D654-4D77-9911-A3BCEC660D1B}" srcOrd="3" destOrd="0" presId="urn:microsoft.com/office/officeart/2005/8/layout/hierarchy3"/>
    <dgm:cxn modelId="{EAC7A2BB-12F6-4A71-9568-D70E841F5569}" type="presParOf" srcId="{DE13510E-D654-4D77-9911-A3BCEC660D1B}" destId="{4E0049A4-8B2C-4413-B987-045075A15387}" srcOrd="0" destOrd="0" presId="urn:microsoft.com/office/officeart/2005/8/layout/hierarchy3"/>
    <dgm:cxn modelId="{934C1119-CADB-4405-9D35-71F1E883EA5A}" type="presParOf" srcId="{4E0049A4-8B2C-4413-B987-045075A15387}" destId="{3361A381-45F9-4907-9D52-EBBD73611EBB}" srcOrd="0" destOrd="0" presId="urn:microsoft.com/office/officeart/2005/8/layout/hierarchy3"/>
    <dgm:cxn modelId="{82748C6B-DB3D-443B-955C-AC26687AB0D2}" type="presParOf" srcId="{4E0049A4-8B2C-4413-B987-045075A15387}" destId="{12218FC3-CC43-46D7-A098-6994385397C1}" srcOrd="1" destOrd="0" presId="urn:microsoft.com/office/officeart/2005/8/layout/hierarchy3"/>
    <dgm:cxn modelId="{528D5868-F193-4249-A08E-8032CB46E137}" type="presParOf" srcId="{DE13510E-D654-4D77-9911-A3BCEC660D1B}" destId="{FCD0284A-9F0F-4F63-8C41-995B177559BD}" srcOrd="1" destOrd="0" presId="urn:microsoft.com/office/officeart/2005/8/layout/hierarchy3"/>
    <dgm:cxn modelId="{F2F392D0-1620-4E65-9495-5B9D83E595A8}" type="presParOf" srcId="{B042EEA0-580B-45C7-B73F-AE9F7BD94D66}" destId="{6F6F57CE-135E-4F31-B764-129F82820C59}" srcOrd="4" destOrd="0" presId="urn:microsoft.com/office/officeart/2005/8/layout/hierarchy3"/>
    <dgm:cxn modelId="{2C8B5AEE-236B-44AF-948C-774591BEE6A4}" type="presParOf" srcId="{6F6F57CE-135E-4F31-B764-129F82820C59}" destId="{22ECB921-FDFB-4B9B-AC95-189716B5CA4E}" srcOrd="0" destOrd="0" presId="urn:microsoft.com/office/officeart/2005/8/layout/hierarchy3"/>
    <dgm:cxn modelId="{E6ACC843-471C-4C60-A899-C003F88F78F1}" type="presParOf" srcId="{22ECB921-FDFB-4B9B-AC95-189716B5CA4E}" destId="{FFA44D1B-52BE-49BA-907D-FEB9CB89492B}" srcOrd="0" destOrd="0" presId="urn:microsoft.com/office/officeart/2005/8/layout/hierarchy3"/>
    <dgm:cxn modelId="{0FA3176E-B25A-44F9-A2AD-ABC7E7C1364C}" type="presParOf" srcId="{22ECB921-FDFB-4B9B-AC95-189716B5CA4E}" destId="{0F6FC614-FE50-4FB5-8AAE-2CA8AD005A42}" srcOrd="1" destOrd="0" presId="urn:microsoft.com/office/officeart/2005/8/layout/hierarchy3"/>
    <dgm:cxn modelId="{9943E39D-0824-45BF-92D5-574829EB62C3}" type="presParOf" srcId="{6F6F57CE-135E-4F31-B764-129F82820C59}" destId="{5099353A-5B36-4B8F-AFA8-36B5F35BA0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73FC04B-A623-4B4E-8EA4-C7EDEB50625F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noFill/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0" presStyleCnt="1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0" presStyleCnt="1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2583441C-7A05-4DD1-88CF-BCF4576968C7}" srcId="{C1B79B23-BFDD-402C-A016-B361029ED265}" destId="{E466A9B4-50EF-4665-805E-E75E97A8DB63}" srcOrd="0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B35A9D19-8CE4-4B3A-89A8-67920A5FFF39}" type="presParOf" srcId="{B042EEA0-580B-45C7-B73F-AE9F7BD94D66}" destId="{FCF7DE5F-640D-4365-874D-52EDC29FA651}" srcOrd="0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B00AF7C-D7F1-4517-AA88-677BFFA0DE2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דיפוזיה ואוסמוזה</a:t>
          </a:r>
        </a:p>
      </dgm:t>
    </dgm:pt>
    <dgm:pt modelId="{99E4F37C-C248-4B77-829F-9DFB3207D5D6}" type="par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5365528F-9EE0-4540-A6D6-DBE88D3386D7}" type="sib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B73FC04B-A623-4B4E-8EA4-C7EDEB50625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96F8B25F-EB9A-4880-83CC-C439A6ACA792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פוטנציאל פעולה</a:t>
          </a:r>
        </a:p>
      </dgm:t>
    </dgm:pt>
    <dgm:pt modelId="{FCF2823F-904A-45B0-95C1-E43904FBBDC2}" type="par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AC180B6C-DD5F-4C69-AEEA-C3061C3AAEFC}" type="sib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BBC7B382-B53D-4C3D-A09A-70C4177A1E59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רשתות פתולוגיות</a:t>
          </a:r>
        </a:p>
      </dgm:t>
    </dgm:pt>
    <dgm:pt modelId="{76D7BD60-0F60-4914-96D2-E06B11FD594A}" type="par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B8CE7EA9-2FC5-4C52-8533-1B19FE9A99FD}" type="sib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94EC28A5-521F-4AE4-8142-77137776A00D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שריר חלק</a:t>
          </a:r>
        </a:p>
      </dgm:t>
    </dgm:pt>
    <dgm:pt modelId="{F7B690ED-D94C-44F3-8C48-8A1B2131CA48}" type="sib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B0034646-9C1A-4A52-9ACB-EB48096BBDAE}" type="par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6A6E2-1A8B-4377-8C65-7518FE444A3A}" type="pres">
      <dgm:prSet presAssocID="{BBC7B382-B53D-4C3D-A09A-70C4177A1E59}" presName="root" presStyleCnt="0"/>
      <dgm:spPr/>
    </dgm:pt>
    <dgm:pt modelId="{36CEBDB0-C1A4-481B-8E34-C93D1825368B}" type="pres">
      <dgm:prSet presAssocID="{BBC7B382-B53D-4C3D-A09A-70C4177A1E59}" presName="rootComposite" presStyleCnt="0"/>
      <dgm:spPr/>
    </dgm:pt>
    <dgm:pt modelId="{B824BB09-2F78-4461-92E6-8047B1CCF218}" type="pres">
      <dgm:prSet presAssocID="{BBC7B382-B53D-4C3D-A09A-70C4177A1E59}" presName="rootText" presStyleLbl="node1" presStyleIdx="0" presStyleCnt="5"/>
      <dgm:spPr/>
    </dgm:pt>
    <dgm:pt modelId="{AAE3B0AC-A25B-46A7-88DD-CCF7C5881EE6}" type="pres">
      <dgm:prSet presAssocID="{BBC7B382-B53D-4C3D-A09A-70C4177A1E59}" presName="rootConnector" presStyleLbl="node1" presStyleIdx="0" presStyleCnt="5"/>
      <dgm:spPr/>
    </dgm:pt>
    <dgm:pt modelId="{1A7D9F4D-6F39-4F2E-A795-D183ACB4B02B}" type="pres">
      <dgm:prSet presAssocID="{BBC7B382-B53D-4C3D-A09A-70C4177A1E59}" presName="childShape" presStyleCnt="0"/>
      <dgm:spPr/>
    </dgm:pt>
    <dgm:pt modelId="{77999EDC-AD3A-4CE2-8A0E-21DD5D6E1633}" type="pres">
      <dgm:prSet presAssocID="{94EC28A5-521F-4AE4-8142-77137776A00D}" presName="root" presStyleCnt="0"/>
      <dgm:spPr/>
    </dgm:pt>
    <dgm:pt modelId="{3C34B730-5C69-4805-A8D9-74218205E3B8}" type="pres">
      <dgm:prSet presAssocID="{94EC28A5-521F-4AE4-8142-77137776A00D}" presName="rootComposite" presStyleCnt="0"/>
      <dgm:spPr/>
    </dgm:pt>
    <dgm:pt modelId="{4EBA84BF-E355-416E-93C3-39907B5C4BFC}" type="pres">
      <dgm:prSet presAssocID="{94EC28A5-521F-4AE4-8142-77137776A00D}" presName="rootText" presStyleLbl="node1" presStyleIdx="1" presStyleCnt="5"/>
      <dgm:spPr/>
    </dgm:pt>
    <dgm:pt modelId="{212858D0-0B89-444F-A258-D5043ACCEB19}" type="pres">
      <dgm:prSet presAssocID="{94EC28A5-521F-4AE4-8142-77137776A00D}" presName="rootConnector" presStyleLbl="node1" presStyleIdx="1" presStyleCnt="5"/>
      <dgm:spPr/>
    </dgm:pt>
    <dgm:pt modelId="{5B46A123-2E0A-4E8B-BCDA-931440A44023}" type="pres">
      <dgm:prSet presAssocID="{94EC28A5-521F-4AE4-8142-77137776A00D}" presName="childShape" presStyleCnt="0"/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2" presStyleCnt="5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2" presStyleCnt="5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  <dgm:pt modelId="{DE13510E-D654-4D77-9911-A3BCEC660D1B}" type="pres">
      <dgm:prSet presAssocID="{96F8B25F-EB9A-4880-83CC-C439A6ACA792}" presName="root" presStyleCnt="0"/>
      <dgm:spPr/>
    </dgm:pt>
    <dgm:pt modelId="{4E0049A4-8B2C-4413-B987-045075A15387}" type="pres">
      <dgm:prSet presAssocID="{96F8B25F-EB9A-4880-83CC-C439A6ACA792}" presName="rootComposite" presStyleCnt="0"/>
      <dgm:spPr/>
    </dgm:pt>
    <dgm:pt modelId="{3361A381-45F9-4907-9D52-EBBD73611EBB}" type="pres">
      <dgm:prSet presAssocID="{96F8B25F-EB9A-4880-83CC-C439A6ACA792}" presName="rootText" presStyleLbl="node1" presStyleIdx="3" presStyleCnt="5"/>
      <dgm:spPr/>
    </dgm:pt>
    <dgm:pt modelId="{12218FC3-CC43-46D7-A098-6994385397C1}" type="pres">
      <dgm:prSet presAssocID="{96F8B25F-EB9A-4880-83CC-C439A6ACA792}" presName="rootConnector" presStyleLbl="node1" presStyleIdx="3" presStyleCnt="5"/>
      <dgm:spPr/>
    </dgm:pt>
    <dgm:pt modelId="{FCD0284A-9F0F-4F63-8C41-995B177559BD}" type="pres">
      <dgm:prSet presAssocID="{96F8B25F-EB9A-4880-83CC-C439A6ACA792}" presName="childShape" presStyleCnt="0"/>
      <dgm:spPr/>
    </dgm:pt>
    <dgm:pt modelId="{6F6F57CE-135E-4F31-B764-129F82820C59}" type="pres">
      <dgm:prSet presAssocID="{2B00AF7C-D7F1-4517-AA88-677BFFA0DE2F}" presName="root" presStyleCnt="0"/>
      <dgm:spPr/>
    </dgm:pt>
    <dgm:pt modelId="{22ECB921-FDFB-4B9B-AC95-189716B5CA4E}" type="pres">
      <dgm:prSet presAssocID="{2B00AF7C-D7F1-4517-AA88-677BFFA0DE2F}" presName="rootComposite" presStyleCnt="0"/>
      <dgm:spPr/>
    </dgm:pt>
    <dgm:pt modelId="{FFA44D1B-52BE-49BA-907D-FEB9CB89492B}" type="pres">
      <dgm:prSet presAssocID="{2B00AF7C-D7F1-4517-AA88-677BFFA0DE2F}" presName="rootText" presStyleLbl="node1" presStyleIdx="4" presStyleCnt="5"/>
      <dgm:spPr/>
    </dgm:pt>
    <dgm:pt modelId="{0F6FC614-FE50-4FB5-8AAE-2CA8AD005A42}" type="pres">
      <dgm:prSet presAssocID="{2B00AF7C-D7F1-4517-AA88-677BFFA0DE2F}" presName="rootConnector" presStyleLbl="node1" presStyleIdx="4" presStyleCnt="5"/>
      <dgm:spPr/>
    </dgm:pt>
    <dgm:pt modelId="{5099353A-5B36-4B8F-AFA8-36B5F35BA074}" type="pres">
      <dgm:prSet presAssocID="{2B00AF7C-D7F1-4517-AA88-677BFFA0DE2F}" presName="childShape" presStyleCnt="0"/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4D3A6A16-0B16-415F-A074-55EFE1920D35}" type="presOf" srcId="{96F8B25F-EB9A-4880-83CC-C439A6ACA792}" destId="{12218FC3-CC43-46D7-A098-6994385397C1}" srcOrd="1" destOrd="0" presId="urn:microsoft.com/office/officeart/2005/8/layout/hierarchy3"/>
    <dgm:cxn modelId="{2583441C-7A05-4DD1-88CF-BCF4576968C7}" srcId="{C1B79B23-BFDD-402C-A016-B361029ED265}" destId="{E466A9B4-50EF-4665-805E-E75E97A8DB63}" srcOrd="2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1E48CA3B-DE69-41E2-9911-D22541B16811}" srcId="{C1B79B23-BFDD-402C-A016-B361029ED265}" destId="{96F8B25F-EB9A-4880-83CC-C439A6ACA792}" srcOrd="3" destOrd="0" parTransId="{FCF2823F-904A-45B0-95C1-E43904FBBDC2}" sibTransId="{AC180B6C-DD5F-4C69-AEEA-C3061C3AAEFC}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313D574A-78A2-4719-B565-0D7D2BBA44F1}" type="presOf" srcId="{BBC7B382-B53D-4C3D-A09A-70C4177A1E59}" destId="{AAE3B0AC-A25B-46A7-88DD-CCF7C5881EE6}" srcOrd="1" destOrd="0" presId="urn:microsoft.com/office/officeart/2005/8/layout/hierarchy3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CA21E3A2-A655-4721-A83F-AF7AF2F18C36}" srcId="{C1B79B23-BFDD-402C-A016-B361029ED265}" destId="{BBC7B382-B53D-4C3D-A09A-70C4177A1E59}" srcOrd="0" destOrd="0" parTransId="{76D7BD60-0F60-4914-96D2-E06B11FD594A}" sibTransId="{B8CE7EA9-2FC5-4C52-8533-1B19FE9A99FD}"/>
    <dgm:cxn modelId="{1A5AE5A6-21D4-440B-A5B4-49084C8B6A51}" type="presOf" srcId="{94EC28A5-521F-4AE4-8142-77137776A00D}" destId="{4EBA84BF-E355-416E-93C3-39907B5C4BFC}" srcOrd="0" destOrd="0" presId="urn:microsoft.com/office/officeart/2005/8/layout/hierarchy3"/>
    <dgm:cxn modelId="{55E717AC-E030-467B-AAD1-967EB3AF8E75}" type="presOf" srcId="{96F8B25F-EB9A-4880-83CC-C439A6ACA792}" destId="{3361A381-45F9-4907-9D52-EBBD73611EBB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9429BCD3-890F-4AB0-BF65-8596D4058D0C}" type="presOf" srcId="{BBC7B382-B53D-4C3D-A09A-70C4177A1E59}" destId="{B824BB09-2F78-4461-92E6-8047B1CCF218}" srcOrd="0" destOrd="0" presId="urn:microsoft.com/office/officeart/2005/8/layout/hierarchy3"/>
    <dgm:cxn modelId="{E7B2A0DD-49B9-4C62-B2AB-FDBF9589D4C0}" type="presOf" srcId="{2B00AF7C-D7F1-4517-AA88-677BFFA0DE2F}" destId="{0F6FC614-FE50-4FB5-8AAE-2CA8AD005A42}" srcOrd="1" destOrd="0" presId="urn:microsoft.com/office/officeart/2005/8/layout/hierarchy3"/>
    <dgm:cxn modelId="{0A3C4EDF-B5A1-409D-AF2E-64EF95537A09}" srcId="{C1B79B23-BFDD-402C-A016-B361029ED265}" destId="{94EC28A5-521F-4AE4-8142-77137776A00D}" srcOrd="1" destOrd="0" parTransId="{B0034646-9C1A-4A52-9ACB-EB48096BBDAE}" sibTransId="{F7B690ED-D94C-44F3-8C48-8A1B2131CA48}"/>
    <dgm:cxn modelId="{36C00FEC-6368-4E03-B2C8-5FEF7AE9F697}" type="presOf" srcId="{94EC28A5-521F-4AE4-8142-77137776A00D}" destId="{212858D0-0B89-444F-A258-D5043ACCEB19}" srcOrd="1" destOrd="0" presId="urn:microsoft.com/office/officeart/2005/8/layout/hierarchy3"/>
    <dgm:cxn modelId="{B4C1A6EF-1F4A-4C76-A0FE-A03A8008E31D}" srcId="{C1B79B23-BFDD-402C-A016-B361029ED265}" destId="{2B00AF7C-D7F1-4517-AA88-677BFFA0DE2F}" srcOrd="4" destOrd="0" parTransId="{99E4F37C-C248-4B77-829F-9DFB3207D5D6}" sibTransId="{5365528F-9EE0-4540-A6D6-DBE88D3386D7}"/>
    <dgm:cxn modelId="{072886F2-F074-4248-A4A6-4C63F668D4B2}" type="presOf" srcId="{2B00AF7C-D7F1-4517-AA88-677BFFA0DE2F}" destId="{FFA44D1B-52BE-49BA-907D-FEB9CB89492B}" srcOrd="0" destOrd="0" presId="urn:microsoft.com/office/officeart/2005/8/layout/hierarchy3"/>
    <dgm:cxn modelId="{31DFB63D-A528-4FF3-A663-2864E5EF40E3}" type="presParOf" srcId="{B042EEA0-580B-45C7-B73F-AE9F7BD94D66}" destId="{60E6A6E2-1A8B-4377-8C65-7518FE444A3A}" srcOrd="0" destOrd="0" presId="urn:microsoft.com/office/officeart/2005/8/layout/hierarchy3"/>
    <dgm:cxn modelId="{C0E39CD3-40AB-4D4C-835F-D5913B7FEE94}" type="presParOf" srcId="{60E6A6E2-1A8B-4377-8C65-7518FE444A3A}" destId="{36CEBDB0-C1A4-481B-8E34-C93D1825368B}" srcOrd="0" destOrd="0" presId="urn:microsoft.com/office/officeart/2005/8/layout/hierarchy3"/>
    <dgm:cxn modelId="{FB3FE93E-FF2A-4F37-B6AF-3AF635EE6E37}" type="presParOf" srcId="{36CEBDB0-C1A4-481B-8E34-C93D1825368B}" destId="{B824BB09-2F78-4461-92E6-8047B1CCF218}" srcOrd="0" destOrd="0" presId="urn:microsoft.com/office/officeart/2005/8/layout/hierarchy3"/>
    <dgm:cxn modelId="{880BF98A-7EF3-42B1-BEB6-4C7BF723DBF5}" type="presParOf" srcId="{36CEBDB0-C1A4-481B-8E34-C93D1825368B}" destId="{AAE3B0AC-A25B-46A7-88DD-CCF7C5881EE6}" srcOrd="1" destOrd="0" presId="urn:microsoft.com/office/officeart/2005/8/layout/hierarchy3"/>
    <dgm:cxn modelId="{37EE2EBB-096D-471E-BF97-5943CB21385D}" type="presParOf" srcId="{60E6A6E2-1A8B-4377-8C65-7518FE444A3A}" destId="{1A7D9F4D-6F39-4F2E-A795-D183ACB4B02B}" srcOrd="1" destOrd="0" presId="urn:microsoft.com/office/officeart/2005/8/layout/hierarchy3"/>
    <dgm:cxn modelId="{5AE33A26-B165-4685-8707-BBD49682B639}" type="presParOf" srcId="{B042EEA0-580B-45C7-B73F-AE9F7BD94D66}" destId="{77999EDC-AD3A-4CE2-8A0E-21DD5D6E1633}" srcOrd="1" destOrd="0" presId="urn:microsoft.com/office/officeart/2005/8/layout/hierarchy3"/>
    <dgm:cxn modelId="{ED1DA654-D5B6-4B77-A685-C0B458BA9927}" type="presParOf" srcId="{77999EDC-AD3A-4CE2-8A0E-21DD5D6E1633}" destId="{3C34B730-5C69-4805-A8D9-74218205E3B8}" srcOrd="0" destOrd="0" presId="urn:microsoft.com/office/officeart/2005/8/layout/hierarchy3"/>
    <dgm:cxn modelId="{17746F41-9555-4D3B-856F-66095D04DA2D}" type="presParOf" srcId="{3C34B730-5C69-4805-A8D9-74218205E3B8}" destId="{4EBA84BF-E355-416E-93C3-39907B5C4BFC}" srcOrd="0" destOrd="0" presId="urn:microsoft.com/office/officeart/2005/8/layout/hierarchy3"/>
    <dgm:cxn modelId="{257768FF-5F0D-40A3-ADB5-1A40B543524D}" type="presParOf" srcId="{3C34B730-5C69-4805-A8D9-74218205E3B8}" destId="{212858D0-0B89-444F-A258-D5043ACCEB19}" srcOrd="1" destOrd="0" presId="urn:microsoft.com/office/officeart/2005/8/layout/hierarchy3"/>
    <dgm:cxn modelId="{556F33E8-1383-4CCC-BBC9-3ED31614E821}" type="presParOf" srcId="{77999EDC-AD3A-4CE2-8A0E-21DD5D6E1633}" destId="{5B46A123-2E0A-4E8B-BCDA-931440A44023}" srcOrd="1" destOrd="0" presId="urn:microsoft.com/office/officeart/2005/8/layout/hierarchy3"/>
    <dgm:cxn modelId="{B35A9D19-8CE4-4B3A-89A8-67920A5FFF39}" type="presParOf" srcId="{B042EEA0-580B-45C7-B73F-AE9F7BD94D66}" destId="{FCF7DE5F-640D-4365-874D-52EDC29FA651}" srcOrd="2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  <dgm:cxn modelId="{11848CDA-6CC9-4BD5-805F-143D3B0F946C}" type="presParOf" srcId="{B042EEA0-580B-45C7-B73F-AE9F7BD94D66}" destId="{DE13510E-D654-4D77-9911-A3BCEC660D1B}" srcOrd="3" destOrd="0" presId="urn:microsoft.com/office/officeart/2005/8/layout/hierarchy3"/>
    <dgm:cxn modelId="{EAC7A2BB-12F6-4A71-9568-D70E841F5569}" type="presParOf" srcId="{DE13510E-D654-4D77-9911-A3BCEC660D1B}" destId="{4E0049A4-8B2C-4413-B987-045075A15387}" srcOrd="0" destOrd="0" presId="urn:microsoft.com/office/officeart/2005/8/layout/hierarchy3"/>
    <dgm:cxn modelId="{934C1119-CADB-4405-9D35-71F1E883EA5A}" type="presParOf" srcId="{4E0049A4-8B2C-4413-B987-045075A15387}" destId="{3361A381-45F9-4907-9D52-EBBD73611EBB}" srcOrd="0" destOrd="0" presId="urn:microsoft.com/office/officeart/2005/8/layout/hierarchy3"/>
    <dgm:cxn modelId="{82748C6B-DB3D-443B-955C-AC26687AB0D2}" type="presParOf" srcId="{4E0049A4-8B2C-4413-B987-045075A15387}" destId="{12218FC3-CC43-46D7-A098-6994385397C1}" srcOrd="1" destOrd="0" presId="urn:microsoft.com/office/officeart/2005/8/layout/hierarchy3"/>
    <dgm:cxn modelId="{528D5868-F193-4249-A08E-8032CB46E137}" type="presParOf" srcId="{DE13510E-D654-4D77-9911-A3BCEC660D1B}" destId="{FCD0284A-9F0F-4F63-8C41-995B177559BD}" srcOrd="1" destOrd="0" presId="urn:microsoft.com/office/officeart/2005/8/layout/hierarchy3"/>
    <dgm:cxn modelId="{F2F392D0-1620-4E65-9495-5B9D83E595A8}" type="presParOf" srcId="{B042EEA0-580B-45C7-B73F-AE9F7BD94D66}" destId="{6F6F57CE-135E-4F31-B764-129F82820C59}" srcOrd="4" destOrd="0" presId="urn:microsoft.com/office/officeart/2005/8/layout/hierarchy3"/>
    <dgm:cxn modelId="{2C8B5AEE-236B-44AF-948C-774591BEE6A4}" type="presParOf" srcId="{6F6F57CE-135E-4F31-B764-129F82820C59}" destId="{22ECB921-FDFB-4B9B-AC95-189716B5CA4E}" srcOrd="0" destOrd="0" presId="urn:microsoft.com/office/officeart/2005/8/layout/hierarchy3"/>
    <dgm:cxn modelId="{E6ACC843-471C-4C60-A899-C003F88F78F1}" type="presParOf" srcId="{22ECB921-FDFB-4B9B-AC95-189716B5CA4E}" destId="{FFA44D1B-52BE-49BA-907D-FEB9CB89492B}" srcOrd="0" destOrd="0" presId="urn:microsoft.com/office/officeart/2005/8/layout/hierarchy3"/>
    <dgm:cxn modelId="{0FA3176E-B25A-44F9-A2AD-ABC7E7C1364C}" type="presParOf" srcId="{22ECB921-FDFB-4B9B-AC95-189716B5CA4E}" destId="{0F6FC614-FE50-4FB5-8AAE-2CA8AD005A42}" srcOrd="1" destOrd="0" presId="urn:microsoft.com/office/officeart/2005/8/layout/hierarchy3"/>
    <dgm:cxn modelId="{9943E39D-0824-45BF-92D5-574829EB62C3}" type="presParOf" srcId="{6F6F57CE-135E-4F31-B764-129F82820C59}" destId="{5099353A-5B36-4B8F-AFA8-36B5F35BA0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73FC04B-A623-4B4E-8EA4-C7EDEB50625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0" presStyleCnt="1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0" presStyleCnt="1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2583441C-7A05-4DD1-88CF-BCF4576968C7}" srcId="{C1B79B23-BFDD-402C-A016-B361029ED265}" destId="{E466A9B4-50EF-4665-805E-E75E97A8DB63}" srcOrd="0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B35A9D19-8CE4-4B3A-89A8-67920A5FFF39}" type="presParOf" srcId="{B042EEA0-580B-45C7-B73F-AE9F7BD94D66}" destId="{FCF7DE5F-640D-4365-874D-52EDC29FA651}" srcOrd="0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79B23-BFDD-402C-A016-B361029E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B00AF7C-D7F1-4517-AA88-677BFFA0DE2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דיפוזיה ואוסמוזה</a:t>
          </a:r>
        </a:p>
      </dgm:t>
    </dgm:pt>
    <dgm:pt modelId="{99E4F37C-C248-4B77-829F-9DFB3207D5D6}" type="par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5365528F-9EE0-4540-A6D6-DBE88D3386D7}" type="sibTrans" cxnId="{B4C1A6EF-1F4A-4C76-A0FE-A03A8008E31D}">
      <dgm:prSet/>
      <dgm:spPr/>
      <dgm:t>
        <a:bodyPr/>
        <a:lstStyle/>
        <a:p>
          <a:pPr rtl="1"/>
          <a:endParaRPr lang="he-IL" sz="2400"/>
        </a:p>
      </dgm:t>
    </dgm:pt>
    <dgm:pt modelId="{B73FC04B-A623-4B4E-8EA4-C7EDEB50625F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הבנת מידע ברשתות</a:t>
          </a:r>
        </a:p>
      </dgm:t>
    </dgm:pt>
    <dgm:pt modelId="{FB1D2C07-CFC1-45FD-9F94-92D192E1C6A9}" type="par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D7D11A70-171C-498A-B406-A849D5382CE8}" type="sibTrans" cxnId="{B1EAB967-D6BA-4207-9653-386435AA2E2E}">
      <dgm:prSet/>
      <dgm:spPr/>
      <dgm:t>
        <a:bodyPr/>
        <a:lstStyle/>
        <a:p>
          <a:pPr rtl="1"/>
          <a:endParaRPr lang="he-IL" sz="2400"/>
        </a:p>
      </dgm:t>
    </dgm:pt>
    <dgm:pt modelId="{48FDBB72-084B-4AB5-B8A6-69B29142D10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מרחקים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74246A65-0B87-49B2-A105-EBF68AE35AEC}" type="par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E5774500-7E20-4C51-B118-7D1ADC8BD528}" type="sibTrans" cxnId="{0A75CE54-4271-4115-A181-81D9F86CCCE7}">
      <dgm:prSet/>
      <dgm:spPr/>
      <dgm:t>
        <a:bodyPr/>
        <a:lstStyle/>
        <a:p>
          <a:pPr rtl="1"/>
          <a:endParaRPr lang="he-IL" sz="2400"/>
        </a:p>
      </dgm:t>
    </dgm:pt>
    <dgm:pt modelId="{6B4FAFAF-5448-462A-9D9B-6EAA048E292C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מציאת תבניות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337AB31A-2CB9-4866-AA2D-4257EF05D08D}" type="par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EBAA2F5C-835F-4F47-99DF-F6756DD80AC2}" type="sibTrans" cxnId="{78F5F95C-5C0F-4CA8-A6B3-C4124D68CB7A}">
      <dgm:prSet/>
      <dgm:spPr/>
      <dgm:t>
        <a:bodyPr/>
        <a:lstStyle/>
        <a:p>
          <a:pPr rtl="1"/>
          <a:endParaRPr lang="he-IL" sz="2400"/>
        </a:p>
      </dgm:t>
    </dgm:pt>
    <dgm:pt modelId="{96F8B25F-EB9A-4880-83CC-C439A6ACA792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פוטנציאל פעולה</a:t>
          </a:r>
        </a:p>
      </dgm:t>
    </dgm:pt>
    <dgm:pt modelId="{FCF2823F-904A-45B0-95C1-E43904FBBDC2}" type="par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AC180B6C-DD5F-4C69-AEEA-C3061C3AAEFC}" type="sibTrans" cxnId="{1E48CA3B-DE69-41E2-9911-D22541B16811}">
      <dgm:prSet/>
      <dgm:spPr/>
      <dgm:t>
        <a:bodyPr/>
        <a:lstStyle/>
        <a:p>
          <a:pPr rtl="1"/>
          <a:endParaRPr lang="he-IL" sz="2400"/>
        </a:p>
      </dgm:t>
    </dgm:pt>
    <dgm:pt modelId="{BBC7B382-B53D-4C3D-A09A-70C4177A1E59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רשתות פתולוגיות</a:t>
          </a:r>
        </a:p>
      </dgm:t>
    </dgm:pt>
    <dgm:pt modelId="{76D7BD60-0F60-4914-96D2-E06B11FD594A}" type="par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B8CE7EA9-2FC5-4C52-8533-1B19FE9A99FD}" type="sibTrans" cxnId="{CA21E3A2-A655-4721-A83F-AF7AF2F18C36}">
      <dgm:prSet/>
      <dgm:spPr/>
      <dgm:t>
        <a:bodyPr/>
        <a:lstStyle/>
        <a:p>
          <a:pPr rtl="1"/>
          <a:endParaRPr lang="he-IL" sz="2400"/>
        </a:p>
      </dgm:t>
    </dgm:pt>
    <dgm:pt modelId="{5E6A6CED-A47F-40E0-95D5-D4F92E78194E}">
      <dgm:prSet phldrT="[טקסט]" custT="1"/>
      <dgm:spPr>
        <a:noFill/>
      </dgm:spPr>
      <dgm:t>
        <a:bodyPr/>
        <a:lstStyle/>
        <a:p>
          <a:pPr rtl="1"/>
          <a:r>
            <a:rPr lang="he-IL" sz="1400" dirty="0"/>
            <a:t>חשיבה וניתוח נתונים ברב </a:t>
          </a:r>
          <a:r>
            <a:rPr lang="he-IL" sz="1400" dirty="0" err="1"/>
            <a:t>מימד</a:t>
          </a:r>
          <a:endParaRPr lang="he-IL" sz="1400" dirty="0"/>
        </a:p>
      </dgm:t>
    </dgm:pt>
    <dgm:pt modelId="{C54D4B14-C6BE-4A90-9A53-4514EC3EBBF7}" type="sib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A3439E4-4C64-4D0D-B6C3-8021C783FC8F}" type="parTrans" cxnId="{814724B2-AA13-4EEC-8E4F-86A63DF1CCAF}">
      <dgm:prSet/>
      <dgm:spPr/>
      <dgm:t>
        <a:bodyPr/>
        <a:lstStyle/>
        <a:p>
          <a:pPr rtl="1"/>
          <a:endParaRPr lang="he-IL" sz="2400"/>
        </a:p>
      </dgm:t>
    </dgm:pt>
    <dgm:pt modelId="{E466A9B4-50EF-4665-805E-E75E97A8DB63}">
      <dgm:prSet phldrT="[טקסט]" custT="1"/>
      <dgm:spPr/>
      <dgm:t>
        <a:bodyPr/>
        <a:lstStyle/>
        <a:p>
          <a:pPr rtl="1"/>
          <a:r>
            <a:rPr lang="he-IL" sz="1600" b="1" dirty="0"/>
            <a:t>רב </a:t>
          </a:r>
          <a:r>
            <a:rPr lang="he-IL" sz="1600" b="1" dirty="0" err="1"/>
            <a:t>מימד</a:t>
          </a:r>
          <a:endParaRPr lang="he-IL" sz="1600" b="1" dirty="0"/>
        </a:p>
      </dgm:t>
    </dgm:pt>
    <dgm:pt modelId="{B1321EEC-972A-45AF-917D-789E5F3B7DD0}" type="sib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347614CE-D86E-473B-902F-BAD2503D32DF}" type="parTrans" cxnId="{2583441C-7A05-4DD1-88CF-BCF4576968C7}">
      <dgm:prSet/>
      <dgm:spPr/>
      <dgm:t>
        <a:bodyPr/>
        <a:lstStyle/>
        <a:p>
          <a:pPr rtl="1"/>
          <a:endParaRPr lang="he-IL" sz="2400"/>
        </a:p>
      </dgm:t>
    </dgm:pt>
    <dgm:pt modelId="{94EC28A5-521F-4AE4-8142-77137776A00D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/>
            <a:t>שריר חלק</a:t>
          </a:r>
        </a:p>
      </dgm:t>
    </dgm:pt>
    <dgm:pt modelId="{F7B690ED-D94C-44F3-8C48-8A1B2131CA48}" type="sib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B0034646-9C1A-4A52-9ACB-EB48096BBDAE}" type="parTrans" cxnId="{0A3C4EDF-B5A1-409D-AF2E-64EF95537A09}">
      <dgm:prSet/>
      <dgm:spPr/>
      <dgm:t>
        <a:bodyPr/>
        <a:lstStyle/>
        <a:p>
          <a:pPr rtl="1"/>
          <a:endParaRPr lang="he-IL" sz="2400"/>
        </a:p>
      </dgm:t>
    </dgm:pt>
    <dgm:pt modelId="{3EC7E719-9D8E-4051-82CE-1DA62A03BCA0}">
      <dgm:prSet phldrT="[טקסט]" custT="1"/>
      <dgm:spPr>
        <a:solidFill>
          <a:schemeClr val="bg1"/>
        </a:solidFill>
      </dgm:spPr>
      <dgm:t>
        <a:bodyPr/>
        <a:lstStyle/>
        <a:p>
          <a:pPr rtl="1"/>
          <a:r>
            <a:rPr lang="he-IL" sz="1400" dirty="0" err="1"/>
            <a:t>מיזעור</a:t>
          </a:r>
          <a:r>
            <a:rPr lang="he-IL" sz="1400" dirty="0"/>
            <a:t> </a:t>
          </a:r>
          <a:r>
            <a:rPr lang="he-IL" sz="1400" dirty="0" err="1"/>
            <a:t>מימדים</a:t>
          </a:r>
          <a:endParaRPr lang="he-IL" sz="1400" dirty="0"/>
        </a:p>
      </dgm:t>
    </dgm:pt>
    <dgm:pt modelId="{4DF8318D-D04F-4263-9532-6B543BE11974}" type="par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DE62128-0AB1-45FE-ABA7-5929E6FFA5ED}" type="sibTrans" cxnId="{8D49C287-0F91-47AB-8828-8C83B6E31923}">
      <dgm:prSet/>
      <dgm:spPr/>
      <dgm:t>
        <a:bodyPr/>
        <a:lstStyle/>
        <a:p>
          <a:pPr rtl="1"/>
          <a:endParaRPr lang="he-IL"/>
        </a:p>
      </dgm:t>
    </dgm:pt>
    <dgm:pt modelId="{B042EEA0-580B-45C7-B73F-AE9F7BD94D66}" type="pres">
      <dgm:prSet presAssocID="{C1B79B23-BFDD-402C-A016-B361029E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6A6E2-1A8B-4377-8C65-7518FE444A3A}" type="pres">
      <dgm:prSet presAssocID="{BBC7B382-B53D-4C3D-A09A-70C4177A1E59}" presName="root" presStyleCnt="0"/>
      <dgm:spPr/>
    </dgm:pt>
    <dgm:pt modelId="{36CEBDB0-C1A4-481B-8E34-C93D1825368B}" type="pres">
      <dgm:prSet presAssocID="{BBC7B382-B53D-4C3D-A09A-70C4177A1E59}" presName="rootComposite" presStyleCnt="0"/>
      <dgm:spPr/>
    </dgm:pt>
    <dgm:pt modelId="{B824BB09-2F78-4461-92E6-8047B1CCF218}" type="pres">
      <dgm:prSet presAssocID="{BBC7B382-B53D-4C3D-A09A-70C4177A1E59}" presName="rootText" presStyleLbl="node1" presStyleIdx="0" presStyleCnt="5"/>
      <dgm:spPr/>
    </dgm:pt>
    <dgm:pt modelId="{AAE3B0AC-A25B-46A7-88DD-CCF7C5881EE6}" type="pres">
      <dgm:prSet presAssocID="{BBC7B382-B53D-4C3D-A09A-70C4177A1E59}" presName="rootConnector" presStyleLbl="node1" presStyleIdx="0" presStyleCnt="5"/>
      <dgm:spPr/>
    </dgm:pt>
    <dgm:pt modelId="{1A7D9F4D-6F39-4F2E-A795-D183ACB4B02B}" type="pres">
      <dgm:prSet presAssocID="{BBC7B382-B53D-4C3D-A09A-70C4177A1E59}" presName="childShape" presStyleCnt="0"/>
      <dgm:spPr/>
    </dgm:pt>
    <dgm:pt modelId="{77999EDC-AD3A-4CE2-8A0E-21DD5D6E1633}" type="pres">
      <dgm:prSet presAssocID="{94EC28A5-521F-4AE4-8142-77137776A00D}" presName="root" presStyleCnt="0"/>
      <dgm:spPr/>
    </dgm:pt>
    <dgm:pt modelId="{3C34B730-5C69-4805-A8D9-74218205E3B8}" type="pres">
      <dgm:prSet presAssocID="{94EC28A5-521F-4AE4-8142-77137776A00D}" presName="rootComposite" presStyleCnt="0"/>
      <dgm:spPr/>
    </dgm:pt>
    <dgm:pt modelId="{4EBA84BF-E355-416E-93C3-39907B5C4BFC}" type="pres">
      <dgm:prSet presAssocID="{94EC28A5-521F-4AE4-8142-77137776A00D}" presName="rootText" presStyleLbl="node1" presStyleIdx="1" presStyleCnt="5"/>
      <dgm:spPr/>
    </dgm:pt>
    <dgm:pt modelId="{212858D0-0B89-444F-A258-D5043ACCEB19}" type="pres">
      <dgm:prSet presAssocID="{94EC28A5-521F-4AE4-8142-77137776A00D}" presName="rootConnector" presStyleLbl="node1" presStyleIdx="1" presStyleCnt="5"/>
      <dgm:spPr/>
    </dgm:pt>
    <dgm:pt modelId="{5B46A123-2E0A-4E8B-BCDA-931440A44023}" type="pres">
      <dgm:prSet presAssocID="{94EC28A5-521F-4AE4-8142-77137776A00D}" presName="childShape" presStyleCnt="0"/>
      <dgm:spPr/>
    </dgm:pt>
    <dgm:pt modelId="{FCF7DE5F-640D-4365-874D-52EDC29FA651}" type="pres">
      <dgm:prSet presAssocID="{E466A9B4-50EF-4665-805E-E75E97A8DB63}" presName="root" presStyleCnt="0"/>
      <dgm:spPr/>
    </dgm:pt>
    <dgm:pt modelId="{03BB97F7-1526-4D8C-BE0C-AB1B15A22794}" type="pres">
      <dgm:prSet presAssocID="{E466A9B4-50EF-4665-805E-E75E97A8DB63}" presName="rootComposite" presStyleCnt="0"/>
      <dgm:spPr/>
    </dgm:pt>
    <dgm:pt modelId="{26D0C420-0CDF-428B-8065-90FC446C5BD9}" type="pres">
      <dgm:prSet presAssocID="{E466A9B4-50EF-4665-805E-E75E97A8DB63}" presName="rootText" presStyleLbl="node1" presStyleIdx="2" presStyleCnt="5" custScaleX="137231" custScaleY="126446" custLinFactNeighborY="833"/>
      <dgm:spPr/>
    </dgm:pt>
    <dgm:pt modelId="{AAF83D8E-F20D-45EB-BC3F-A843A9CBD824}" type="pres">
      <dgm:prSet presAssocID="{E466A9B4-50EF-4665-805E-E75E97A8DB63}" presName="rootConnector" presStyleLbl="node1" presStyleIdx="2" presStyleCnt="5"/>
      <dgm:spPr/>
    </dgm:pt>
    <dgm:pt modelId="{A33216F8-97A7-4D29-8C68-2081DE50AC87}" type="pres">
      <dgm:prSet presAssocID="{E466A9B4-50EF-4665-805E-E75E97A8DB63}" presName="childShape" presStyleCnt="0"/>
      <dgm:spPr/>
    </dgm:pt>
    <dgm:pt modelId="{68580039-B877-4638-8F59-370DF78AA5D3}" type="pres">
      <dgm:prSet presAssocID="{EA3439E4-4C64-4D0D-B6C3-8021C783FC8F}" presName="Name13" presStyleLbl="parChTrans1D2" presStyleIdx="0" presStyleCnt="5"/>
      <dgm:spPr/>
    </dgm:pt>
    <dgm:pt modelId="{B6F4B7E6-8618-4CF9-8D0E-C4ACEBE9624A}" type="pres">
      <dgm:prSet presAssocID="{5E6A6CED-A47F-40E0-95D5-D4F92E78194E}" presName="childText" presStyleLbl="bgAcc1" presStyleIdx="0" presStyleCnt="5" custScaleX="133296" custLinFactNeighborY="1397">
        <dgm:presLayoutVars>
          <dgm:bulletEnabled val="1"/>
        </dgm:presLayoutVars>
      </dgm:prSet>
      <dgm:spPr/>
    </dgm:pt>
    <dgm:pt modelId="{3F3EF897-17DE-420E-84B2-D39311E4D9DE}" type="pres">
      <dgm:prSet presAssocID="{74246A65-0B87-49B2-A105-EBF68AE35AEC}" presName="Name13" presStyleLbl="parChTrans1D2" presStyleIdx="1" presStyleCnt="5"/>
      <dgm:spPr/>
    </dgm:pt>
    <dgm:pt modelId="{5D71FEE9-C981-4E47-8353-31E15532D592}" type="pres">
      <dgm:prSet presAssocID="{48FDBB72-084B-4AB5-B8A6-69B29142D100}" presName="childText" presStyleLbl="bgAcc1" presStyleIdx="1" presStyleCnt="5" custScaleX="133296">
        <dgm:presLayoutVars>
          <dgm:bulletEnabled val="1"/>
        </dgm:presLayoutVars>
      </dgm:prSet>
      <dgm:spPr/>
    </dgm:pt>
    <dgm:pt modelId="{E5B634E4-0573-4966-8C85-432B7A3377A0}" type="pres">
      <dgm:prSet presAssocID="{FB1D2C07-CFC1-45FD-9F94-92D192E1C6A9}" presName="Name13" presStyleLbl="parChTrans1D2" presStyleIdx="2" presStyleCnt="5"/>
      <dgm:spPr/>
    </dgm:pt>
    <dgm:pt modelId="{520C3E36-104E-4024-9C5B-85044730B4B1}" type="pres">
      <dgm:prSet presAssocID="{B73FC04B-A623-4B4E-8EA4-C7EDEB50625F}" presName="childText" presStyleLbl="bgAcc1" presStyleIdx="2" presStyleCnt="5" custScaleX="133296">
        <dgm:presLayoutVars>
          <dgm:bulletEnabled val="1"/>
        </dgm:presLayoutVars>
      </dgm:prSet>
      <dgm:spPr/>
    </dgm:pt>
    <dgm:pt modelId="{42A1894A-D8FE-4515-B70C-DAB5A2122BF1}" type="pres">
      <dgm:prSet presAssocID="{337AB31A-2CB9-4866-AA2D-4257EF05D08D}" presName="Name13" presStyleLbl="parChTrans1D2" presStyleIdx="3" presStyleCnt="5"/>
      <dgm:spPr/>
    </dgm:pt>
    <dgm:pt modelId="{21E5DEB6-CED9-4102-BC15-712BC713B8BA}" type="pres">
      <dgm:prSet presAssocID="{6B4FAFAF-5448-462A-9D9B-6EAA048E292C}" presName="childText" presStyleLbl="bgAcc1" presStyleIdx="3" presStyleCnt="5" custScaleX="133296">
        <dgm:presLayoutVars>
          <dgm:bulletEnabled val="1"/>
        </dgm:presLayoutVars>
      </dgm:prSet>
      <dgm:spPr/>
    </dgm:pt>
    <dgm:pt modelId="{59EBADE8-A4B5-4B75-8DA3-33BF5F7A05B3}" type="pres">
      <dgm:prSet presAssocID="{4DF8318D-D04F-4263-9532-6B543BE11974}" presName="Name13" presStyleLbl="parChTrans1D2" presStyleIdx="4" presStyleCnt="5"/>
      <dgm:spPr/>
    </dgm:pt>
    <dgm:pt modelId="{C4A9A41B-C950-4B8F-B3D0-F2E405AF48F4}" type="pres">
      <dgm:prSet presAssocID="{3EC7E719-9D8E-4051-82CE-1DA62A03BCA0}" presName="childText" presStyleLbl="bgAcc1" presStyleIdx="4" presStyleCnt="5" custScaleX="131599" custLinFactNeighborX="1694">
        <dgm:presLayoutVars>
          <dgm:bulletEnabled val="1"/>
        </dgm:presLayoutVars>
      </dgm:prSet>
      <dgm:spPr/>
    </dgm:pt>
    <dgm:pt modelId="{DE13510E-D654-4D77-9911-A3BCEC660D1B}" type="pres">
      <dgm:prSet presAssocID="{96F8B25F-EB9A-4880-83CC-C439A6ACA792}" presName="root" presStyleCnt="0"/>
      <dgm:spPr/>
    </dgm:pt>
    <dgm:pt modelId="{4E0049A4-8B2C-4413-B987-045075A15387}" type="pres">
      <dgm:prSet presAssocID="{96F8B25F-EB9A-4880-83CC-C439A6ACA792}" presName="rootComposite" presStyleCnt="0"/>
      <dgm:spPr/>
    </dgm:pt>
    <dgm:pt modelId="{3361A381-45F9-4907-9D52-EBBD73611EBB}" type="pres">
      <dgm:prSet presAssocID="{96F8B25F-EB9A-4880-83CC-C439A6ACA792}" presName="rootText" presStyleLbl="node1" presStyleIdx="3" presStyleCnt="5"/>
      <dgm:spPr/>
    </dgm:pt>
    <dgm:pt modelId="{12218FC3-CC43-46D7-A098-6994385397C1}" type="pres">
      <dgm:prSet presAssocID="{96F8B25F-EB9A-4880-83CC-C439A6ACA792}" presName="rootConnector" presStyleLbl="node1" presStyleIdx="3" presStyleCnt="5"/>
      <dgm:spPr/>
    </dgm:pt>
    <dgm:pt modelId="{FCD0284A-9F0F-4F63-8C41-995B177559BD}" type="pres">
      <dgm:prSet presAssocID="{96F8B25F-EB9A-4880-83CC-C439A6ACA792}" presName="childShape" presStyleCnt="0"/>
      <dgm:spPr/>
    </dgm:pt>
    <dgm:pt modelId="{6F6F57CE-135E-4F31-B764-129F82820C59}" type="pres">
      <dgm:prSet presAssocID="{2B00AF7C-D7F1-4517-AA88-677BFFA0DE2F}" presName="root" presStyleCnt="0"/>
      <dgm:spPr/>
    </dgm:pt>
    <dgm:pt modelId="{22ECB921-FDFB-4B9B-AC95-189716B5CA4E}" type="pres">
      <dgm:prSet presAssocID="{2B00AF7C-D7F1-4517-AA88-677BFFA0DE2F}" presName="rootComposite" presStyleCnt="0"/>
      <dgm:spPr/>
    </dgm:pt>
    <dgm:pt modelId="{FFA44D1B-52BE-49BA-907D-FEB9CB89492B}" type="pres">
      <dgm:prSet presAssocID="{2B00AF7C-D7F1-4517-AA88-677BFFA0DE2F}" presName="rootText" presStyleLbl="node1" presStyleIdx="4" presStyleCnt="5"/>
      <dgm:spPr/>
    </dgm:pt>
    <dgm:pt modelId="{0F6FC614-FE50-4FB5-8AAE-2CA8AD005A42}" type="pres">
      <dgm:prSet presAssocID="{2B00AF7C-D7F1-4517-AA88-677BFFA0DE2F}" presName="rootConnector" presStyleLbl="node1" presStyleIdx="4" presStyleCnt="5"/>
      <dgm:spPr/>
    </dgm:pt>
    <dgm:pt modelId="{5099353A-5B36-4B8F-AFA8-36B5F35BA074}" type="pres">
      <dgm:prSet presAssocID="{2B00AF7C-D7F1-4517-AA88-677BFFA0DE2F}" presName="childShape" presStyleCnt="0"/>
      <dgm:spPr/>
    </dgm:pt>
  </dgm:ptLst>
  <dgm:cxnLst>
    <dgm:cxn modelId="{CFAF7E05-5B0C-4E30-BADC-C4C26BB92571}" type="presOf" srcId="{FB1D2C07-CFC1-45FD-9F94-92D192E1C6A9}" destId="{E5B634E4-0573-4966-8C85-432B7A3377A0}" srcOrd="0" destOrd="0" presId="urn:microsoft.com/office/officeart/2005/8/layout/hierarchy3"/>
    <dgm:cxn modelId="{4415E007-8495-402C-9386-119B19C335B5}" type="presOf" srcId="{B73FC04B-A623-4B4E-8EA4-C7EDEB50625F}" destId="{520C3E36-104E-4024-9C5B-85044730B4B1}" srcOrd="0" destOrd="0" presId="urn:microsoft.com/office/officeart/2005/8/layout/hierarchy3"/>
    <dgm:cxn modelId="{DE365F15-33FB-404D-A011-C7B41C950EDE}" type="presOf" srcId="{E466A9B4-50EF-4665-805E-E75E97A8DB63}" destId="{26D0C420-0CDF-428B-8065-90FC446C5BD9}" srcOrd="0" destOrd="0" presId="urn:microsoft.com/office/officeart/2005/8/layout/hierarchy3"/>
    <dgm:cxn modelId="{4D3A6A16-0B16-415F-A074-55EFE1920D35}" type="presOf" srcId="{96F8B25F-EB9A-4880-83CC-C439A6ACA792}" destId="{12218FC3-CC43-46D7-A098-6994385397C1}" srcOrd="1" destOrd="0" presId="urn:microsoft.com/office/officeart/2005/8/layout/hierarchy3"/>
    <dgm:cxn modelId="{2583441C-7A05-4DD1-88CF-BCF4576968C7}" srcId="{C1B79B23-BFDD-402C-A016-B361029ED265}" destId="{E466A9B4-50EF-4665-805E-E75E97A8DB63}" srcOrd="2" destOrd="0" parTransId="{347614CE-D86E-473B-902F-BAD2503D32DF}" sibTransId="{B1321EEC-972A-45AF-917D-789E5F3B7DD0}"/>
    <dgm:cxn modelId="{E3D4FA2A-4422-41D8-B762-9C922DD97B10}" type="presOf" srcId="{EA3439E4-4C64-4D0D-B6C3-8021C783FC8F}" destId="{68580039-B877-4638-8F59-370DF78AA5D3}" srcOrd="0" destOrd="0" presId="urn:microsoft.com/office/officeart/2005/8/layout/hierarchy3"/>
    <dgm:cxn modelId="{2B25972C-3A8B-4794-B019-08392CC4B89C}" type="presOf" srcId="{337AB31A-2CB9-4866-AA2D-4257EF05D08D}" destId="{42A1894A-D8FE-4515-B70C-DAB5A2122BF1}" srcOrd="0" destOrd="0" presId="urn:microsoft.com/office/officeart/2005/8/layout/hierarchy3"/>
    <dgm:cxn modelId="{FE9BA42D-7106-49F4-B2D7-F18DBD2B5E1F}" type="presOf" srcId="{74246A65-0B87-49B2-A105-EBF68AE35AEC}" destId="{3F3EF897-17DE-420E-84B2-D39311E4D9DE}" srcOrd="0" destOrd="0" presId="urn:microsoft.com/office/officeart/2005/8/layout/hierarchy3"/>
    <dgm:cxn modelId="{11CF6630-F8E4-4078-86BE-88F7C449478F}" type="presOf" srcId="{E466A9B4-50EF-4665-805E-E75E97A8DB63}" destId="{AAF83D8E-F20D-45EB-BC3F-A843A9CBD824}" srcOrd="1" destOrd="0" presId="urn:microsoft.com/office/officeart/2005/8/layout/hierarchy3"/>
    <dgm:cxn modelId="{1E48CA3B-DE69-41E2-9911-D22541B16811}" srcId="{C1B79B23-BFDD-402C-A016-B361029ED265}" destId="{96F8B25F-EB9A-4880-83CC-C439A6ACA792}" srcOrd="3" destOrd="0" parTransId="{FCF2823F-904A-45B0-95C1-E43904FBBDC2}" sibTransId="{AC180B6C-DD5F-4C69-AEEA-C3061C3AAEFC}"/>
    <dgm:cxn modelId="{B80FE13C-2B93-4FD2-B9B7-0A6A8F4872D2}" type="presOf" srcId="{C1B79B23-BFDD-402C-A016-B361029ED265}" destId="{B042EEA0-580B-45C7-B73F-AE9F7BD94D66}" srcOrd="0" destOrd="0" presId="urn:microsoft.com/office/officeart/2005/8/layout/hierarchy3"/>
    <dgm:cxn modelId="{78F5F95C-5C0F-4CA8-A6B3-C4124D68CB7A}" srcId="{E466A9B4-50EF-4665-805E-E75E97A8DB63}" destId="{6B4FAFAF-5448-462A-9D9B-6EAA048E292C}" srcOrd="3" destOrd="0" parTransId="{337AB31A-2CB9-4866-AA2D-4257EF05D08D}" sibTransId="{EBAA2F5C-835F-4F47-99DF-F6756DD80AC2}"/>
    <dgm:cxn modelId="{B1EAB967-D6BA-4207-9653-386435AA2E2E}" srcId="{E466A9B4-50EF-4665-805E-E75E97A8DB63}" destId="{B73FC04B-A623-4B4E-8EA4-C7EDEB50625F}" srcOrd="2" destOrd="0" parTransId="{FB1D2C07-CFC1-45FD-9F94-92D192E1C6A9}" sibTransId="{D7D11A70-171C-498A-B406-A849D5382CE8}"/>
    <dgm:cxn modelId="{313D574A-78A2-4719-B565-0D7D2BBA44F1}" type="presOf" srcId="{BBC7B382-B53D-4C3D-A09A-70C4177A1E59}" destId="{AAE3B0AC-A25B-46A7-88DD-CCF7C5881EE6}" srcOrd="1" destOrd="0" presId="urn:microsoft.com/office/officeart/2005/8/layout/hierarchy3"/>
    <dgm:cxn modelId="{0A75CE54-4271-4115-A181-81D9F86CCCE7}" srcId="{E466A9B4-50EF-4665-805E-E75E97A8DB63}" destId="{48FDBB72-084B-4AB5-B8A6-69B29142D100}" srcOrd="1" destOrd="0" parTransId="{74246A65-0B87-49B2-A105-EBF68AE35AEC}" sibTransId="{E5774500-7E20-4C51-B118-7D1ADC8BD528}"/>
    <dgm:cxn modelId="{8D49C287-0F91-47AB-8828-8C83B6E31923}" srcId="{E466A9B4-50EF-4665-805E-E75E97A8DB63}" destId="{3EC7E719-9D8E-4051-82CE-1DA62A03BCA0}" srcOrd="4" destOrd="0" parTransId="{4DF8318D-D04F-4263-9532-6B543BE11974}" sibTransId="{BDE62128-0AB1-45FE-ABA7-5929E6FFA5ED}"/>
    <dgm:cxn modelId="{6E2A9C90-19A4-4395-A2B0-AAEF6E68A4C2}" type="presOf" srcId="{6B4FAFAF-5448-462A-9D9B-6EAA048E292C}" destId="{21E5DEB6-CED9-4102-BC15-712BC713B8BA}" srcOrd="0" destOrd="0" presId="urn:microsoft.com/office/officeart/2005/8/layout/hierarchy3"/>
    <dgm:cxn modelId="{4F46BB95-BEA9-41CA-8BA4-C03461B4BB67}" type="presOf" srcId="{48FDBB72-084B-4AB5-B8A6-69B29142D100}" destId="{5D71FEE9-C981-4E47-8353-31E15532D592}" srcOrd="0" destOrd="0" presId="urn:microsoft.com/office/officeart/2005/8/layout/hierarchy3"/>
    <dgm:cxn modelId="{CA21E3A2-A655-4721-A83F-AF7AF2F18C36}" srcId="{C1B79B23-BFDD-402C-A016-B361029ED265}" destId="{BBC7B382-B53D-4C3D-A09A-70C4177A1E59}" srcOrd="0" destOrd="0" parTransId="{76D7BD60-0F60-4914-96D2-E06B11FD594A}" sibTransId="{B8CE7EA9-2FC5-4C52-8533-1B19FE9A99FD}"/>
    <dgm:cxn modelId="{1A5AE5A6-21D4-440B-A5B4-49084C8B6A51}" type="presOf" srcId="{94EC28A5-521F-4AE4-8142-77137776A00D}" destId="{4EBA84BF-E355-416E-93C3-39907B5C4BFC}" srcOrd="0" destOrd="0" presId="urn:microsoft.com/office/officeart/2005/8/layout/hierarchy3"/>
    <dgm:cxn modelId="{55E717AC-E030-467B-AAD1-967EB3AF8E75}" type="presOf" srcId="{96F8B25F-EB9A-4880-83CC-C439A6ACA792}" destId="{3361A381-45F9-4907-9D52-EBBD73611EBB}" srcOrd="0" destOrd="0" presId="urn:microsoft.com/office/officeart/2005/8/layout/hierarchy3"/>
    <dgm:cxn modelId="{814724B2-AA13-4EEC-8E4F-86A63DF1CCAF}" srcId="{E466A9B4-50EF-4665-805E-E75E97A8DB63}" destId="{5E6A6CED-A47F-40E0-95D5-D4F92E78194E}" srcOrd="0" destOrd="0" parTransId="{EA3439E4-4C64-4D0D-B6C3-8021C783FC8F}" sibTransId="{C54D4B14-C6BE-4A90-9A53-4514EC3EBBF7}"/>
    <dgm:cxn modelId="{6AD1DBB8-BFC1-4A8F-A898-693DE2437B35}" type="presOf" srcId="{3EC7E719-9D8E-4051-82CE-1DA62A03BCA0}" destId="{C4A9A41B-C950-4B8F-B3D0-F2E405AF48F4}" srcOrd="0" destOrd="0" presId="urn:microsoft.com/office/officeart/2005/8/layout/hierarchy3"/>
    <dgm:cxn modelId="{146419BA-999A-4D87-8604-5C166BA86946}" type="presOf" srcId="{4DF8318D-D04F-4263-9532-6B543BE11974}" destId="{59EBADE8-A4B5-4B75-8DA3-33BF5F7A05B3}" srcOrd="0" destOrd="0" presId="urn:microsoft.com/office/officeart/2005/8/layout/hierarchy3"/>
    <dgm:cxn modelId="{D55A0BC4-11FF-4E2A-BB00-DEEB9B118AF8}" type="presOf" srcId="{5E6A6CED-A47F-40E0-95D5-D4F92E78194E}" destId="{B6F4B7E6-8618-4CF9-8D0E-C4ACEBE9624A}" srcOrd="0" destOrd="0" presId="urn:microsoft.com/office/officeart/2005/8/layout/hierarchy3"/>
    <dgm:cxn modelId="{9429BCD3-890F-4AB0-BF65-8596D4058D0C}" type="presOf" srcId="{BBC7B382-B53D-4C3D-A09A-70C4177A1E59}" destId="{B824BB09-2F78-4461-92E6-8047B1CCF218}" srcOrd="0" destOrd="0" presId="urn:microsoft.com/office/officeart/2005/8/layout/hierarchy3"/>
    <dgm:cxn modelId="{E7B2A0DD-49B9-4C62-B2AB-FDBF9589D4C0}" type="presOf" srcId="{2B00AF7C-D7F1-4517-AA88-677BFFA0DE2F}" destId="{0F6FC614-FE50-4FB5-8AAE-2CA8AD005A42}" srcOrd="1" destOrd="0" presId="urn:microsoft.com/office/officeart/2005/8/layout/hierarchy3"/>
    <dgm:cxn modelId="{0A3C4EDF-B5A1-409D-AF2E-64EF95537A09}" srcId="{C1B79B23-BFDD-402C-A016-B361029ED265}" destId="{94EC28A5-521F-4AE4-8142-77137776A00D}" srcOrd="1" destOrd="0" parTransId="{B0034646-9C1A-4A52-9ACB-EB48096BBDAE}" sibTransId="{F7B690ED-D94C-44F3-8C48-8A1B2131CA48}"/>
    <dgm:cxn modelId="{36C00FEC-6368-4E03-B2C8-5FEF7AE9F697}" type="presOf" srcId="{94EC28A5-521F-4AE4-8142-77137776A00D}" destId="{212858D0-0B89-444F-A258-D5043ACCEB19}" srcOrd="1" destOrd="0" presId="urn:microsoft.com/office/officeart/2005/8/layout/hierarchy3"/>
    <dgm:cxn modelId="{B4C1A6EF-1F4A-4C76-A0FE-A03A8008E31D}" srcId="{C1B79B23-BFDD-402C-A016-B361029ED265}" destId="{2B00AF7C-D7F1-4517-AA88-677BFFA0DE2F}" srcOrd="4" destOrd="0" parTransId="{99E4F37C-C248-4B77-829F-9DFB3207D5D6}" sibTransId="{5365528F-9EE0-4540-A6D6-DBE88D3386D7}"/>
    <dgm:cxn modelId="{072886F2-F074-4248-A4A6-4C63F668D4B2}" type="presOf" srcId="{2B00AF7C-D7F1-4517-AA88-677BFFA0DE2F}" destId="{FFA44D1B-52BE-49BA-907D-FEB9CB89492B}" srcOrd="0" destOrd="0" presId="urn:microsoft.com/office/officeart/2005/8/layout/hierarchy3"/>
    <dgm:cxn modelId="{31DFB63D-A528-4FF3-A663-2864E5EF40E3}" type="presParOf" srcId="{B042EEA0-580B-45C7-B73F-AE9F7BD94D66}" destId="{60E6A6E2-1A8B-4377-8C65-7518FE444A3A}" srcOrd="0" destOrd="0" presId="urn:microsoft.com/office/officeart/2005/8/layout/hierarchy3"/>
    <dgm:cxn modelId="{C0E39CD3-40AB-4D4C-835F-D5913B7FEE94}" type="presParOf" srcId="{60E6A6E2-1A8B-4377-8C65-7518FE444A3A}" destId="{36CEBDB0-C1A4-481B-8E34-C93D1825368B}" srcOrd="0" destOrd="0" presId="urn:microsoft.com/office/officeart/2005/8/layout/hierarchy3"/>
    <dgm:cxn modelId="{FB3FE93E-FF2A-4F37-B6AF-3AF635EE6E37}" type="presParOf" srcId="{36CEBDB0-C1A4-481B-8E34-C93D1825368B}" destId="{B824BB09-2F78-4461-92E6-8047B1CCF218}" srcOrd="0" destOrd="0" presId="urn:microsoft.com/office/officeart/2005/8/layout/hierarchy3"/>
    <dgm:cxn modelId="{880BF98A-7EF3-42B1-BEB6-4C7BF723DBF5}" type="presParOf" srcId="{36CEBDB0-C1A4-481B-8E34-C93D1825368B}" destId="{AAE3B0AC-A25B-46A7-88DD-CCF7C5881EE6}" srcOrd="1" destOrd="0" presId="urn:microsoft.com/office/officeart/2005/8/layout/hierarchy3"/>
    <dgm:cxn modelId="{37EE2EBB-096D-471E-BF97-5943CB21385D}" type="presParOf" srcId="{60E6A6E2-1A8B-4377-8C65-7518FE444A3A}" destId="{1A7D9F4D-6F39-4F2E-A795-D183ACB4B02B}" srcOrd="1" destOrd="0" presId="urn:microsoft.com/office/officeart/2005/8/layout/hierarchy3"/>
    <dgm:cxn modelId="{5AE33A26-B165-4685-8707-BBD49682B639}" type="presParOf" srcId="{B042EEA0-580B-45C7-B73F-AE9F7BD94D66}" destId="{77999EDC-AD3A-4CE2-8A0E-21DD5D6E1633}" srcOrd="1" destOrd="0" presId="urn:microsoft.com/office/officeart/2005/8/layout/hierarchy3"/>
    <dgm:cxn modelId="{ED1DA654-D5B6-4B77-A685-C0B458BA9927}" type="presParOf" srcId="{77999EDC-AD3A-4CE2-8A0E-21DD5D6E1633}" destId="{3C34B730-5C69-4805-A8D9-74218205E3B8}" srcOrd="0" destOrd="0" presId="urn:microsoft.com/office/officeart/2005/8/layout/hierarchy3"/>
    <dgm:cxn modelId="{17746F41-9555-4D3B-856F-66095D04DA2D}" type="presParOf" srcId="{3C34B730-5C69-4805-A8D9-74218205E3B8}" destId="{4EBA84BF-E355-416E-93C3-39907B5C4BFC}" srcOrd="0" destOrd="0" presId="urn:microsoft.com/office/officeart/2005/8/layout/hierarchy3"/>
    <dgm:cxn modelId="{257768FF-5F0D-40A3-ADB5-1A40B543524D}" type="presParOf" srcId="{3C34B730-5C69-4805-A8D9-74218205E3B8}" destId="{212858D0-0B89-444F-A258-D5043ACCEB19}" srcOrd="1" destOrd="0" presId="urn:microsoft.com/office/officeart/2005/8/layout/hierarchy3"/>
    <dgm:cxn modelId="{556F33E8-1383-4CCC-BBC9-3ED31614E821}" type="presParOf" srcId="{77999EDC-AD3A-4CE2-8A0E-21DD5D6E1633}" destId="{5B46A123-2E0A-4E8B-BCDA-931440A44023}" srcOrd="1" destOrd="0" presId="urn:microsoft.com/office/officeart/2005/8/layout/hierarchy3"/>
    <dgm:cxn modelId="{B35A9D19-8CE4-4B3A-89A8-67920A5FFF39}" type="presParOf" srcId="{B042EEA0-580B-45C7-B73F-AE9F7BD94D66}" destId="{FCF7DE5F-640D-4365-874D-52EDC29FA651}" srcOrd="2" destOrd="0" presId="urn:microsoft.com/office/officeart/2005/8/layout/hierarchy3"/>
    <dgm:cxn modelId="{8E169AB4-939B-41F5-B5BA-ECF69B7650A2}" type="presParOf" srcId="{FCF7DE5F-640D-4365-874D-52EDC29FA651}" destId="{03BB97F7-1526-4D8C-BE0C-AB1B15A22794}" srcOrd="0" destOrd="0" presId="urn:microsoft.com/office/officeart/2005/8/layout/hierarchy3"/>
    <dgm:cxn modelId="{31A3C981-2934-4BF6-AAF0-4D7DF59AD016}" type="presParOf" srcId="{03BB97F7-1526-4D8C-BE0C-AB1B15A22794}" destId="{26D0C420-0CDF-428B-8065-90FC446C5BD9}" srcOrd="0" destOrd="0" presId="urn:microsoft.com/office/officeart/2005/8/layout/hierarchy3"/>
    <dgm:cxn modelId="{A1DE3A87-9B5C-4C99-9EF5-C94C87E267F0}" type="presParOf" srcId="{03BB97F7-1526-4D8C-BE0C-AB1B15A22794}" destId="{AAF83D8E-F20D-45EB-BC3F-A843A9CBD824}" srcOrd="1" destOrd="0" presId="urn:microsoft.com/office/officeart/2005/8/layout/hierarchy3"/>
    <dgm:cxn modelId="{816AE0B1-C18C-4C64-81CF-FEB8F7C9BE0C}" type="presParOf" srcId="{FCF7DE5F-640D-4365-874D-52EDC29FA651}" destId="{A33216F8-97A7-4D29-8C68-2081DE50AC87}" srcOrd="1" destOrd="0" presId="urn:microsoft.com/office/officeart/2005/8/layout/hierarchy3"/>
    <dgm:cxn modelId="{69D316CE-EFD7-48FF-AA87-CD887D973B96}" type="presParOf" srcId="{A33216F8-97A7-4D29-8C68-2081DE50AC87}" destId="{68580039-B877-4638-8F59-370DF78AA5D3}" srcOrd="0" destOrd="0" presId="urn:microsoft.com/office/officeart/2005/8/layout/hierarchy3"/>
    <dgm:cxn modelId="{299C48DD-4B9C-416B-BE5E-90533A1977E9}" type="presParOf" srcId="{A33216F8-97A7-4D29-8C68-2081DE50AC87}" destId="{B6F4B7E6-8618-4CF9-8D0E-C4ACEBE9624A}" srcOrd="1" destOrd="0" presId="urn:microsoft.com/office/officeart/2005/8/layout/hierarchy3"/>
    <dgm:cxn modelId="{E079E878-CD6C-4ABB-AF3A-49CA5BACC0F0}" type="presParOf" srcId="{A33216F8-97A7-4D29-8C68-2081DE50AC87}" destId="{3F3EF897-17DE-420E-84B2-D39311E4D9DE}" srcOrd="2" destOrd="0" presId="urn:microsoft.com/office/officeart/2005/8/layout/hierarchy3"/>
    <dgm:cxn modelId="{ADDD6777-376E-4B23-9DC3-A3315C319398}" type="presParOf" srcId="{A33216F8-97A7-4D29-8C68-2081DE50AC87}" destId="{5D71FEE9-C981-4E47-8353-31E15532D592}" srcOrd="3" destOrd="0" presId="urn:microsoft.com/office/officeart/2005/8/layout/hierarchy3"/>
    <dgm:cxn modelId="{1482EC31-B42B-4C52-ABA0-348F8E4DDEC0}" type="presParOf" srcId="{A33216F8-97A7-4D29-8C68-2081DE50AC87}" destId="{E5B634E4-0573-4966-8C85-432B7A3377A0}" srcOrd="4" destOrd="0" presId="urn:microsoft.com/office/officeart/2005/8/layout/hierarchy3"/>
    <dgm:cxn modelId="{D016ED70-601D-4157-9374-ED6EA924CB7C}" type="presParOf" srcId="{A33216F8-97A7-4D29-8C68-2081DE50AC87}" destId="{520C3E36-104E-4024-9C5B-85044730B4B1}" srcOrd="5" destOrd="0" presId="urn:microsoft.com/office/officeart/2005/8/layout/hierarchy3"/>
    <dgm:cxn modelId="{C5C45355-E7EC-4B96-BB22-B95E2E20DB29}" type="presParOf" srcId="{A33216F8-97A7-4D29-8C68-2081DE50AC87}" destId="{42A1894A-D8FE-4515-B70C-DAB5A2122BF1}" srcOrd="6" destOrd="0" presId="urn:microsoft.com/office/officeart/2005/8/layout/hierarchy3"/>
    <dgm:cxn modelId="{3604CF23-3BE4-4B84-A006-3DFC3EC196B5}" type="presParOf" srcId="{A33216F8-97A7-4D29-8C68-2081DE50AC87}" destId="{21E5DEB6-CED9-4102-BC15-712BC713B8BA}" srcOrd="7" destOrd="0" presId="urn:microsoft.com/office/officeart/2005/8/layout/hierarchy3"/>
    <dgm:cxn modelId="{CC5F8B21-B482-459E-B61C-B2BCE97EED43}" type="presParOf" srcId="{A33216F8-97A7-4D29-8C68-2081DE50AC87}" destId="{59EBADE8-A4B5-4B75-8DA3-33BF5F7A05B3}" srcOrd="8" destOrd="0" presId="urn:microsoft.com/office/officeart/2005/8/layout/hierarchy3"/>
    <dgm:cxn modelId="{B3A4B82A-6F8E-4F64-8595-30DEFFE6ACD8}" type="presParOf" srcId="{A33216F8-97A7-4D29-8C68-2081DE50AC87}" destId="{C4A9A41B-C950-4B8F-B3D0-F2E405AF48F4}" srcOrd="9" destOrd="0" presId="urn:microsoft.com/office/officeart/2005/8/layout/hierarchy3"/>
    <dgm:cxn modelId="{11848CDA-6CC9-4BD5-805F-143D3B0F946C}" type="presParOf" srcId="{B042EEA0-580B-45C7-B73F-AE9F7BD94D66}" destId="{DE13510E-D654-4D77-9911-A3BCEC660D1B}" srcOrd="3" destOrd="0" presId="urn:microsoft.com/office/officeart/2005/8/layout/hierarchy3"/>
    <dgm:cxn modelId="{EAC7A2BB-12F6-4A71-9568-D70E841F5569}" type="presParOf" srcId="{DE13510E-D654-4D77-9911-A3BCEC660D1B}" destId="{4E0049A4-8B2C-4413-B987-045075A15387}" srcOrd="0" destOrd="0" presId="urn:microsoft.com/office/officeart/2005/8/layout/hierarchy3"/>
    <dgm:cxn modelId="{934C1119-CADB-4405-9D35-71F1E883EA5A}" type="presParOf" srcId="{4E0049A4-8B2C-4413-B987-045075A15387}" destId="{3361A381-45F9-4907-9D52-EBBD73611EBB}" srcOrd="0" destOrd="0" presId="urn:microsoft.com/office/officeart/2005/8/layout/hierarchy3"/>
    <dgm:cxn modelId="{82748C6B-DB3D-443B-955C-AC26687AB0D2}" type="presParOf" srcId="{4E0049A4-8B2C-4413-B987-045075A15387}" destId="{12218FC3-CC43-46D7-A098-6994385397C1}" srcOrd="1" destOrd="0" presId="urn:microsoft.com/office/officeart/2005/8/layout/hierarchy3"/>
    <dgm:cxn modelId="{528D5868-F193-4249-A08E-8032CB46E137}" type="presParOf" srcId="{DE13510E-D654-4D77-9911-A3BCEC660D1B}" destId="{FCD0284A-9F0F-4F63-8C41-995B177559BD}" srcOrd="1" destOrd="0" presId="urn:microsoft.com/office/officeart/2005/8/layout/hierarchy3"/>
    <dgm:cxn modelId="{F2F392D0-1620-4E65-9495-5B9D83E595A8}" type="presParOf" srcId="{B042EEA0-580B-45C7-B73F-AE9F7BD94D66}" destId="{6F6F57CE-135E-4F31-B764-129F82820C59}" srcOrd="4" destOrd="0" presId="urn:microsoft.com/office/officeart/2005/8/layout/hierarchy3"/>
    <dgm:cxn modelId="{2C8B5AEE-236B-44AF-948C-774591BEE6A4}" type="presParOf" srcId="{6F6F57CE-135E-4F31-B764-129F82820C59}" destId="{22ECB921-FDFB-4B9B-AC95-189716B5CA4E}" srcOrd="0" destOrd="0" presId="urn:microsoft.com/office/officeart/2005/8/layout/hierarchy3"/>
    <dgm:cxn modelId="{E6ACC843-471C-4C60-A899-C003F88F78F1}" type="presParOf" srcId="{22ECB921-FDFB-4B9B-AC95-189716B5CA4E}" destId="{FFA44D1B-52BE-49BA-907D-FEB9CB89492B}" srcOrd="0" destOrd="0" presId="urn:microsoft.com/office/officeart/2005/8/layout/hierarchy3"/>
    <dgm:cxn modelId="{0FA3176E-B25A-44F9-A2AD-ABC7E7C1364C}" type="presParOf" srcId="{22ECB921-FDFB-4B9B-AC95-189716B5CA4E}" destId="{0F6FC614-FE50-4FB5-8AAE-2CA8AD005A42}" srcOrd="1" destOrd="0" presId="urn:microsoft.com/office/officeart/2005/8/layout/hierarchy3"/>
    <dgm:cxn modelId="{9943E39D-0824-45BF-92D5-574829EB62C3}" type="presParOf" srcId="{6F6F57CE-135E-4F31-B764-129F82820C59}" destId="{5099353A-5B36-4B8F-AFA8-36B5F35BA0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BB09-2F78-4461-92E6-8047B1CCF218}">
      <dsp:nvSpPr>
        <dsp:cNvPr id="0" name=""/>
        <dsp:cNvSpPr/>
      </dsp:nvSpPr>
      <dsp:spPr>
        <a:xfrm>
          <a:off x="566001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רשתות פתולוגיות</a:t>
          </a:r>
        </a:p>
      </dsp:txBody>
      <dsp:txXfrm>
        <a:off x="587363" y="23789"/>
        <a:ext cx="1415983" cy="686629"/>
      </dsp:txXfrm>
    </dsp:sp>
    <dsp:sp modelId="{4EBA84BF-E355-416E-93C3-39907B5C4BFC}">
      <dsp:nvSpPr>
        <dsp:cNvPr id="0" name=""/>
        <dsp:cNvSpPr/>
      </dsp:nvSpPr>
      <dsp:spPr>
        <a:xfrm>
          <a:off x="238938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שריר חלק</a:t>
          </a:r>
        </a:p>
      </dsp:txBody>
      <dsp:txXfrm>
        <a:off x="2410747" y="23789"/>
        <a:ext cx="1415983" cy="686629"/>
      </dsp:txXfrm>
    </dsp:sp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  <dsp:sp modelId="{3361A381-45F9-4907-9D52-EBBD73611EBB}">
      <dsp:nvSpPr>
        <dsp:cNvPr id="0" name=""/>
        <dsp:cNvSpPr/>
      </dsp:nvSpPr>
      <dsp:spPr>
        <a:xfrm>
          <a:off x="657924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פוטנציאל פעולה</a:t>
          </a:r>
        </a:p>
      </dsp:txBody>
      <dsp:txXfrm>
        <a:off x="6600607" y="23789"/>
        <a:ext cx="1415983" cy="686629"/>
      </dsp:txXfrm>
    </dsp:sp>
    <dsp:sp modelId="{FFA44D1B-52BE-49BA-907D-FEB9CB89492B}">
      <dsp:nvSpPr>
        <dsp:cNvPr id="0" name=""/>
        <dsp:cNvSpPr/>
      </dsp:nvSpPr>
      <dsp:spPr>
        <a:xfrm>
          <a:off x="8402629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דיפוזיה ואוסמוזה</a:t>
          </a:r>
        </a:p>
      </dsp:txBody>
      <dsp:txXfrm>
        <a:off x="8423991" y="23789"/>
        <a:ext cx="1415983" cy="686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BB09-2F78-4461-92E6-8047B1CCF218}">
      <dsp:nvSpPr>
        <dsp:cNvPr id="0" name=""/>
        <dsp:cNvSpPr/>
      </dsp:nvSpPr>
      <dsp:spPr>
        <a:xfrm>
          <a:off x="566001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רשתות פתולוגיות</a:t>
          </a:r>
        </a:p>
      </dsp:txBody>
      <dsp:txXfrm>
        <a:off x="587363" y="23789"/>
        <a:ext cx="1415983" cy="686629"/>
      </dsp:txXfrm>
    </dsp:sp>
    <dsp:sp modelId="{4EBA84BF-E355-416E-93C3-39907B5C4BFC}">
      <dsp:nvSpPr>
        <dsp:cNvPr id="0" name=""/>
        <dsp:cNvSpPr/>
      </dsp:nvSpPr>
      <dsp:spPr>
        <a:xfrm>
          <a:off x="238938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שריר חלק</a:t>
          </a:r>
        </a:p>
      </dsp:txBody>
      <dsp:txXfrm>
        <a:off x="2410747" y="23789"/>
        <a:ext cx="1415983" cy="686629"/>
      </dsp:txXfrm>
    </dsp:sp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  <dsp:sp modelId="{3361A381-45F9-4907-9D52-EBBD73611EBB}">
      <dsp:nvSpPr>
        <dsp:cNvPr id="0" name=""/>
        <dsp:cNvSpPr/>
      </dsp:nvSpPr>
      <dsp:spPr>
        <a:xfrm>
          <a:off x="657924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פוטנציאל פעולה</a:t>
          </a:r>
        </a:p>
      </dsp:txBody>
      <dsp:txXfrm>
        <a:off x="6600607" y="23789"/>
        <a:ext cx="1415983" cy="686629"/>
      </dsp:txXfrm>
    </dsp:sp>
    <dsp:sp modelId="{FFA44D1B-52BE-49BA-907D-FEB9CB89492B}">
      <dsp:nvSpPr>
        <dsp:cNvPr id="0" name=""/>
        <dsp:cNvSpPr/>
      </dsp:nvSpPr>
      <dsp:spPr>
        <a:xfrm>
          <a:off x="8402629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דיפוזיה ואוסמוזה</a:t>
          </a:r>
        </a:p>
      </dsp:txBody>
      <dsp:txXfrm>
        <a:off x="8423991" y="23789"/>
        <a:ext cx="1415983" cy="686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BB09-2F78-4461-92E6-8047B1CCF218}">
      <dsp:nvSpPr>
        <dsp:cNvPr id="0" name=""/>
        <dsp:cNvSpPr/>
      </dsp:nvSpPr>
      <dsp:spPr>
        <a:xfrm>
          <a:off x="566001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רשתות פתולוגיות</a:t>
          </a:r>
        </a:p>
      </dsp:txBody>
      <dsp:txXfrm>
        <a:off x="587363" y="23789"/>
        <a:ext cx="1415983" cy="686629"/>
      </dsp:txXfrm>
    </dsp:sp>
    <dsp:sp modelId="{4EBA84BF-E355-416E-93C3-39907B5C4BFC}">
      <dsp:nvSpPr>
        <dsp:cNvPr id="0" name=""/>
        <dsp:cNvSpPr/>
      </dsp:nvSpPr>
      <dsp:spPr>
        <a:xfrm>
          <a:off x="238938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שריר חלק</a:t>
          </a:r>
        </a:p>
      </dsp:txBody>
      <dsp:txXfrm>
        <a:off x="2410747" y="23789"/>
        <a:ext cx="1415983" cy="686629"/>
      </dsp:txXfrm>
    </dsp:sp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  <dsp:sp modelId="{3361A381-45F9-4907-9D52-EBBD73611EBB}">
      <dsp:nvSpPr>
        <dsp:cNvPr id="0" name=""/>
        <dsp:cNvSpPr/>
      </dsp:nvSpPr>
      <dsp:spPr>
        <a:xfrm>
          <a:off x="657924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פוטנציאל פעולה</a:t>
          </a:r>
        </a:p>
      </dsp:txBody>
      <dsp:txXfrm>
        <a:off x="6600607" y="23789"/>
        <a:ext cx="1415983" cy="686629"/>
      </dsp:txXfrm>
    </dsp:sp>
    <dsp:sp modelId="{FFA44D1B-52BE-49BA-907D-FEB9CB89492B}">
      <dsp:nvSpPr>
        <dsp:cNvPr id="0" name=""/>
        <dsp:cNvSpPr/>
      </dsp:nvSpPr>
      <dsp:spPr>
        <a:xfrm>
          <a:off x="8402629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דיפוזיה ואוסמוזה</a:t>
          </a:r>
        </a:p>
      </dsp:txBody>
      <dsp:txXfrm>
        <a:off x="8423991" y="23789"/>
        <a:ext cx="1415983" cy="686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BB09-2F78-4461-92E6-8047B1CCF218}">
      <dsp:nvSpPr>
        <dsp:cNvPr id="0" name=""/>
        <dsp:cNvSpPr/>
      </dsp:nvSpPr>
      <dsp:spPr>
        <a:xfrm>
          <a:off x="566001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רשתות פתולוגיות</a:t>
          </a:r>
        </a:p>
      </dsp:txBody>
      <dsp:txXfrm>
        <a:off x="587363" y="23789"/>
        <a:ext cx="1415983" cy="686629"/>
      </dsp:txXfrm>
    </dsp:sp>
    <dsp:sp modelId="{4EBA84BF-E355-416E-93C3-39907B5C4BFC}">
      <dsp:nvSpPr>
        <dsp:cNvPr id="0" name=""/>
        <dsp:cNvSpPr/>
      </dsp:nvSpPr>
      <dsp:spPr>
        <a:xfrm>
          <a:off x="238938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שריר חלק</a:t>
          </a:r>
        </a:p>
      </dsp:txBody>
      <dsp:txXfrm>
        <a:off x="2410747" y="23789"/>
        <a:ext cx="1415983" cy="686629"/>
      </dsp:txXfrm>
    </dsp:sp>
    <dsp:sp modelId="{26D0C420-0CDF-428B-8065-90FC446C5BD9}">
      <dsp:nvSpPr>
        <dsp:cNvPr id="0" name=""/>
        <dsp:cNvSpPr/>
      </dsp:nvSpPr>
      <dsp:spPr>
        <a:xfrm>
          <a:off x="4212769" y="8502"/>
          <a:ext cx="2001798" cy="9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רב </a:t>
          </a:r>
          <a:r>
            <a:rPr lang="he-IL" sz="1600" b="1" kern="1200" dirty="0" err="1"/>
            <a:t>מימד</a:t>
          </a:r>
          <a:endParaRPr lang="he-IL" sz="1600" b="1" kern="1200" dirty="0"/>
        </a:p>
      </dsp:txBody>
      <dsp:txXfrm>
        <a:off x="4239780" y="35513"/>
        <a:ext cx="1947776" cy="868216"/>
      </dsp:txXfrm>
    </dsp:sp>
    <dsp:sp modelId="{68580039-B877-4638-8F59-370DF78AA5D3}">
      <dsp:nvSpPr>
        <dsp:cNvPr id="0" name=""/>
        <dsp:cNvSpPr/>
      </dsp:nvSpPr>
      <dsp:spPr>
        <a:xfrm>
          <a:off x="4412949" y="930741"/>
          <a:ext cx="200179" cy="5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28"/>
              </a:lnTo>
              <a:lnTo>
                <a:pt x="200179" y="551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B7E6-8618-4CF9-8D0E-C4ACEBE9624A}">
      <dsp:nvSpPr>
        <dsp:cNvPr id="0" name=""/>
        <dsp:cNvSpPr/>
      </dsp:nvSpPr>
      <dsp:spPr>
        <a:xfrm>
          <a:off x="4613129" y="1117193"/>
          <a:ext cx="1555518" cy="7293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חשיבה וניתוח נתונים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1138555"/>
        <a:ext cx="1512794" cy="686629"/>
      </dsp:txXfrm>
    </dsp:sp>
    <dsp:sp modelId="{3F3EF897-17DE-420E-84B2-D39311E4D9DE}">
      <dsp:nvSpPr>
        <dsp:cNvPr id="0" name=""/>
        <dsp:cNvSpPr/>
      </dsp:nvSpPr>
      <dsp:spPr>
        <a:xfrm>
          <a:off x="4412949" y="930741"/>
          <a:ext cx="200179" cy="145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631"/>
              </a:lnTo>
              <a:lnTo>
                <a:pt x="200179" y="145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FEE9-C981-4E47-8353-31E15532D592}">
      <dsp:nvSpPr>
        <dsp:cNvPr id="0" name=""/>
        <dsp:cNvSpPr/>
      </dsp:nvSpPr>
      <dsp:spPr>
        <a:xfrm>
          <a:off x="4613129" y="2018696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מרחקים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2040058"/>
        <a:ext cx="1512794" cy="686629"/>
      </dsp:txXfrm>
    </dsp:sp>
    <dsp:sp modelId="{E5B634E4-0573-4966-8C85-432B7A3377A0}">
      <dsp:nvSpPr>
        <dsp:cNvPr id="0" name=""/>
        <dsp:cNvSpPr/>
      </dsp:nvSpPr>
      <dsp:spPr>
        <a:xfrm>
          <a:off x="4412949" y="930741"/>
          <a:ext cx="200179" cy="236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323"/>
              </a:lnTo>
              <a:lnTo>
                <a:pt x="200179" y="2364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3E36-104E-4024-9C5B-85044730B4B1}">
      <dsp:nvSpPr>
        <dsp:cNvPr id="0" name=""/>
        <dsp:cNvSpPr/>
      </dsp:nvSpPr>
      <dsp:spPr>
        <a:xfrm>
          <a:off x="4613129" y="2930388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הבנת מידע ברשתות</a:t>
          </a:r>
        </a:p>
      </dsp:txBody>
      <dsp:txXfrm>
        <a:off x="4634491" y="2951750"/>
        <a:ext cx="1512794" cy="686629"/>
      </dsp:txXfrm>
    </dsp:sp>
    <dsp:sp modelId="{42A1894A-D8FE-4515-B70C-DAB5A2122BF1}">
      <dsp:nvSpPr>
        <dsp:cNvPr id="0" name=""/>
        <dsp:cNvSpPr/>
      </dsp:nvSpPr>
      <dsp:spPr>
        <a:xfrm>
          <a:off x="4412949" y="930741"/>
          <a:ext cx="200179" cy="327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015"/>
              </a:lnTo>
              <a:lnTo>
                <a:pt x="200179" y="327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DEB6-CED9-4102-BC15-712BC713B8BA}">
      <dsp:nvSpPr>
        <dsp:cNvPr id="0" name=""/>
        <dsp:cNvSpPr/>
      </dsp:nvSpPr>
      <dsp:spPr>
        <a:xfrm>
          <a:off x="4613129" y="3842080"/>
          <a:ext cx="1555518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מציאת תבניות ברב </a:t>
          </a:r>
          <a:r>
            <a:rPr lang="he-IL" sz="1400" kern="1200" dirty="0" err="1"/>
            <a:t>מימד</a:t>
          </a:r>
          <a:endParaRPr lang="he-IL" sz="1400" kern="1200" dirty="0"/>
        </a:p>
      </dsp:txBody>
      <dsp:txXfrm>
        <a:off x="4634491" y="3863442"/>
        <a:ext cx="1512794" cy="686629"/>
      </dsp:txXfrm>
    </dsp:sp>
    <dsp:sp modelId="{59EBADE8-A4B5-4B75-8DA3-33BF5F7A05B3}">
      <dsp:nvSpPr>
        <dsp:cNvPr id="0" name=""/>
        <dsp:cNvSpPr/>
      </dsp:nvSpPr>
      <dsp:spPr>
        <a:xfrm>
          <a:off x="4412949" y="930741"/>
          <a:ext cx="219948" cy="41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707"/>
              </a:lnTo>
              <a:lnTo>
                <a:pt x="219948" y="4187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A41B-C950-4B8F-B3D0-F2E405AF48F4}">
      <dsp:nvSpPr>
        <dsp:cNvPr id="0" name=""/>
        <dsp:cNvSpPr/>
      </dsp:nvSpPr>
      <dsp:spPr>
        <a:xfrm>
          <a:off x="4632897" y="4753772"/>
          <a:ext cx="1535715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מיזעור</a:t>
          </a:r>
          <a:r>
            <a:rPr lang="he-IL" sz="1400" kern="1200" dirty="0"/>
            <a:t> </a:t>
          </a:r>
          <a:r>
            <a:rPr lang="he-IL" sz="1400" kern="1200" dirty="0" err="1"/>
            <a:t>מימדים</a:t>
          </a:r>
          <a:endParaRPr lang="he-IL" sz="1400" kern="1200" dirty="0"/>
        </a:p>
      </dsp:txBody>
      <dsp:txXfrm>
        <a:off x="4654259" y="4775134"/>
        <a:ext cx="1492991" cy="686629"/>
      </dsp:txXfrm>
    </dsp:sp>
    <dsp:sp modelId="{3361A381-45F9-4907-9D52-EBBD73611EBB}">
      <dsp:nvSpPr>
        <dsp:cNvPr id="0" name=""/>
        <dsp:cNvSpPr/>
      </dsp:nvSpPr>
      <dsp:spPr>
        <a:xfrm>
          <a:off x="6579245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פוטנציאל פעולה</a:t>
          </a:r>
        </a:p>
      </dsp:txBody>
      <dsp:txXfrm>
        <a:off x="6600607" y="23789"/>
        <a:ext cx="1415983" cy="686629"/>
      </dsp:txXfrm>
    </dsp:sp>
    <dsp:sp modelId="{FFA44D1B-52BE-49BA-907D-FEB9CB89492B}">
      <dsp:nvSpPr>
        <dsp:cNvPr id="0" name=""/>
        <dsp:cNvSpPr/>
      </dsp:nvSpPr>
      <dsp:spPr>
        <a:xfrm>
          <a:off x="8402629" y="2427"/>
          <a:ext cx="1458707" cy="7293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דיפוזיה ואוסמוזה</a:t>
          </a:r>
        </a:p>
      </dsp:txBody>
      <dsp:txXfrm>
        <a:off x="8423991" y="23789"/>
        <a:ext cx="1415983" cy="68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ABCB-BAA0-4E3F-B2EB-243588F8B12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4158-E0D2-46F1-A3DA-1335123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A54A-C8BE-425A-AE30-E8B2619A6D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9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9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8.png"/><Relationship Id="rId10" Type="http://schemas.microsoft.com/office/2007/relationships/diagramDrawing" Target="../diagrams/drawing5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800" dirty="0">
                <a:solidFill>
                  <a:srgbClr val="FFC000"/>
                </a:solidFill>
              </a:rPr>
              <a:t>שי שן-אור</a:t>
            </a:r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 ורפואה מותאמת אישית</a:t>
            </a:r>
            <a:endParaRPr lang="en-US" sz="2800" dirty="0">
              <a:solidFill>
                <a:schemeClr val="bg1"/>
              </a:solidFill>
            </a:endParaRPr>
          </a:p>
          <a:p>
            <a:pPr rtl="1"/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הפקולטה לרפואה ע"ש רפפורט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הטכניון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solidFill>
                  <a:srgbClr val="FFC000"/>
                </a:solidFill>
                <a:cs typeface="+mn-cs"/>
              </a:rPr>
              <a:t>חומר הקורס ממעוף הציפור</a:t>
            </a:r>
            <a:endParaRPr lang="en-US" sz="36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5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278" y="77603"/>
            <a:ext cx="763905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/>
              <a:t>מה נלמד - לזהות תתי-קבוצות בתוך הנתונים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99613" y="3276602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164" y="1094517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72946" y="2396359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006" y="193469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2122" y="333217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0" y="2971401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9" y="4729656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4915" y="492724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590" y="492724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8265" y="492724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9940" y="492724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1615" y="492724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3290" y="492724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965" y="492724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76640" y="4910107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2" name="דיאגרמה 3"/>
          <p:cNvGraphicFramePr/>
          <p:nvPr>
            <p:extLst>
              <p:ext uri="{D42A27DB-BD31-4B8C-83A1-F6EECF244321}">
                <p14:modId xmlns:p14="http://schemas.microsoft.com/office/powerpoint/2010/main" val="720364163"/>
              </p:ext>
            </p:extLst>
          </p:nvPr>
        </p:nvGraphicFramePr>
        <p:xfrm>
          <a:off x="5218480" y="1241159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23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059" y="-135059"/>
            <a:ext cx="10977282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מה נלמד - ל"כווץ" את הנתונים לממדים שבני אדם מסתדרים איתם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35287" y="3331193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838" y="1149108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795880" y="2403183"/>
            <a:ext cx="2547729" cy="194362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0940" y="194151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2995056" y="333899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4" y="3025992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3" y="4784247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6520555" y="3251794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2" descr="http://docs.opencv.org/3.1.0/pca_eig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17" y="2577809"/>
            <a:ext cx="2872365" cy="19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דיאגרמה 3"/>
          <p:cNvGraphicFramePr/>
          <p:nvPr>
            <p:extLst>
              <p:ext uri="{D42A27DB-BD31-4B8C-83A1-F6EECF244321}">
                <p14:modId xmlns:p14="http://schemas.microsoft.com/office/powerpoint/2010/main" val="2593866124"/>
              </p:ext>
            </p:extLst>
          </p:nvPr>
        </p:nvGraphicFramePr>
        <p:xfrm>
          <a:off x="5746431" y="1141436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36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מה נלמד (כל הזמן)</a:t>
            </a:r>
            <a:r>
              <a:rPr lang="en-US" sz="3600" dirty="0"/>
              <a:t> </a:t>
            </a:r>
            <a:r>
              <a:rPr lang="he-IL" sz="3600" dirty="0"/>
              <a:t>-  "לגלות" את הנתונים שלנו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799613" y="3276602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164" y="1094517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72946" y="2396359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006" y="193469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2122" y="333217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0" y="2971401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9" y="4729656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72149" y="52894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ato"/>
              </a:rPr>
              <a:t>“The greatest value of a picture is when it forces us to notice what we never expected to see.” – John Tukey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2" descr="https://i.stack.imgur.com/8k5q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74" y="2396359"/>
            <a:ext cx="2921894" cy="21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8421412" y="3299561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221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55106" y="107553"/>
            <a:ext cx="9875520" cy="1356360"/>
          </a:xfrm>
        </p:spPr>
        <p:txBody>
          <a:bodyPr>
            <a:normAutofit/>
          </a:bodyPr>
          <a:lstStyle/>
          <a:p>
            <a:pPr algn="r" rtl="1"/>
            <a:r>
              <a:rPr lang="he-IL" sz="4000" dirty="0"/>
              <a:t>עץ קורס לחלק זה</a:t>
            </a:r>
            <a:endParaRPr lang="he-IL" sz="3200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648942125"/>
              </p:ext>
            </p:extLst>
          </p:nvPr>
        </p:nvGraphicFramePr>
        <p:xfrm>
          <a:off x="1086416" y="1159997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65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8FCD-A51C-42AB-9896-3CB54629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למידה בחלק זה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CD91-CD33-4896-B740-EC2D9E15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הבנה בסיסית של האתגרים ברב-מימדיות ו-</a:t>
            </a:r>
            <a:r>
              <a:rPr lang="en-US" dirty="0"/>
              <a:t>BIG DATA</a:t>
            </a:r>
            <a:endParaRPr lang="he-IL" dirty="0"/>
          </a:p>
          <a:p>
            <a:pPr algn="r" rtl="1"/>
            <a:r>
              <a:rPr lang="he-IL" dirty="0"/>
              <a:t>הבנה בסיסית של זיהוי תבניות בנתונים</a:t>
            </a:r>
          </a:p>
          <a:p>
            <a:pPr algn="r" rtl="1"/>
            <a:r>
              <a:rPr lang="he-IL" dirty="0"/>
              <a:t>הבנה בסיסית של איך נחפש שונות בנתונים ולמה</a:t>
            </a:r>
          </a:p>
          <a:p>
            <a:pPr algn="r" rtl="1"/>
            <a:r>
              <a:rPr lang="he-IL" dirty="0"/>
              <a:t>פיתוח דיון על רלוונטיות המחשבה הנדרשת פה לרופא המאה ה-21</a:t>
            </a:r>
          </a:p>
        </p:txBody>
      </p:sp>
    </p:spTree>
    <p:extLst>
      <p:ext uri="{BB962C8B-B14F-4D97-AF65-F5344CB8AC3E}">
        <p14:creationId xmlns:p14="http://schemas.microsoft.com/office/powerpoint/2010/main" val="195349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ניתן לחשוב על נתונים כמטריצה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99613" y="3276602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164" y="1094517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72946" y="2396359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006" y="193469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2122" y="333217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0" y="2971401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9" y="4729656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1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BIG DATA </a:t>
            </a:r>
            <a:r>
              <a:rPr lang="he-IL" dirty="0"/>
              <a:t> בד"כ נשען על איסוף הרבה נתונים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795" y="3044060"/>
            <a:ext cx="7366729" cy="48971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8856" y="2582394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519179" y="305808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025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אך מצבים של </a:t>
            </a:r>
            <a:r>
              <a:rPr lang="en-US" dirty="0"/>
              <a:t>“deep data”</a:t>
            </a:r>
            <a:r>
              <a:rPr lang="he-IL" dirty="0"/>
              <a:t> נפוצים בעולם הרפואה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796" y="2076450"/>
            <a:ext cx="1766030" cy="432435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6351" y="1539543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519179" y="305808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09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נשאף לשניהם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876299"/>
            <a:ext cx="6900004" cy="5543551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901" y="414634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-100321" y="327436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264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4000" dirty="0"/>
              <a:t>נשאף לשניהם אך אנחנו עדיין לא שם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hcrnetwork.com/wp-content/uploads/2015/06/pmi_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/>
        </p:blipFill>
        <p:spPr bwMode="auto">
          <a:xfrm>
            <a:off x="5597338" y="1312516"/>
            <a:ext cx="4504762" cy="4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christiannewstoday.com/wp-content/uploads/2016/07/nih-kicks-off-precision-medicine-research-initiative-francis-collins-commen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6207"/>
          <a:stretch/>
        </p:blipFill>
        <p:spPr bwMode="auto">
          <a:xfrm>
            <a:off x="1248943" y="1312516"/>
            <a:ext cx="4348395" cy="48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6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9513" y="-109081"/>
            <a:ext cx="11987734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מה נלמד - למצוא הבדלים בין קבוצות</a:t>
            </a:r>
            <a:r>
              <a:rPr lang="en-US" dirty="0"/>
              <a:t>  </a:t>
            </a:r>
            <a:r>
              <a:rPr lang="he-IL" dirty="0"/>
              <a:t> ועל המחיר שלעשות זאת ברב מימד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99613" y="3276602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164" y="1094517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72946" y="2396359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006" y="193469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2122" y="333217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0" y="2971401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9" y="4729656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4915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590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8265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9940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1615" y="4927249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3290" y="4927249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965" y="4927249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76640" y="4910107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7582363" y="3464946"/>
            <a:ext cx="1989603" cy="214183"/>
            <a:chOff x="6952837" y="3428952"/>
            <a:chExt cx="1989603" cy="214183"/>
          </a:xfrm>
        </p:grpSpPr>
        <p:sp>
          <p:nvSpPr>
            <p:cNvPr id="23" name="Rectangle 22"/>
            <p:cNvSpPr/>
            <p:nvPr/>
          </p:nvSpPr>
          <p:spPr>
            <a:xfrm rot="5400000">
              <a:off x="6969930" y="3429001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321605" y="3429001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7673280" y="3429001"/>
              <a:ext cx="197041" cy="2312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24955" y="3429001"/>
              <a:ext cx="197041" cy="2312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376630" y="3429001"/>
              <a:ext cx="197041" cy="2312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28305" y="3411859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29" name="דיאגרמה 3"/>
          <p:cNvGraphicFramePr/>
          <p:nvPr>
            <p:extLst>
              <p:ext uri="{D42A27DB-BD31-4B8C-83A1-F6EECF244321}">
                <p14:modId xmlns:p14="http://schemas.microsoft.com/office/powerpoint/2010/main" val="632285945"/>
              </p:ext>
            </p:extLst>
          </p:nvPr>
        </p:nvGraphicFramePr>
        <p:xfrm>
          <a:off x="5218480" y="1241159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7105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66985" y="-58908"/>
            <a:ext cx="7639050" cy="1325563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מה נלמד - למדוד מרחקים בין פריטים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99613" y="3276602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164" y="1094517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18480" y="2433360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006" y="193469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2122" y="333217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0" y="2971401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9" y="4729656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4915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590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8265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9940" y="4927249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1615" y="4927249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3290" y="4927249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965" y="4927249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76640" y="4910107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7582363" y="3464946"/>
            <a:ext cx="1989603" cy="214183"/>
            <a:chOff x="6952837" y="3428952"/>
            <a:chExt cx="1989603" cy="214183"/>
          </a:xfrm>
        </p:grpSpPr>
        <p:sp>
          <p:nvSpPr>
            <p:cNvPr id="23" name="Rectangle 22"/>
            <p:cNvSpPr/>
            <p:nvPr/>
          </p:nvSpPr>
          <p:spPr>
            <a:xfrm rot="5400000">
              <a:off x="6969930" y="3429001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321605" y="3429001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7673280" y="3429001"/>
              <a:ext cx="197041" cy="2312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24955" y="3429001"/>
              <a:ext cx="197041" cy="2312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376630" y="3429001"/>
              <a:ext cx="197041" cy="2312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28305" y="3411859"/>
              <a:ext cx="197041" cy="231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98EEB5-7E8F-4306-8363-3F36F58E75F7}"/>
              </a:ext>
            </a:extLst>
          </p:cNvPr>
          <p:cNvSpPr/>
          <p:nvPr/>
        </p:nvSpPr>
        <p:spPr>
          <a:xfrm>
            <a:off x="5412454" y="2133629"/>
            <a:ext cx="197042" cy="2674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F0C683-96B8-4D71-8E19-75B1D76CBD14}"/>
              </a:ext>
            </a:extLst>
          </p:cNvPr>
          <p:cNvSpPr/>
          <p:nvPr/>
        </p:nvSpPr>
        <p:spPr>
          <a:xfrm>
            <a:off x="6118265" y="2092616"/>
            <a:ext cx="197042" cy="2674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ACBB8F-48F6-4B45-B052-66A595655827}"/>
              </a:ext>
            </a:extLst>
          </p:cNvPr>
          <p:cNvSpPr/>
          <p:nvPr/>
        </p:nvSpPr>
        <p:spPr>
          <a:xfrm>
            <a:off x="7889740" y="2130081"/>
            <a:ext cx="197042" cy="2674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1" name="דיאגרמה 3"/>
          <p:cNvGraphicFramePr/>
          <p:nvPr>
            <p:extLst>
              <p:ext uri="{D42A27DB-BD31-4B8C-83A1-F6EECF244321}">
                <p14:modId xmlns:p14="http://schemas.microsoft.com/office/powerpoint/2010/main" val="666532625"/>
              </p:ext>
            </p:extLst>
          </p:nvPr>
        </p:nvGraphicFramePr>
        <p:xfrm>
          <a:off x="5218480" y="1241159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0264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059" y="-135059"/>
            <a:ext cx="10977282" cy="13255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מה נלמד – להבין את "מבנה" הנתונים ולנצל אותו לתובנות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35287" y="3331193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838" y="1149108"/>
            <a:ext cx="148154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795880" y="2403183"/>
            <a:ext cx="2547729" cy="194362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0940" y="194151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2995056" y="333899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22" name="Picture 2" descr="Image result for smartphon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4" y="3025992"/>
            <a:ext cx="159543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yenra.com/human-genome-array/human-genome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3" y="4784247"/>
            <a:ext cx="1535879" cy="1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6520555" y="3251794"/>
            <a:ext cx="444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5" tIns="44982" rIns="89965" bIns="44982" rtlCol="0" anchor="ctr"/>
          <a:lstStyle/>
          <a:p>
            <a:pPr algn="ctr" defTabSz="899715" fontAlgn="base">
              <a:spcBef>
                <a:spcPct val="0"/>
              </a:spcBef>
              <a:spcAft>
                <a:spcPct val="0"/>
              </a:spcAft>
            </a:pPr>
            <a:endParaRPr lang="en-US" sz="1759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דיאגרמה 3"/>
          <p:cNvGraphicFramePr/>
          <p:nvPr>
            <p:extLst>
              <p:ext uri="{D42A27DB-BD31-4B8C-83A1-F6EECF244321}">
                <p14:modId xmlns:p14="http://schemas.microsoft.com/office/powerpoint/2010/main" val="313599552"/>
              </p:ext>
            </p:extLst>
          </p:nvPr>
        </p:nvGraphicFramePr>
        <p:xfrm>
          <a:off x="5635311" y="1080934"/>
          <a:ext cx="10427338" cy="54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" descr="https://upload.wikimedia.org/wikipedia/commons/thumb/6/60/Graph_betweenness.svg/240px-Graph_betweenness.svg.png">
            <a:extLst>
              <a:ext uri="{FF2B5EF4-FFF2-40B4-BE49-F238E27FC236}">
                <a16:creationId xmlns:a16="http://schemas.microsoft.com/office/drawing/2014/main" id="{089A43BA-5337-4A73-9837-DD3A2645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3" y="2307594"/>
            <a:ext cx="2269400" cy="22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7961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359</Words>
  <Application>Microsoft Office PowerPoint</Application>
  <PresentationFormat>Widescreen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Lato</vt:lpstr>
      <vt:lpstr>4_Office Theme</vt:lpstr>
      <vt:lpstr>חומר הקורס ממעוף הציפור</vt:lpstr>
      <vt:lpstr>ניתן לחשוב על נתונים כמטריצה</vt:lpstr>
      <vt:lpstr>BIG DATA  בד"כ נשען על איסוף הרבה נתונים</vt:lpstr>
      <vt:lpstr>אך מצבים של “deep data” נפוצים בעולם הרפואה</vt:lpstr>
      <vt:lpstr>נשאף לשניהם</vt:lpstr>
      <vt:lpstr>נשאף לשניהם אך אנחנו עדיין לא שם</vt:lpstr>
      <vt:lpstr>מה נלמד - למצוא הבדלים בין קבוצות   ועל המחיר שלעשות זאת ברב מימד</vt:lpstr>
      <vt:lpstr>מה נלמד - למדוד מרחקים בין פריטים</vt:lpstr>
      <vt:lpstr>מה נלמד – להבין את "מבנה" הנתונים ולנצל אותו לתובנות</vt:lpstr>
      <vt:lpstr>מה נלמד - לזהות תתי-קבוצות בתוך הנתונים</vt:lpstr>
      <vt:lpstr>מה נלמד - ל"כווץ" את הנתונים לממדים שבני אדם מסתדרים איתם </vt:lpstr>
      <vt:lpstr>מה נלמד (כל הזמן) -  "לגלות" את הנתונים שלנו</vt:lpstr>
      <vt:lpstr>עץ קורס לחלק זה</vt:lpstr>
      <vt:lpstr>מטרות למידה בחלק זה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רב-מימד, מבחנים ומרחקים</dc:title>
  <dc:creator>Shai Shen-Orr</dc:creator>
  <cp:lastModifiedBy>Shai Shen-Orr</cp:lastModifiedBy>
  <cp:revision>71</cp:revision>
  <dcterms:created xsi:type="dcterms:W3CDTF">2017-05-27T21:05:59Z</dcterms:created>
  <dcterms:modified xsi:type="dcterms:W3CDTF">2022-05-23T08:07:25Z</dcterms:modified>
</cp:coreProperties>
</file>