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4"/>
  </p:notesMasterIdLst>
  <p:sldIdLst>
    <p:sldId id="257" r:id="rId2"/>
    <p:sldId id="262" r:id="rId3"/>
    <p:sldId id="323" r:id="rId4"/>
    <p:sldId id="326" r:id="rId5"/>
    <p:sldId id="1903" r:id="rId6"/>
    <p:sldId id="1904" r:id="rId7"/>
    <p:sldId id="1905" r:id="rId8"/>
    <p:sldId id="1906" r:id="rId9"/>
    <p:sldId id="1907" r:id="rId10"/>
    <p:sldId id="1909" r:id="rId11"/>
    <p:sldId id="360" r:id="rId12"/>
    <p:sldId id="344" r:id="rId13"/>
  </p:sldIdLst>
  <p:sldSz cx="12192000" cy="6858000"/>
  <p:notesSz cx="7099300" cy="10234613"/>
  <p:embeddedFontLst>
    <p:embeddedFont>
      <p:font typeface="Calibri" panose="020F0502020204030204" pitchFamily="34"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p:cViewPr varScale="1">
        <p:scale>
          <a:sx n="66" d="100"/>
          <a:sy n="66" d="100"/>
        </p:scale>
        <p:origin x="84" y="2238"/>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151A497D-A6DF-464A-BB85-CDFD6F815C85}" type="datetimeFigureOut">
              <a:rPr lang="en-US" smtClean="0"/>
              <a:t>5/28/2022</a:t>
            </a:fld>
            <a:endParaRPr lang="en-US"/>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en-US"/>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US"/>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8281769A-9748-4E49-938E-D8E2AFF116B9}" type="slidenum">
              <a:rPr lang="en-US" smtClean="0"/>
              <a:t>‹#›</a:t>
            </a:fld>
            <a:endParaRPr lang="en-US"/>
          </a:p>
        </p:txBody>
      </p:sp>
    </p:spTree>
    <p:extLst>
      <p:ext uri="{BB962C8B-B14F-4D97-AF65-F5344CB8AC3E}">
        <p14:creationId xmlns:p14="http://schemas.microsoft.com/office/powerpoint/2010/main" val="1200791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90478">
              <a:defRPr/>
            </a:pPr>
            <a:fld id="{2471A54A-C8BE-425A-AE30-E8B2619A6DF3}" type="slidenum">
              <a:rPr lang="en-US">
                <a:solidFill>
                  <a:prstClr val="black"/>
                </a:solidFill>
                <a:latin typeface="Calibri" panose="020F0502020204030204"/>
              </a:rPr>
              <a:pPr defTabSz="990478">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3071298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sz="1200" b="0" i="0" kern="1200" dirty="0">
                <a:solidFill>
                  <a:schemeClr val="tx1"/>
                </a:solidFill>
                <a:effectLst/>
                <a:latin typeface="+mn-lt"/>
                <a:ea typeface="+mn-ea"/>
                <a:cs typeface="+mn-cs"/>
              </a:rPr>
              <a:t>Talk about how</a:t>
            </a:r>
            <a:r>
              <a:rPr lang="en-US" sz="1200" b="0" i="0" kern="1200" baseline="0" dirty="0">
                <a:solidFill>
                  <a:schemeClr val="tx1"/>
                </a:solidFill>
                <a:effectLst/>
                <a:latin typeface="+mn-lt"/>
                <a:ea typeface="+mn-ea"/>
                <a:cs typeface="+mn-cs"/>
              </a:rPr>
              <a:t> the richness of the data invites computational trouble.</a:t>
            </a:r>
            <a:endParaRPr lang="en-US" sz="1200" b="0" i="0" kern="1200" dirty="0">
              <a:solidFill>
                <a:schemeClr val="tx1"/>
              </a:solidFill>
              <a:effectLst/>
              <a:latin typeface="+mn-lt"/>
              <a:ea typeface="+mn-ea"/>
              <a:cs typeface="+mn-cs"/>
            </a:endParaRPr>
          </a:p>
          <a:p>
            <a:pPr algn="l" rtl="0"/>
            <a:r>
              <a:rPr lang="en-US" sz="1200" b="0" i="0" kern="1200" dirty="0">
                <a:solidFill>
                  <a:schemeClr val="tx1"/>
                </a:solidFill>
                <a:effectLst/>
                <a:latin typeface="+mn-lt"/>
                <a:ea typeface="+mn-ea"/>
                <a:cs typeface="+mn-cs"/>
              </a:rPr>
              <a:t>In many contexts, the 'curse of dimensionality' refers to the exponential rise in the volume of space considered as the number of dimensions increases. Even if each dimension is considered only as a binary variable (for example, cells considered positive or negative for each marker), the number of potential states increases exponentially and rises to a number beyond a trillion when 40 dimensions are considered, as can be done with mass cytometry. Modern art (“</a:t>
            </a:r>
            <a:r>
              <a:rPr lang="en-US" sz="1200" b="0" i="1" kern="1200" dirty="0">
                <a:solidFill>
                  <a:schemeClr val="tx1"/>
                </a:solidFill>
                <a:effectLst/>
                <a:latin typeface="+mn-lt"/>
                <a:ea typeface="+mn-ea"/>
                <a:cs typeface="+mn-cs"/>
              </a:rPr>
              <a:t>Saturn's Alternatives</a:t>
            </a:r>
            <a:r>
              <a:rPr lang="en-US" sz="1200" b="0" i="0" kern="1200" dirty="0">
                <a:solidFill>
                  <a:schemeClr val="tx1"/>
                </a:solidFill>
                <a:effectLst/>
                <a:latin typeface="+mn-lt"/>
                <a:ea typeface="+mn-ea"/>
                <a:cs typeface="+mn-cs"/>
              </a:rPr>
              <a:t>” by Ruben Pang) is used as surrogate representation of a hypothetical </a:t>
            </a:r>
            <a:r>
              <a:rPr lang="en-US" sz="1200" b="0" i="0" kern="1200" dirty="0" err="1">
                <a:solidFill>
                  <a:schemeClr val="tx1"/>
                </a:solidFill>
                <a:effectLst/>
                <a:latin typeface="+mn-lt"/>
                <a:ea typeface="+mn-ea"/>
                <a:cs typeface="+mn-cs"/>
              </a:rPr>
              <a:t>unvisualizable</a:t>
            </a:r>
            <a:r>
              <a:rPr lang="en-US" sz="1200" b="0" i="0" kern="1200" dirty="0">
                <a:solidFill>
                  <a:schemeClr val="tx1"/>
                </a:solidFill>
                <a:effectLst/>
                <a:latin typeface="+mn-lt"/>
                <a:ea typeface="+mn-ea"/>
                <a:cs typeface="+mn-cs"/>
              </a:rPr>
              <a:t> 40-dimensional data set. Artwork courtesy of Ruben Pang and Chan </a:t>
            </a:r>
            <a:r>
              <a:rPr lang="en-US" sz="1200" b="0" i="0" kern="1200" dirty="0" err="1">
                <a:solidFill>
                  <a:schemeClr val="tx1"/>
                </a:solidFill>
                <a:effectLst/>
                <a:latin typeface="+mn-lt"/>
                <a:ea typeface="+mn-ea"/>
                <a:cs typeface="+mn-cs"/>
              </a:rPr>
              <a:t>Hampe</a:t>
            </a:r>
            <a:r>
              <a:rPr lang="en-US" sz="1200" b="0" i="0" kern="1200" dirty="0">
                <a:solidFill>
                  <a:schemeClr val="tx1"/>
                </a:solidFill>
                <a:effectLst/>
                <a:latin typeface="+mn-lt"/>
                <a:ea typeface="+mn-ea"/>
                <a:cs typeface="+mn-cs"/>
              </a:rPr>
              <a:t> Galleries, Singapore.</a:t>
            </a:r>
            <a:endParaRPr lang="he-IL" dirty="0"/>
          </a:p>
        </p:txBody>
      </p:sp>
      <p:sp>
        <p:nvSpPr>
          <p:cNvPr id="4" name="Slide Number Placeholder 3"/>
          <p:cNvSpPr>
            <a:spLocks noGrp="1"/>
          </p:cNvSpPr>
          <p:nvPr>
            <p:ph type="sldNum" sz="quarter" idx="10"/>
          </p:nvPr>
        </p:nvSpPr>
        <p:spPr/>
        <p:txBody>
          <a:bodyPr/>
          <a:lstStyle/>
          <a:p>
            <a:fld id="{69796A5F-873B-4E10-8FC0-769B4915ABE2}" type="slidenum">
              <a:rPr lang="he-IL" smtClean="0"/>
              <a:t>9</a:t>
            </a:fld>
            <a:endParaRPr lang="he-IL"/>
          </a:p>
        </p:txBody>
      </p:sp>
    </p:spTree>
    <p:extLst>
      <p:ext uri="{BB962C8B-B14F-4D97-AF65-F5344CB8AC3E}">
        <p14:creationId xmlns:p14="http://schemas.microsoft.com/office/powerpoint/2010/main" val="3035338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70859" y="1972671"/>
            <a:ext cx="9869715" cy="1361018"/>
          </a:xfrm>
        </p:spPr>
        <p:txBody>
          <a:bodyPr/>
          <a:lstStyle/>
          <a:p>
            <a:r>
              <a:rPr lang="en-US"/>
              <a:t>Click to edit Master title style</a:t>
            </a:r>
          </a:p>
        </p:txBody>
      </p:sp>
      <p:sp>
        <p:nvSpPr>
          <p:cNvPr id="3" name="Subtitle 2"/>
          <p:cNvSpPr>
            <a:spLocks noGrp="1"/>
          </p:cNvSpPr>
          <p:nvPr>
            <p:ph type="subTitle" idx="1"/>
          </p:nvPr>
        </p:nvSpPr>
        <p:spPr>
          <a:xfrm>
            <a:off x="1741978" y="3598026"/>
            <a:ext cx="8128001" cy="1622639"/>
          </a:xfrm>
        </p:spPr>
        <p:txBody>
          <a:bodyPr/>
          <a:lstStyle>
            <a:lvl1pPr marL="0" indent="0" algn="ctr">
              <a:buNone/>
              <a:defRPr>
                <a:solidFill>
                  <a:schemeClr val="tx1">
                    <a:tint val="75000"/>
                  </a:schemeClr>
                </a:solidFill>
              </a:defRPr>
            </a:lvl1pPr>
            <a:lvl2pPr marL="411435" indent="0" algn="ctr">
              <a:buNone/>
              <a:defRPr>
                <a:solidFill>
                  <a:schemeClr val="tx1">
                    <a:tint val="75000"/>
                  </a:schemeClr>
                </a:solidFill>
              </a:defRPr>
            </a:lvl2pPr>
            <a:lvl3pPr marL="822865" indent="0" algn="ctr">
              <a:buNone/>
              <a:defRPr>
                <a:solidFill>
                  <a:schemeClr val="tx1">
                    <a:tint val="75000"/>
                  </a:schemeClr>
                </a:solidFill>
              </a:defRPr>
            </a:lvl3pPr>
            <a:lvl4pPr marL="1234296" indent="0" algn="ctr">
              <a:buNone/>
              <a:defRPr>
                <a:solidFill>
                  <a:schemeClr val="tx1">
                    <a:tint val="75000"/>
                  </a:schemeClr>
                </a:solidFill>
              </a:defRPr>
            </a:lvl4pPr>
            <a:lvl5pPr marL="1645734" indent="0" algn="ctr">
              <a:buNone/>
              <a:defRPr>
                <a:solidFill>
                  <a:schemeClr val="tx1">
                    <a:tint val="75000"/>
                  </a:schemeClr>
                </a:solidFill>
              </a:defRPr>
            </a:lvl5pPr>
            <a:lvl6pPr marL="2057156" indent="0" algn="ctr">
              <a:buNone/>
              <a:defRPr>
                <a:solidFill>
                  <a:schemeClr val="tx1">
                    <a:tint val="75000"/>
                  </a:schemeClr>
                </a:solidFill>
              </a:defRPr>
            </a:lvl6pPr>
            <a:lvl7pPr marL="2468589" indent="0" algn="ctr">
              <a:buNone/>
              <a:defRPr>
                <a:solidFill>
                  <a:schemeClr val="tx1">
                    <a:tint val="75000"/>
                  </a:schemeClr>
                </a:solidFill>
              </a:defRPr>
            </a:lvl7pPr>
            <a:lvl8pPr marL="2880018" indent="0" algn="ctr">
              <a:buNone/>
              <a:defRPr>
                <a:solidFill>
                  <a:schemeClr val="tx1">
                    <a:tint val="75000"/>
                  </a:schemeClr>
                </a:solidFill>
              </a:defRPr>
            </a:lvl8pPr>
            <a:lvl9pPr marL="329144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80DF9D-1AF8-4BA4-86CB-9A5DE40321E7}" type="datetimeFigureOut">
              <a:rPr kumimoji="0" lang="en-US" sz="1111"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5/28/2022</a:t>
            </a:fld>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9B1AC5-5CAD-4074-8AEB-0F5B1196906C}" type="slidenum">
              <a:rPr kumimoji="0" lang="en-US" sz="1111"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04072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80DF9D-1AF8-4BA4-86CB-9A5DE40321E7}" type="datetimeFigureOut">
              <a:rPr kumimoji="0" lang="en-US" sz="1111"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5/28/2022</a:t>
            </a:fld>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9B1AC5-5CAD-4074-8AEB-0F5B1196906C}" type="slidenum">
              <a:rPr kumimoji="0" lang="en-US" sz="1111"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72702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13714" y="339743"/>
            <a:ext cx="1959428" cy="722250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5432" y="339743"/>
            <a:ext cx="5684761" cy="72225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80DF9D-1AF8-4BA4-86CB-9A5DE40321E7}" type="datetimeFigureOut">
              <a:rPr kumimoji="0" lang="en-US" sz="1111"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5/28/2022</a:t>
            </a:fld>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9B1AC5-5CAD-4074-8AEB-0F5B1196906C}" type="slidenum">
              <a:rPr kumimoji="0" lang="en-US" sz="1111"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11486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80DF9D-1AF8-4BA4-86CB-9A5DE40321E7}" type="datetimeFigureOut">
              <a:rPr kumimoji="0" lang="en-US" sz="1111"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5/28/2022</a:t>
            </a:fld>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9B1AC5-5CAD-4074-8AEB-0F5B1196906C}" type="slidenum">
              <a:rPr kumimoji="0" lang="en-US" sz="1111"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91738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7223" y="4080336"/>
            <a:ext cx="9869715" cy="1261072"/>
          </a:xfrm>
        </p:spPr>
        <p:txBody>
          <a:bodyPr anchor="t"/>
          <a:lstStyle>
            <a:lvl1pPr algn="l">
              <a:defRPr sz="3703" b="1" cap="all"/>
            </a:lvl1pPr>
          </a:lstStyle>
          <a:p>
            <a:r>
              <a:rPr lang="en-US"/>
              <a:t>Click to edit Master title style</a:t>
            </a:r>
          </a:p>
        </p:txBody>
      </p:sp>
      <p:sp>
        <p:nvSpPr>
          <p:cNvPr id="3" name="Text Placeholder 2"/>
          <p:cNvSpPr>
            <a:spLocks noGrp="1"/>
          </p:cNvSpPr>
          <p:nvPr>
            <p:ph type="body" idx="1"/>
          </p:nvPr>
        </p:nvSpPr>
        <p:spPr>
          <a:xfrm>
            <a:off x="917223" y="2691172"/>
            <a:ext cx="9869715" cy="1388942"/>
          </a:xfrm>
        </p:spPr>
        <p:txBody>
          <a:bodyPr anchor="b"/>
          <a:lstStyle>
            <a:lvl1pPr marL="0" indent="0">
              <a:buNone/>
              <a:defRPr sz="1852">
                <a:solidFill>
                  <a:schemeClr val="tx1">
                    <a:tint val="75000"/>
                  </a:schemeClr>
                </a:solidFill>
              </a:defRPr>
            </a:lvl1pPr>
            <a:lvl2pPr marL="411435" indent="0">
              <a:buNone/>
              <a:defRPr sz="1666">
                <a:solidFill>
                  <a:schemeClr val="tx1">
                    <a:tint val="75000"/>
                  </a:schemeClr>
                </a:solidFill>
              </a:defRPr>
            </a:lvl2pPr>
            <a:lvl3pPr marL="822865" indent="0">
              <a:buNone/>
              <a:defRPr sz="1481">
                <a:solidFill>
                  <a:schemeClr val="tx1">
                    <a:tint val="75000"/>
                  </a:schemeClr>
                </a:solidFill>
              </a:defRPr>
            </a:lvl3pPr>
            <a:lvl4pPr marL="1234296" indent="0">
              <a:buNone/>
              <a:defRPr sz="1296">
                <a:solidFill>
                  <a:schemeClr val="tx1">
                    <a:tint val="75000"/>
                  </a:schemeClr>
                </a:solidFill>
              </a:defRPr>
            </a:lvl4pPr>
            <a:lvl5pPr marL="1645734" indent="0">
              <a:buNone/>
              <a:defRPr sz="1296">
                <a:solidFill>
                  <a:schemeClr val="tx1">
                    <a:tint val="75000"/>
                  </a:schemeClr>
                </a:solidFill>
              </a:defRPr>
            </a:lvl5pPr>
            <a:lvl6pPr marL="2057156" indent="0">
              <a:buNone/>
              <a:defRPr sz="1296">
                <a:solidFill>
                  <a:schemeClr val="tx1">
                    <a:tint val="75000"/>
                  </a:schemeClr>
                </a:solidFill>
              </a:defRPr>
            </a:lvl6pPr>
            <a:lvl7pPr marL="2468589" indent="0">
              <a:buNone/>
              <a:defRPr sz="1296">
                <a:solidFill>
                  <a:schemeClr val="tx1">
                    <a:tint val="75000"/>
                  </a:schemeClr>
                </a:solidFill>
              </a:defRPr>
            </a:lvl7pPr>
            <a:lvl8pPr marL="2880018" indent="0">
              <a:buNone/>
              <a:defRPr sz="1296">
                <a:solidFill>
                  <a:schemeClr val="tx1">
                    <a:tint val="75000"/>
                  </a:schemeClr>
                </a:solidFill>
              </a:defRPr>
            </a:lvl8pPr>
            <a:lvl9pPr marL="3291448" indent="0">
              <a:buNone/>
              <a:defRPr sz="129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80DF9D-1AF8-4BA4-86CB-9A5DE40321E7}" type="datetimeFigureOut">
              <a:rPr kumimoji="0" lang="en-US" sz="1111"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5/28/2022</a:t>
            </a:fld>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9B1AC5-5CAD-4074-8AEB-0F5B1196906C}" type="slidenum">
              <a:rPr kumimoji="0" lang="en-US" sz="1111"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01470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5430" y="1975387"/>
            <a:ext cx="3822095" cy="5586640"/>
          </a:xfrm>
        </p:spPr>
        <p:txBody>
          <a:bodyPr/>
          <a:lstStyle>
            <a:lvl1pPr>
              <a:defRPr sz="2592"/>
            </a:lvl1pPr>
            <a:lvl2pPr>
              <a:defRPr sz="2222"/>
            </a:lvl2pPr>
            <a:lvl3pPr>
              <a:defRPr sz="1852"/>
            </a:lvl3pPr>
            <a:lvl4pPr>
              <a:defRPr sz="1666"/>
            </a:lvl4pPr>
            <a:lvl5pPr>
              <a:defRPr sz="1666"/>
            </a:lvl5pPr>
            <a:lvl6pPr>
              <a:defRPr sz="1666"/>
            </a:lvl6pPr>
            <a:lvl7pPr>
              <a:defRPr sz="1666"/>
            </a:lvl7pPr>
            <a:lvl8pPr>
              <a:defRPr sz="1666"/>
            </a:lvl8pPr>
            <a:lvl9pPr>
              <a:defRPr sz="16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51050" y="1975387"/>
            <a:ext cx="3822095" cy="5586640"/>
          </a:xfrm>
        </p:spPr>
        <p:txBody>
          <a:bodyPr/>
          <a:lstStyle>
            <a:lvl1pPr>
              <a:defRPr sz="2592"/>
            </a:lvl1pPr>
            <a:lvl2pPr>
              <a:defRPr sz="2222"/>
            </a:lvl2pPr>
            <a:lvl3pPr>
              <a:defRPr sz="1852"/>
            </a:lvl3pPr>
            <a:lvl4pPr>
              <a:defRPr sz="1666"/>
            </a:lvl4pPr>
            <a:lvl5pPr>
              <a:defRPr sz="1666"/>
            </a:lvl5pPr>
            <a:lvl6pPr>
              <a:defRPr sz="1666"/>
            </a:lvl6pPr>
            <a:lvl7pPr>
              <a:defRPr sz="1666"/>
            </a:lvl7pPr>
            <a:lvl8pPr>
              <a:defRPr sz="1666"/>
            </a:lvl8pPr>
            <a:lvl9pPr>
              <a:defRPr sz="16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80DF9D-1AF8-4BA4-86CB-9A5DE40321E7}" type="datetimeFigureOut">
              <a:rPr kumimoji="0" lang="en-US" sz="1111"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5/28/2022</a:t>
            </a:fld>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9B1AC5-5CAD-4074-8AEB-0F5B1196906C}" type="slidenum">
              <a:rPr kumimoji="0" lang="en-US" sz="1111"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96417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80785" y="254273"/>
            <a:ext cx="10450287" cy="1058243"/>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80581" y="1421281"/>
            <a:ext cx="5130399" cy="592321"/>
          </a:xfrm>
        </p:spPr>
        <p:txBody>
          <a:bodyPr anchor="b"/>
          <a:lstStyle>
            <a:lvl1pPr marL="0" indent="0">
              <a:buNone/>
              <a:defRPr sz="2222" b="1"/>
            </a:lvl1pPr>
            <a:lvl2pPr marL="411435" indent="0">
              <a:buNone/>
              <a:defRPr sz="1852" b="1"/>
            </a:lvl2pPr>
            <a:lvl3pPr marL="822865" indent="0">
              <a:buNone/>
              <a:defRPr sz="1666" b="1"/>
            </a:lvl3pPr>
            <a:lvl4pPr marL="1234296" indent="0">
              <a:buNone/>
              <a:defRPr sz="1481" b="1"/>
            </a:lvl4pPr>
            <a:lvl5pPr marL="1645734" indent="0">
              <a:buNone/>
              <a:defRPr sz="1481" b="1"/>
            </a:lvl5pPr>
            <a:lvl6pPr marL="2057156" indent="0">
              <a:buNone/>
              <a:defRPr sz="1481" b="1"/>
            </a:lvl6pPr>
            <a:lvl7pPr marL="2468589" indent="0">
              <a:buNone/>
              <a:defRPr sz="1481" b="1"/>
            </a:lvl7pPr>
            <a:lvl8pPr marL="2880018" indent="0">
              <a:buNone/>
              <a:defRPr sz="1481" b="1"/>
            </a:lvl8pPr>
            <a:lvl9pPr marL="3291448" indent="0">
              <a:buNone/>
              <a:defRPr sz="1481" b="1"/>
            </a:lvl9pPr>
          </a:lstStyle>
          <a:p>
            <a:pPr lvl="0"/>
            <a:r>
              <a:rPr lang="en-US"/>
              <a:t>Click to edit Master text styles</a:t>
            </a:r>
          </a:p>
        </p:txBody>
      </p:sp>
      <p:sp>
        <p:nvSpPr>
          <p:cNvPr id="4" name="Content Placeholder 3"/>
          <p:cNvSpPr>
            <a:spLocks noGrp="1"/>
          </p:cNvSpPr>
          <p:nvPr>
            <p:ph sz="half" idx="2"/>
          </p:nvPr>
        </p:nvSpPr>
        <p:spPr>
          <a:xfrm>
            <a:off x="580581" y="2013602"/>
            <a:ext cx="5130399" cy="3658286"/>
          </a:xfrm>
        </p:spPr>
        <p:txBody>
          <a:bodyPr/>
          <a:lstStyle>
            <a:lvl1pPr>
              <a:defRPr sz="2222"/>
            </a:lvl1pPr>
            <a:lvl2pPr>
              <a:defRPr sz="1852"/>
            </a:lvl2pPr>
            <a:lvl3pPr>
              <a:defRPr sz="1666"/>
            </a:lvl3pPr>
            <a:lvl4pPr>
              <a:defRPr sz="1481"/>
            </a:lvl4pPr>
            <a:lvl5pPr>
              <a:defRPr sz="1481"/>
            </a:lvl5pPr>
            <a:lvl6pPr>
              <a:defRPr sz="1481"/>
            </a:lvl6pPr>
            <a:lvl7pPr>
              <a:defRPr sz="1481"/>
            </a:lvl7pPr>
            <a:lvl8pPr>
              <a:defRPr sz="1481"/>
            </a:lvl8pPr>
            <a:lvl9pPr>
              <a:defRPr sz="148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98447" y="1421281"/>
            <a:ext cx="5132412" cy="592321"/>
          </a:xfrm>
        </p:spPr>
        <p:txBody>
          <a:bodyPr anchor="b"/>
          <a:lstStyle>
            <a:lvl1pPr marL="0" indent="0">
              <a:buNone/>
              <a:defRPr sz="2222" b="1"/>
            </a:lvl1pPr>
            <a:lvl2pPr marL="411435" indent="0">
              <a:buNone/>
              <a:defRPr sz="1852" b="1"/>
            </a:lvl2pPr>
            <a:lvl3pPr marL="822865" indent="0">
              <a:buNone/>
              <a:defRPr sz="1666" b="1"/>
            </a:lvl3pPr>
            <a:lvl4pPr marL="1234296" indent="0">
              <a:buNone/>
              <a:defRPr sz="1481" b="1"/>
            </a:lvl4pPr>
            <a:lvl5pPr marL="1645734" indent="0">
              <a:buNone/>
              <a:defRPr sz="1481" b="1"/>
            </a:lvl5pPr>
            <a:lvl6pPr marL="2057156" indent="0">
              <a:buNone/>
              <a:defRPr sz="1481" b="1"/>
            </a:lvl6pPr>
            <a:lvl7pPr marL="2468589" indent="0">
              <a:buNone/>
              <a:defRPr sz="1481" b="1"/>
            </a:lvl7pPr>
            <a:lvl8pPr marL="2880018" indent="0">
              <a:buNone/>
              <a:defRPr sz="1481" b="1"/>
            </a:lvl8pPr>
            <a:lvl9pPr marL="3291448" indent="0">
              <a:buNone/>
              <a:defRPr sz="1481" b="1"/>
            </a:lvl9pPr>
          </a:lstStyle>
          <a:p>
            <a:pPr lvl="0"/>
            <a:r>
              <a:rPr lang="en-US"/>
              <a:t>Click to edit Master text styles</a:t>
            </a:r>
          </a:p>
        </p:txBody>
      </p:sp>
      <p:sp>
        <p:nvSpPr>
          <p:cNvPr id="6" name="Content Placeholder 5"/>
          <p:cNvSpPr>
            <a:spLocks noGrp="1"/>
          </p:cNvSpPr>
          <p:nvPr>
            <p:ph sz="quarter" idx="4"/>
          </p:nvPr>
        </p:nvSpPr>
        <p:spPr>
          <a:xfrm>
            <a:off x="5898447" y="2013602"/>
            <a:ext cx="5132412" cy="3658286"/>
          </a:xfrm>
        </p:spPr>
        <p:txBody>
          <a:bodyPr/>
          <a:lstStyle>
            <a:lvl1pPr>
              <a:defRPr sz="2222"/>
            </a:lvl1pPr>
            <a:lvl2pPr>
              <a:defRPr sz="1852"/>
            </a:lvl2pPr>
            <a:lvl3pPr>
              <a:defRPr sz="1666"/>
            </a:lvl3pPr>
            <a:lvl4pPr>
              <a:defRPr sz="1481"/>
            </a:lvl4pPr>
            <a:lvl5pPr>
              <a:defRPr sz="1481"/>
            </a:lvl5pPr>
            <a:lvl6pPr>
              <a:defRPr sz="1481"/>
            </a:lvl6pPr>
            <a:lvl7pPr>
              <a:defRPr sz="1481"/>
            </a:lvl7pPr>
            <a:lvl8pPr>
              <a:defRPr sz="1481"/>
            </a:lvl8pPr>
            <a:lvl9pPr>
              <a:defRPr sz="148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80DF9D-1AF8-4BA4-86CB-9A5DE40321E7}" type="datetimeFigureOut">
              <a:rPr kumimoji="0" lang="en-US" sz="1111"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5/28/2022</a:t>
            </a:fld>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9B1AC5-5CAD-4074-8AEB-0F5B1196906C}" type="slidenum">
              <a:rPr kumimoji="0" lang="en-US" sz="1111"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43876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80DF9D-1AF8-4BA4-86CB-9A5DE40321E7}" type="datetimeFigureOut">
              <a:rPr kumimoji="0" lang="en-US" sz="1111"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5/28/2022</a:t>
            </a:fld>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9B1AC5-5CAD-4074-8AEB-0F5B1196906C}" type="slidenum">
              <a:rPr kumimoji="0" lang="en-US" sz="1111"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89519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80DF9D-1AF8-4BA4-86CB-9A5DE40321E7}" type="datetimeFigureOut">
              <a:rPr kumimoji="0" lang="en-US" sz="1111"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5/28/2022</a:t>
            </a:fld>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9B1AC5-5CAD-4074-8AEB-0F5B1196906C}" type="slidenum">
              <a:rPr kumimoji="0" lang="en-US" sz="1111"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97346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0804" y="252802"/>
            <a:ext cx="3820080" cy="1075880"/>
          </a:xfrm>
        </p:spPr>
        <p:txBody>
          <a:bodyPr anchor="b"/>
          <a:lstStyle>
            <a:lvl1pPr algn="l">
              <a:defRPr sz="1852" b="1"/>
            </a:lvl1pPr>
          </a:lstStyle>
          <a:p>
            <a:r>
              <a:rPr lang="en-US"/>
              <a:t>Click to edit Master title style</a:t>
            </a:r>
          </a:p>
        </p:txBody>
      </p:sp>
      <p:sp>
        <p:nvSpPr>
          <p:cNvPr id="3" name="Content Placeholder 2"/>
          <p:cNvSpPr>
            <a:spLocks noGrp="1"/>
          </p:cNvSpPr>
          <p:nvPr>
            <p:ph idx="1"/>
          </p:nvPr>
        </p:nvSpPr>
        <p:spPr>
          <a:xfrm>
            <a:off x="4539750" y="252805"/>
            <a:ext cx="6491111" cy="5419085"/>
          </a:xfrm>
        </p:spPr>
        <p:txBody>
          <a:bodyPr/>
          <a:lstStyle>
            <a:lvl1pPr>
              <a:defRPr sz="2963"/>
            </a:lvl1pPr>
            <a:lvl2pPr>
              <a:defRPr sz="2592"/>
            </a:lvl2pPr>
            <a:lvl3pPr>
              <a:defRPr sz="2222"/>
            </a:lvl3pPr>
            <a:lvl4pPr>
              <a:defRPr sz="1852"/>
            </a:lvl4pPr>
            <a:lvl5pPr>
              <a:defRPr sz="1852"/>
            </a:lvl5pPr>
            <a:lvl6pPr>
              <a:defRPr sz="1852"/>
            </a:lvl6pPr>
            <a:lvl7pPr>
              <a:defRPr sz="1852"/>
            </a:lvl7pPr>
            <a:lvl8pPr>
              <a:defRPr sz="1852"/>
            </a:lvl8pPr>
            <a:lvl9pPr>
              <a:defRPr sz="185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80804" y="1328685"/>
            <a:ext cx="3820080" cy="4343205"/>
          </a:xfrm>
        </p:spPr>
        <p:txBody>
          <a:bodyPr/>
          <a:lstStyle>
            <a:lvl1pPr marL="0" indent="0">
              <a:buNone/>
              <a:defRPr sz="1296"/>
            </a:lvl1pPr>
            <a:lvl2pPr marL="411435" indent="0">
              <a:buNone/>
              <a:defRPr sz="1111"/>
            </a:lvl2pPr>
            <a:lvl3pPr marL="822865" indent="0">
              <a:buNone/>
              <a:defRPr sz="926"/>
            </a:lvl3pPr>
            <a:lvl4pPr marL="1234296" indent="0">
              <a:buNone/>
              <a:defRPr sz="833"/>
            </a:lvl4pPr>
            <a:lvl5pPr marL="1645734" indent="0">
              <a:buNone/>
              <a:defRPr sz="833"/>
            </a:lvl5pPr>
            <a:lvl6pPr marL="2057156" indent="0">
              <a:buNone/>
              <a:defRPr sz="833"/>
            </a:lvl6pPr>
            <a:lvl7pPr marL="2468589" indent="0">
              <a:buNone/>
              <a:defRPr sz="833"/>
            </a:lvl7pPr>
            <a:lvl8pPr marL="2880018" indent="0">
              <a:buNone/>
              <a:defRPr sz="833"/>
            </a:lvl8pPr>
            <a:lvl9pPr marL="329144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80DF9D-1AF8-4BA4-86CB-9A5DE40321E7}" type="datetimeFigureOut">
              <a:rPr kumimoji="0" lang="en-US" sz="1111"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5/28/2022</a:t>
            </a:fld>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9B1AC5-5CAD-4074-8AEB-0F5B1196906C}" type="slidenum">
              <a:rPr kumimoji="0" lang="en-US" sz="1111"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53335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75924" y="4444620"/>
            <a:ext cx="6966857" cy="524712"/>
          </a:xfrm>
        </p:spPr>
        <p:txBody>
          <a:bodyPr anchor="b"/>
          <a:lstStyle>
            <a:lvl1pPr algn="l">
              <a:defRPr sz="1852" b="1"/>
            </a:lvl1pPr>
          </a:lstStyle>
          <a:p>
            <a:r>
              <a:rPr lang="en-US"/>
              <a:t>Click to edit Master title style</a:t>
            </a:r>
          </a:p>
        </p:txBody>
      </p:sp>
      <p:sp>
        <p:nvSpPr>
          <p:cNvPr id="3" name="Picture Placeholder 2"/>
          <p:cNvSpPr>
            <a:spLocks noGrp="1"/>
          </p:cNvSpPr>
          <p:nvPr>
            <p:ph type="pic" idx="1"/>
          </p:nvPr>
        </p:nvSpPr>
        <p:spPr>
          <a:xfrm>
            <a:off x="2275924" y="567340"/>
            <a:ext cx="6966857" cy="3809673"/>
          </a:xfrm>
        </p:spPr>
        <p:txBody>
          <a:bodyPr/>
          <a:lstStyle>
            <a:lvl1pPr marL="0" indent="0">
              <a:buNone/>
              <a:defRPr sz="2963"/>
            </a:lvl1pPr>
            <a:lvl2pPr marL="411435" indent="0">
              <a:buNone/>
              <a:defRPr sz="2592"/>
            </a:lvl2pPr>
            <a:lvl3pPr marL="822865" indent="0">
              <a:buNone/>
              <a:defRPr sz="2222"/>
            </a:lvl3pPr>
            <a:lvl4pPr marL="1234296" indent="0">
              <a:buNone/>
              <a:defRPr sz="1852"/>
            </a:lvl4pPr>
            <a:lvl5pPr marL="1645734" indent="0">
              <a:buNone/>
              <a:defRPr sz="1852"/>
            </a:lvl5pPr>
            <a:lvl6pPr marL="2057156" indent="0">
              <a:buNone/>
              <a:defRPr sz="1852"/>
            </a:lvl6pPr>
            <a:lvl7pPr marL="2468589" indent="0">
              <a:buNone/>
              <a:defRPr sz="1852"/>
            </a:lvl7pPr>
            <a:lvl8pPr marL="2880018" indent="0">
              <a:buNone/>
              <a:defRPr sz="1852"/>
            </a:lvl8pPr>
            <a:lvl9pPr marL="3291448" indent="0">
              <a:buNone/>
              <a:defRPr sz="1852"/>
            </a:lvl9pPr>
          </a:lstStyle>
          <a:p>
            <a:endParaRPr lang="en-US"/>
          </a:p>
        </p:txBody>
      </p:sp>
      <p:sp>
        <p:nvSpPr>
          <p:cNvPr id="4" name="Text Placeholder 3"/>
          <p:cNvSpPr>
            <a:spLocks noGrp="1"/>
          </p:cNvSpPr>
          <p:nvPr>
            <p:ph type="body" sz="half" idx="2"/>
          </p:nvPr>
        </p:nvSpPr>
        <p:spPr>
          <a:xfrm>
            <a:off x="2275924" y="4969333"/>
            <a:ext cx="6966857" cy="745179"/>
          </a:xfrm>
        </p:spPr>
        <p:txBody>
          <a:bodyPr/>
          <a:lstStyle>
            <a:lvl1pPr marL="0" indent="0">
              <a:buNone/>
              <a:defRPr sz="1296"/>
            </a:lvl1pPr>
            <a:lvl2pPr marL="411435" indent="0">
              <a:buNone/>
              <a:defRPr sz="1111"/>
            </a:lvl2pPr>
            <a:lvl3pPr marL="822865" indent="0">
              <a:buNone/>
              <a:defRPr sz="926"/>
            </a:lvl3pPr>
            <a:lvl4pPr marL="1234296" indent="0">
              <a:buNone/>
              <a:defRPr sz="833"/>
            </a:lvl4pPr>
            <a:lvl5pPr marL="1645734" indent="0">
              <a:buNone/>
              <a:defRPr sz="833"/>
            </a:lvl5pPr>
            <a:lvl6pPr marL="2057156" indent="0">
              <a:buNone/>
              <a:defRPr sz="833"/>
            </a:lvl6pPr>
            <a:lvl7pPr marL="2468589" indent="0">
              <a:buNone/>
              <a:defRPr sz="833"/>
            </a:lvl7pPr>
            <a:lvl8pPr marL="2880018" indent="0">
              <a:buNone/>
              <a:defRPr sz="833"/>
            </a:lvl8pPr>
            <a:lvl9pPr marL="329144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80DF9D-1AF8-4BA4-86CB-9A5DE40321E7}" type="datetimeFigureOut">
              <a:rPr kumimoji="0" lang="en-US" sz="1111"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5/28/2022</a:t>
            </a:fld>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9B1AC5-5CAD-4074-8AEB-0F5B1196906C}" type="slidenum">
              <a:rPr kumimoji="0" lang="en-US" sz="1111"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17874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0785" y="254273"/>
            <a:ext cx="10450287" cy="1058243"/>
          </a:xfrm>
          <a:prstGeom prst="rect">
            <a:avLst/>
          </a:prstGeom>
        </p:spPr>
        <p:txBody>
          <a:bodyPr vert="horz" lIns="88875" tIns="44437" rIns="88875" bIns="44437" rtlCol="0" anchor="ctr">
            <a:normAutofit/>
          </a:bodyPr>
          <a:lstStyle/>
          <a:p>
            <a:r>
              <a:rPr lang="en-US"/>
              <a:t>Click to edit Master title style</a:t>
            </a:r>
          </a:p>
        </p:txBody>
      </p:sp>
      <p:sp>
        <p:nvSpPr>
          <p:cNvPr id="3" name="Text Placeholder 2"/>
          <p:cNvSpPr>
            <a:spLocks noGrp="1"/>
          </p:cNvSpPr>
          <p:nvPr>
            <p:ph type="body" idx="1"/>
          </p:nvPr>
        </p:nvSpPr>
        <p:spPr>
          <a:xfrm>
            <a:off x="580785" y="1481765"/>
            <a:ext cx="10450287" cy="4190347"/>
          </a:xfrm>
          <a:prstGeom prst="rect">
            <a:avLst/>
          </a:prstGeom>
        </p:spPr>
        <p:txBody>
          <a:bodyPr vert="horz" lIns="88875" tIns="44437" rIns="88875" bIns="4443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80572" y="5885229"/>
            <a:ext cx="2709333" cy="338050"/>
          </a:xfrm>
          <a:prstGeom prst="rect">
            <a:avLst/>
          </a:prstGeom>
        </p:spPr>
        <p:txBody>
          <a:bodyPr vert="horz" lIns="88875" tIns="44437" rIns="88875" bIns="44437" rtlCol="0" anchor="ctr"/>
          <a:lstStyle>
            <a:lvl1pPr algn="l">
              <a:defRPr sz="1111">
                <a:solidFill>
                  <a:schemeClr val="tx1">
                    <a:tint val="75000"/>
                  </a:schemeClr>
                </a:solidFill>
              </a:defRPr>
            </a:lvl1pPr>
          </a:lstStyle>
          <a:p>
            <a:pPr marL="0" marR="0" lvl="0" indent="0" algn="l" defTabSz="822865" rtl="0" eaLnBrk="1" fontAlgn="auto" latinLnBrk="0" hangingPunct="1">
              <a:lnSpc>
                <a:spcPct val="100000"/>
              </a:lnSpc>
              <a:spcBef>
                <a:spcPts val="0"/>
              </a:spcBef>
              <a:spcAft>
                <a:spcPts val="0"/>
              </a:spcAft>
              <a:buClrTx/>
              <a:buSzTx/>
              <a:buFontTx/>
              <a:buNone/>
              <a:tabLst/>
              <a:defRPr/>
            </a:pPr>
            <a:fld id="{CC80DF9D-1AF8-4BA4-86CB-9A5DE40321E7}" type="datetimeFigureOut">
              <a:rPr kumimoji="0" lang="en-US" sz="1111"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822865" rtl="0" eaLnBrk="1" fontAlgn="auto" latinLnBrk="0" hangingPunct="1">
                <a:lnSpc>
                  <a:spcPct val="100000"/>
                </a:lnSpc>
                <a:spcBef>
                  <a:spcPts val="0"/>
                </a:spcBef>
                <a:spcAft>
                  <a:spcPts val="0"/>
                </a:spcAft>
                <a:buClrTx/>
                <a:buSzTx/>
                <a:buFontTx/>
                <a:buNone/>
                <a:tabLst/>
                <a:defRPr/>
              </a:pPr>
              <a:t>5/28/2022</a:t>
            </a:fld>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967240" y="5885229"/>
            <a:ext cx="3676952" cy="338050"/>
          </a:xfrm>
          <a:prstGeom prst="rect">
            <a:avLst/>
          </a:prstGeom>
        </p:spPr>
        <p:txBody>
          <a:bodyPr vert="horz" lIns="88875" tIns="44437" rIns="88875" bIns="44437" rtlCol="0" anchor="ctr"/>
          <a:lstStyle>
            <a:lvl1pPr algn="ctr">
              <a:defRPr sz="1111">
                <a:solidFill>
                  <a:schemeClr val="tx1">
                    <a:tint val="75000"/>
                  </a:schemeClr>
                </a:solidFill>
              </a:defRPr>
            </a:lvl1pPr>
          </a:lstStyle>
          <a:p>
            <a:pPr marL="0" marR="0" lvl="0" indent="0" algn="ctr" defTabSz="822865" rtl="0" eaLnBrk="1" fontAlgn="auto" latinLnBrk="0" hangingPunct="1">
              <a:lnSpc>
                <a:spcPct val="100000"/>
              </a:lnSpc>
              <a:spcBef>
                <a:spcPts val="0"/>
              </a:spcBef>
              <a:spcAft>
                <a:spcPts val="0"/>
              </a:spcAft>
              <a:buClrTx/>
              <a:buSzTx/>
              <a:buFontTx/>
              <a:buNone/>
              <a:tabLst/>
              <a:defRPr/>
            </a:pPr>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321524" y="5885229"/>
            <a:ext cx="2709333" cy="338050"/>
          </a:xfrm>
          <a:prstGeom prst="rect">
            <a:avLst/>
          </a:prstGeom>
        </p:spPr>
        <p:txBody>
          <a:bodyPr vert="horz" lIns="88875" tIns="44437" rIns="88875" bIns="44437" rtlCol="0" anchor="ctr"/>
          <a:lstStyle>
            <a:lvl1pPr algn="r">
              <a:defRPr sz="1111">
                <a:solidFill>
                  <a:schemeClr val="tx1">
                    <a:tint val="75000"/>
                  </a:schemeClr>
                </a:solidFill>
              </a:defRPr>
            </a:lvl1pPr>
          </a:lstStyle>
          <a:p>
            <a:pPr marL="0" marR="0" lvl="0" indent="0" algn="r" defTabSz="822865" rtl="0" eaLnBrk="1" fontAlgn="auto" latinLnBrk="0" hangingPunct="1">
              <a:lnSpc>
                <a:spcPct val="100000"/>
              </a:lnSpc>
              <a:spcBef>
                <a:spcPts val="0"/>
              </a:spcBef>
              <a:spcAft>
                <a:spcPts val="0"/>
              </a:spcAft>
              <a:buClrTx/>
              <a:buSzTx/>
              <a:buFontTx/>
              <a:buNone/>
              <a:tabLst/>
              <a:defRPr/>
            </a:pPr>
            <a:fld id="{B29B1AC5-5CAD-4074-8AEB-0F5B1196906C}" type="slidenum">
              <a:rPr kumimoji="0" lang="en-US" sz="1111"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822865" rtl="0" eaLnBrk="1" fontAlgn="auto" latinLnBrk="0" hangingPunct="1">
                <a:lnSpc>
                  <a:spcPct val="100000"/>
                </a:lnSpc>
                <a:spcBef>
                  <a:spcPts val="0"/>
                </a:spcBef>
                <a:spcAft>
                  <a:spcPts val="0"/>
                </a:spcAft>
                <a:buClrTx/>
                <a:buSzTx/>
                <a:buFontTx/>
                <a:buNone/>
                <a:tabLst/>
                <a:defRPr/>
              </a:pPr>
              <a:t>‹#›</a:t>
            </a:fld>
            <a:endParaRPr kumimoji="0" lang="en-US" sz="1111"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719324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822865" rtl="0" eaLnBrk="1" latinLnBrk="0" hangingPunct="1">
        <a:spcBef>
          <a:spcPct val="0"/>
        </a:spcBef>
        <a:buNone/>
        <a:defRPr sz="4074" kern="1200">
          <a:solidFill>
            <a:schemeClr val="tx1"/>
          </a:solidFill>
          <a:latin typeface="+mj-lt"/>
          <a:ea typeface="+mj-ea"/>
          <a:cs typeface="+mj-cs"/>
        </a:defRPr>
      </a:lvl1pPr>
    </p:titleStyle>
    <p:bodyStyle>
      <a:lvl1pPr marL="308578" indent="-308578" algn="l" defTabSz="822865" rtl="0" eaLnBrk="1" latinLnBrk="0" hangingPunct="1">
        <a:spcBef>
          <a:spcPct val="20000"/>
        </a:spcBef>
        <a:buFont typeface="Arial" pitchFamily="34" charset="0"/>
        <a:buChar char="•"/>
        <a:defRPr sz="2963" kern="1200">
          <a:solidFill>
            <a:schemeClr val="tx1"/>
          </a:solidFill>
          <a:latin typeface="+mn-lt"/>
          <a:ea typeface="+mn-ea"/>
          <a:cs typeface="+mn-cs"/>
        </a:defRPr>
      </a:lvl1pPr>
      <a:lvl2pPr marL="668572" indent="-257170" algn="l" defTabSz="822865" rtl="0" eaLnBrk="1" latinLnBrk="0" hangingPunct="1">
        <a:spcBef>
          <a:spcPct val="20000"/>
        </a:spcBef>
        <a:buFont typeface="Arial" pitchFamily="34" charset="0"/>
        <a:buChar char="–"/>
        <a:defRPr sz="2592" kern="1200">
          <a:solidFill>
            <a:schemeClr val="tx1"/>
          </a:solidFill>
          <a:latin typeface="+mn-lt"/>
          <a:ea typeface="+mn-ea"/>
          <a:cs typeface="+mn-cs"/>
        </a:defRPr>
      </a:lvl2pPr>
      <a:lvl3pPr marL="1028575" indent="-205713" algn="l" defTabSz="822865" rtl="0" eaLnBrk="1" latinLnBrk="0" hangingPunct="1">
        <a:spcBef>
          <a:spcPct val="20000"/>
        </a:spcBef>
        <a:buFont typeface="Arial" pitchFamily="34" charset="0"/>
        <a:buChar char="•"/>
        <a:defRPr sz="2222" kern="1200">
          <a:solidFill>
            <a:schemeClr val="tx1"/>
          </a:solidFill>
          <a:latin typeface="+mn-lt"/>
          <a:ea typeface="+mn-ea"/>
          <a:cs typeface="+mn-cs"/>
        </a:defRPr>
      </a:lvl3pPr>
      <a:lvl4pPr marL="1440012" indent="-205713" algn="l" defTabSz="822865" rtl="0" eaLnBrk="1" latinLnBrk="0" hangingPunct="1">
        <a:spcBef>
          <a:spcPct val="20000"/>
        </a:spcBef>
        <a:buFont typeface="Arial" pitchFamily="34" charset="0"/>
        <a:buChar char="–"/>
        <a:defRPr sz="1852" kern="1200">
          <a:solidFill>
            <a:schemeClr val="tx1"/>
          </a:solidFill>
          <a:latin typeface="+mn-lt"/>
          <a:ea typeface="+mn-ea"/>
          <a:cs typeface="+mn-cs"/>
        </a:defRPr>
      </a:lvl4pPr>
      <a:lvl5pPr marL="1851435" indent="-205713" algn="l" defTabSz="822865" rtl="0" eaLnBrk="1" latinLnBrk="0" hangingPunct="1">
        <a:spcBef>
          <a:spcPct val="20000"/>
        </a:spcBef>
        <a:buFont typeface="Arial" pitchFamily="34" charset="0"/>
        <a:buChar char="»"/>
        <a:defRPr sz="1852" kern="1200">
          <a:solidFill>
            <a:schemeClr val="tx1"/>
          </a:solidFill>
          <a:latin typeface="+mn-lt"/>
          <a:ea typeface="+mn-ea"/>
          <a:cs typeface="+mn-cs"/>
        </a:defRPr>
      </a:lvl5pPr>
      <a:lvl6pPr marL="2262871" indent="-205713" algn="l" defTabSz="822865" rtl="0" eaLnBrk="1" latinLnBrk="0" hangingPunct="1">
        <a:spcBef>
          <a:spcPct val="20000"/>
        </a:spcBef>
        <a:buFont typeface="Arial" pitchFamily="34" charset="0"/>
        <a:buChar char="•"/>
        <a:defRPr sz="1852" kern="1200">
          <a:solidFill>
            <a:schemeClr val="tx1"/>
          </a:solidFill>
          <a:latin typeface="+mn-lt"/>
          <a:ea typeface="+mn-ea"/>
          <a:cs typeface="+mn-cs"/>
        </a:defRPr>
      </a:lvl6pPr>
      <a:lvl7pPr marL="2674287" indent="-205713" algn="l" defTabSz="822865" rtl="0" eaLnBrk="1" latinLnBrk="0" hangingPunct="1">
        <a:spcBef>
          <a:spcPct val="20000"/>
        </a:spcBef>
        <a:buFont typeface="Arial" pitchFamily="34" charset="0"/>
        <a:buChar char="•"/>
        <a:defRPr sz="1852" kern="1200">
          <a:solidFill>
            <a:schemeClr val="tx1"/>
          </a:solidFill>
          <a:latin typeface="+mn-lt"/>
          <a:ea typeface="+mn-ea"/>
          <a:cs typeface="+mn-cs"/>
        </a:defRPr>
      </a:lvl7pPr>
      <a:lvl8pPr marL="3085734" indent="-205713" algn="l" defTabSz="822865" rtl="0" eaLnBrk="1" latinLnBrk="0" hangingPunct="1">
        <a:spcBef>
          <a:spcPct val="20000"/>
        </a:spcBef>
        <a:buFont typeface="Arial" pitchFamily="34" charset="0"/>
        <a:buChar char="•"/>
        <a:defRPr sz="1852" kern="1200">
          <a:solidFill>
            <a:schemeClr val="tx1"/>
          </a:solidFill>
          <a:latin typeface="+mn-lt"/>
          <a:ea typeface="+mn-ea"/>
          <a:cs typeface="+mn-cs"/>
        </a:defRPr>
      </a:lvl8pPr>
      <a:lvl9pPr marL="3497175" indent="-205713" algn="l" defTabSz="822865" rtl="0" eaLnBrk="1" latinLnBrk="0" hangingPunct="1">
        <a:spcBef>
          <a:spcPct val="20000"/>
        </a:spcBef>
        <a:buFont typeface="Arial" pitchFamily="34" charset="0"/>
        <a:buChar char="•"/>
        <a:defRPr sz="1852" kern="1200">
          <a:solidFill>
            <a:schemeClr val="tx1"/>
          </a:solidFill>
          <a:latin typeface="+mn-lt"/>
          <a:ea typeface="+mn-ea"/>
          <a:cs typeface="+mn-cs"/>
        </a:defRPr>
      </a:lvl9pPr>
    </p:bodyStyle>
    <p:otherStyle>
      <a:defPPr>
        <a:defRPr lang="en-US"/>
      </a:defPPr>
      <a:lvl1pPr marL="0" algn="l" defTabSz="822865" rtl="0" eaLnBrk="1" latinLnBrk="0" hangingPunct="1">
        <a:defRPr sz="1666" kern="1200">
          <a:solidFill>
            <a:schemeClr val="tx1"/>
          </a:solidFill>
          <a:latin typeface="+mn-lt"/>
          <a:ea typeface="+mn-ea"/>
          <a:cs typeface="+mn-cs"/>
        </a:defRPr>
      </a:lvl1pPr>
      <a:lvl2pPr marL="411435" algn="l" defTabSz="822865" rtl="0" eaLnBrk="1" latinLnBrk="0" hangingPunct="1">
        <a:defRPr sz="1666" kern="1200">
          <a:solidFill>
            <a:schemeClr val="tx1"/>
          </a:solidFill>
          <a:latin typeface="+mn-lt"/>
          <a:ea typeface="+mn-ea"/>
          <a:cs typeface="+mn-cs"/>
        </a:defRPr>
      </a:lvl2pPr>
      <a:lvl3pPr marL="822865" algn="l" defTabSz="822865" rtl="0" eaLnBrk="1" latinLnBrk="0" hangingPunct="1">
        <a:defRPr sz="1666" kern="1200">
          <a:solidFill>
            <a:schemeClr val="tx1"/>
          </a:solidFill>
          <a:latin typeface="+mn-lt"/>
          <a:ea typeface="+mn-ea"/>
          <a:cs typeface="+mn-cs"/>
        </a:defRPr>
      </a:lvl3pPr>
      <a:lvl4pPr marL="1234296" algn="l" defTabSz="822865" rtl="0" eaLnBrk="1" latinLnBrk="0" hangingPunct="1">
        <a:defRPr sz="1666" kern="1200">
          <a:solidFill>
            <a:schemeClr val="tx1"/>
          </a:solidFill>
          <a:latin typeface="+mn-lt"/>
          <a:ea typeface="+mn-ea"/>
          <a:cs typeface="+mn-cs"/>
        </a:defRPr>
      </a:lvl4pPr>
      <a:lvl5pPr marL="1645734" algn="l" defTabSz="822865" rtl="0" eaLnBrk="1" latinLnBrk="0" hangingPunct="1">
        <a:defRPr sz="1666" kern="1200">
          <a:solidFill>
            <a:schemeClr val="tx1"/>
          </a:solidFill>
          <a:latin typeface="+mn-lt"/>
          <a:ea typeface="+mn-ea"/>
          <a:cs typeface="+mn-cs"/>
        </a:defRPr>
      </a:lvl5pPr>
      <a:lvl6pPr marL="2057156" algn="l" defTabSz="822865" rtl="0" eaLnBrk="1" latinLnBrk="0" hangingPunct="1">
        <a:defRPr sz="1666" kern="1200">
          <a:solidFill>
            <a:schemeClr val="tx1"/>
          </a:solidFill>
          <a:latin typeface="+mn-lt"/>
          <a:ea typeface="+mn-ea"/>
          <a:cs typeface="+mn-cs"/>
        </a:defRPr>
      </a:lvl6pPr>
      <a:lvl7pPr marL="2468589" algn="l" defTabSz="822865" rtl="0" eaLnBrk="1" latinLnBrk="0" hangingPunct="1">
        <a:defRPr sz="1666" kern="1200">
          <a:solidFill>
            <a:schemeClr val="tx1"/>
          </a:solidFill>
          <a:latin typeface="+mn-lt"/>
          <a:ea typeface="+mn-ea"/>
          <a:cs typeface="+mn-cs"/>
        </a:defRPr>
      </a:lvl7pPr>
      <a:lvl8pPr marL="2880018" algn="l" defTabSz="822865" rtl="0" eaLnBrk="1" latinLnBrk="0" hangingPunct="1">
        <a:defRPr sz="1666" kern="1200">
          <a:solidFill>
            <a:schemeClr val="tx1"/>
          </a:solidFill>
          <a:latin typeface="+mn-lt"/>
          <a:ea typeface="+mn-ea"/>
          <a:cs typeface="+mn-cs"/>
        </a:defRPr>
      </a:lvl8pPr>
      <a:lvl9pPr marL="3291448" algn="l" defTabSz="822865" rtl="0" eaLnBrk="1" latinLnBrk="0" hangingPunct="1">
        <a:defRPr sz="166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gif"/><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wmf"/></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7197634" y="251985"/>
            <a:ext cx="4892344" cy="6297837"/>
          </a:xfrm>
          <a:prstGeom prst="rect">
            <a:avLst/>
          </a:prstGeom>
          <a:noFill/>
          <a:ln w="9525">
            <a:noFill/>
            <a:miter lim="800000"/>
            <a:headEnd/>
            <a:tailEnd/>
          </a:ln>
        </p:spPr>
      </p:pic>
      <p:sp>
        <p:nvSpPr>
          <p:cNvPr id="3" name="Subtitle 2"/>
          <p:cNvSpPr>
            <a:spLocks noGrp="1"/>
          </p:cNvSpPr>
          <p:nvPr>
            <p:ph type="subTitle" idx="1"/>
          </p:nvPr>
        </p:nvSpPr>
        <p:spPr>
          <a:xfrm>
            <a:off x="1181057" y="170104"/>
            <a:ext cx="5106441" cy="2416193"/>
          </a:xfrm>
        </p:spPr>
        <p:txBody>
          <a:bodyPr>
            <a:noAutofit/>
          </a:bodyPr>
          <a:lstStyle/>
          <a:p>
            <a:pPr rtl="1"/>
            <a:r>
              <a:rPr lang="he-IL" sz="2407" dirty="0">
                <a:solidFill>
                  <a:srgbClr val="FFC000"/>
                </a:solidFill>
              </a:rPr>
              <a:t>שי שן-אור</a:t>
            </a:r>
            <a:endParaRPr lang="en-US" sz="2407" dirty="0">
              <a:solidFill>
                <a:srgbClr val="FFC000"/>
              </a:solidFill>
            </a:endParaRPr>
          </a:p>
          <a:p>
            <a:pPr rtl="1"/>
            <a:r>
              <a:rPr lang="he-IL" sz="2407" dirty="0">
                <a:solidFill>
                  <a:schemeClr val="bg1"/>
                </a:solidFill>
              </a:rPr>
              <a:t>המעבדה לאימונולוגיה מערכתית</a:t>
            </a:r>
          </a:p>
          <a:p>
            <a:pPr rtl="1"/>
            <a:r>
              <a:rPr lang="he-IL" sz="2407" dirty="0">
                <a:solidFill>
                  <a:schemeClr val="bg1"/>
                </a:solidFill>
              </a:rPr>
              <a:t> ורפואה מותאמת אישית</a:t>
            </a:r>
            <a:endParaRPr lang="en-US" sz="2407" dirty="0">
              <a:solidFill>
                <a:schemeClr val="bg1"/>
              </a:solidFill>
            </a:endParaRPr>
          </a:p>
          <a:p>
            <a:pPr rtl="1"/>
            <a:endParaRPr lang="en-US" sz="2407" dirty="0">
              <a:solidFill>
                <a:srgbClr val="FFC000"/>
              </a:solidFill>
            </a:endParaRPr>
          </a:p>
          <a:p>
            <a:pPr rtl="1"/>
            <a:r>
              <a:rPr lang="he-IL" sz="2222" dirty="0">
                <a:solidFill>
                  <a:srgbClr val="FFC000"/>
                </a:solidFill>
              </a:rPr>
              <a:t>המחלקה לאימונולוגיה</a:t>
            </a:r>
          </a:p>
          <a:p>
            <a:pPr rtl="1"/>
            <a:r>
              <a:rPr lang="he-IL" sz="2222" dirty="0">
                <a:solidFill>
                  <a:srgbClr val="FFC000"/>
                </a:solidFill>
              </a:rPr>
              <a:t>  הפקולטה לרפואה ע"ש רפפורט</a:t>
            </a:r>
            <a:endParaRPr lang="en-US" sz="2222" dirty="0">
              <a:solidFill>
                <a:srgbClr val="FFC000"/>
              </a:solidFill>
            </a:endParaRPr>
          </a:p>
          <a:p>
            <a:pPr rtl="1"/>
            <a:r>
              <a:rPr lang="he-IL" sz="2222" dirty="0">
                <a:solidFill>
                  <a:srgbClr val="FFC000"/>
                </a:solidFill>
              </a:rPr>
              <a:t>הטכניון</a:t>
            </a:r>
            <a:endParaRPr lang="en-US" sz="2222" dirty="0">
              <a:solidFill>
                <a:srgbClr val="FFC000"/>
              </a:solidFill>
            </a:endParaRPr>
          </a:p>
          <a:p>
            <a:pPr rtl="1"/>
            <a:endParaRPr lang="en-US" sz="2222" dirty="0">
              <a:solidFill>
                <a:srgbClr val="FFC000"/>
              </a:solidFill>
            </a:endParaRPr>
          </a:p>
          <a:p>
            <a:pPr rtl="1"/>
            <a:r>
              <a:rPr lang="en-US" sz="2407" dirty="0">
                <a:solidFill>
                  <a:schemeClr val="bg1"/>
                </a:solidFill>
              </a:rPr>
              <a:t>shenorr@technion.ac.il</a:t>
            </a:r>
          </a:p>
          <a:p>
            <a:pPr rtl="1"/>
            <a:endParaRPr lang="en-US" sz="2407" dirty="0">
              <a:solidFill>
                <a:srgbClr val="FFFF00"/>
              </a:solidFill>
            </a:endParaRPr>
          </a:p>
          <a:p>
            <a:pPr rtl="1"/>
            <a:endParaRPr lang="en-US" sz="2407" dirty="0">
              <a:solidFill>
                <a:schemeClr val="bg1"/>
              </a:solidFill>
            </a:endParaRPr>
          </a:p>
          <a:p>
            <a:pPr rtl="1"/>
            <a:endParaRPr lang="en-US" sz="2407" dirty="0">
              <a:solidFill>
                <a:srgbClr val="FFC000"/>
              </a:solidFill>
            </a:endParaRPr>
          </a:p>
        </p:txBody>
      </p:sp>
      <p:sp>
        <p:nvSpPr>
          <p:cNvPr id="5" name="TextBox 4"/>
          <p:cNvSpPr txBox="1"/>
          <p:nvPr/>
        </p:nvSpPr>
        <p:spPr>
          <a:xfrm>
            <a:off x="6960214" y="6539914"/>
            <a:ext cx="3296842" cy="254032"/>
          </a:xfrm>
          <a:prstGeom prst="rect">
            <a:avLst/>
          </a:prstGeom>
          <a:noFill/>
        </p:spPr>
        <p:txBody>
          <a:bodyPr wrap="none" lIns="82285" tIns="41142" rIns="82285" bIns="41142" rtlCol="0">
            <a:spAutoFit/>
          </a:bodyPr>
          <a:lstStyle/>
          <a:p>
            <a:pPr marL="0" marR="0" lvl="0" indent="0" algn="l" defTabSz="822769" rtl="0" eaLnBrk="1" fontAlgn="auto" latinLnBrk="0" hangingPunct="1">
              <a:lnSpc>
                <a:spcPct val="100000"/>
              </a:lnSpc>
              <a:spcBef>
                <a:spcPts val="0"/>
              </a:spcBef>
              <a:spcAft>
                <a:spcPts val="0"/>
              </a:spcAft>
              <a:buClrTx/>
              <a:buSzTx/>
              <a:buFontTx/>
              <a:buNone/>
              <a:tabLst/>
              <a:defRPr/>
            </a:pPr>
            <a:r>
              <a:rPr kumimoji="0" lang="en-US" sz="1111" b="0" i="0" u="none" strike="noStrike" kern="1200" cap="none" spc="0" normalizeH="0" baseline="0" noProof="0" dirty="0">
                <a:ln>
                  <a:noFill/>
                </a:ln>
                <a:solidFill>
                  <a:prstClr val="white"/>
                </a:solidFill>
                <a:effectLst/>
                <a:uLnTx/>
                <a:uFillTx/>
                <a:latin typeface="Calibri"/>
                <a:ea typeface="+mn-ea"/>
                <a:cs typeface="+mn-cs"/>
              </a:rPr>
              <a:t>Figure by Marina </a:t>
            </a:r>
            <a:r>
              <a:rPr kumimoji="0" lang="en-US" sz="1111" b="0" i="0" u="none" strike="noStrike" kern="1200" cap="none" spc="0" normalizeH="0" baseline="0" noProof="0" dirty="0" err="1">
                <a:ln>
                  <a:noFill/>
                </a:ln>
                <a:solidFill>
                  <a:prstClr val="white"/>
                </a:solidFill>
                <a:effectLst/>
                <a:uLnTx/>
                <a:uFillTx/>
                <a:latin typeface="Calibri"/>
                <a:ea typeface="+mn-ea"/>
                <a:cs typeface="+mn-cs"/>
              </a:rPr>
              <a:t>Sirota</a:t>
            </a:r>
            <a:r>
              <a:rPr kumimoji="0" lang="en-US" sz="1111" b="0" i="0" u="none" strike="noStrike" kern="1200" cap="none" spc="0" normalizeH="0" baseline="0" noProof="0" dirty="0">
                <a:ln>
                  <a:noFill/>
                </a:ln>
                <a:solidFill>
                  <a:prstClr val="white"/>
                </a:solidFill>
                <a:effectLst/>
                <a:uLnTx/>
                <a:uFillTx/>
                <a:latin typeface="Calibri"/>
                <a:ea typeface="+mn-ea"/>
                <a:cs typeface="+mn-cs"/>
              </a:rPr>
              <a:t> using </a:t>
            </a:r>
            <a:r>
              <a:rPr kumimoji="0" lang="en-US" sz="1111" b="0" i="0" u="none" strike="noStrike" kern="1200" cap="none" spc="0" normalizeH="0" baseline="0" noProof="0" dirty="0" err="1">
                <a:ln>
                  <a:noFill/>
                </a:ln>
                <a:solidFill>
                  <a:prstClr val="white"/>
                </a:solidFill>
                <a:effectLst/>
                <a:uLnTx/>
                <a:uFillTx/>
                <a:latin typeface="Calibri"/>
                <a:ea typeface="+mn-ea"/>
                <a:cs typeface="+mn-cs"/>
              </a:rPr>
              <a:t>iStockPhoto</a:t>
            </a:r>
            <a:r>
              <a:rPr kumimoji="0" lang="en-US" sz="1111" b="0" i="0" u="none" strike="noStrike" kern="1200" cap="none" spc="0" normalizeH="0" baseline="0" noProof="0" dirty="0">
                <a:ln>
                  <a:noFill/>
                </a:ln>
                <a:solidFill>
                  <a:prstClr val="white"/>
                </a:solidFill>
                <a:effectLst/>
                <a:uLnTx/>
                <a:uFillTx/>
                <a:latin typeface="Calibri"/>
                <a:ea typeface="+mn-ea"/>
                <a:cs typeface="+mn-cs"/>
              </a:rPr>
              <a:t> illustrations</a:t>
            </a:r>
          </a:p>
        </p:txBody>
      </p:sp>
      <p:sp>
        <p:nvSpPr>
          <p:cNvPr id="2" name="Title 1"/>
          <p:cNvSpPr>
            <a:spLocks noGrp="1"/>
          </p:cNvSpPr>
          <p:nvPr>
            <p:ph type="ctrTitle"/>
          </p:nvPr>
        </p:nvSpPr>
        <p:spPr>
          <a:xfrm>
            <a:off x="463613" y="4499598"/>
            <a:ext cx="7734816" cy="1128792"/>
          </a:xfrm>
        </p:spPr>
        <p:txBody>
          <a:bodyPr>
            <a:noAutofit/>
          </a:bodyPr>
          <a:lstStyle/>
          <a:p>
            <a:pPr algn="r" rtl="1"/>
            <a:r>
              <a:rPr lang="he-IL" sz="2777" dirty="0">
                <a:solidFill>
                  <a:srgbClr val="FFC000"/>
                </a:solidFill>
                <a:cs typeface="+mn-cs"/>
              </a:rPr>
              <a:t>דמיון – מוטיבציה קלינית וקללת הרב </a:t>
            </a:r>
            <a:r>
              <a:rPr lang="he-IL" sz="2777" dirty="0" err="1">
                <a:solidFill>
                  <a:srgbClr val="FFC000"/>
                </a:solidFill>
                <a:cs typeface="+mn-cs"/>
              </a:rPr>
              <a:t>מימד</a:t>
            </a:r>
            <a:br>
              <a:rPr lang="he-IL" sz="2777" dirty="0">
                <a:solidFill>
                  <a:srgbClr val="FFC000"/>
                </a:solidFill>
                <a:cs typeface="+mn-cs"/>
              </a:rPr>
            </a:br>
            <a:br>
              <a:rPr lang="en-US" sz="2777" dirty="0">
                <a:solidFill>
                  <a:srgbClr val="FFC000"/>
                </a:solidFill>
                <a:cs typeface="+mn-cs"/>
              </a:rPr>
            </a:br>
            <a:r>
              <a:rPr lang="en-US" sz="2777" dirty="0">
                <a:solidFill>
                  <a:srgbClr val="FFC000"/>
                </a:solidFill>
                <a:cs typeface="+mn-cs"/>
              </a:rPr>
              <a:t>Blessed with the curse of dimensionality</a:t>
            </a:r>
          </a:p>
        </p:txBody>
      </p:sp>
      <p:sp>
        <p:nvSpPr>
          <p:cNvPr id="7" name="Subtitle 2"/>
          <p:cNvSpPr txBox="1">
            <a:spLocks/>
          </p:cNvSpPr>
          <p:nvPr/>
        </p:nvSpPr>
        <p:spPr>
          <a:xfrm>
            <a:off x="1580832" y="5538138"/>
            <a:ext cx="6843302" cy="1622639"/>
          </a:xfrm>
          <a:prstGeom prst="rect">
            <a:avLst/>
          </a:prstGeom>
        </p:spPr>
        <p:txBody>
          <a:bodyPr vert="horz" lIns="82285" tIns="41142" rIns="82285" bIns="41142" rtlCol="0">
            <a:normAutofit/>
          </a:bodyPr>
          <a:lstStyle/>
          <a:p>
            <a:pPr marL="0" marR="0" lvl="0" indent="0" algn="l" defTabSz="822769" rtl="0" eaLnBrk="1" fontAlgn="auto" latinLnBrk="0" hangingPunct="1">
              <a:lnSpc>
                <a:spcPct val="100000"/>
              </a:lnSpc>
              <a:spcBef>
                <a:spcPct val="20000"/>
              </a:spcBef>
              <a:spcAft>
                <a:spcPts val="0"/>
              </a:spcAft>
              <a:buClrTx/>
              <a:buSzTx/>
              <a:buFontTx/>
              <a:buNone/>
              <a:tabLst/>
              <a:defRPr/>
            </a:pPr>
            <a:endParaRPr kumimoji="0" lang="en-US" sz="1852" b="0" i="1" u="none" strike="noStrike" kern="1200" cap="none" spc="0" normalizeH="0" baseline="0" noProof="0" dirty="0">
              <a:ln>
                <a:noFill/>
              </a:ln>
              <a:solidFill>
                <a:srgbClr val="FFFF00"/>
              </a:solidFill>
              <a:effectLst/>
              <a:uLnTx/>
              <a:uFillTx/>
              <a:latin typeface="Calibri"/>
              <a:ea typeface="+mn-ea"/>
              <a:cs typeface="+mn-cs"/>
            </a:endParaRPr>
          </a:p>
        </p:txBody>
      </p:sp>
      <p:pic>
        <p:nvPicPr>
          <p:cNvPr id="9" name="Picture 11"/>
          <p:cNvPicPr>
            <a:picLocks noChangeAspect="1" noChangeArrowheads="1"/>
          </p:cNvPicPr>
          <p:nvPr/>
        </p:nvPicPr>
        <p:blipFill>
          <a:blip r:embed="rId4" cstate="print"/>
          <a:srcRect l="15384" t="5744" r="15384" b="19590"/>
          <a:stretch>
            <a:fillRect/>
          </a:stretch>
        </p:blipFill>
        <p:spPr bwMode="auto">
          <a:xfrm>
            <a:off x="463613" y="169591"/>
            <a:ext cx="717444" cy="1007434"/>
          </a:xfrm>
          <a:prstGeom prst="rect">
            <a:avLst/>
          </a:prstGeom>
          <a:noFill/>
          <a:ln w="9525">
            <a:noFill/>
            <a:miter lim="800000"/>
            <a:headEnd/>
            <a:tailEnd/>
          </a:ln>
        </p:spPr>
      </p:pic>
    </p:spTree>
    <p:extLst>
      <p:ext uri="{BB962C8B-B14F-4D97-AF65-F5344CB8AC3E}">
        <p14:creationId xmlns:p14="http://schemas.microsoft.com/office/powerpoint/2010/main" val="2113367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75771" y="254273"/>
            <a:ext cx="11698515" cy="1058243"/>
          </a:xfrm>
        </p:spPr>
        <p:txBody>
          <a:bodyPr>
            <a:normAutofit fontScale="90000"/>
          </a:bodyPr>
          <a:lstStyle/>
          <a:p>
            <a:r>
              <a:rPr lang="he-IL" dirty="0">
                <a:cs typeface="+mn-cs"/>
              </a:rPr>
              <a:t>קל יותר להגדיר דמיון כשמשמעות הממדים ברורה. </a:t>
            </a:r>
            <a:r>
              <a:rPr lang="he-IL" sz="4400" dirty="0">
                <a:cs typeface="+mn-cs"/>
              </a:rPr>
              <a:t>הרבה יותר קשה </a:t>
            </a:r>
            <a:r>
              <a:rPr lang="he-IL" sz="4400" dirty="0" err="1">
                <a:cs typeface="+mn-cs"/>
              </a:rPr>
              <a:t>כשלא</a:t>
            </a:r>
            <a:r>
              <a:rPr lang="he-IL" sz="4400" dirty="0">
                <a:cs typeface="+mn-cs"/>
              </a:rPr>
              <a:t> מבינים מהם הממדים החשובים</a:t>
            </a:r>
            <a:r>
              <a:rPr lang="he-IL" dirty="0">
                <a:cs typeface="+mn-cs"/>
              </a:rPr>
              <a:t> </a:t>
            </a:r>
            <a:endParaRPr lang="en-US" dirty="0">
              <a:cs typeface="+mn-cs"/>
            </a:endParaRPr>
          </a:p>
        </p:txBody>
      </p:sp>
      <p:pic>
        <p:nvPicPr>
          <p:cNvPr id="1026" name="Picture 2" descr="Image result for human genetics tall sho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2491" y="2506231"/>
            <a:ext cx="3114356" cy="3140025"/>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41"/>
          <p:cNvSpPr/>
          <p:nvPr/>
        </p:nvSpPr>
        <p:spPr>
          <a:xfrm>
            <a:off x="7185626" y="1981590"/>
            <a:ext cx="1766030" cy="4324350"/>
          </a:xfrm>
          <a:prstGeom prst="rect">
            <a:avLst/>
          </a:prstGeom>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3" name="TextBox 42"/>
          <p:cNvSpPr txBox="1"/>
          <p:nvPr/>
        </p:nvSpPr>
        <p:spPr>
          <a:xfrm>
            <a:off x="7287553" y="1312516"/>
            <a:ext cx="2819298" cy="461665"/>
          </a:xfrm>
          <a:prstGeom prst="rect">
            <a:avLst/>
          </a:prstGeom>
          <a:noFill/>
        </p:spPr>
        <p:txBody>
          <a:bodyPr wrap="square" rtlCol="0">
            <a:spAutoFit/>
          </a:bodyPr>
          <a:lstStyle/>
          <a:p>
            <a:r>
              <a:rPr lang="he-IL" sz="2400" dirty="0">
                <a:solidFill>
                  <a:prstClr val="black"/>
                </a:solidFill>
                <a:latin typeface="Calibri" panose="020F0502020204030204"/>
              </a:rPr>
              <a:t>דוגמאות</a:t>
            </a:r>
            <a:endParaRPr lang="en-US" sz="2400" dirty="0">
              <a:solidFill>
                <a:prstClr val="black"/>
              </a:solidFill>
              <a:latin typeface="Calibri" panose="020F0502020204030204"/>
            </a:endParaRPr>
          </a:p>
        </p:txBody>
      </p:sp>
      <p:sp>
        <p:nvSpPr>
          <p:cNvPr id="44" name="TextBox 43"/>
          <p:cNvSpPr txBox="1"/>
          <p:nvPr/>
        </p:nvSpPr>
        <p:spPr>
          <a:xfrm rot="5400000">
            <a:off x="5702352" y="3393531"/>
            <a:ext cx="2071401" cy="461665"/>
          </a:xfrm>
          <a:prstGeom prst="rect">
            <a:avLst/>
          </a:prstGeom>
          <a:noFill/>
        </p:spPr>
        <p:txBody>
          <a:bodyPr wrap="none" rtlCol="0">
            <a:spAutoFit/>
          </a:bodyPr>
          <a:lstStyle/>
          <a:p>
            <a:r>
              <a:rPr lang="he-IL" sz="2400" dirty="0">
                <a:solidFill>
                  <a:prstClr val="black"/>
                </a:solidFill>
                <a:latin typeface="Calibri" panose="020F0502020204030204"/>
              </a:rPr>
              <a:t>ממדים / מדידות</a:t>
            </a:r>
            <a:endParaRPr lang="en-US" sz="2400" dirty="0">
              <a:solidFill>
                <a:prstClr val="black"/>
              </a:solidFill>
              <a:latin typeface="Calibri" panose="020F0502020204030204"/>
            </a:endParaRPr>
          </a:p>
        </p:txBody>
      </p:sp>
      <p:sp>
        <p:nvSpPr>
          <p:cNvPr id="45" name="Rectangle 44"/>
          <p:cNvSpPr/>
          <p:nvPr/>
        </p:nvSpPr>
        <p:spPr>
          <a:xfrm>
            <a:off x="7487390" y="1852555"/>
            <a:ext cx="154381" cy="45898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8061365" y="1838699"/>
            <a:ext cx="154381" cy="458981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4637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45058" name="Picture 2" descr="Image result for the quantified sel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7808"/>
            <a:ext cx="70866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45060" name="Picture 4" descr="http://quantifiedself.com/wp-content/uploads/2011/07/TechReview_July11-Cover-2_x2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203449"/>
            <a:ext cx="2095500" cy="2686051"/>
          </a:xfrm>
          <a:prstGeom prst="rect">
            <a:avLst/>
          </a:prstGeom>
          <a:noFill/>
          <a:extLst>
            <a:ext uri="{909E8E84-426E-40DD-AFC4-6F175D3DCCD1}">
              <a14:hiddenFill xmlns:a14="http://schemas.microsoft.com/office/drawing/2010/main">
                <a:solidFill>
                  <a:srgbClr val="FFFFFF"/>
                </a:solidFill>
              </a14:hiddenFill>
            </a:ext>
          </a:extLst>
        </p:spPr>
      </p:pic>
      <p:pic>
        <p:nvPicPr>
          <p:cNvPr id="45062" name="Picture 6" descr="https://media.licdn.com/mpr/mpr/p/7/005/06d/112/38329b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625" y="2089149"/>
            <a:ext cx="6353175" cy="3171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308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רפואת ממוצעים כנגד חזון הרפואה המותאמת אישית</a:t>
            </a:r>
            <a:endParaRPr lang="en-US" dirty="0"/>
          </a:p>
        </p:txBody>
      </p:sp>
      <p:sp>
        <p:nvSpPr>
          <p:cNvPr id="3" name="Content Placeholder 2"/>
          <p:cNvSpPr>
            <a:spLocks noGrp="1"/>
          </p:cNvSpPr>
          <p:nvPr>
            <p:ph idx="1"/>
          </p:nvPr>
        </p:nvSpPr>
        <p:spPr/>
        <p:txBody>
          <a:bodyPr/>
          <a:lstStyle/>
          <a:p>
            <a:endParaRPr lang="en-US"/>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443" y="1154650"/>
            <a:ext cx="10587038" cy="5505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0188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a:xfrm>
            <a:off x="2136775" y="228600"/>
            <a:ext cx="8153400" cy="990600"/>
          </a:xfrm>
        </p:spPr>
        <p:txBody>
          <a:bodyPr/>
          <a:lstStyle/>
          <a:p>
            <a:r>
              <a:rPr lang="he-IL" dirty="0">
                <a:cs typeface="+mn-cs"/>
              </a:rPr>
              <a:t>כיצד נגדיר דמיון?</a:t>
            </a:r>
            <a:endParaRPr lang="en-US" altLang="en-US" dirty="0">
              <a:cs typeface="+mn-cs"/>
            </a:endParaRPr>
          </a:p>
        </p:txBody>
      </p:sp>
      <p:sp>
        <p:nvSpPr>
          <p:cNvPr id="2" name="Tijdelijke aanduiding voor dianummer 1"/>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80000"/>
              </a:lnSpc>
              <a:spcBef>
                <a:spcPts val="0"/>
              </a:spcBef>
              <a:spcAft>
                <a:spcPts val="0"/>
              </a:spcAft>
              <a:buClrTx/>
              <a:buSzTx/>
              <a:buFontTx/>
              <a:buNone/>
              <a:tabLst/>
              <a:defRPr/>
            </a:pPr>
            <a:fld id="{AB1E35CB-6405-4F02-80CD-2D1670DC6FE3}" type="slidenum">
              <a:rPr kumimoji="0" lang="nl-BE" alt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rPr>
              <a:pPr marL="0" marR="0" lvl="0" indent="0" algn="r" defTabSz="914400" rtl="0" eaLnBrk="1" fontAlgn="auto" latinLnBrk="0" hangingPunct="1">
                <a:lnSpc>
                  <a:spcPct val="80000"/>
                </a:lnSpc>
                <a:spcBef>
                  <a:spcPts val="0"/>
                </a:spcBef>
                <a:spcAft>
                  <a:spcPts val="0"/>
                </a:spcAft>
                <a:buClrTx/>
                <a:buSzTx/>
                <a:buFontTx/>
                <a:buNone/>
                <a:tabLst/>
                <a:defRPr/>
              </a:pPr>
              <a:t>2</a:t>
            </a:fld>
            <a:endParaRPr kumimoji="0" lang="nl-BE" alt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0993" y="1219200"/>
            <a:ext cx="7339173" cy="5504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9707106"/>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he-IL" sz="4000" dirty="0">
                <a:cs typeface="+mn-cs"/>
              </a:rPr>
              <a:t>השתלת איבר דורשת דמיון בין התורם למושתל</a:t>
            </a:r>
            <a:endParaRPr lang="en-US" sz="4000" dirty="0">
              <a:cs typeface="+mn-cs"/>
            </a:endParaRPr>
          </a:p>
        </p:txBody>
      </p:sp>
      <p:sp>
        <p:nvSpPr>
          <p:cNvPr id="3" name="Content Placeholder 2"/>
          <p:cNvSpPr>
            <a:spLocks noGrp="1"/>
          </p:cNvSpPr>
          <p:nvPr>
            <p:ph idx="1"/>
          </p:nvPr>
        </p:nvSpPr>
        <p:spPr/>
        <p:txBody>
          <a:bodyPr/>
          <a:lstStyle/>
          <a:p>
            <a:endParaRPr lang="en-US"/>
          </a:p>
        </p:txBody>
      </p:sp>
      <p:grpSp>
        <p:nvGrpSpPr>
          <p:cNvPr id="5" name="Group 4"/>
          <p:cNvGrpSpPr>
            <a:grpSpLocks noChangeAspect="1"/>
          </p:cNvGrpSpPr>
          <p:nvPr/>
        </p:nvGrpSpPr>
        <p:grpSpPr bwMode="auto">
          <a:xfrm>
            <a:off x="1593850" y="1314779"/>
            <a:ext cx="8618538" cy="5097463"/>
            <a:chOff x="944" y="648"/>
            <a:chExt cx="5429" cy="3211"/>
          </a:xfrm>
        </p:grpSpPr>
        <p:sp>
          <p:nvSpPr>
            <p:cNvPr id="8" name="AutoShape 3"/>
            <p:cNvSpPr>
              <a:spLocks noChangeAspect="1" noChangeArrowheads="1" noTextEdit="1"/>
            </p:cNvSpPr>
            <p:nvPr/>
          </p:nvSpPr>
          <p:spPr bwMode="auto">
            <a:xfrm>
              <a:off x="944" y="648"/>
              <a:ext cx="5429" cy="3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229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 y="648"/>
              <a:ext cx="5433" cy="3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16919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4387" y="258162"/>
            <a:ext cx="10972801" cy="1143000"/>
          </a:xfrm>
        </p:spPr>
        <p:txBody>
          <a:bodyPr/>
          <a:lstStyle/>
          <a:p>
            <a:r>
              <a:rPr lang="he-IL" dirty="0">
                <a:cs typeface="+mn-cs"/>
              </a:rPr>
              <a:t>לחוסר-התאמה יש השלכות חמורות על הצלחת השתל</a:t>
            </a:r>
            <a:endParaRPr lang="en-US" dirty="0">
              <a:cs typeface="+mn-cs"/>
            </a:endParaRPr>
          </a:p>
        </p:txBody>
      </p:sp>
      <p:pic>
        <p:nvPicPr>
          <p:cNvPr id="8" name="Content Placeholder 7"/>
          <p:cNvPicPr>
            <a:picLocks noGrp="1" noChangeAspect="1"/>
          </p:cNvPicPr>
          <p:nvPr>
            <p:ph sz="half" idx="4294967295"/>
          </p:nvPr>
        </p:nvPicPr>
        <p:blipFill>
          <a:blip r:embed="rId2" cstate="print">
            <a:extLst>
              <a:ext uri="{28A0092B-C50C-407E-A947-70E740481C1C}">
                <a14:useLocalDpi xmlns:a14="http://schemas.microsoft.com/office/drawing/2010/main" val="0"/>
              </a:ext>
            </a:extLst>
          </a:blip>
          <a:stretch>
            <a:fillRect/>
          </a:stretch>
        </p:blipFill>
        <p:spPr>
          <a:xfrm>
            <a:off x="2707641" y="1797436"/>
            <a:ext cx="6777038" cy="3917950"/>
          </a:xfrm>
        </p:spPr>
      </p:pic>
    </p:spTree>
    <p:extLst>
      <p:ext uri="{BB962C8B-B14F-4D97-AF65-F5344CB8AC3E}">
        <p14:creationId xmlns:p14="http://schemas.microsoft.com/office/powerpoint/2010/main" val="608057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9BB40-2F26-498F-A918-B47A610DB259}"/>
              </a:ext>
            </a:extLst>
          </p:cNvPr>
          <p:cNvSpPr>
            <a:spLocks noGrp="1"/>
          </p:cNvSpPr>
          <p:nvPr>
            <p:ph type="title"/>
          </p:nvPr>
        </p:nvSpPr>
        <p:spPr/>
        <p:txBody>
          <a:bodyPr/>
          <a:lstStyle/>
          <a:p>
            <a:r>
              <a:rPr lang="he-IL" dirty="0">
                <a:cs typeface="+mn-cs"/>
              </a:rPr>
              <a:t>כמות המידע שנוכל להוציא מבדיקה הולכת וגדלה</a:t>
            </a:r>
            <a:endParaRPr lang="en-IL" dirty="0">
              <a:cs typeface="+mn-cs"/>
            </a:endParaRPr>
          </a:p>
        </p:txBody>
      </p:sp>
      <p:sp>
        <p:nvSpPr>
          <p:cNvPr id="3" name="TextBox 2">
            <a:extLst>
              <a:ext uri="{FF2B5EF4-FFF2-40B4-BE49-F238E27FC236}">
                <a16:creationId xmlns:a16="http://schemas.microsoft.com/office/drawing/2014/main" id="{6DF30DA0-AF8A-1910-ACA9-532727EE692D}"/>
              </a:ext>
            </a:extLst>
          </p:cNvPr>
          <p:cNvSpPr txBox="1"/>
          <p:nvPr/>
        </p:nvSpPr>
        <p:spPr>
          <a:xfrm>
            <a:off x="278601" y="1370549"/>
            <a:ext cx="1199367" cy="369332"/>
          </a:xfrm>
          <a:prstGeom prst="rect">
            <a:avLst/>
          </a:prstGeom>
          <a:noFill/>
        </p:spPr>
        <p:txBody>
          <a:bodyPr wrap="none" rtlCol="0">
            <a:spAutoFit/>
          </a:bodyPr>
          <a:lstStyle/>
          <a:p>
            <a:r>
              <a:rPr lang="en-US" dirty="0"/>
              <a:t>Since 1957</a:t>
            </a:r>
          </a:p>
        </p:txBody>
      </p:sp>
      <p:grpSp>
        <p:nvGrpSpPr>
          <p:cNvPr id="39" name="Group 38">
            <a:extLst>
              <a:ext uri="{FF2B5EF4-FFF2-40B4-BE49-F238E27FC236}">
                <a16:creationId xmlns:a16="http://schemas.microsoft.com/office/drawing/2014/main" id="{D73B3631-F865-1051-5CD1-307CC9716035}"/>
              </a:ext>
            </a:extLst>
          </p:cNvPr>
          <p:cNvGrpSpPr/>
          <p:nvPr/>
        </p:nvGrpSpPr>
        <p:grpSpPr>
          <a:xfrm>
            <a:off x="4426551" y="1428261"/>
            <a:ext cx="7842137" cy="5152244"/>
            <a:chOff x="4426551" y="1428261"/>
            <a:chExt cx="7842137" cy="5152244"/>
          </a:xfrm>
        </p:grpSpPr>
        <p:grpSp>
          <p:nvGrpSpPr>
            <p:cNvPr id="22" name="Group 21">
              <a:extLst>
                <a:ext uri="{FF2B5EF4-FFF2-40B4-BE49-F238E27FC236}">
                  <a16:creationId xmlns:a16="http://schemas.microsoft.com/office/drawing/2014/main" id="{A36D73C4-54FF-46F3-ACA7-64E2ABC5F41F}"/>
                </a:ext>
              </a:extLst>
            </p:cNvPr>
            <p:cNvGrpSpPr/>
            <p:nvPr/>
          </p:nvGrpSpPr>
          <p:grpSpPr>
            <a:xfrm>
              <a:off x="6406055" y="1466864"/>
              <a:ext cx="4627588" cy="3799495"/>
              <a:chOff x="1275618" y="836080"/>
              <a:chExt cx="4929243" cy="4049335"/>
            </a:xfrm>
          </p:grpSpPr>
          <p:grpSp>
            <p:nvGrpSpPr>
              <p:cNvPr id="23" name="Group 22">
                <a:extLst>
                  <a:ext uri="{FF2B5EF4-FFF2-40B4-BE49-F238E27FC236}">
                    <a16:creationId xmlns:a16="http://schemas.microsoft.com/office/drawing/2014/main" id="{F8567413-6FC6-4EBB-932D-90B592EA72B2}"/>
                  </a:ext>
                </a:extLst>
              </p:cNvPr>
              <p:cNvGrpSpPr/>
              <p:nvPr/>
            </p:nvGrpSpPr>
            <p:grpSpPr>
              <a:xfrm>
                <a:off x="1275618" y="836080"/>
                <a:ext cx="4929243" cy="4018200"/>
                <a:chOff x="258507" y="2073629"/>
                <a:chExt cx="4211738" cy="3667881"/>
              </a:xfrm>
            </p:grpSpPr>
            <p:pic>
              <p:nvPicPr>
                <p:cNvPr id="25" name="Picture 11" descr="BGYOR_115CD45_from_SPDoutputFile.png">
                  <a:extLst>
                    <a:ext uri="{FF2B5EF4-FFF2-40B4-BE49-F238E27FC236}">
                      <a16:creationId xmlns:a16="http://schemas.microsoft.com/office/drawing/2014/main" id="{60AC82ED-5F48-4C8B-BC21-18A7ABAB494C}"/>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8507" y="2073629"/>
                  <a:ext cx="4112469" cy="3667881"/>
                </a:xfrm>
                <a:prstGeom prst="rect">
                  <a:avLst/>
                </a:prstGeom>
                <a:noFill/>
                <a:ln w="9525">
                  <a:noFill/>
                  <a:miter lim="800000"/>
                  <a:headEnd/>
                  <a:tailEnd/>
                </a:ln>
              </p:spPr>
            </p:pic>
            <p:sp>
              <p:nvSpPr>
                <p:cNvPr id="26" name="Rectangle 25">
                  <a:extLst>
                    <a:ext uri="{FF2B5EF4-FFF2-40B4-BE49-F238E27FC236}">
                      <a16:creationId xmlns:a16="http://schemas.microsoft.com/office/drawing/2014/main" id="{4052379C-CEE1-40D3-B645-8E321D61A164}"/>
                    </a:ext>
                  </a:extLst>
                </p:cNvPr>
                <p:cNvSpPr/>
                <p:nvPr/>
              </p:nvSpPr>
              <p:spPr>
                <a:xfrm>
                  <a:off x="3620488" y="5274564"/>
                  <a:ext cx="849757" cy="38100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792926">
                    <a:defRPr/>
                  </a:pPr>
                  <a:endParaRPr lang="en-US">
                    <a:solidFill>
                      <a:srgbClr val="FFFFFF"/>
                    </a:solidFill>
                    <a:latin typeface="Calibri" panose="020F0502020204030204"/>
                  </a:endParaRPr>
                </a:p>
              </p:txBody>
            </p:sp>
          </p:grpSp>
          <p:sp>
            <p:nvSpPr>
              <p:cNvPr id="24" name="Rectangle 23">
                <a:extLst>
                  <a:ext uri="{FF2B5EF4-FFF2-40B4-BE49-F238E27FC236}">
                    <a16:creationId xmlns:a16="http://schemas.microsoft.com/office/drawing/2014/main" id="{DE625DFE-0CB4-4F16-83FD-A662C8860978}"/>
                  </a:ext>
                </a:extLst>
              </p:cNvPr>
              <p:cNvSpPr/>
              <p:nvPr/>
            </p:nvSpPr>
            <p:spPr>
              <a:xfrm>
                <a:off x="5070022" y="4664979"/>
                <a:ext cx="351065" cy="2204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0383">
                  <a:defRPr/>
                </a:pPr>
                <a:endParaRPr lang="en-GB">
                  <a:solidFill>
                    <a:prstClr val="white"/>
                  </a:solidFill>
                  <a:latin typeface="Calibri" panose="020F0502020204030204"/>
                </a:endParaRPr>
              </a:p>
            </p:txBody>
          </p:sp>
        </p:grpSp>
        <p:sp>
          <p:nvSpPr>
            <p:cNvPr id="27" name="Rectangle 26">
              <a:extLst>
                <a:ext uri="{FF2B5EF4-FFF2-40B4-BE49-F238E27FC236}">
                  <a16:creationId xmlns:a16="http://schemas.microsoft.com/office/drawing/2014/main" id="{1E36ADEC-02F7-403A-AC42-9995F00DD330}"/>
                </a:ext>
              </a:extLst>
            </p:cNvPr>
            <p:cNvSpPr/>
            <p:nvPr/>
          </p:nvSpPr>
          <p:spPr>
            <a:xfrm>
              <a:off x="9280798" y="6266442"/>
              <a:ext cx="2869171" cy="295474"/>
            </a:xfrm>
            <a:prstGeom prst="rect">
              <a:avLst/>
            </a:prstGeom>
          </p:spPr>
          <p:txBody>
            <a:bodyPr wrap="none" lIns="79274" tIns="39628" rIns="79274" bIns="39628" anchor="b">
              <a:spAutoFit/>
            </a:bodyPr>
            <a:lstStyle/>
            <a:p>
              <a:pPr defTabSz="792926" eaLnBrk="0" hangingPunct="0">
                <a:defRPr/>
              </a:pPr>
              <a:r>
                <a:rPr lang="en-US" sz="1400" kern="0" dirty="0" err="1">
                  <a:solidFill>
                    <a:srgbClr val="00013B"/>
                  </a:solidFill>
                  <a:latin typeface="Calibri" panose="020F0502020204030204"/>
                  <a:ea typeface="ＭＳ Ｐゴシック" pitchFamily="-108" charset="-128"/>
                  <a:cs typeface="ＭＳ Ｐゴシック" pitchFamily="-108" charset="-128"/>
                </a:rPr>
                <a:t>Bendall</a:t>
              </a:r>
              <a:r>
                <a:rPr lang="en-US" sz="1400" kern="0" dirty="0">
                  <a:solidFill>
                    <a:srgbClr val="00013B"/>
                  </a:solidFill>
                  <a:latin typeface="Calibri" panose="020F0502020204030204"/>
                  <a:ea typeface="ＭＳ Ｐゴシック" pitchFamily="-108" charset="-128"/>
                  <a:cs typeface="ＭＳ Ｐゴシック" pitchFamily="-108" charset="-128"/>
                </a:rPr>
                <a:t> </a:t>
              </a:r>
              <a:r>
                <a:rPr lang="en-US" sz="1400" i="1" kern="0" dirty="0">
                  <a:solidFill>
                    <a:srgbClr val="00013B"/>
                  </a:solidFill>
                  <a:latin typeface="Calibri" panose="020F0502020204030204"/>
                  <a:ea typeface="ＭＳ Ｐゴシック" pitchFamily="-108" charset="-128"/>
                  <a:cs typeface="ＭＳ Ｐゴシック" pitchFamily="-108" charset="-128"/>
                </a:rPr>
                <a:t>et al. Science. </a:t>
              </a:r>
              <a:r>
                <a:rPr lang="en-US" sz="1400" kern="0" dirty="0">
                  <a:solidFill>
                    <a:srgbClr val="00013B"/>
                  </a:solidFill>
                  <a:latin typeface="Calibri" panose="020F0502020204030204"/>
                  <a:ea typeface="ＭＳ Ｐゴシック" pitchFamily="-108" charset="-128"/>
                  <a:cs typeface="ＭＳ Ｐゴシック" pitchFamily="-108" charset="-128"/>
                </a:rPr>
                <a:t>2011;332:687. </a:t>
              </a:r>
            </a:p>
          </p:txBody>
        </p:sp>
        <p:sp>
          <p:nvSpPr>
            <p:cNvPr id="28" name="Rectangle 13">
              <a:extLst>
                <a:ext uri="{FF2B5EF4-FFF2-40B4-BE49-F238E27FC236}">
                  <a16:creationId xmlns:a16="http://schemas.microsoft.com/office/drawing/2014/main" id="{8B6EA0A2-F697-4C7A-9638-FCF23D809BE4}"/>
                </a:ext>
              </a:extLst>
            </p:cNvPr>
            <p:cNvSpPr>
              <a:spLocks noChangeArrowheads="1"/>
            </p:cNvSpPr>
            <p:nvPr/>
          </p:nvSpPr>
          <p:spPr bwMode="auto">
            <a:xfrm>
              <a:off x="10310607" y="5087548"/>
              <a:ext cx="858539" cy="329938"/>
            </a:xfrm>
            <a:prstGeom prst="rect">
              <a:avLst/>
            </a:prstGeom>
            <a:solidFill>
              <a:schemeClr val="bg1"/>
            </a:solidFill>
            <a:ln w="9525">
              <a:noFill/>
              <a:round/>
              <a:headEnd/>
              <a:tailEnd/>
            </a:ln>
          </p:spPr>
          <p:txBody>
            <a:bodyPr wrap="none" anchor="ctr">
              <a:prstTxWarp prst="textNoShape">
                <a:avLst/>
              </a:prstTxWarp>
            </a:bodyPr>
            <a:lstStyle/>
            <a:p>
              <a:pPr algn="ctr" defTabSz="792926">
                <a:defRPr/>
              </a:pPr>
              <a:r>
                <a:rPr lang="en-US" sz="1600" b="1" dirty="0">
                  <a:solidFill>
                    <a:srgbClr val="000000"/>
                  </a:solidFill>
                  <a:latin typeface="Calibri" panose="020F0502020204030204"/>
                </a:rPr>
                <a:t>CD45</a:t>
              </a:r>
            </a:p>
          </p:txBody>
        </p:sp>
        <p:sp>
          <p:nvSpPr>
            <p:cNvPr id="29" name="TextBox 7">
              <a:extLst>
                <a:ext uri="{FF2B5EF4-FFF2-40B4-BE49-F238E27FC236}">
                  <a16:creationId xmlns:a16="http://schemas.microsoft.com/office/drawing/2014/main" id="{83DD2CEF-45CB-4DF7-A892-90F41A3AF6A5}"/>
                </a:ext>
              </a:extLst>
            </p:cNvPr>
            <p:cNvSpPr txBox="1">
              <a:spLocks noChangeArrowheads="1"/>
            </p:cNvSpPr>
            <p:nvPr/>
          </p:nvSpPr>
          <p:spPr bwMode="auto">
            <a:xfrm>
              <a:off x="9506753" y="5456792"/>
              <a:ext cx="367795" cy="307777"/>
            </a:xfrm>
            <a:prstGeom prst="rect">
              <a:avLst/>
            </a:prstGeom>
            <a:noFill/>
            <a:ln w="9525">
              <a:noFill/>
              <a:miter lim="800000"/>
              <a:headEnd/>
              <a:tailEnd/>
            </a:ln>
          </p:spPr>
          <p:txBody>
            <a:bodyPr wrap="square">
              <a:prstTxWarp prst="textNoShape">
                <a:avLst/>
              </a:prstTxWarp>
              <a:spAutoFit/>
            </a:bodyPr>
            <a:lstStyle/>
            <a:p>
              <a:pPr algn="r" defTabSz="792926">
                <a:defRPr/>
              </a:pPr>
              <a:r>
                <a:rPr lang="en-US" sz="1400" b="1" dirty="0">
                  <a:solidFill>
                    <a:srgbClr val="000000"/>
                  </a:solidFill>
                  <a:latin typeface="Calibri" panose="020F0502020204030204"/>
                </a:rPr>
                <a:t>0</a:t>
              </a:r>
            </a:p>
          </p:txBody>
        </p:sp>
        <p:sp>
          <p:nvSpPr>
            <p:cNvPr id="30" name="TextBox 8">
              <a:extLst>
                <a:ext uri="{FF2B5EF4-FFF2-40B4-BE49-F238E27FC236}">
                  <a16:creationId xmlns:a16="http://schemas.microsoft.com/office/drawing/2014/main" id="{3D662D99-0C32-4DFC-8784-FC1175F6BA65}"/>
                </a:ext>
              </a:extLst>
            </p:cNvPr>
            <p:cNvSpPr txBox="1">
              <a:spLocks noChangeArrowheads="1"/>
            </p:cNvSpPr>
            <p:nvPr/>
          </p:nvSpPr>
          <p:spPr bwMode="auto">
            <a:xfrm>
              <a:off x="11588878" y="5456792"/>
              <a:ext cx="679810" cy="307777"/>
            </a:xfrm>
            <a:prstGeom prst="rect">
              <a:avLst/>
            </a:prstGeom>
            <a:noFill/>
            <a:ln w="9525">
              <a:noFill/>
              <a:miter lim="800000"/>
              <a:headEnd/>
              <a:tailEnd/>
            </a:ln>
          </p:spPr>
          <p:txBody>
            <a:bodyPr wrap="square">
              <a:prstTxWarp prst="textNoShape">
                <a:avLst/>
              </a:prstTxWarp>
              <a:spAutoFit/>
            </a:bodyPr>
            <a:lstStyle/>
            <a:p>
              <a:pPr defTabSz="792926">
                <a:defRPr/>
              </a:pPr>
              <a:r>
                <a:rPr lang="en-US" sz="1400" b="1" dirty="0">
                  <a:solidFill>
                    <a:srgbClr val="000000"/>
                  </a:solidFill>
                  <a:latin typeface="Calibri" panose="020F0502020204030204"/>
                </a:rPr>
                <a:t>100</a:t>
              </a:r>
            </a:p>
          </p:txBody>
        </p:sp>
        <p:sp>
          <p:nvSpPr>
            <p:cNvPr id="31" name="TextBox 9">
              <a:extLst>
                <a:ext uri="{FF2B5EF4-FFF2-40B4-BE49-F238E27FC236}">
                  <a16:creationId xmlns:a16="http://schemas.microsoft.com/office/drawing/2014/main" id="{5A3B215B-BD30-4BBA-9B25-5872F454E452}"/>
                </a:ext>
              </a:extLst>
            </p:cNvPr>
            <p:cNvSpPr txBox="1">
              <a:spLocks noChangeArrowheads="1"/>
            </p:cNvSpPr>
            <p:nvPr/>
          </p:nvSpPr>
          <p:spPr bwMode="auto">
            <a:xfrm>
              <a:off x="9593515" y="5756984"/>
              <a:ext cx="2374462" cy="307777"/>
            </a:xfrm>
            <a:prstGeom prst="rect">
              <a:avLst/>
            </a:prstGeom>
            <a:noFill/>
            <a:ln w="9525">
              <a:noFill/>
              <a:miter lim="800000"/>
              <a:headEnd/>
              <a:tailEnd/>
            </a:ln>
          </p:spPr>
          <p:txBody>
            <a:bodyPr wrap="square">
              <a:prstTxWarp prst="textNoShape">
                <a:avLst/>
              </a:prstTxWarp>
              <a:spAutoFit/>
            </a:bodyPr>
            <a:lstStyle/>
            <a:p>
              <a:pPr algn="ctr" defTabSz="792926">
                <a:defRPr/>
              </a:pPr>
              <a:r>
                <a:rPr lang="en-US" sz="1400" b="1" dirty="0">
                  <a:solidFill>
                    <a:srgbClr val="000000"/>
                  </a:solidFill>
                  <a:latin typeface="Calibri" panose="020F0502020204030204"/>
                </a:rPr>
                <a:t>Intensity  </a:t>
              </a:r>
              <a:r>
                <a:rPr lang="en-US" sz="1400" dirty="0">
                  <a:solidFill>
                    <a:srgbClr val="000000"/>
                  </a:solidFill>
                  <a:latin typeface="Calibri" panose="020F0502020204030204"/>
                </a:rPr>
                <a:t>(%max)</a:t>
              </a:r>
            </a:p>
          </p:txBody>
        </p:sp>
        <p:pic>
          <p:nvPicPr>
            <p:cNvPr id="32" name="Picture 11" descr="BGYOR_115CD45_from_SPDoutputFile.png">
              <a:extLst>
                <a:ext uri="{FF2B5EF4-FFF2-40B4-BE49-F238E27FC236}">
                  <a16:creationId xmlns:a16="http://schemas.microsoft.com/office/drawing/2014/main" id="{DF97E989-EEE6-41D0-B62E-93B75A7D68D4}"/>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858218" y="5407566"/>
              <a:ext cx="1714332" cy="420327"/>
            </a:xfrm>
            <a:prstGeom prst="rect">
              <a:avLst/>
            </a:prstGeom>
            <a:noFill/>
            <a:ln w="9525">
              <a:noFill/>
              <a:miter lim="800000"/>
              <a:headEnd/>
              <a:tailEnd/>
            </a:ln>
          </p:spPr>
        </p:pic>
        <p:pic>
          <p:nvPicPr>
            <p:cNvPr id="33" name="Picture 32">
              <a:extLst>
                <a:ext uri="{FF2B5EF4-FFF2-40B4-BE49-F238E27FC236}">
                  <a16:creationId xmlns:a16="http://schemas.microsoft.com/office/drawing/2014/main" id="{E7EC7CBC-2E59-4693-B58E-C0BDF847E4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3235" y="5546063"/>
              <a:ext cx="977628" cy="1034442"/>
            </a:xfrm>
            <a:prstGeom prst="rect">
              <a:avLst/>
            </a:prstGeom>
          </p:spPr>
        </p:pic>
        <p:sp>
          <p:nvSpPr>
            <p:cNvPr id="34" name="TextBox 33">
              <a:extLst>
                <a:ext uri="{FF2B5EF4-FFF2-40B4-BE49-F238E27FC236}">
                  <a16:creationId xmlns:a16="http://schemas.microsoft.com/office/drawing/2014/main" id="{78A06F5B-520C-4A5B-9426-34485BB1BE8C}"/>
                </a:ext>
              </a:extLst>
            </p:cNvPr>
            <p:cNvSpPr txBox="1"/>
            <p:nvPr/>
          </p:nvSpPr>
          <p:spPr>
            <a:xfrm>
              <a:off x="6476489" y="5740119"/>
              <a:ext cx="1031051" cy="646331"/>
            </a:xfrm>
            <a:prstGeom prst="rect">
              <a:avLst/>
            </a:prstGeom>
            <a:noFill/>
          </p:spPr>
          <p:txBody>
            <a:bodyPr wrap="none" rtlCol="0">
              <a:spAutoFit/>
            </a:bodyPr>
            <a:lstStyle/>
            <a:p>
              <a:pPr algn="ctr">
                <a:defRPr/>
              </a:pPr>
              <a:r>
                <a:rPr lang="en-US" dirty="0">
                  <a:solidFill>
                    <a:srgbClr val="000000"/>
                  </a:solidFill>
                  <a:latin typeface="Calibri"/>
                </a:rPr>
                <a:t>40</a:t>
              </a:r>
              <a:r>
                <a:rPr lang="he-IL" dirty="0">
                  <a:solidFill>
                    <a:srgbClr val="000000"/>
                  </a:solidFill>
                  <a:latin typeface="Calibri"/>
                  <a:cs typeface="Arial" panose="020B0604020202020204" pitchFamily="34" charset="0"/>
                </a:rPr>
                <a:t>+</a:t>
              </a:r>
              <a:r>
                <a:rPr lang="en-US" dirty="0">
                  <a:solidFill>
                    <a:srgbClr val="000000"/>
                  </a:solidFill>
                  <a:latin typeface="Calibri"/>
                </a:rPr>
                <a:t> digit</a:t>
              </a:r>
            </a:p>
            <a:p>
              <a:pPr algn="ctr">
                <a:defRPr/>
              </a:pPr>
              <a:r>
                <a:rPr lang="en-US" dirty="0">
                  <a:solidFill>
                    <a:srgbClr val="000000"/>
                  </a:solidFill>
                  <a:latin typeface="Calibri"/>
                </a:rPr>
                <a:t> </a:t>
              </a:r>
              <a:r>
                <a:rPr lang="en-US" dirty="0" err="1">
                  <a:solidFill>
                    <a:srgbClr val="000000"/>
                  </a:solidFill>
                  <a:latin typeface="Calibri"/>
                </a:rPr>
                <a:t>zipcode</a:t>
              </a:r>
              <a:endParaRPr lang="en-US" dirty="0">
                <a:solidFill>
                  <a:srgbClr val="000000"/>
                </a:solidFill>
                <a:latin typeface="Calibri"/>
              </a:endParaRPr>
            </a:p>
          </p:txBody>
        </p:sp>
        <p:sp>
          <p:nvSpPr>
            <p:cNvPr id="36" name="TextBox 35">
              <a:extLst>
                <a:ext uri="{FF2B5EF4-FFF2-40B4-BE49-F238E27FC236}">
                  <a16:creationId xmlns:a16="http://schemas.microsoft.com/office/drawing/2014/main" id="{D219CD15-21D8-A604-8C3B-DE2475B92501}"/>
                </a:ext>
              </a:extLst>
            </p:cNvPr>
            <p:cNvSpPr txBox="1"/>
            <p:nvPr/>
          </p:nvSpPr>
          <p:spPr>
            <a:xfrm>
              <a:off x="4426551" y="1428261"/>
              <a:ext cx="1199367" cy="369332"/>
            </a:xfrm>
            <a:prstGeom prst="rect">
              <a:avLst/>
            </a:prstGeom>
            <a:noFill/>
          </p:spPr>
          <p:txBody>
            <a:bodyPr wrap="none" rtlCol="0">
              <a:spAutoFit/>
            </a:bodyPr>
            <a:lstStyle/>
            <a:p>
              <a:r>
                <a:rPr lang="en-US" dirty="0"/>
                <a:t>Since 2010</a:t>
              </a:r>
            </a:p>
          </p:txBody>
        </p:sp>
      </p:grpSp>
      <p:pic>
        <p:nvPicPr>
          <p:cNvPr id="40" name="Picture 2" descr="C:\Users\Shenorr.MEDICINE\Documents\TheWorks\manuscripts\RMMJ-review\rmmj_fig1V4.png">
            <a:extLst>
              <a:ext uri="{FF2B5EF4-FFF2-40B4-BE49-F238E27FC236}">
                <a16:creationId xmlns:a16="http://schemas.microsoft.com/office/drawing/2014/main" id="{56C87FFD-4230-4CCD-1F29-6B3970741D5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9031"/>
          <a:stretch/>
        </p:blipFill>
        <p:spPr bwMode="auto">
          <a:xfrm>
            <a:off x="204826" y="1306325"/>
            <a:ext cx="11384052" cy="4980017"/>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C:\Users\Shenorr.MEDICINE\Documents\TheWorks\manuscripts\RMMJ-review\rmmj_fig1V4.png">
            <a:extLst>
              <a:ext uri="{FF2B5EF4-FFF2-40B4-BE49-F238E27FC236}">
                <a16:creationId xmlns:a16="http://schemas.microsoft.com/office/drawing/2014/main" id="{E67B13CA-E038-A556-E63C-1AD815CC117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9977" r="65391"/>
          <a:stretch/>
        </p:blipFill>
        <p:spPr bwMode="auto">
          <a:xfrm>
            <a:off x="218324" y="2049777"/>
            <a:ext cx="3909064" cy="4346483"/>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ª××¦××ª ×ª××× × ×¢×××¨ âªcytofâ¬â">
            <a:extLst>
              <a:ext uri="{FF2B5EF4-FFF2-40B4-BE49-F238E27FC236}">
                <a16:creationId xmlns:a16="http://schemas.microsoft.com/office/drawing/2014/main" id="{6AEBF4F2-8BEF-3956-CA16-11336CB7E4E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38211" y="4333078"/>
            <a:ext cx="1951516" cy="2247427"/>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Flow_Cytometry_for_the_Masses___The_Scientist_MagazineÂ®">
            <a:extLst>
              <a:ext uri="{FF2B5EF4-FFF2-40B4-BE49-F238E27FC236}">
                <a16:creationId xmlns:a16="http://schemas.microsoft.com/office/drawing/2014/main" id="{9AA9ED86-C99B-194E-7838-69F63D370329}"/>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50519" b="65417"/>
          <a:stretch/>
        </p:blipFill>
        <p:spPr bwMode="auto">
          <a:xfrm>
            <a:off x="4268880" y="3645497"/>
            <a:ext cx="881746" cy="767227"/>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9A9FE4D3-7BD6-875F-B200-F7B92C4A5BD2}"/>
              </a:ext>
            </a:extLst>
          </p:cNvPr>
          <p:cNvSpPr txBox="1"/>
          <p:nvPr/>
        </p:nvSpPr>
        <p:spPr>
          <a:xfrm>
            <a:off x="4237606" y="6545478"/>
            <a:ext cx="2085827" cy="323165"/>
          </a:xfrm>
          <a:prstGeom prst="rect">
            <a:avLst/>
          </a:prstGeom>
          <a:noFill/>
        </p:spPr>
        <p:txBody>
          <a:bodyPr wrap="none" rtlCol="1">
            <a:spAutoFit/>
          </a:bodyPr>
          <a:lstStyle/>
          <a:p>
            <a:pPr defTabSz="685800"/>
            <a:r>
              <a:rPr lang="en-US" sz="1500" dirty="0">
                <a:solidFill>
                  <a:prstClr val="black"/>
                </a:solidFill>
                <a:latin typeface="Calibri" panose="020F0502020204030204"/>
              </a:rPr>
              <a:t>Mass cytometry (</a:t>
            </a:r>
            <a:r>
              <a:rPr lang="en-US" sz="1500" dirty="0" err="1">
                <a:solidFill>
                  <a:prstClr val="black"/>
                </a:solidFill>
                <a:latin typeface="Calibri" panose="020F0502020204030204"/>
              </a:rPr>
              <a:t>CyTOF</a:t>
            </a:r>
            <a:r>
              <a:rPr lang="en-US" sz="1500" dirty="0">
                <a:solidFill>
                  <a:prstClr val="black"/>
                </a:solidFill>
                <a:latin typeface="Calibri" panose="020F0502020204030204"/>
              </a:rPr>
              <a:t>)</a:t>
            </a:r>
            <a:endParaRPr lang="he-IL" sz="1500" dirty="0">
              <a:solidFill>
                <a:prstClr val="black"/>
              </a:solidFill>
              <a:latin typeface="Calibri" panose="020F0502020204030204"/>
              <a:cs typeface="Arial" panose="020B0604020202020204" pitchFamily="34" charset="0"/>
            </a:endParaRPr>
          </a:p>
        </p:txBody>
      </p:sp>
      <p:pic>
        <p:nvPicPr>
          <p:cNvPr id="45" name="Picture 2" descr="C:\Users\Shenorr.MEDICINE\Documents\TheWorks\manuscripts\RMMJ-review\rmmj_fig1V4.png">
            <a:extLst>
              <a:ext uri="{FF2B5EF4-FFF2-40B4-BE49-F238E27FC236}">
                <a16:creationId xmlns:a16="http://schemas.microsoft.com/office/drawing/2014/main" id="{43C69B3B-714F-D565-39E0-F64BEEAA789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5543" t="34098" r="52390" b="48451"/>
          <a:stretch/>
        </p:blipFill>
        <p:spPr bwMode="auto">
          <a:xfrm>
            <a:off x="4709753" y="2648282"/>
            <a:ext cx="1199407" cy="834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98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9"/>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42"/>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43"/>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A8547-D1BF-4678-B345-42C3931A66A4}"/>
              </a:ext>
            </a:extLst>
          </p:cNvPr>
          <p:cNvSpPr>
            <a:spLocks noGrp="1"/>
          </p:cNvSpPr>
          <p:nvPr>
            <p:ph type="title"/>
          </p:nvPr>
        </p:nvSpPr>
        <p:spPr>
          <a:xfrm>
            <a:off x="333829" y="110230"/>
            <a:ext cx="11858171" cy="1075880"/>
          </a:xfrm>
        </p:spPr>
        <p:txBody>
          <a:bodyPr>
            <a:normAutofit fontScale="90000"/>
          </a:bodyPr>
          <a:lstStyle/>
          <a:p>
            <a:pPr algn="r" rtl="1"/>
            <a:r>
              <a:rPr lang="he-IL" sz="3600" b="0" dirty="0">
                <a:cs typeface="+mn-cs"/>
              </a:rPr>
              <a:t>כשמודדים מעט קל לחשוב שזיהת דמיון ושוני גם עם המציאות יותר מורכבת</a:t>
            </a:r>
          </a:p>
        </p:txBody>
      </p:sp>
      <p:sp>
        <p:nvSpPr>
          <p:cNvPr id="5" name="Text Placeholder 4">
            <a:extLst>
              <a:ext uri="{FF2B5EF4-FFF2-40B4-BE49-F238E27FC236}">
                <a16:creationId xmlns:a16="http://schemas.microsoft.com/office/drawing/2014/main" id="{FBD9B43C-B695-8C46-540E-E03A74F715FD}"/>
              </a:ext>
            </a:extLst>
          </p:cNvPr>
          <p:cNvSpPr>
            <a:spLocks noGrp="1"/>
          </p:cNvSpPr>
          <p:nvPr>
            <p:ph type="body" sz="half" idx="2"/>
          </p:nvPr>
        </p:nvSpPr>
        <p:spPr>
          <a:xfrm>
            <a:off x="6894967" y="1735085"/>
            <a:ext cx="4719517" cy="4343205"/>
          </a:xfrm>
        </p:spPr>
        <p:txBody>
          <a:bodyPr>
            <a:normAutofit/>
          </a:bodyPr>
          <a:lstStyle/>
          <a:p>
            <a:pPr marL="285750" indent="-285750" algn="r" rtl="1">
              <a:buFont typeface="Arial" panose="020B0604020202020204" pitchFamily="34" charset="0"/>
              <a:buChar char="•"/>
            </a:pPr>
            <a:r>
              <a:rPr lang="he-IL" sz="2000" dirty="0"/>
              <a:t>לצרכינו כרגע</a:t>
            </a:r>
          </a:p>
          <a:p>
            <a:pPr marL="697185" lvl="1" indent="-285750" algn="r" rtl="1">
              <a:buFont typeface="Arial" panose="020B0604020202020204" pitchFamily="34" charset="0"/>
              <a:buChar char="•"/>
            </a:pPr>
            <a:r>
              <a:rPr lang="he-IL" sz="2000" dirty="0"/>
              <a:t>סוג מדידה שונה = ממד אחר</a:t>
            </a:r>
          </a:p>
          <a:p>
            <a:pPr marL="285750" indent="-285750" algn="r" rtl="1">
              <a:buFont typeface="Arial" panose="020B0604020202020204" pitchFamily="34" charset="0"/>
              <a:buChar char="•"/>
            </a:pPr>
            <a:r>
              <a:rPr lang="he-IL" sz="2000" dirty="0"/>
              <a:t>אם נמדוד רק ממד אחד</a:t>
            </a:r>
            <a:r>
              <a:rPr lang="en-US" sz="2000" dirty="0"/>
              <a:t> </a:t>
            </a:r>
            <a:r>
              <a:rPr lang="he-IL" sz="2000" dirty="0"/>
              <a:t>כל פעם על דוגמא לא נבדיל </a:t>
            </a:r>
            <a:r>
              <a:rPr lang="en-US" sz="2000" dirty="0"/>
              <a:t>:</a:t>
            </a:r>
          </a:p>
          <a:p>
            <a:pPr marL="697185" lvl="1" indent="-285750" algn="r" rtl="1">
              <a:buFont typeface="Arial" panose="020B0604020202020204" pitchFamily="34" charset="0"/>
              <a:buChar char="•"/>
            </a:pPr>
            <a:r>
              <a:rPr lang="he-IL" sz="2000" dirty="0"/>
              <a:t>אוסף פריטים שונים שלכל אחד תכונות אחרות  או שינוי בדוגמא לאורך זמן</a:t>
            </a:r>
          </a:p>
          <a:p>
            <a:pPr marL="697185" lvl="1" indent="-285750" algn="r" rtl="1">
              <a:buFont typeface="Arial" panose="020B0604020202020204" pitchFamily="34" charset="0"/>
              <a:buChar char="•"/>
            </a:pPr>
            <a:r>
              <a:rPr lang="he-IL" sz="2000" dirty="0"/>
              <a:t>שלם מורכב</a:t>
            </a:r>
            <a:endParaRPr lang="en-US" sz="2000" dirty="0"/>
          </a:p>
        </p:txBody>
      </p:sp>
      <p:pic>
        <p:nvPicPr>
          <p:cNvPr id="10" name="Picture 2" descr="https://jetzek.files.wordpress.com/2016/07/6-blind-men-hans.jpg?w=1164">
            <a:extLst>
              <a:ext uri="{FF2B5EF4-FFF2-40B4-BE49-F238E27FC236}">
                <a16:creationId xmlns:a16="http://schemas.microsoft.com/office/drawing/2014/main" id="{688552FD-46EC-FF88-49AF-1C5152B637A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3679" y="1522820"/>
            <a:ext cx="6491288" cy="4149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847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A8547-D1BF-4678-B345-42C3931A66A4}"/>
              </a:ext>
            </a:extLst>
          </p:cNvPr>
          <p:cNvSpPr>
            <a:spLocks noGrp="1"/>
          </p:cNvSpPr>
          <p:nvPr>
            <p:ph type="title"/>
          </p:nvPr>
        </p:nvSpPr>
        <p:spPr>
          <a:xfrm>
            <a:off x="-263047" y="365127"/>
            <a:ext cx="11843359" cy="1325563"/>
          </a:xfrm>
        </p:spPr>
        <p:txBody>
          <a:bodyPr>
            <a:normAutofit/>
          </a:bodyPr>
          <a:lstStyle/>
          <a:p>
            <a:pPr algn="r" rtl="1"/>
            <a:r>
              <a:rPr lang="he-IL" sz="3200" dirty="0">
                <a:cs typeface="+mn-cs"/>
              </a:rPr>
              <a:t>בעולם רב ממדי קל לראות את המציאות כיוון שתיאור הדוגמא עשיר</a:t>
            </a:r>
          </a:p>
        </p:txBody>
      </p:sp>
      <p:pic>
        <p:nvPicPr>
          <p:cNvPr id="1028" name="Picture 4" descr="Image result for elepha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440492" y="2138979"/>
            <a:ext cx="4252587" cy="327122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multiple arms god"/>
          <p:cNvPicPr>
            <a:picLocks noChangeAspect="1" noChangeArrowheads="1"/>
          </p:cNvPicPr>
          <p:nvPr/>
        </p:nvPicPr>
        <p:blipFill rotWithShape="1">
          <a:blip r:embed="rId3">
            <a:extLst>
              <a:ext uri="{28A0092B-C50C-407E-A947-70E740481C1C}">
                <a14:useLocalDpi xmlns:a14="http://schemas.microsoft.com/office/drawing/2010/main" val="0"/>
              </a:ext>
            </a:extLst>
          </a:blip>
          <a:srcRect l="20996" r="7020"/>
          <a:stretch/>
        </p:blipFill>
        <p:spPr bwMode="auto">
          <a:xfrm>
            <a:off x="6477000" y="2209800"/>
            <a:ext cx="389574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8254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A8547-D1BF-4678-B345-42C3931A66A4}"/>
              </a:ext>
            </a:extLst>
          </p:cNvPr>
          <p:cNvSpPr>
            <a:spLocks noGrp="1"/>
          </p:cNvSpPr>
          <p:nvPr>
            <p:ph type="title"/>
          </p:nvPr>
        </p:nvSpPr>
        <p:spPr>
          <a:xfrm>
            <a:off x="0" y="365127"/>
            <a:ext cx="11843359" cy="1325563"/>
          </a:xfrm>
        </p:spPr>
        <p:txBody>
          <a:bodyPr>
            <a:normAutofit/>
          </a:bodyPr>
          <a:lstStyle/>
          <a:p>
            <a:pPr rtl="1"/>
            <a:r>
              <a:rPr lang="he-IL" sz="2800" dirty="0">
                <a:cs typeface="+mn-cs"/>
              </a:rPr>
              <a:t>קללת הרב ממד -  קל לראות את המציאות אבל קשה להגדיר דמיון ושוני </a:t>
            </a:r>
            <a:br>
              <a:rPr lang="he-IL" sz="2800" dirty="0">
                <a:cs typeface="+mn-cs"/>
              </a:rPr>
            </a:br>
            <a:endParaRPr lang="he-IL" sz="2800" dirty="0">
              <a:cs typeface="+mn-cs"/>
            </a:endParaRPr>
          </a:p>
        </p:txBody>
      </p:sp>
      <p:pic>
        <p:nvPicPr>
          <p:cNvPr id="1028" name="Picture 4" descr="Image result for elepha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987099" y="1826568"/>
            <a:ext cx="2937712" cy="225977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multiple arms god"/>
          <p:cNvPicPr>
            <a:picLocks noChangeAspect="1" noChangeArrowheads="1"/>
          </p:cNvPicPr>
          <p:nvPr/>
        </p:nvPicPr>
        <p:blipFill rotWithShape="1">
          <a:blip r:embed="rId3">
            <a:extLst>
              <a:ext uri="{28A0092B-C50C-407E-A947-70E740481C1C}">
                <a14:useLocalDpi xmlns:a14="http://schemas.microsoft.com/office/drawing/2010/main" val="0"/>
              </a:ext>
            </a:extLst>
          </a:blip>
          <a:srcRect l="20996" r="7020"/>
          <a:stretch/>
        </p:blipFill>
        <p:spPr bwMode="auto">
          <a:xfrm>
            <a:off x="6477000" y="2209800"/>
            <a:ext cx="389574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elephant to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58" y="1786014"/>
            <a:ext cx="2607784" cy="230033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Image result for mechanical elepha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9398" y="4181671"/>
            <a:ext cx="2791935" cy="2368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3388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he-IL" sz="3500" dirty="0">
                <a:cs typeface="+mn-cs"/>
              </a:rPr>
              <a:t>עוד דרך להסביר את אותו הדבר</a:t>
            </a:r>
          </a:p>
        </p:txBody>
      </p:sp>
      <p:grpSp>
        <p:nvGrpSpPr>
          <p:cNvPr id="7" name="Group 4"/>
          <p:cNvGrpSpPr>
            <a:grpSpLocks noChangeAspect="1"/>
          </p:cNvGrpSpPr>
          <p:nvPr/>
        </p:nvGrpSpPr>
        <p:grpSpPr bwMode="auto">
          <a:xfrm>
            <a:off x="2823275" y="1312516"/>
            <a:ext cx="6545449" cy="4592625"/>
            <a:chOff x="1963" y="1065"/>
            <a:chExt cx="3754" cy="2634"/>
          </a:xfrm>
        </p:grpSpPr>
        <p:sp>
          <p:nvSpPr>
            <p:cNvPr id="8" name="AutoShape 3"/>
            <p:cNvSpPr>
              <a:spLocks noChangeAspect="1" noChangeArrowheads="1" noTextEdit="1"/>
            </p:cNvSpPr>
            <p:nvPr/>
          </p:nvSpPr>
          <p:spPr bwMode="auto">
            <a:xfrm>
              <a:off x="2053" y="1163"/>
              <a:ext cx="3612" cy="2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pic>
          <p:nvPicPr>
            <p:cNvPr id="307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3" y="1065"/>
              <a:ext cx="3754" cy="2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Box 8"/>
          <p:cNvSpPr txBox="1"/>
          <p:nvPr/>
        </p:nvSpPr>
        <p:spPr>
          <a:xfrm>
            <a:off x="1747041" y="6024563"/>
            <a:ext cx="8758244" cy="261610"/>
          </a:xfrm>
          <a:prstGeom prst="rect">
            <a:avLst/>
          </a:prstGeom>
          <a:noFill/>
        </p:spPr>
        <p:txBody>
          <a:bodyPr wrap="square" rtlCol="1">
            <a:spAutoFit/>
          </a:bodyPr>
          <a:lstStyle/>
          <a:p>
            <a:pPr lvl="0" algn="l" rtl="0" eaLnBrk="0" fontAlgn="base" hangingPunct="0">
              <a:spcBef>
                <a:spcPct val="0"/>
              </a:spcBef>
              <a:spcAft>
                <a:spcPct val="0"/>
              </a:spcAft>
            </a:pPr>
            <a:r>
              <a:rPr lang="en-US" sz="1100" dirty="0"/>
              <a:t>Source: </a:t>
            </a:r>
            <a:r>
              <a:rPr lang="en-US" altLang="he-IL" sz="1100" i="1" dirty="0">
                <a:latin typeface="Calibri" panose="020F0502020204030204" pitchFamily="34" charset="0"/>
                <a:ea typeface="Calibri" panose="020F0502020204030204" pitchFamily="34" charset="0"/>
              </a:rPr>
              <a:t>Mass cytometry: blessed with the curse of dimensionality. </a:t>
            </a:r>
            <a:r>
              <a:rPr lang="en-US" altLang="he-IL" sz="1100" b="1" dirty="0">
                <a:latin typeface="Calibri" panose="020F0502020204030204" pitchFamily="34" charset="0"/>
                <a:ea typeface="Calibri" panose="020F0502020204030204" pitchFamily="34" charset="0"/>
              </a:rPr>
              <a:t>Newell, Evan W., and Yang Cheng.</a:t>
            </a:r>
            <a:r>
              <a:rPr lang="en-US" altLang="he-IL" sz="1100" dirty="0">
                <a:latin typeface="Calibri" panose="020F0502020204030204" pitchFamily="34" charset="0"/>
                <a:ea typeface="Calibri" panose="020F0502020204030204" pitchFamily="34" charset="0"/>
              </a:rPr>
              <a:t> </a:t>
            </a:r>
            <a:r>
              <a:rPr lang="en-US" altLang="he-IL" sz="1100" dirty="0" err="1">
                <a:latin typeface="Calibri" panose="020F0502020204030204" pitchFamily="34" charset="0"/>
                <a:ea typeface="Calibri" panose="020F0502020204030204" pitchFamily="34" charset="0"/>
              </a:rPr>
              <a:t>s.l.</a:t>
            </a:r>
            <a:r>
              <a:rPr lang="en-US" altLang="he-IL" sz="1100" dirty="0">
                <a:latin typeface="Calibri" panose="020F0502020204030204" pitchFamily="34" charset="0"/>
                <a:ea typeface="Calibri" panose="020F0502020204030204" pitchFamily="34" charset="0"/>
              </a:rPr>
              <a:t> : Nature immunology, 2016, Vol. 17.8, p. 890.</a:t>
            </a:r>
            <a:endParaRPr kumimoji="0" lang="en-US" altLang="he-IL" sz="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037730700"/>
      </p:ext>
    </p:extLst>
  </p:cSld>
  <p:clrMapOvr>
    <a:masterClrMapping/>
  </p:clrMapOvr>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5954</TotalTime>
  <Words>373</Words>
  <Application>Microsoft Office PowerPoint</Application>
  <PresentationFormat>Widescreen</PresentationFormat>
  <Paragraphs>45</Paragraphs>
  <Slides>12</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4_Office Theme</vt:lpstr>
      <vt:lpstr>דמיון – מוטיבציה קלינית וקללת הרב מימד  Blessed with the curse of dimensionality</vt:lpstr>
      <vt:lpstr>כיצד נגדיר דמיון?</vt:lpstr>
      <vt:lpstr>השתלת איבר דורשת דמיון בין התורם למושתל</vt:lpstr>
      <vt:lpstr>לחוסר-התאמה יש השלכות חמורות על הצלחת השתל</vt:lpstr>
      <vt:lpstr>כמות המידע שנוכל להוציא מבדיקה הולכת וגדלה</vt:lpstr>
      <vt:lpstr>כשמודדים מעט קל לחשוב שזיהת דמיון ושוני גם עם המציאות יותר מורכבת</vt:lpstr>
      <vt:lpstr>בעולם רב ממדי קל לראות את המציאות כיוון שתיאור הדוגמא עשיר</vt:lpstr>
      <vt:lpstr>קללת הרב ממד -  קל לראות את המציאות אבל קשה להגדיר דמיון ושוני  </vt:lpstr>
      <vt:lpstr>עוד דרך להסביר את אותו הדבר</vt:lpstr>
      <vt:lpstr>קל יותר להגדיר דמיון כשמשמעות הממדים ברורה. הרבה יותר קשה כשלא מבינים מהם הממדים החשובים </vt:lpstr>
      <vt:lpstr>PowerPoint Presentation</vt:lpstr>
      <vt:lpstr>רפואת ממוצעים כנגד חזון הרפואה המותאמת אישית</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מרחקים וחיפוש תבניות לא-מונחה (Unsupervised) ברב-ממד</dc:title>
  <dc:creator>shenorr</dc:creator>
  <cp:lastModifiedBy>Shai Shen-Orr</cp:lastModifiedBy>
  <cp:revision>152</cp:revision>
  <cp:lastPrinted>2016-03-20T08:51:56Z</cp:lastPrinted>
  <dcterms:created xsi:type="dcterms:W3CDTF">2016-03-19T14:03:06Z</dcterms:created>
  <dcterms:modified xsi:type="dcterms:W3CDTF">2022-05-28T14:00:45Z</dcterms:modified>
</cp:coreProperties>
</file>