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1"/>
  </p:notesMasterIdLst>
  <p:sldIdLst>
    <p:sldId id="257" r:id="rId3"/>
    <p:sldId id="462" r:id="rId4"/>
    <p:sldId id="356" r:id="rId5"/>
    <p:sldId id="461" r:id="rId6"/>
    <p:sldId id="463" r:id="rId7"/>
    <p:sldId id="465" r:id="rId8"/>
    <p:sldId id="466" r:id="rId9"/>
    <p:sldId id="428" r:id="rId10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66" autoAdjust="0"/>
    <p:restoredTop sz="89884" autoAdjust="0"/>
  </p:normalViewPr>
  <p:slideViewPr>
    <p:cSldViewPr snapToGrid="0">
      <p:cViewPr varScale="1">
        <p:scale>
          <a:sx n="147" d="100"/>
          <a:sy n="147" d="100"/>
        </p:scale>
        <p:origin x="29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2.84789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0" timeString="2019-06-11T19:25:10.88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B03408A-E3C4-4169-8C24-1C6B604354B4}" emma:medium="tactile" emma:mode="ink">
          <msink:context xmlns:msink="http://schemas.microsoft.com/ink/2010/main" type="writingRegion" rotatedBoundingBox="9375,1135 9390,1135 9390,1150 9375,1150"/>
        </emma:interpretation>
      </emma:emma>
    </inkml:annotationXML>
    <inkml:traceGroup>
      <inkml:annotationXML>
        <emma:emma xmlns:emma="http://www.w3.org/2003/04/emma" version="1.0">
          <emma:interpretation id="{9BE84AAB-68AC-49B9-924A-C2C22B4A1DF1}" emma:medium="tactile" emma:mode="ink">
            <msink:context xmlns:msink="http://schemas.microsoft.com/ink/2010/main" type="paragraph" rotatedBoundingBox="9375,1135 9390,1135 9390,1150 9375,11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73D1A9-C6A1-439B-8114-BE77759868AF}" emma:medium="tactile" emma:mode="ink">
              <msink:context xmlns:msink="http://schemas.microsoft.com/ink/2010/main" type="line" rotatedBoundingBox="9375,1135 9390,1135 9390,1150 9375,1150"/>
            </emma:interpretation>
          </emma:emma>
        </inkml:annotationXML>
        <inkml:traceGroup>
          <inkml:annotationXML>
            <emma:emma xmlns:emma="http://www.w3.org/2003/04/emma" version="1.0">
              <emma:interpretation id="{4D6CA319-9679-4B81-AAAD-605E30441331}" emma:medium="tactile" emma:mode="ink">
                <msink:context xmlns:msink="http://schemas.microsoft.com/ink/2010/main" type="inkWord" rotatedBoundingBox="9375,1135 9390,1135 9390,1150 9375,1150"/>
              </emma:interpretation>
            </emma:emma>
          </inkml:annotationXML>
          <inkml:trace contextRef="#ctx0" brushRef="#br0">0 0 0</inkml:trace>
          <inkml:trace contextRef="#ctx0" brushRef="#br0" timeOffset="214.55">0 0 0</inkml:trace>
          <inkml:trace contextRef="#ctx0" brushRef="#br0" timeOffset="-194.53">0 0 0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1A497D-A6DF-464A-BB85-CDFD6F815C85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281769A-9748-4E49-938E-D8E2AFF11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9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478">
              <a:defRPr/>
            </a:pPr>
            <a:fld id="{2471A54A-C8BE-425A-AE30-E8B2619A6DF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478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129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859" y="1972671"/>
            <a:ext cx="9869715" cy="13610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978" y="3598026"/>
            <a:ext cx="8128001" cy="16226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07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0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714" y="339743"/>
            <a:ext cx="1959428" cy="72225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5432" y="339743"/>
            <a:ext cx="5684761" cy="72225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48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57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962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2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4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7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1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10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338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45"/>
            <a:ext cx="10363200" cy="1362075"/>
          </a:xfrm>
        </p:spPr>
        <p:txBody>
          <a:bodyPr anchor="t"/>
          <a:lstStyle>
            <a:lvl1pPr algn="l">
              <a:defRPr sz="398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6"/>
          </a:xfrm>
        </p:spPr>
        <p:txBody>
          <a:bodyPr anchor="b"/>
          <a:lstStyle>
            <a:lvl1pPr marL="0" indent="0">
              <a:buNone/>
              <a:defRPr sz="1944">
                <a:solidFill>
                  <a:schemeClr val="tx1">
                    <a:tint val="75000"/>
                  </a:schemeClr>
                </a:solidFill>
              </a:defRPr>
            </a:lvl1pPr>
            <a:lvl2pPr marL="442404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2pPr>
            <a:lvl3pPr marL="884798" indent="0">
              <a:buNone/>
              <a:defRPr sz="1574">
                <a:solidFill>
                  <a:schemeClr val="tx1">
                    <a:tint val="75000"/>
                  </a:schemeClr>
                </a:solidFill>
              </a:defRPr>
            </a:lvl3pPr>
            <a:lvl4pPr marL="1327213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4pPr>
            <a:lvl5pPr marL="1769593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5pPr>
            <a:lvl6pPr marL="2211987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6pPr>
            <a:lvl7pPr marL="2654394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7pPr>
            <a:lvl8pPr marL="3096773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8pPr>
            <a:lvl9pPr marL="3539170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356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13200" cy="6034088"/>
          </a:xfrm>
        </p:spPr>
        <p:txBody>
          <a:bodyPr/>
          <a:lstStyle>
            <a:lvl1pPr>
              <a:defRPr sz="2777"/>
            </a:lvl1pPr>
            <a:lvl2pPr>
              <a:defRPr sz="2407"/>
            </a:lvl2pPr>
            <a:lvl3pPr>
              <a:defRPr sz="1944"/>
            </a:lvl3pPr>
            <a:lvl4pPr>
              <a:defRPr sz="1759"/>
            </a:lvl4pPr>
            <a:lvl5pPr>
              <a:defRPr sz="1759"/>
            </a:lvl5pPr>
            <a:lvl6pPr>
              <a:defRPr sz="1759"/>
            </a:lvl6pPr>
            <a:lvl7pPr>
              <a:defRPr sz="1759"/>
            </a:lvl7pPr>
            <a:lvl8pPr>
              <a:defRPr sz="1759"/>
            </a:lvl8pPr>
            <a:lvl9pPr>
              <a:defRPr sz="17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777"/>
            </a:lvl1pPr>
            <a:lvl2pPr>
              <a:defRPr sz="2407"/>
            </a:lvl2pPr>
            <a:lvl3pPr>
              <a:defRPr sz="1944"/>
            </a:lvl3pPr>
            <a:lvl4pPr>
              <a:defRPr sz="1759"/>
            </a:lvl4pPr>
            <a:lvl5pPr>
              <a:defRPr sz="1759"/>
            </a:lvl5pPr>
            <a:lvl6pPr>
              <a:defRPr sz="1759"/>
            </a:lvl6pPr>
            <a:lvl7pPr>
              <a:defRPr sz="1759"/>
            </a:lvl7pPr>
            <a:lvl8pPr>
              <a:defRPr sz="1759"/>
            </a:lvl8pPr>
            <a:lvl9pPr>
              <a:defRPr sz="17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577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56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0" y="1535114"/>
            <a:ext cx="5386919" cy="639762"/>
          </a:xfrm>
        </p:spPr>
        <p:txBody>
          <a:bodyPr anchor="b"/>
          <a:lstStyle>
            <a:lvl1pPr marL="0" indent="0">
              <a:buNone/>
              <a:defRPr sz="2407" b="1"/>
            </a:lvl1pPr>
            <a:lvl2pPr marL="442404" indent="0">
              <a:buNone/>
              <a:defRPr sz="1944" b="1"/>
            </a:lvl2pPr>
            <a:lvl3pPr marL="884798" indent="0">
              <a:buNone/>
              <a:defRPr sz="1759" b="1"/>
            </a:lvl3pPr>
            <a:lvl4pPr marL="1327213" indent="0">
              <a:buNone/>
              <a:defRPr sz="1574" b="1"/>
            </a:lvl4pPr>
            <a:lvl5pPr marL="1769593" indent="0">
              <a:buNone/>
              <a:defRPr sz="1574" b="1"/>
            </a:lvl5pPr>
            <a:lvl6pPr marL="2211987" indent="0">
              <a:buNone/>
              <a:defRPr sz="1574" b="1"/>
            </a:lvl6pPr>
            <a:lvl7pPr marL="2654394" indent="0">
              <a:buNone/>
              <a:defRPr sz="1574" b="1"/>
            </a:lvl7pPr>
            <a:lvl8pPr marL="3096773" indent="0">
              <a:buNone/>
              <a:defRPr sz="1574" b="1"/>
            </a:lvl8pPr>
            <a:lvl9pPr marL="3539170" indent="0">
              <a:buNone/>
              <a:defRPr sz="157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0" y="2174876"/>
            <a:ext cx="5386919" cy="3951288"/>
          </a:xfrm>
        </p:spPr>
        <p:txBody>
          <a:bodyPr/>
          <a:lstStyle>
            <a:lvl1pPr>
              <a:defRPr sz="2407"/>
            </a:lvl1pPr>
            <a:lvl2pPr>
              <a:defRPr sz="1944"/>
            </a:lvl2pPr>
            <a:lvl3pPr>
              <a:defRPr sz="1759"/>
            </a:lvl3pPr>
            <a:lvl4pPr>
              <a:defRPr sz="1574"/>
            </a:lvl4pPr>
            <a:lvl5pPr>
              <a:defRPr sz="1574"/>
            </a:lvl5pPr>
            <a:lvl6pPr>
              <a:defRPr sz="1574"/>
            </a:lvl6pPr>
            <a:lvl7pPr>
              <a:defRPr sz="1574"/>
            </a:lvl7pPr>
            <a:lvl8pPr>
              <a:defRPr sz="1574"/>
            </a:lvl8pPr>
            <a:lvl9pPr>
              <a:defRPr sz="15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2" cy="639762"/>
          </a:xfrm>
        </p:spPr>
        <p:txBody>
          <a:bodyPr anchor="b"/>
          <a:lstStyle>
            <a:lvl1pPr marL="0" indent="0">
              <a:buNone/>
              <a:defRPr sz="2407" b="1"/>
            </a:lvl1pPr>
            <a:lvl2pPr marL="442404" indent="0">
              <a:buNone/>
              <a:defRPr sz="1944" b="1"/>
            </a:lvl2pPr>
            <a:lvl3pPr marL="884798" indent="0">
              <a:buNone/>
              <a:defRPr sz="1759" b="1"/>
            </a:lvl3pPr>
            <a:lvl4pPr marL="1327213" indent="0">
              <a:buNone/>
              <a:defRPr sz="1574" b="1"/>
            </a:lvl4pPr>
            <a:lvl5pPr marL="1769593" indent="0">
              <a:buNone/>
              <a:defRPr sz="1574" b="1"/>
            </a:lvl5pPr>
            <a:lvl6pPr marL="2211987" indent="0">
              <a:buNone/>
              <a:defRPr sz="1574" b="1"/>
            </a:lvl6pPr>
            <a:lvl7pPr marL="2654394" indent="0">
              <a:buNone/>
              <a:defRPr sz="1574" b="1"/>
            </a:lvl7pPr>
            <a:lvl8pPr marL="3096773" indent="0">
              <a:buNone/>
              <a:defRPr sz="1574" b="1"/>
            </a:lvl8pPr>
            <a:lvl9pPr marL="3539170" indent="0">
              <a:buNone/>
              <a:defRPr sz="157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2" cy="3951288"/>
          </a:xfrm>
        </p:spPr>
        <p:txBody>
          <a:bodyPr/>
          <a:lstStyle>
            <a:lvl1pPr>
              <a:defRPr sz="2407"/>
            </a:lvl1pPr>
            <a:lvl2pPr>
              <a:defRPr sz="1944"/>
            </a:lvl2pPr>
            <a:lvl3pPr>
              <a:defRPr sz="1759"/>
            </a:lvl3pPr>
            <a:lvl4pPr>
              <a:defRPr sz="1574"/>
            </a:lvl4pPr>
            <a:lvl5pPr>
              <a:defRPr sz="1574"/>
            </a:lvl5pPr>
            <a:lvl6pPr>
              <a:defRPr sz="1574"/>
            </a:lvl6pPr>
            <a:lvl7pPr>
              <a:defRPr sz="1574"/>
            </a:lvl7pPr>
            <a:lvl8pPr>
              <a:defRPr sz="1574"/>
            </a:lvl8pPr>
            <a:lvl9pPr>
              <a:defRPr sz="15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442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038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875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6" y="273050"/>
            <a:ext cx="4011084" cy="1162050"/>
          </a:xfrm>
        </p:spPr>
        <p:txBody>
          <a:bodyPr anchor="b"/>
          <a:lstStyle>
            <a:lvl1pPr algn="l">
              <a:defRPr sz="19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1"/>
            <a:ext cx="6815667" cy="5853114"/>
          </a:xfrm>
        </p:spPr>
        <p:txBody>
          <a:bodyPr/>
          <a:lstStyle>
            <a:lvl1pPr>
              <a:defRPr sz="3148"/>
            </a:lvl1pPr>
            <a:lvl2pPr>
              <a:defRPr sz="2777"/>
            </a:lvl2pPr>
            <a:lvl3pPr>
              <a:defRPr sz="2407"/>
            </a:lvl3pPr>
            <a:lvl4pPr>
              <a:defRPr sz="1944"/>
            </a:lvl4pPr>
            <a:lvl5pPr>
              <a:defRPr sz="1944"/>
            </a:lvl5pPr>
            <a:lvl6pPr>
              <a:defRPr sz="1944"/>
            </a:lvl6pPr>
            <a:lvl7pPr>
              <a:defRPr sz="1944"/>
            </a:lvl7pPr>
            <a:lvl8pPr>
              <a:defRPr sz="1944"/>
            </a:lvl8pPr>
            <a:lvl9pPr>
              <a:defRPr sz="19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766" y="1435101"/>
            <a:ext cx="4011084" cy="4691064"/>
          </a:xfrm>
        </p:spPr>
        <p:txBody>
          <a:bodyPr/>
          <a:lstStyle>
            <a:lvl1pPr marL="0" indent="0">
              <a:buNone/>
              <a:defRPr sz="1389"/>
            </a:lvl1pPr>
            <a:lvl2pPr marL="442404" indent="0">
              <a:buNone/>
              <a:defRPr sz="1204"/>
            </a:lvl2pPr>
            <a:lvl3pPr marL="884798" indent="0">
              <a:buNone/>
              <a:defRPr sz="1018"/>
            </a:lvl3pPr>
            <a:lvl4pPr marL="1327213" indent="0">
              <a:buNone/>
              <a:defRPr sz="926"/>
            </a:lvl4pPr>
            <a:lvl5pPr marL="1769593" indent="0">
              <a:buNone/>
              <a:defRPr sz="926"/>
            </a:lvl5pPr>
            <a:lvl6pPr marL="2211987" indent="0">
              <a:buNone/>
              <a:defRPr sz="926"/>
            </a:lvl6pPr>
            <a:lvl7pPr marL="2654394" indent="0">
              <a:buNone/>
              <a:defRPr sz="926"/>
            </a:lvl7pPr>
            <a:lvl8pPr marL="3096773" indent="0">
              <a:buNone/>
              <a:defRPr sz="926"/>
            </a:lvl8pPr>
            <a:lvl9pPr marL="3539170" indent="0">
              <a:buNone/>
              <a:defRPr sz="9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88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738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19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7315200" cy="4114800"/>
          </a:xfrm>
        </p:spPr>
        <p:txBody>
          <a:bodyPr/>
          <a:lstStyle>
            <a:lvl1pPr marL="0" indent="0">
              <a:buNone/>
              <a:defRPr sz="3148"/>
            </a:lvl1pPr>
            <a:lvl2pPr marL="442404" indent="0">
              <a:buNone/>
              <a:defRPr sz="2777"/>
            </a:lvl2pPr>
            <a:lvl3pPr marL="884798" indent="0">
              <a:buNone/>
              <a:defRPr sz="2407"/>
            </a:lvl3pPr>
            <a:lvl4pPr marL="1327213" indent="0">
              <a:buNone/>
              <a:defRPr sz="1944"/>
            </a:lvl4pPr>
            <a:lvl5pPr marL="1769593" indent="0">
              <a:buNone/>
              <a:defRPr sz="1944"/>
            </a:lvl5pPr>
            <a:lvl6pPr marL="2211987" indent="0">
              <a:buNone/>
              <a:defRPr sz="1944"/>
            </a:lvl6pPr>
            <a:lvl7pPr marL="2654394" indent="0">
              <a:buNone/>
              <a:defRPr sz="1944"/>
            </a:lvl7pPr>
            <a:lvl8pPr marL="3096773" indent="0">
              <a:buNone/>
              <a:defRPr sz="1944"/>
            </a:lvl8pPr>
            <a:lvl9pPr marL="3539170" indent="0">
              <a:buNone/>
              <a:defRPr sz="194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2"/>
          </a:xfrm>
        </p:spPr>
        <p:txBody>
          <a:bodyPr/>
          <a:lstStyle>
            <a:lvl1pPr marL="0" indent="0">
              <a:buNone/>
              <a:defRPr sz="1389"/>
            </a:lvl1pPr>
            <a:lvl2pPr marL="442404" indent="0">
              <a:buNone/>
              <a:defRPr sz="1204"/>
            </a:lvl2pPr>
            <a:lvl3pPr marL="884798" indent="0">
              <a:buNone/>
              <a:defRPr sz="1018"/>
            </a:lvl3pPr>
            <a:lvl4pPr marL="1327213" indent="0">
              <a:buNone/>
              <a:defRPr sz="926"/>
            </a:lvl4pPr>
            <a:lvl5pPr marL="1769593" indent="0">
              <a:buNone/>
              <a:defRPr sz="926"/>
            </a:lvl5pPr>
            <a:lvl6pPr marL="2211987" indent="0">
              <a:buNone/>
              <a:defRPr sz="926"/>
            </a:lvl6pPr>
            <a:lvl7pPr marL="2654394" indent="0">
              <a:buNone/>
              <a:defRPr sz="926"/>
            </a:lvl7pPr>
            <a:lvl8pPr marL="3096773" indent="0">
              <a:buNone/>
              <a:defRPr sz="926"/>
            </a:lvl8pPr>
            <a:lvl9pPr marL="3539170" indent="0">
              <a:buNone/>
              <a:defRPr sz="9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578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639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366859"/>
            <a:ext cx="2057400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366859"/>
            <a:ext cx="596900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2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3" y="4080336"/>
            <a:ext cx="9869715" cy="1261072"/>
          </a:xfrm>
        </p:spPr>
        <p:txBody>
          <a:bodyPr anchor="t"/>
          <a:lstStyle>
            <a:lvl1pPr algn="l">
              <a:defRPr sz="370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223" y="2691172"/>
            <a:ext cx="9869715" cy="1388942"/>
          </a:xfrm>
        </p:spPr>
        <p:txBody>
          <a:bodyPr anchor="b"/>
          <a:lstStyle>
            <a:lvl1pPr marL="0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1pPr>
            <a:lvl2pPr marL="411435" indent="0">
              <a:buNone/>
              <a:defRPr sz="1666">
                <a:solidFill>
                  <a:schemeClr val="tx1">
                    <a:tint val="75000"/>
                  </a:schemeClr>
                </a:solidFill>
              </a:defRPr>
            </a:lvl2pPr>
            <a:lvl3pPr marL="822865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3pPr>
            <a:lvl4pPr marL="123429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4pPr>
            <a:lvl5pPr marL="1645734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5pPr>
            <a:lvl6pPr marL="205715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6pPr>
            <a:lvl7pPr marL="2468589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7pPr>
            <a:lvl8pPr marL="288001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8pPr>
            <a:lvl9pPr marL="329144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47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430" y="1975387"/>
            <a:ext cx="3822095" cy="5586640"/>
          </a:xfrm>
        </p:spPr>
        <p:txBody>
          <a:bodyPr/>
          <a:lstStyle>
            <a:lvl1pPr>
              <a:defRPr sz="2592"/>
            </a:lvl1pPr>
            <a:lvl2pPr>
              <a:defRPr sz="2222"/>
            </a:lvl2pPr>
            <a:lvl3pPr>
              <a:defRPr sz="1852"/>
            </a:lvl3pPr>
            <a:lvl4pPr>
              <a:defRPr sz="1666"/>
            </a:lvl4pPr>
            <a:lvl5pPr>
              <a:defRPr sz="1666"/>
            </a:lvl5pPr>
            <a:lvl6pPr>
              <a:defRPr sz="1666"/>
            </a:lvl6pPr>
            <a:lvl7pPr>
              <a:defRPr sz="1666"/>
            </a:lvl7pPr>
            <a:lvl8pPr>
              <a:defRPr sz="1666"/>
            </a:lvl8pPr>
            <a:lvl9pPr>
              <a:defRPr sz="1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1050" y="1975387"/>
            <a:ext cx="3822095" cy="5586640"/>
          </a:xfrm>
        </p:spPr>
        <p:txBody>
          <a:bodyPr/>
          <a:lstStyle>
            <a:lvl1pPr>
              <a:defRPr sz="2592"/>
            </a:lvl1pPr>
            <a:lvl2pPr>
              <a:defRPr sz="2222"/>
            </a:lvl2pPr>
            <a:lvl3pPr>
              <a:defRPr sz="1852"/>
            </a:lvl3pPr>
            <a:lvl4pPr>
              <a:defRPr sz="1666"/>
            </a:lvl4pPr>
            <a:lvl5pPr>
              <a:defRPr sz="1666"/>
            </a:lvl5pPr>
            <a:lvl6pPr>
              <a:defRPr sz="1666"/>
            </a:lvl6pPr>
            <a:lvl7pPr>
              <a:defRPr sz="1666"/>
            </a:lvl7pPr>
            <a:lvl8pPr>
              <a:defRPr sz="1666"/>
            </a:lvl8pPr>
            <a:lvl9pPr>
              <a:defRPr sz="1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41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785" y="254273"/>
            <a:ext cx="10450287" cy="10582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581" y="1421281"/>
            <a:ext cx="5130399" cy="592321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11435" indent="0">
              <a:buNone/>
              <a:defRPr sz="1852" b="1"/>
            </a:lvl2pPr>
            <a:lvl3pPr marL="822865" indent="0">
              <a:buNone/>
              <a:defRPr sz="1666" b="1"/>
            </a:lvl3pPr>
            <a:lvl4pPr marL="1234296" indent="0">
              <a:buNone/>
              <a:defRPr sz="1481" b="1"/>
            </a:lvl4pPr>
            <a:lvl5pPr marL="1645734" indent="0">
              <a:buNone/>
              <a:defRPr sz="1481" b="1"/>
            </a:lvl5pPr>
            <a:lvl6pPr marL="2057156" indent="0">
              <a:buNone/>
              <a:defRPr sz="1481" b="1"/>
            </a:lvl6pPr>
            <a:lvl7pPr marL="2468589" indent="0">
              <a:buNone/>
              <a:defRPr sz="1481" b="1"/>
            </a:lvl7pPr>
            <a:lvl8pPr marL="2880018" indent="0">
              <a:buNone/>
              <a:defRPr sz="1481" b="1"/>
            </a:lvl8pPr>
            <a:lvl9pPr marL="3291448" indent="0">
              <a:buNone/>
              <a:defRPr sz="14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581" y="2013602"/>
            <a:ext cx="5130399" cy="3658286"/>
          </a:xfrm>
        </p:spPr>
        <p:txBody>
          <a:bodyPr/>
          <a:lstStyle>
            <a:lvl1pPr>
              <a:defRPr sz="2222"/>
            </a:lvl1pPr>
            <a:lvl2pPr>
              <a:defRPr sz="1852"/>
            </a:lvl2pPr>
            <a:lvl3pPr>
              <a:defRPr sz="1666"/>
            </a:lvl3pPr>
            <a:lvl4pPr>
              <a:defRPr sz="1481"/>
            </a:lvl4pPr>
            <a:lvl5pPr>
              <a:defRPr sz="1481"/>
            </a:lvl5pPr>
            <a:lvl6pPr>
              <a:defRPr sz="1481"/>
            </a:lvl6pPr>
            <a:lvl7pPr>
              <a:defRPr sz="1481"/>
            </a:lvl7pPr>
            <a:lvl8pPr>
              <a:defRPr sz="1481"/>
            </a:lvl8pPr>
            <a:lvl9pPr>
              <a:defRPr sz="14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8447" y="1421281"/>
            <a:ext cx="5132412" cy="592321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11435" indent="0">
              <a:buNone/>
              <a:defRPr sz="1852" b="1"/>
            </a:lvl2pPr>
            <a:lvl3pPr marL="822865" indent="0">
              <a:buNone/>
              <a:defRPr sz="1666" b="1"/>
            </a:lvl3pPr>
            <a:lvl4pPr marL="1234296" indent="0">
              <a:buNone/>
              <a:defRPr sz="1481" b="1"/>
            </a:lvl4pPr>
            <a:lvl5pPr marL="1645734" indent="0">
              <a:buNone/>
              <a:defRPr sz="1481" b="1"/>
            </a:lvl5pPr>
            <a:lvl6pPr marL="2057156" indent="0">
              <a:buNone/>
              <a:defRPr sz="1481" b="1"/>
            </a:lvl6pPr>
            <a:lvl7pPr marL="2468589" indent="0">
              <a:buNone/>
              <a:defRPr sz="1481" b="1"/>
            </a:lvl7pPr>
            <a:lvl8pPr marL="2880018" indent="0">
              <a:buNone/>
              <a:defRPr sz="1481" b="1"/>
            </a:lvl8pPr>
            <a:lvl9pPr marL="3291448" indent="0">
              <a:buNone/>
              <a:defRPr sz="14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8447" y="2013602"/>
            <a:ext cx="5132412" cy="3658286"/>
          </a:xfrm>
        </p:spPr>
        <p:txBody>
          <a:bodyPr/>
          <a:lstStyle>
            <a:lvl1pPr>
              <a:defRPr sz="2222"/>
            </a:lvl1pPr>
            <a:lvl2pPr>
              <a:defRPr sz="1852"/>
            </a:lvl2pPr>
            <a:lvl3pPr>
              <a:defRPr sz="1666"/>
            </a:lvl3pPr>
            <a:lvl4pPr>
              <a:defRPr sz="1481"/>
            </a:lvl4pPr>
            <a:lvl5pPr>
              <a:defRPr sz="1481"/>
            </a:lvl5pPr>
            <a:lvl6pPr>
              <a:defRPr sz="1481"/>
            </a:lvl6pPr>
            <a:lvl7pPr>
              <a:defRPr sz="1481"/>
            </a:lvl7pPr>
            <a:lvl8pPr>
              <a:defRPr sz="1481"/>
            </a:lvl8pPr>
            <a:lvl9pPr>
              <a:defRPr sz="14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87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51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34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804" y="252802"/>
            <a:ext cx="3820080" cy="1075880"/>
          </a:xfrm>
        </p:spPr>
        <p:txBody>
          <a:bodyPr anchor="b"/>
          <a:lstStyle>
            <a:lvl1pPr algn="l">
              <a:defRPr sz="185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9750" y="252805"/>
            <a:ext cx="6491111" cy="5419085"/>
          </a:xfrm>
        </p:spPr>
        <p:txBody>
          <a:bodyPr/>
          <a:lstStyle>
            <a:lvl1pPr>
              <a:defRPr sz="2963"/>
            </a:lvl1pPr>
            <a:lvl2pPr>
              <a:defRPr sz="2592"/>
            </a:lvl2pPr>
            <a:lvl3pPr>
              <a:defRPr sz="2222"/>
            </a:lvl3pPr>
            <a:lvl4pPr>
              <a:defRPr sz="1852"/>
            </a:lvl4pPr>
            <a:lvl5pPr>
              <a:defRPr sz="1852"/>
            </a:lvl5pPr>
            <a:lvl6pPr>
              <a:defRPr sz="1852"/>
            </a:lvl6pPr>
            <a:lvl7pPr>
              <a:defRPr sz="1852"/>
            </a:lvl7pPr>
            <a:lvl8pPr>
              <a:defRPr sz="1852"/>
            </a:lvl8pPr>
            <a:lvl9pPr>
              <a:defRPr sz="18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804" y="1328685"/>
            <a:ext cx="3820080" cy="4343205"/>
          </a:xfrm>
        </p:spPr>
        <p:txBody>
          <a:bodyPr/>
          <a:lstStyle>
            <a:lvl1pPr marL="0" indent="0">
              <a:buNone/>
              <a:defRPr sz="1296"/>
            </a:lvl1pPr>
            <a:lvl2pPr marL="411435" indent="0">
              <a:buNone/>
              <a:defRPr sz="1111"/>
            </a:lvl2pPr>
            <a:lvl3pPr marL="822865" indent="0">
              <a:buNone/>
              <a:defRPr sz="926"/>
            </a:lvl3pPr>
            <a:lvl4pPr marL="1234296" indent="0">
              <a:buNone/>
              <a:defRPr sz="833"/>
            </a:lvl4pPr>
            <a:lvl5pPr marL="1645734" indent="0">
              <a:buNone/>
              <a:defRPr sz="833"/>
            </a:lvl5pPr>
            <a:lvl6pPr marL="2057156" indent="0">
              <a:buNone/>
              <a:defRPr sz="833"/>
            </a:lvl6pPr>
            <a:lvl7pPr marL="2468589" indent="0">
              <a:buNone/>
              <a:defRPr sz="833"/>
            </a:lvl7pPr>
            <a:lvl8pPr marL="2880018" indent="0">
              <a:buNone/>
              <a:defRPr sz="833"/>
            </a:lvl8pPr>
            <a:lvl9pPr marL="329144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33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924" y="4444620"/>
            <a:ext cx="6966857" cy="524712"/>
          </a:xfrm>
        </p:spPr>
        <p:txBody>
          <a:bodyPr anchor="b"/>
          <a:lstStyle>
            <a:lvl1pPr algn="l">
              <a:defRPr sz="185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5924" y="567340"/>
            <a:ext cx="6966857" cy="3809673"/>
          </a:xfrm>
        </p:spPr>
        <p:txBody>
          <a:bodyPr/>
          <a:lstStyle>
            <a:lvl1pPr marL="0" indent="0">
              <a:buNone/>
              <a:defRPr sz="2963"/>
            </a:lvl1pPr>
            <a:lvl2pPr marL="411435" indent="0">
              <a:buNone/>
              <a:defRPr sz="2592"/>
            </a:lvl2pPr>
            <a:lvl3pPr marL="822865" indent="0">
              <a:buNone/>
              <a:defRPr sz="2222"/>
            </a:lvl3pPr>
            <a:lvl4pPr marL="1234296" indent="0">
              <a:buNone/>
              <a:defRPr sz="1852"/>
            </a:lvl4pPr>
            <a:lvl5pPr marL="1645734" indent="0">
              <a:buNone/>
              <a:defRPr sz="1852"/>
            </a:lvl5pPr>
            <a:lvl6pPr marL="2057156" indent="0">
              <a:buNone/>
              <a:defRPr sz="1852"/>
            </a:lvl6pPr>
            <a:lvl7pPr marL="2468589" indent="0">
              <a:buNone/>
              <a:defRPr sz="1852"/>
            </a:lvl7pPr>
            <a:lvl8pPr marL="2880018" indent="0">
              <a:buNone/>
              <a:defRPr sz="1852"/>
            </a:lvl8pPr>
            <a:lvl9pPr marL="3291448" indent="0">
              <a:buNone/>
              <a:defRPr sz="185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5924" y="4969333"/>
            <a:ext cx="6966857" cy="745179"/>
          </a:xfrm>
        </p:spPr>
        <p:txBody>
          <a:bodyPr/>
          <a:lstStyle>
            <a:lvl1pPr marL="0" indent="0">
              <a:buNone/>
              <a:defRPr sz="1296"/>
            </a:lvl1pPr>
            <a:lvl2pPr marL="411435" indent="0">
              <a:buNone/>
              <a:defRPr sz="1111"/>
            </a:lvl2pPr>
            <a:lvl3pPr marL="822865" indent="0">
              <a:buNone/>
              <a:defRPr sz="926"/>
            </a:lvl3pPr>
            <a:lvl4pPr marL="1234296" indent="0">
              <a:buNone/>
              <a:defRPr sz="833"/>
            </a:lvl4pPr>
            <a:lvl5pPr marL="1645734" indent="0">
              <a:buNone/>
              <a:defRPr sz="833"/>
            </a:lvl5pPr>
            <a:lvl6pPr marL="2057156" indent="0">
              <a:buNone/>
              <a:defRPr sz="833"/>
            </a:lvl6pPr>
            <a:lvl7pPr marL="2468589" indent="0">
              <a:buNone/>
              <a:defRPr sz="833"/>
            </a:lvl7pPr>
            <a:lvl8pPr marL="2880018" indent="0">
              <a:buNone/>
              <a:defRPr sz="833"/>
            </a:lvl8pPr>
            <a:lvl9pPr marL="329144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87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785" y="254273"/>
            <a:ext cx="10450287" cy="1058243"/>
          </a:xfrm>
          <a:prstGeom prst="rect">
            <a:avLst/>
          </a:prstGeom>
        </p:spPr>
        <p:txBody>
          <a:bodyPr vert="horz" lIns="88875" tIns="44437" rIns="88875" bIns="4443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785" y="1481765"/>
            <a:ext cx="10450287" cy="4190347"/>
          </a:xfrm>
          <a:prstGeom prst="rect">
            <a:avLst/>
          </a:prstGeom>
        </p:spPr>
        <p:txBody>
          <a:bodyPr vert="horz" lIns="88875" tIns="44437" rIns="88875" bIns="444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572" y="5885229"/>
            <a:ext cx="2709333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l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8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7240" y="5885229"/>
            <a:ext cx="3676952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ct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1524" y="5885229"/>
            <a:ext cx="2709333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8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9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22865" rtl="0" eaLnBrk="1" latinLnBrk="0" hangingPunct="1">
        <a:spcBef>
          <a:spcPct val="0"/>
        </a:spcBef>
        <a:buNone/>
        <a:defRPr sz="40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578" indent="-308578" algn="l" defTabSz="822865" rtl="0" eaLnBrk="1" latinLnBrk="0" hangingPunct="1">
        <a:spcBef>
          <a:spcPct val="20000"/>
        </a:spcBef>
        <a:buFont typeface="Arial" pitchFamily="34" charset="0"/>
        <a:buChar char="•"/>
        <a:defRPr sz="2963" kern="1200">
          <a:solidFill>
            <a:schemeClr val="tx1"/>
          </a:solidFill>
          <a:latin typeface="+mn-lt"/>
          <a:ea typeface="+mn-ea"/>
          <a:cs typeface="+mn-cs"/>
        </a:defRPr>
      </a:lvl1pPr>
      <a:lvl2pPr marL="668572" indent="-257170" algn="l" defTabSz="822865" rtl="0" eaLnBrk="1" latinLnBrk="0" hangingPunct="1">
        <a:spcBef>
          <a:spcPct val="20000"/>
        </a:spcBef>
        <a:buFont typeface="Arial" pitchFamily="34" charset="0"/>
        <a:buChar char="–"/>
        <a:defRPr sz="2592" kern="1200">
          <a:solidFill>
            <a:schemeClr val="tx1"/>
          </a:solidFill>
          <a:latin typeface="+mn-lt"/>
          <a:ea typeface="+mn-ea"/>
          <a:cs typeface="+mn-cs"/>
        </a:defRPr>
      </a:lvl2pPr>
      <a:lvl3pPr marL="1028575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440012" indent="-205713" algn="l" defTabSz="822865" rtl="0" eaLnBrk="1" latinLnBrk="0" hangingPunct="1">
        <a:spcBef>
          <a:spcPct val="20000"/>
        </a:spcBef>
        <a:buFont typeface="Arial" pitchFamily="34" charset="0"/>
        <a:buChar char="–"/>
        <a:defRPr sz="1852" kern="1200">
          <a:solidFill>
            <a:schemeClr val="tx1"/>
          </a:solidFill>
          <a:latin typeface="+mn-lt"/>
          <a:ea typeface="+mn-ea"/>
          <a:cs typeface="+mn-cs"/>
        </a:defRPr>
      </a:lvl4pPr>
      <a:lvl5pPr marL="1851435" indent="-205713" algn="l" defTabSz="822865" rtl="0" eaLnBrk="1" latinLnBrk="0" hangingPunct="1">
        <a:spcBef>
          <a:spcPct val="20000"/>
        </a:spcBef>
        <a:buFont typeface="Arial" pitchFamily="34" charset="0"/>
        <a:buChar char="»"/>
        <a:defRPr sz="1852" kern="1200">
          <a:solidFill>
            <a:schemeClr val="tx1"/>
          </a:solidFill>
          <a:latin typeface="+mn-lt"/>
          <a:ea typeface="+mn-ea"/>
          <a:cs typeface="+mn-cs"/>
        </a:defRPr>
      </a:lvl5pPr>
      <a:lvl6pPr marL="2262871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6pPr>
      <a:lvl7pPr marL="2674287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7pPr>
      <a:lvl8pPr marL="3085734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8pPr>
      <a:lvl9pPr marL="3497175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1pPr>
      <a:lvl2pPr marL="411435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2pPr>
      <a:lvl3pPr marL="822865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3pPr>
      <a:lvl4pPr marL="1234296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4pPr>
      <a:lvl5pPr marL="1645734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5pPr>
      <a:lvl6pPr marL="2057156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6pPr>
      <a:lvl7pPr marL="2468589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7pPr>
      <a:lvl8pPr marL="2880018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8pPr>
      <a:lvl9pPr marL="3291448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56" y="274638"/>
            <a:ext cx="10972801" cy="1143000"/>
          </a:xfrm>
          <a:prstGeom prst="rect">
            <a:avLst/>
          </a:prstGeom>
        </p:spPr>
        <p:txBody>
          <a:bodyPr vert="horz" lIns="95571" tIns="47786" rIns="95571" bIns="4778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6" y="1600344"/>
            <a:ext cx="10972801" cy="4525963"/>
          </a:xfrm>
          <a:prstGeom prst="rect">
            <a:avLst/>
          </a:prstGeom>
        </p:spPr>
        <p:txBody>
          <a:bodyPr vert="horz" lIns="95571" tIns="47786" rIns="95571" bIns="477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97"/>
            <a:ext cx="2844800" cy="365125"/>
          </a:xfrm>
          <a:prstGeom prst="rect">
            <a:avLst/>
          </a:prstGeom>
        </p:spPr>
        <p:txBody>
          <a:bodyPr vert="horz" lIns="95571" tIns="47786" rIns="95571" bIns="47786" rtlCol="0" anchor="ctr"/>
          <a:lstStyle>
            <a:lvl1pPr algn="l">
              <a:defRPr sz="12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884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847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497"/>
            <a:ext cx="3860800" cy="365125"/>
          </a:xfrm>
          <a:prstGeom prst="rect">
            <a:avLst/>
          </a:prstGeom>
        </p:spPr>
        <p:txBody>
          <a:bodyPr vert="horz" lIns="95571" tIns="47786" rIns="95571" bIns="47786" rtlCol="0" anchor="ctr"/>
          <a:lstStyle>
            <a:lvl1pPr algn="ctr">
              <a:defRPr sz="12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884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97"/>
            <a:ext cx="2844800" cy="365125"/>
          </a:xfrm>
          <a:prstGeom prst="rect">
            <a:avLst/>
          </a:prstGeom>
        </p:spPr>
        <p:txBody>
          <a:bodyPr vert="horz" lIns="95571" tIns="47786" rIns="95571" bIns="47786" rtlCol="0" anchor="ctr"/>
          <a:lstStyle>
            <a:lvl1pPr algn="r">
              <a:defRPr sz="12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884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847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16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884798" rtl="0" eaLnBrk="1" latinLnBrk="0" hangingPunct="1">
        <a:spcBef>
          <a:spcPct val="0"/>
        </a:spcBef>
        <a:buNone/>
        <a:defRPr sz="43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1810" indent="-331810" algn="l" defTabSz="884798" rtl="0" eaLnBrk="1" latinLnBrk="0" hangingPunct="1">
        <a:spcBef>
          <a:spcPct val="20000"/>
        </a:spcBef>
        <a:buFont typeface="Arial" pitchFamily="34" charset="0"/>
        <a:buChar char="•"/>
        <a:defRPr sz="3148" kern="1200">
          <a:solidFill>
            <a:schemeClr val="tx1"/>
          </a:solidFill>
          <a:latin typeface="+mn-lt"/>
          <a:ea typeface="+mn-ea"/>
          <a:cs typeface="+mn-cs"/>
        </a:defRPr>
      </a:lvl1pPr>
      <a:lvl2pPr marL="718886" indent="-276513" algn="l" defTabSz="884798" rtl="0" eaLnBrk="1" latinLnBrk="0" hangingPunct="1">
        <a:spcBef>
          <a:spcPct val="20000"/>
        </a:spcBef>
        <a:buFont typeface="Arial" pitchFamily="34" charset="0"/>
        <a:buChar char="–"/>
        <a:defRPr sz="2777" kern="1200">
          <a:solidFill>
            <a:schemeClr val="tx1"/>
          </a:solidFill>
          <a:latin typeface="+mn-lt"/>
          <a:ea typeface="+mn-ea"/>
          <a:cs typeface="+mn-cs"/>
        </a:defRPr>
      </a:lvl2pPr>
      <a:lvl3pPr marL="1105989" indent="-221199" algn="l" defTabSz="884798" rtl="0" eaLnBrk="1" latinLnBrk="0" hangingPunct="1">
        <a:spcBef>
          <a:spcPct val="20000"/>
        </a:spcBef>
        <a:buFont typeface="Arial" pitchFamily="34" charset="0"/>
        <a:buChar char="•"/>
        <a:defRPr sz="2407" kern="1200">
          <a:solidFill>
            <a:schemeClr val="tx1"/>
          </a:solidFill>
          <a:latin typeface="+mn-lt"/>
          <a:ea typeface="+mn-ea"/>
          <a:cs typeface="+mn-cs"/>
        </a:defRPr>
      </a:lvl3pPr>
      <a:lvl4pPr marL="1548388" indent="-221199" algn="l" defTabSz="884798" rtl="0" eaLnBrk="1" latinLnBrk="0" hangingPunct="1">
        <a:spcBef>
          <a:spcPct val="20000"/>
        </a:spcBef>
        <a:buFont typeface="Arial" pitchFamily="34" charset="0"/>
        <a:buChar char="–"/>
        <a:defRPr sz="1944" kern="1200">
          <a:solidFill>
            <a:schemeClr val="tx1"/>
          </a:solidFill>
          <a:latin typeface="+mn-lt"/>
          <a:ea typeface="+mn-ea"/>
          <a:cs typeface="+mn-cs"/>
        </a:defRPr>
      </a:lvl4pPr>
      <a:lvl5pPr marL="1990790" indent="-221199" algn="l" defTabSz="884798" rtl="0" eaLnBrk="1" latinLnBrk="0" hangingPunct="1">
        <a:spcBef>
          <a:spcPct val="20000"/>
        </a:spcBef>
        <a:buFont typeface="Arial" pitchFamily="34" charset="0"/>
        <a:buChar char="»"/>
        <a:defRPr sz="1944" kern="1200">
          <a:solidFill>
            <a:schemeClr val="tx1"/>
          </a:solidFill>
          <a:latin typeface="+mn-lt"/>
          <a:ea typeface="+mn-ea"/>
          <a:cs typeface="+mn-cs"/>
        </a:defRPr>
      </a:lvl5pPr>
      <a:lvl6pPr marL="2433180" indent="-221199" algn="l" defTabSz="884798" rtl="0" eaLnBrk="1" latinLnBrk="0" hangingPunct="1">
        <a:spcBef>
          <a:spcPct val="20000"/>
        </a:spcBef>
        <a:buFont typeface="Arial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6pPr>
      <a:lvl7pPr marL="2875566" indent="-221199" algn="l" defTabSz="884798" rtl="0" eaLnBrk="1" latinLnBrk="0" hangingPunct="1">
        <a:spcBef>
          <a:spcPct val="20000"/>
        </a:spcBef>
        <a:buFont typeface="Arial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7pPr>
      <a:lvl8pPr marL="3317984" indent="-221199" algn="l" defTabSz="884798" rtl="0" eaLnBrk="1" latinLnBrk="0" hangingPunct="1">
        <a:spcBef>
          <a:spcPct val="20000"/>
        </a:spcBef>
        <a:buFont typeface="Arial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8pPr>
      <a:lvl9pPr marL="3760372" indent="-221199" algn="l" defTabSz="884798" rtl="0" eaLnBrk="1" latinLnBrk="0" hangingPunct="1">
        <a:spcBef>
          <a:spcPct val="20000"/>
        </a:spcBef>
        <a:buFont typeface="Arial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4798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1pPr>
      <a:lvl2pPr marL="442404" algn="l" defTabSz="884798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2pPr>
      <a:lvl3pPr marL="884798" algn="l" defTabSz="884798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3pPr>
      <a:lvl4pPr marL="1327213" algn="l" defTabSz="884798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4pPr>
      <a:lvl5pPr marL="1769593" algn="l" defTabSz="884798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5pPr>
      <a:lvl6pPr marL="2211987" algn="l" defTabSz="884798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6pPr>
      <a:lvl7pPr marL="2654394" algn="l" defTabSz="884798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7pPr>
      <a:lvl8pPr marL="3096773" algn="l" defTabSz="884798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8pPr>
      <a:lvl9pPr marL="3539170" algn="l" defTabSz="884798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7634" y="251985"/>
            <a:ext cx="4892344" cy="629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057" y="170104"/>
            <a:ext cx="5106441" cy="2416193"/>
          </a:xfrm>
        </p:spPr>
        <p:txBody>
          <a:bodyPr>
            <a:noAutofit/>
          </a:bodyPr>
          <a:lstStyle/>
          <a:p>
            <a:pPr rtl="1"/>
            <a:r>
              <a:rPr lang="he-IL" sz="2407" dirty="0">
                <a:solidFill>
                  <a:srgbClr val="FFC000"/>
                </a:solidFill>
              </a:rPr>
              <a:t>שי שן-אור</a:t>
            </a:r>
            <a:endParaRPr lang="en-US" sz="2407" dirty="0">
              <a:solidFill>
                <a:srgbClr val="FFC000"/>
              </a:solidFill>
            </a:endParaRPr>
          </a:p>
          <a:p>
            <a:pPr rtl="1"/>
            <a:r>
              <a:rPr lang="he-IL" sz="2222" dirty="0">
                <a:solidFill>
                  <a:srgbClr val="FFC000"/>
                </a:solidFill>
              </a:rPr>
              <a:t>המחלקה לאימונולוגיה</a:t>
            </a:r>
          </a:p>
          <a:p>
            <a:pPr rtl="1"/>
            <a:r>
              <a:rPr lang="he-IL" sz="2222" dirty="0">
                <a:solidFill>
                  <a:srgbClr val="FFC000"/>
                </a:solidFill>
              </a:rPr>
              <a:t>  הפקולטה לרפואה ע"ש רפפורט</a:t>
            </a:r>
            <a:endParaRPr lang="en-US" sz="2222" dirty="0">
              <a:solidFill>
                <a:srgbClr val="FFC000"/>
              </a:solidFill>
            </a:endParaRPr>
          </a:p>
          <a:p>
            <a:pPr rtl="1"/>
            <a:r>
              <a:rPr lang="he-IL" sz="2222" dirty="0">
                <a:solidFill>
                  <a:srgbClr val="FFC000"/>
                </a:solidFill>
              </a:rPr>
              <a:t>הטכניון</a:t>
            </a:r>
            <a:endParaRPr lang="en-US" sz="2222" dirty="0">
              <a:solidFill>
                <a:srgbClr val="FFC000"/>
              </a:solidFill>
            </a:endParaRPr>
          </a:p>
          <a:p>
            <a:pPr rtl="1"/>
            <a:r>
              <a:rPr lang="he-IL" sz="2407" dirty="0">
                <a:solidFill>
                  <a:schemeClr val="bg1"/>
                </a:solidFill>
              </a:rPr>
              <a:t>המעבדה לאימונולוגיה מערכתית</a:t>
            </a:r>
          </a:p>
          <a:p>
            <a:pPr rtl="1"/>
            <a:r>
              <a:rPr lang="he-IL" sz="2407" dirty="0">
                <a:solidFill>
                  <a:schemeClr val="bg1"/>
                </a:solidFill>
              </a:rPr>
              <a:t> ורפואה מותאמת אישית</a:t>
            </a:r>
            <a:endParaRPr lang="en-US" sz="2407" dirty="0">
              <a:solidFill>
                <a:schemeClr val="bg1"/>
              </a:solidFill>
            </a:endParaRPr>
          </a:p>
          <a:p>
            <a:pPr rtl="1"/>
            <a:endParaRPr lang="en-US" sz="2407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0214" y="6539914"/>
            <a:ext cx="3296842" cy="254032"/>
          </a:xfrm>
          <a:prstGeom prst="rect">
            <a:avLst/>
          </a:prstGeom>
          <a:noFill/>
        </p:spPr>
        <p:txBody>
          <a:bodyPr wrap="none" lIns="82285" tIns="41142" rIns="82285" bIns="41142" rtlCol="0">
            <a:spAutoFit/>
          </a:bodyPr>
          <a:lstStyle/>
          <a:p>
            <a:pPr marL="0" marR="0" lvl="0" indent="0" algn="l" defTabSz="822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by Marina </a:t>
            </a:r>
            <a:r>
              <a:rPr kumimoji="0" lang="en-US" sz="111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Sirota</a:t>
            </a: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using </a:t>
            </a:r>
            <a:r>
              <a:rPr kumimoji="0" lang="en-US" sz="111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iStockPhoto</a:t>
            </a: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illustrations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69377" y="4345838"/>
            <a:ext cx="9285556" cy="1128792"/>
          </a:xfrm>
        </p:spPr>
        <p:txBody>
          <a:bodyPr>
            <a:noAutofit/>
          </a:bodyPr>
          <a:lstStyle/>
          <a:p>
            <a:pPr algn="r" rtl="1"/>
            <a:r>
              <a:rPr lang="he-IL" sz="4000" dirty="0">
                <a:solidFill>
                  <a:srgbClr val="FFC000"/>
                </a:solidFill>
                <a:latin typeface="+mn-lt"/>
                <a:cs typeface="+mn-cs"/>
              </a:rPr>
              <a:t>זיהוי תבניות לא-מונחה ברב-ממד </a:t>
            </a:r>
            <a:r>
              <a:rPr lang="he-IL" sz="4000" dirty="0">
                <a:solidFill>
                  <a:srgbClr val="FFC000"/>
                </a:solidFill>
                <a:latin typeface="+mn-lt"/>
              </a:rPr>
              <a:t>(</a:t>
            </a:r>
            <a:r>
              <a:rPr lang="en-US" sz="4000" dirty="0">
                <a:solidFill>
                  <a:srgbClr val="FFC000"/>
                </a:solidFill>
                <a:latin typeface="+mn-lt"/>
              </a:rPr>
              <a:t>Unsupervised clustering</a:t>
            </a:r>
            <a:r>
              <a:rPr lang="he-IL" sz="4000" dirty="0">
                <a:solidFill>
                  <a:srgbClr val="FFC000"/>
                </a:solidFill>
                <a:latin typeface="+mn-lt"/>
              </a:rPr>
              <a:t>) </a:t>
            </a:r>
            <a:endParaRPr lang="en-US" sz="4000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80832" y="5538138"/>
            <a:ext cx="6843302" cy="1622639"/>
          </a:xfrm>
          <a:prstGeom prst="rect">
            <a:avLst/>
          </a:prstGeom>
        </p:spPr>
        <p:txBody>
          <a:bodyPr vert="horz" lIns="82285" tIns="41142" rIns="82285" bIns="41142" rtlCol="0">
            <a:normAutofit/>
          </a:bodyPr>
          <a:lstStyle/>
          <a:p>
            <a:pPr marL="0" marR="0" lvl="0" indent="0" algn="l" defTabSz="8227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3375056" y="408779"/>
              <a:ext cx="360" cy="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7056" y="390779"/>
                <a:ext cx="36360" cy="3636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2" r="46602"/>
          <a:stretch/>
        </p:blipFill>
        <p:spPr>
          <a:xfrm>
            <a:off x="646697" y="251985"/>
            <a:ext cx="831301" cy="103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6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CCF9-C3AE-C86C-EF19-2E4B0B57F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3BBB5-F20B-04AC-9A63-9CBA24A4D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hy a cluster?">
            <a:extLst>
              <a:ext uri="{FF2B5EF4-FFF2-40B4-BE49-F238E27FC236}">
                <a16:creationId xmlns:a16="http://schemas.microsoft.com/office/drawing/2014/main" id="{C02DAC30-C66F-0CB4-0D23-138BEA7C9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37" y="1"/>
            <a:ext cx="122273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13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354186" y="1149064"/>
            <a:ext cx="9529392" cy="5549462"/>
            <a:chOff x="189959" y="1124607"/>
            <a:chExt cx="9529392" cy="5549462"/>
          </a:xfrm>
        </p:grpSpPr>
        <p:pic>
          <p:nvPicPr>
            <p:cNvPr id="4098" name="Picture 2" descr="From data to distances Phenotypic Profiles Perturbed genes D [i,j] = dist(  M [i,] ,  M [j,] ) M D D [j,i] =  D [i,j] D [i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88"/>
            <a:stretch/>
          </p:blipFill>
          <p:spPr bwMode="auto">
            <a:xfrm>
              <a:off x="1943276" y="1417638"/>
              <a:ext cx="7776075" cy="4893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702676" y="1124607"/>
              <a:ext cx="2438400" cy="55494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2252614" y="2885951"/>
              <a:ext cx="1424152" cy="55494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dirty="0"/>
              <a:t>מנתונים לדמיון</a:t>
            </a:r>
            <a:r>
              <a:rPr lang="en-US" dirty="0"/>
              <a:t> </a:t>
            </a:r>
            <a:r>
              <a:rPr lang="he-IL" dirty="0"/>
              <a:t>לקבוצות/אשכולים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2650" y="1593085"/>
            <a:ext cx="1766030" cy="4324350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462" y="865871"/>
            <a:ext cx="281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דוגמאות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-301967" y="257472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מדידות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4414" y="1464050"/>
            <a:ext cx="154381" cy="45898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08389" y="1450194"/>
            <a:ext cx="154381" cy="45898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ttp://www.g3journal.org/content/ggg/7/3/953/F6.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" t="4995" r="49638" b="49058"/>
          <a:stretch/>
        </p:blipFill>
        <p:spPr bwMode="auto">
          <a:xfrm>
            <a:off x="9284464" y="2017244"/>
            <a:ext cx="2963918" cy="296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7514897" y="2806262"/>
            <a:ext cx="1769567" cy="1150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Clustering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041816-D256-C753-CF29-67B7F2931C7A}"/>
              </a:ext>
            </a:extLst>
          </p:cNvPr>
          <p:cNvSpPr/>
          <p:nvPr/>
        </p:nvSpPr>
        <p:spPr>
          <a:xfrm>
            <a:off x="4675762" y="4779523"/>
            <a:ext cx="3352800" cy="1387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168371-3386-91E7-C037-DF68328D137E}"/>
              </a:ext>
            </a:extLst>
          </p:cNvPr>
          <p:cNvSpPr/>
          <p:nvPr/>
        </p:nvSpPr>
        <p:spPr>
          <a:xfrm>
            <a:off x="4364477" y="1327536"/>
            <a:ext cx="41374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9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CF40-9FF2-4667-21A3-2917676B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A554C-1244-83A4-F44A-1BCFAFB23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Significance clustering of networks. The standard approach to cluster... |  Download Scientific Diagram">
            <a:extLst>
              <a:ext uri="{FF2B5EF4-FFF2-40B4-BE49-F238E27FC236}">
                <a16:creationId xmlns:a16="http://schemas.microsoft.com/office/drawing/2014/main" id="{CBA8041B-A1A1-ABEF-0A9D-E1237DCEA7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68" b="37054"/>
          <a:stretch/>
        </p:blipFill>
        <p:spPr bwMode="auto">
          <a:xfrm>
            <a:off x="9662503" y="169213"/>
            <a:ext cx="1948712" cy="616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Simple and Scalable Clustering Algorithm for Data Summarization – Towards  AI">
            <a:extLst>
              <a:ext uri="{FF2B5EF4-FFF2-40B4-BE49-F238E27FC236}">
                <a16:creationId xmlns:a16="http://schemas.microsoft.com/office/drawing/2014/main" id="{9D3CAC08-CB04-83E9-F175-E2BB3511B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29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344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6" y="274638"/>
            <a:ext cx="1201690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/>
              <a:t>מבנה הרשת יכול להצביע על קבוצות ותתי קבוצות בעלי מאפיינים שונים</a:t>
            </a:r>
            <a:endParaRPr lang="en-US" dirty="0"/>
          </a:p>
        </p:txBody>
      </p:sp>
      <p:pic>
        <p:nvPicPr>
          <p:cNvPr id="6146" name="Picture 2" descr="Image result for scale free vers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1" t="7975"/>
          <a:stretch/>
        </p:blipFill>
        <p:spPr bwMode="auto">
          <a:xfrm>
            <a:off x="8326244" y="2666179"/>
            <a:ext cx="2843562" cy="295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ig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54" b="48902"/>
          <a:stretch/>
        </p:blipFill>
        <p:spPr bwMode="auto">
          <a:xfrm>
            <a:off x="4578237" y="2332941"/>
            <a:ext cx="3253754" cy="336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gene expression profi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4" t="25160"/>
          <a:stretch/>
        </p:blipFill>
        <p:spPr bwMode="auto">
          <a:xfrm>
            <a:off x="1314014" y="2666179"/>
            <a:ext cx="2773466" cy="283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154326" y="3672283"/>
            <a:ext cx="278845" cy="620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831991" y="3672283"/>
            <a:ext cx="278845" cy="620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7005" y="2087574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דוגמאות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31222" y="3783041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מדדים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49307" y="2087574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מטריצת דמיון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7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29B81-DA89-01A4-BB90-1BD267FC0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שני סוגים שונים של למידה</a:t>
            </a:r>
            <a:endParaRPr lang="en-US" dirty="0"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0D8F52-8309-8B92-5D5F-500D2A9BCD4E}"/>
              </a:ext>
            </a:extLst>
          </p:cNvPr>
          <p:cNvSpPr/>
          <p:nvPr/>
        </p:nvSpPr>
        <p:spPr>
          <a:xfrm>
            <a:off x="1460667" y="2568781"/>
            <a:ext cx="3058510" cy="2333297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DD2B5F-698C-1A69-84E8-DA16206B3ADD}"/>
              </a:ext>
            </a:extLst>
          </p:cNvPr>
          <p:cNvSpPr txBox="1"/>
          <p:nvPr/>
        </p:nvSpPr>
        <p:spPr>
          <a:xfrm>
            <a:off x="2530193" y="2070115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דוגמאות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59E2EE-8CEA-08A7-03DD-0C27B37B6552}"/>
              </a:ext>
            </a:extLst>
          </p:cNvPr>
          <p:cNvSpPr txBox="1"/>
          <p:nvPr/>
        </p:nvSpPr>
        <p:spPr>
          <a:xfrm rot="5400000">
            <a:off x="714309" y="3467596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מדידות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82A96B-BC96-030D-004A-C5D2FB58CFEB}"/>
              </a:ext>
            </a:extLst>
          </p:cNvPr>
          <p:cNvSpPr/>
          <p:nvPr/>
        </p:nvSpPr>
        <p:spPr>
          <a:xfrm>
            <a:off x="1657102" y="5062670"/>
            <a:ext cx="197041" cy="2312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53B284-953C-F623-296C-0503477D66D6}"/>
              </a:ext>
            </a:extLst>
          </p:cNvPr>
          <p:cNvSpPr/>
          <p:nvPr/>
        </p:nvSpPr>
        <p:spPr>
          <a:xfrm>
            <a:off x="2008777" y="5062670"/>
            <a:ext cx="197041" cy="2312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4E155C-D399-AE19-2703-E85D8288D344}"/>
              </a:ext>
            </a:extLst>
          </p:cNvPr>
          <p:cNvSpPr/>
          <p:nvPr/>
        </p:nvSpPr>
        <p:spPr>
          <a:xfrm>
            <a:off x="2360452" y="5062670"/>
            <a:ext cx="197041" cy="2312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3F9852-CFAA-3F25-6632-15B12745B8C0}"/>
              </a:ext>
            </a:extLst>
          </p:cNvPr>
          <p:cNvSpPr/>
          <p:nvPr/>
        </p:nvSpPr>
        <p:spPr>
          <a:xfrm>
            <a:off x="2712127" y="5062670"/>
            <a:ext cx="197041" cy="2312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0684BC-8104-AACB-A38D-4A9AE0B2C90B}"/>
              </a:ext>
            </a:extLst>
          </p:cNvPr>
          <p:cNvSpPr/>
          <p:nvPr/>
        </p:nvSpPr>
        <p:spPr>
          <a:xfrm>
            <a:off x="3063802" y="5062670"/>
            <a:ext cx="197041" cy="2312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E97961-5144-4B3B-678B-00043D95AF6E}"/>
              </a:ext>
            </a:extLst>
          </p:cNvPr>
          <p:cNvSpPr/>
          <p:nvPr/>
        </p:nvSpPr>
        <p:spPr>
          <a:xfrm>
            <a:off x="3415477" y="5062670"/>
            <a:ext cx="197041" cy="2312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387C0A-D41A-2C21-88B9-C740CEC8E711}"/>
              </a:ext>
            </a:extLst>
          </p:cNvPr>
          <p:cNvSpPr/>
          <p:nvPr/>
        </p:nvSpPr>
        <p:spPr>
          <a:xfrm>
            <a:off x="3767152" y="5062670"/>
            <a:ext cx="197041" cy="2312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C278C4-D7AD-FF63-965F-5CFC6A8A55C5}"/>
              </a:ext>
            </a:extLst>
          </p:cNvPr>
          <p:cNvSpPr/>
          <p:nvPr/>
        </p:nvSpPr>
        <p:spPr>
          <a:xfrm>
            <a:off x="4118827" y="5062670"/>
            <a:ext cx="197041" cy="2312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347E85-D3F9-CCA1-245C-73A2309210AF}"/>
              </a:ext>
            </a:extLst>
          </p:cNvPr>
          <p:cNvSpPr txBox="1"/>
          <p:nvPr/>
        </p:nvSpPr>
        <p:spPr>
          <a:xfrm>
            <a:off x="2024076" y="1315020"/>
            <a:ext cx="203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Supervised learning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E3861F-41FD-0498-519B-666BAF1C168B}"/>
              </a:ext>
            </a:extLst>
          </p:cNvPr>
          <p:cNvSpPr/>
          <p:nvPr/>
        </p:nvSpPr>
        <p:spPr>
          <a:xfrm>
            <a:off x="6985045" y="2490869"/>
            <a:ext cx="3058510" cy="2333297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9D4542-2DB6-7480-8B7D-F4C9A665437C}"/>
              </a:ext>
            </a:extLst>
          </p:cNvPr>
          <p:cNvSpPr txBox="1"/>
          <p:nvPr/>
        </p:nvSpPr>
        <p:spPr>
          <a:xfrm>
            <a:off x="8000105" y="2029204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דוגמאות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FC7147-F811-FBE0-655E-5AA6B2B45101}"/>
              </a:ext>
            </a:extLst>
          </p:cNvPr>
          <p:cNvSpPr txBox="1"/>
          <p:nvPr/>
        </p:nvSpPr>
        <p:spPr>
          <a:xfrm rot="5400000">
            <a:off x="6184221" y="3426685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מדידות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EA6B9E-EB79-CB07-7BC7-238BDA15F652}"/>
              </a:ext>
            </a:extLst>
          </p:cNvPr>
          <p:cNvSpPr/>
          <p:nvPr/>
        </p:nvSpPr>
        <p:spPr>
          <a:xfrm>
            <a:off x="7127014" y="5021759"/>
            <a:ext cx="197041" cy="2312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9D0942-AE17-3966-9CD1-4506A5B58905}"/>
              </a:ext>
            </a:extLst>
          </p:cNvPr>
          <p:cNvSpPr/>
          <p:nvPr/>
        </p:nvSpPr>
        <p:spPr>
          <a:xfrm>
            <a:off x="7478689" y="5021759"/>
            <a:ext cx="197041" cy="2312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63798F-7476-B44A-C7B6-9C8846220862}"/>
              </a:ext>
            </a:extLst>
          </p:cNvPr>
          <p:cNvSpPr/>
          <p:nvPr/>
        </p:nvSpPr>
        <p:spPr>
          <a:xfrm>
            <a:off x="7830364" y="5021759"/>
            <a:ext cx="197041" cy="2312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57305F-4C93-C886-255F-DC54B9748D24}"/>
              </a:ext>
            </a:extLst>
          </p:cNvPr>
          <p:cNvSpPr/>
          <p:nvPr/>
        </p:nvSpPr>
        <p:spPr>
          <a:xfrm>
            <a:off x="8182039" y="5021759"/>
            <a:ext cx="197041" cy="2312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C17114-7822-675E-DE0A-52EAE9AA1A44}"/>
              </a:ext>
            </a:extLst>
          </p:cNvPr>
          <p:cNvSpPr/>
          <p:nvPr/>
        </p:nvSpPr>
        <p:spPr>
          <a:xfrm>
            <a:off x="8533714" y="5021759"/>
            <a:ext cx="197041" cy="2312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389CF2-AE6F-80B1-ADEB-A89E876DE932}"/>
              </a:ext>
            </a:extLst>
          </p:cNvPr>
          <p:cNvSpPr/>
          <p:nvPr/>
        </p:nvSpPr>
        <p:spPr>
          <a:xfrm>
            <a:off x="8885389" y="5021759"/>
            <a:ext cx="197041" cy="2312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B790C4D-8EFC-EA51-BA10-65EFBBDE7CD4}"/>
              </a:ext>
            </a:extLst>
          </p:cNvPr>
          <p:cNvSpPr/>
          <p:nvPr/>
        </p:nvSpPr>
        <p:spPr>
          <a:xfrm>
            <a:off x="9237064" y="5021759"/>
            <a:ext cx="197041" cy="2312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181306-9B7A-2DB0-B244-65AC14A82D70}"/>
              </a:ext>
            </a:extLst>
          </p:cNvPr>
          <p:cNvSpPr/>
          <p:nvPr/>
        </p:nvSpPr>
        <p:spPr>
          <a:xfrm>
            <a:off x="9588739" y="5004617"/>
            <a:ext cx="197041" cy="2312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1DFB7D-E324-9436-A2BC-BFBA9176B6A2}"/>
              </a:ext>
            </a:extLst>
          </p:cNvPr>
          <p:cNvSpPr txBox="1"/>
          <p:nvPr/>
        </p:nvSpPr>
        <p:spPr>
          <a:xfrm>
            <a:off x="6082895" y="1294359"/>
            <a:ext cx="4641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Unsupervised learning</a:t>
            </a:r>
            <a:endParaRPr lang="he-IL" dirty="0"/>
          </a:p>
          <a:p>
            <a:pPr algn="ctr"/>
            <a:r>
              <a:rPr lang="he-IL" dirty="0"/>
              <a:t>נמצא הבדלים על סמך תתי-קבוצות שגילנו בנתונים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F4DDE0-FA31-A1CC-22BB-6C23925E5C9B}"/>
              </a:ext>
            </a:extLst>
          </p:cNvPr>
          <p:cNvSpPr txBox="1"/>
          <p:nvPr/>
        </p:nvSpPr>
        <p:spPr>
          <a:xfrm>
            <a:off x="609656" y="5562434"/>
            <a:ext cx="4663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e-IL" dirty="0"/>
              <a:t>לדוגמא:</a:t>
            </a:r>
          </a:p>
          <a:p>
            <a:pPr algn="ctr"/>
            <a:r>
              <a:rPr lang="he-IL" dirty="0"/>
              <a:t> הבדלים בין קבוצות שהוגדרו על סמך אבחנת רופא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B61E46-AE42-0B1C-15B7-A0137813689B}"/>
              </a:ext>
            </a:extLst>
          </p:cNvPr>
          <p:cNvSpPr txBox="1"/>
          <p:nvPr/>
        </p:nvSpPr>
        <p:spPr>
          <a:xfrm>
            <a:off x="5943291" y="5563641"/>
            <a:ext cx="5982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e-IL" dirty="0"/>
              <a:t>לדוגמא: </a:t>
            </a:r>
          </a:p>
          <a:p>
            <a:pPr algn="ctr"/>
            <a:r>
              <a:rPr lang="he-IL" dirty="0"/>
              <a:t>הבדלים בין קבוצות שהוגדרו על סמך דמיון ברב-</a:t>
            </a:r>
            <a:r>
              <a:rPr lang="he-IL" dirty="0" err="1"/>
              <a:t>מימד</a:t>
            </a:r>
            <a:r>
              <a:rPr lang="he-IL" dirty="0"/>
              <a:t> בין דוגמאות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22F706-5681-EABF-2921-94B0E9C1188F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1054136" y="5178284"/>
            <a:ext cx="6029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DE62294-1B0A-38E1-ABF5-ADA41AD47A9F}"/>
              </a:ext>
            </a:extLst>
          </p:cNvPr>
          <p:cNvSpPr txBox="1"/>
          <p:nvPr/>
        </p:nvSpPr>
        <p:spPr>
          <a:xfrm>
            <a:off x="175442" y="4916103"/>
            <a:ext cx="1142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הגיע מידע מוקדם</a:t>
            </a:r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34D6751-FFD3-D8C1-862E-4888BEC00835}"/>
              </a:ext>
            </a:extLst>
          </p:cNvPr>
          <p:cNvCxnSpPr>
            <a:cxnSpLocks/>
            <a:endCxn id="29" idx="3"/>
          </p:cNvCxnSpPr>
          <p:nvPr/>
        </p:nvCxnSpPr>
        <p:spPr>
          <a:xfrm flipH="1">
            <a:off x="9785780" y="5120231"/>
            <a:ext cx="7640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D4768B1-B204-D768-2A7D-560EC485E46B}"/>
              </a:ext>
            </a:extLst>
          </p:cNvPr>
          <p:cNvSpPr txBox="1"/>
          <p:nvPr/>
        </p:nvSpPr>
        <p:spPr>
          <a:xfrm>
            <a:off x="10361424" y="4713184"/>
            <a:ext cx="131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/>
              <a:t>הגיע מניתוח הנתונים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5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FD9C8-6707-1457-4406-0CA2EC269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קצת הגדרות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293D9-C426-3E12-F372-D933B9779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endParaRPr lang="he-IL" sz="2800" dirty="0"/>
          </a:p>
          <a:p>
            <a:pPr algn="r" rtl="1"/>
            <a:r>
              <a:rPr lang="en-US" sz="2800" dirty="0"/>
              <a:t>Supervised learning</a:t>
            </a:r>
            <a:r>
              <a:rPr lang="he-IL" sz="2800" dirty="0"/>
              <a:t> –</a:t>
            </a:r>
            <a:r>
              <a:rPr lang="en-US" sz="2800" dirty="0"/>
              <a:t> </a:t>
            </a:r>
            <a:r>
              <a:rPr lang="he-IL" sz="2800" dirty="0"/>
              <a:t> למידת הבדלים בין קבוצות שהוגדרו על סמך ידע מוקדם</a:t>
            </a:r>
          </a:p>
          <a:p>
            <a:pPr algn="r" rtl="1"/>
            <a:r>
              <a:rPr lang="en-US" sz="2800" dirty="0"/>
              <a:t>Clustering</a:t>
            </a:r>
            <a:r>
              <a:rPr lang="he-IL" sz="2800" dirty="0"/>
              <a:t>/אשכול – מציאת תבניות בתוך הנתונים המגדירות קבוצות ו/או תתי-קבוצות.</a:t>
            </a:r>
          </a:p>
          <a:p>
            <a:pPr lvl="1" algn="r" rtl="1"/>
            <a:r>
              <a:rPr lang="he-IL" sz="2429" dirty="0"/>
              <a:t>פעולת האשכול דורשת הגדרת דמיון בין דוגמאות על סמך כל או חלק מהמדדים</a:t>
            </a:r>
          </a:p>
          <a:p>
            <a:pPr lvl="1" algn="r" rtl="1"/>
            <a:r>
              <a:rPr lang="he-IL" sz="2400" dirty="0"/>
              <a:t>ככל שנמדוד יותר מדדים כך נעשה תהליך זה חשוב יותר</a:t>
            </a:r>
          </a:p>
          <a:p>
            <a:pPr lvl="1" algn="r" rtl="1"/>
            <a:r>
              <a:rPr lang="he-IL" sz="2400" dirty="0"/>
              <a:t>מציאת תבניות בתוך רשת מציעה שהרשת </a:t>
            </a:r>
            <a:r>
              <a:rPr lang="he-IL" sz="2400" dirty="0" err="1"/>
              <a:t>מודלרית</a:t>
            </a:r>
            <a:r>
              <a:rPr lang="he-IL" sz="2400" dirty="0"/>
              <a:t>, כלומר יש בה אזורים צפופים יותר ביניהם יש דמיון רב יותר המצביע שהם עובדים ביחד או מתנהגים דומה</a:t>
            </a:r>
          </a:p>
          <a:p>
            <a:pPr algn="r" rtl="1"/>
            <a:r>
              <a:rPr lang="en-US" sz="2800" dirty="0"/>
              <a:t>Unsupervised learning</a:t>
            </a:r>
            <a:r>
              <a:rPr lang="he-IL" sz="2800" dirty="0"/>
              <a:t> - למידת הבדלים בין קבוצות שהוגדרו על סמך המדידות עצמן ללא שימוש בידע מוקדם (לדוגמא, אשכול כלשהו)</a:t>
            </a:r>
          </a:p>
          <a:p>
            <a:pPr algn="r" rtl="1"/>
            <a:endParaRPr lang="en-US" sz="2800" dirty="0"/>
          </a:p>
          <a:p>
            <a:pPr algn="r" rtl="1"/>
            <a:endParaRPr lang="en-US" sz="2800" dirty="0"/>
          </a:p>
          <a:p>
            <a:pPr algn="r" rtl="1"/>
            <a:endParaRPr lang="en-US" sz="2800" dirty="0"/>
          </a:p>
          <a:p>
            <a:pPr algn="r" rt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0663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Calibri"/>
              </a:rPr>
              <a:t>Bottom-Up Or Top-Down</a:t>
            </a:r>
            <a:r>
              <a:rPr lang="he-IL" dirty="0">
                <a:solidFill>
                  <a:prstClr val="black"/>
                </a:solidFill>
                <a:latin typeface="Calibri"/>
              </a:rPr>
              <a:t>מציאת אשכולות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1" y="1066345"/>
            <a:ext cx="3352801" cy="278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09558" y="6369808"/>
            <a:ext cx="13034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Calibri"/>
              </a:rPr>
              <a:t>D’haeseleer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, 2005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9801" y="3047996"/>
            <a:ext cx="10022751" cy="3321812"/>
            <a:chOff x="-684199" y="3047996"/>
            <a:chExt cx="10022751" cy="3321812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6099" y="4091029"/>
              <a:ext cx="3052580" cy="2278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1154" y="4073710"/>
              <a:ext cx="2786639" cy="2278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Bent Arrow 2"/>
            <p:cNvSpPr/>
            <p:nvPr/>
          </p:nvSpPr>
          <p:spPr>
            <a:xfrm rot="5400000">
              <a:off x="6160654" y="3186543"/>
              <a:ext cx="1034473" cy="757381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Bent Arrow 8"/>
            <p:cNvSpPr/>
            <p:nvPr/>
          </p:nvSpPr>
          <p:spPr>
            <a:xfrm rot="16200000" flipH="1">
              <a:off x="1615812" y="3186542"/>
              <a:ext cx="1034473" cy="757381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684199" y="3427379"/>
              <a:ext cx="26352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Bottom-up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Hierarchical clustering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74773" y="3436033"/>
              <a:ext cx="2263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Top Down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K-means clustering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18332" y="4286558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388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7524</TotalTime>
  <Words>221</Words>
  <Application>Microsoft Office PowerPoint</Application>
  <PresentationFormat>Widescreen</PresentationFormat>
  <Paragraphs>48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4_Office Theme</vt:lpstr>
      <vt:lpstr>22_Office Theme</vt:lpstr>
      <vt:lpstr>זיהוי תבניות לא-מונחה ברב-ממד (Unsupervised clustering) </vt:lpstr>
      <vt:lpstr>PowerPoint Presentation</vt:lpstr>
      <vt:lpstr>מנתונים לדמיון לקבוצות/אשכולים</vt:lpstr>
      <vt:lpstr>PowerPoint Presentation</vt:lpstr>
      <vt:lpstr>מבנה הרשת יכול להצביע על קבוצות ותתי קבוצות בעלי מאפיינים שונים</vt:lpstr>
      <vt:lpstr>שני סוגים שונים של למידה</vt:lpstr>
      <vt:lpstr>קצת הגדרות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מרחקים וחיפוש תבניות לא-מונחה (Unsupervised) ברב-ממד</dc:title>
  <dc:creator>shenorr</dc:creator>
  <cp:lastModifiedBy>Shai Shen-Orr</cp:lastModifiedBy>
  <cp:revision>187</cp:revision>
  <cp:lastPrinted>2016-03-20T08:51:56Z</cp:lastPrinted>
  <dcterms:created xsi:type="dcterms:W3CDTF">2016-03-19T14:03:06Z</dcterms:created>
  <dcterms:modified xsi:type="dcterms:W3CDTF">2022-06-11T11:40:40Z</dcterms:modified>
</cp:coreProperties>
</file>