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85" r:id="rId3"/>
  </p:sldMasterIdLst>
  <p:notesMasterIdLst>
    <p:notesMasterId r:id="rId17"/>
  </p:notesMasterIdLst>
  <p:sldIdLst>
    <p:sldId id="257" r:id="rId4"/>
    <p:sldId id="461" r:id="rId5"/>
    <p:sldId id="395" r:id="rId6"/>
    <p:sldId id="399" r:id="rId7"/>
    <p:sldId id="435" r:id="rId8"/>
    <p:sldId id="436" r:id="rId9"/>
    <p:sldId id="400" r:id="rId10"/>
    <p:sldId id="437" r:id="rId11"/>
    <p:sldId id="401" r:id="rId12"/>
    <p:sldId id="439" r:id="rId13"/>
    <p:sldId id="458" r:id="rId14"/>
    <p:sldId id="438" r:id="rId15"/>
    <p:sldId id="459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6" autoAdjust="0"/>
    <p:restoredTop sz="89884" autoAdjust="0"/>
  </p:normalViewPr>
  <p:slideViewPr>
    <p:cSldViewPr snapToGrid="0">
      <p:cViewPr varScale="1">
        <p:scale>
          <a:sx n="147" d="100"/>
          <a:sy n="147" d="100"/>
        </p:scale>
        <p:origin x="23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9-06-11T19:25:10.8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03408A-E3C4-4169-8C24-1C6B604354B4}" emma:medium="tactile" emma:mode="ink">
          <msink:context xmlns:msink="http://schemas.microsoft.com/ink/2010/main" type="writingRegion" rotatedBoundingBox="9375,1135 9390,1135 9390,1150 9375,1150"/>
        </emma:interpretation>
      </emma:emma>
    </inkml:annotationXML>
    <inkml:traceGroup>
      <inkml:annotationXML>
        <emma:emma xmlns:emma="http://www.w3.org/2003/04/emma" version="1.0">
          <emma:interpretation id="{9BE84AAB-68AC-49B9-924A-C2C22B4A1DF1}" emma:medium="tactile" emma:mode="ink">
            <msink:context xmlns:msink="http://schemas.microsoft.com/ink/2010/main" type="paragraph" rotatedBoundingBox="9375,1135 9390,1135 9390,1150 9375,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3D1A9-C6A1-439B-8114-BE77759868AF}" emma:medium="tactile" emma:mode="ink">
              <msink:context xmlns:msink="http://schemas.microsoft.com/ink/2010/main" type="line" rotatedBoundingBox="9375,1135 9390,1135 9390,1150 9375,1150"/>
            </emma:interpretation>
          </emma:emma>
        </inkml:annotationXML>
        <inkml:traceGroup>
          <inkml:annotationXML>
            <emma:emma xmlns:emma="http://www.w3.org/2003/04/emma" version="1.0">
              <emma:interpretation id="{4D6CA319-9679-4B81-AAAD-605E30441331}" emma:medium="tactile" emma:mode="ink">
                <msink:context xmlns:msink="http://schemas.microsoft.com/ink/2010/main" type="inkWord" rotatedBoundingBox="9375,1135 9390,1135 9390,1150 9375,1150"/>
              </emma:interpretation>
            </emma:emma>
          </inkml:annotationXML>
          <inkml:trace contextRef="#ctx0" brushRef="#br0">0 0 0</inkml:trace>
          <inkml:trace contextRef="#ctx0" brushRef="#br0" timeOffset="214.55">0 0 0</inkml:trace>
          <inkml:trace contextRef="#ctx0" brushRef="#br0" timeOffset="-194.53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471A54A-C8BE-425A-AE30-E8B2619A6D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7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13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3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9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9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9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9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9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8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8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8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4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0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4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1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18" y="1435101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39830" indent="0">
              <a:buNone/>
              <a:defRPr sz="2800"/>
            </a:lvl2pPr>
            <a:lvl3pPr marL="879658" indent="0">
              <a:buNone/>
              <a:defRPr sz="2400"/>
            </a:lvl3pPr>
            <a:lvl4pPr marL="1319472" indent="0">
              <a:buNone/>
              <a:defRPr sz="2000"/>
            </a:lvl4pPr>
            <a:lvl5pPr marL="1759324" indent="0">
              <a:buNone/>
              <a:defRPr sz="2000"/>
            </a:lvl5pPr>
            <a:lvl6pPr marL="2199128" indent="0">
              <a:buNone/>
              <a:defRPr sz="2000"/>
            </a:lvl6pPr>
            <a:lvl7pPr marL="2638945" indent="0">
              <a:buNone/>
              <a:defRPr sz="2000"/>
            </a:lvl7pPr>
            <a:lvl8pPr marL="3078759" indent="0">
              <a:buNone/>
              <a:defRPr sz="2000"/>
            </a:lvl8pPr>
            <a:lvl9pPr marL="35186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3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2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7043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7043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3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0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1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17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09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7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4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59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 vert="horz" lIns="87944" tIns="43971" rIns="87944" bIns="439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530"/>
            <a:ext cx="10972801" cy="4525963"/>
          </a:xfrm>
          <a:prstGeom prst="rect">
            <a:avLst/>
          </a:prstGeom>
        </p:spPr>
        <p:txBody>
          <a:bodyPr vert="horz" lIns="87944" tIns="43971" rIns="87944" bIns="439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681"/>
            <a:ext cx="3860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9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8796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873" indent="-329873" algn="l" defTabSz="8796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709" indent="-274949" algn="l" defTabSz="87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56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384" indent="-219911" algn="l" defTabSz="8796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202" indent="-219911" algn="l" defTabSz="8796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3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84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7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850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83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65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2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324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5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8759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8607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81" y="4409346"/>
            <a:ext cx="9285556" cy="112879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  <a:t>Top-down clustering</a:t>
            </a:r>
            <a:b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en-US" sz="4000" dirty="0" err="1">
                <a:solidFill>
                  <a:srgbClr val="FFC000"/>
                </a:solidFill>
                <a:latin typeface="+mn-lt"/>
                <a:cs typeface="+mn-cs"/>
              </a:rPr>
              <a:t>Kmeans</a:t>
            </a:r>
            <a:endParaRPr lang="en-US" sz="4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375056" y="40877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7056" y="390779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r="46602"/>
          <a:stretch/>
        </p:blipFill>
        <p:spPr>
          <a:xfrm>
            <a:off x="646697" y="251985"/>
            <a:ext cx="831301" cy="10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127154"/>
            <a:ext cx="10972801" cy="1143000"/>
          </a:xfrm>
        </p:spPr>
        <p:txBody>
          <a:bodyPr>
            <a:normAutofit/>
          </a:bodyPr>
          <a:lstStyle/>
          <a:p>
            <a:pPr rtl="1"/>
            <a:r>
              <a:rPr lang="he-IL" dirty="0">
                <a:cs typeface="+mn-cs"/>
              </a:rPr>
              <a:t>ע"י הפרדה ויזואלית, מחוזקת בשיטה אלטרנטיבית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 שתי זוויות הסתכלות על אותם הנתונים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229815" y="2333127"/>
            <a:ext cx="7107044" cy="4046803"/>
            <a:chOff x="1165" y="873"/>
            <a:chExt cx="5230" cy="297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5" y="873"/>
              <a:ext cx="5110" cy="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46"/>
            <a:stretch/>
          </p:blipFill>
          <p:spPr bwMode="auto">
            <a:xfrm>
              <a:off x="1165" y="873"/>
              <a:ext cx="1975" cy="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802887" y="2541898"/>
            <a:ext cx="5114925" cy="4037012"/>
            <a:chOff x="384" y="1353"/>
            <a:chExt cx="3222" cy="2543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384" y="1353"/>
              <a:ext cx="3222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53"/>
              <a:ext cx="3227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643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92" y="-551234"/>
            <a:ext cx="11634281" cy="2000211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+mn-cs"/>
              </a:rPr>
              <a:t>בחינת כמות </a:t>
            </a:r>
            <a:r>
              <a:rPr lang="he-IL" sz="3200" dirty="0" err="1">
                <a:cs typeface="+mn-cs"/>
              </a:rPr>
              <a:t>הקלאסטרים</a:t>
            </a:r>
            <a:r>
              <a:rPr lang="he-IL" sz="3200" dirty="0">
                <a:cs typeface="+mn-cs"/>
              </a:rPr>
              <a:t>/ כמות דוגמאות בכל </a:t>
            </a:r>
            <a:r>
              <a:rPr lang="he-IL" sz="3200" dirty="0" err="1">
                <a:cs typeface="+mn-cs"/>
              </a:rPr>
              <a:t>קלאסטר</a:t>
            </a:r>
            <a:r>
              <a:rPr lang="he-IL" sz="3200" dirty="0">
                <a:cs typeface="+mn-cs"/>
              </a:rPr>
              <a:t> והתבנית שלהן</a:t>
            </a:r>
          </a:p>
        </p:txBody>
      </p:sp>
      <p:pic>
        <p:nvPicPr>
          <p:cNvPr id="1026" name="Picture 2" descr="TIME-COURSE GENE EXPRESSION DATA WITH WEAK SIGNALS By | Semantic Scholar">
            <a:extLst>
              <a:ext uri="{FF2B5EF4-FFF2-40B4-BE49-F238E27FC236}">
                <a16:creationId xmlns:a16="http://schemas.microsoft.com/office/drawing/2014/main" id="{3B2C1953-D061-0959-E753-A5F34617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8" y="804154"/>
            <a:ext cx="8115474" cy="57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7447" y="4939846"/>
            <a:ext cx="755001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בהינתן התבניות שהתקבלו וכמות הדוגמאות בכל </a:t>
            </a:r>
            <a:r>
              <a:rPr lang="he-IL" sz="2800" dirty="0" err="1"/>
              <a:t>קלאסטר</a:t>
            </a:r>
            <a:r>
              <a:rPr lang="he-IL" sz="2800" dirty="0"/>
              <a:t> – האם זה מעט/ הרבה/ בדיוק כמה </a:t>
            </a:r>
            <a:r>
              <a:rPr lang="he-IL" sz="2800" dirty="0" err="1"/>
              <a:t>קלאסטרים</a:t>
            </a:r>
            <a:r>
              <a:rPr lang="he-IL" sz="2800" dirty="0"/>
              <a:t> שצריך?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FC360B-2DD8-E96A-1606-C37C084A9B62}"/>
              </a:ext>
            </a:extLst>
          </p:cNvPr>
          <p:cNvCxnSpPr>
            <a:cxnSpLocks/>
          </p:cNvCxnSpPr>
          <p:nvPr/>
        </p:nvCxnSpPr>
        <p:spPr>
          <a:xfrm flipH="1">
            <a:off x="8304088" y="4189380"/>
            <a:ext cx="4514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C76846-FA66-64B6-A1F1-05994CCCCEE8}"/>
              </a:ext>
            </a:extLst>
          </p:cNvPr>
          <p:cNvSpPr txBox="1"/>
          <p:nvPr/>
        </p:nvSpPr>
        <p:spPr>
          <a:xfrm>
            <a:off x="8540895" y="1317989"/>
            <a:ext cx="36511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ביצענו </a:t>
            </a:r>
            <a:r>
              <a:rPr lang="en-US" sz="2400" dirty="0"/>
              <a:t>K-means </a:t>
            </a:r>
            <a:r>
              <a:rPr lang="he-IL" sz="2400" dirty="0"/>
              <a:t> חילקנו לקבוצות. נסתכל על התנהגות הפריטים בכל קבוצה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3EB40-A22F-8E97-11B2-8410A15B0744}"/>
              </a:ext>
            </a:extLst>
          </p:cNvPr>
          <p:cNvSpPr txBox="1"/>
          <p:nvPr/>
        </p:nvSpPr>
        <p:spPr>
          <a:xfrm>
            <a:off x="8450727" y="3616407"/>
            <a:ext cx="374127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פרופיל ביטוי מנורמל של </a:t>
            </a:r>
            <a:r>
              <a:rPr lang="en-US" sz="2000" dirty="0"/>
              <a:t>mRNA </a:t>
            </a:r>
            <a:r>
              <a:rPr lang="he-IL" sz="2000" dirty="0"/>
              <a:t> של גנים ב-150 דוגמאות. בצבע צבעוני ממוצע הפרופיל של הגנים </a:t>
            </a:r>
            <a:r>
              <a:rPr lang="he-IL" sz="2000" dirty="0" err="1"/>
              <a:t>בקלאסטר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80860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דרכים יותר כמותיות לשערוך מספר קבוצות</a:t>
            </a:r>
            <a:endParaRPr lang="en-US" dirty="0">
              <a:cs typeface="+mn-cs"/>
            </a:endParaRPr>
          </a:p>
        </p:txBody>
      </p:sp>
      <p:pic>
        <p:nvPicPr>
          <p:cNvPr id="2056" name="Picture 8" descr="https://qph.ec.quoracdn.net/main-qimg-678795190794dd4c071366c06bf32115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33" y="1337773"/>
            <a:ext cx="5520227" cy="55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352BD-83E7-45FA-9AA0-A6DEF0041EAF}"/>
              </a:ext>
            </a:extLst>
          </p:cNvPr>
          <p:cNvSpPr txBox="1"/>
          <p:nvPr/>
        </p:nvSpPr>
        <p:spPr>
          <a:xfrm>
            <a:off x="7366061" y="1468574"/>
            <a:ext cx="18285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Scree </a:t>
            </a:r>
            <a:r>
              <a:rPr lang="he-IL" sz="2400" dirty="0"/>
              <a:t>שרטוט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3EA19C8-C357-4557-9586-3EEC5AA824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58241" y="1888842"/>
            <a:ext cx="6648108" cy="33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273" y="2762206"/>
            <a:ext cx="405100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בשרטוט </a:t>
            </a:r>
            <a:r>
              <a:rPr lang="en-US" sz="2400" dirty="0"/>
              <a:t>Scree</a:t>
            </a:r>
            <a:r>
              <a:rPr lang="he-IL" sz="2400" dirty="0"/>
              <a:t> </a:t>
            </a:r>
            <a:r>
              <a:rPr lang="he-IL" sz="2400" dirty="0" err="1"/>
              <a:t>לקלאסטרינג</a:t>
            </a:r>
            <a:r>
              <a:rPr lang="he-IL" sz="2400" dirty="0"/>
              <a:t> מציג כפונקציה של מספר </a:t>
            </a:r>
            <a:r>
              <a:rPr lang="he-IL" sz="2400" dirty="0" err="1"/>
              <a:t>הקלאסטרים</a:t>
            </a:r>
            <a:endParaRPr lang="he-IL" sz="2400" dirty="0"/>
          </a:p>
          <a:p>
            <a:pPr algn="r" rtl="1"/>
            <a:r>
              <a:rPr lang="he-IL" sz="2400" dirty="0"/>
              <a:t>את סך המרחק הריבועי של כל דוגמא </a:t>
            </a:r>
            <a:r>
              <a:rPr lang="he-IL" sz="2400" dirty="0" err="1"/>
              <a:t>מהצנטרואיד</a:t>
            </a:r>
            <a:r>
              <a:rPr lang="he-IL" sz="2400" dirty="0"/>
              <a:t> של הקבוצה בה היא נמצאת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ירידה דרמטית בסך המרחקים (המרפק בגרף)</a:t>
            </a:r>
            <a:r>
              <a:rPr lang="en-US" sz="2400" dirty="0"/>
              <a:t> </a:t>
            </a:r>
            <a:r>
              <a:rPr lang="he-IL" sz="2400" dirty="0"/>
              <a:t>היא רמז טוב למספק </a:t>
            </a:r>
            <a:r>
              <a:rPr lang="he-IL" sz="2400" dirty="0" err="1"/>
              <a:t>קלאסטרים</a:t>
            </a:r>
            <a:r>
              <a:rPr lang="he-IL" sz="2400" dirty="0"/>
              <a:t> אופטימלי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443" y="1728963"/>
            <a:ext cx="59971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/>
              <a:t>כזכור: אפשר לחשוב על </a:t>
            </a:r>
            <a:r>
              <a:rPr lang="he-IL" sz="2400" dirty="0" err="1"/>
              <a:t>קלאסטרינג</a:t>
            </a:r>
            <a:r>
              <a:rPr lang="he-IL" sz="2400" dirty="0"/>
              <a:t> </a:t>
            </a:r>
          </a:p>
          <a:p>
            <a:pPr algn="r" rtl="1"/>
            <a:r>
              <a:rPr lang="he-IL" sz="2400" dirty="0"/>
              <a:t>כחלוקת סך השונות/מרחקים בין דוגמאות </a:t>
            </a:r>
          </a:p>
          <a:p>
            <a:pPr algn="r" rtl="1"/>
            <a:r>
              <a:rPr lang="he-IL" sz="2400" dirty="0"/>
              <a:t>למרחקים/שונות </a:t>
            </a:r>
            <a:r>
              <a:rPr lang="he-IL" sz="2400" dirty="0">
                <a:solidFill>
                  <a:srgbClr val="FF0000"/>
                </a:solidFill>
              </a:rPr>
              <a:t>בתוך</a:t>
            </a:r>
            <a:r>
              <a:rPr lang="he-IL" sz="2400" dirty="0"/>
              <a:t> כל </a:t>
            </a:r>
            <a:r>
              <a:rPr lang="he-IL" sz="2400" dirty="0" err="1"/>
              <a:t>קלאסטר</a:t>
            </a:r>
            <a:r>
              <a:rPr lang="he-IL" sz="2400" dirty="0"/>
              <a:t> </a:t>
            </a:r>
            <a:r>
              <a:rPr lang="he-IL" sz="2400" dirty="0">
                <a:solidFill>
                  <a:srgbClr val="FF0000"/>
                </a:solidFill>
              </a:rPr>
              <a:t>ובין</a:t>
            </a:r>
            <a:r>
              <a:rPr lang="he-IL" sz="2400" dirty="0"/>
              <a:t> </a:t>
            </a:r>
            <a:r>
              <a:rPr lang="he-IL" sz="2400" dirty="0" err="1"/>
              <a:t>קלאסטרים</a:t>
            </a:r>
            <a:endParaRPr lang="he-IL" sz="2400" dirty="0"/>
          </a:p>
          <a:p>
            <a:pPr algn="r" rtl="1"/>
            <a:r>
              <a:rPr lang="he-I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0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4749" y="1417638"/>
            <a:ext cx="6418441" cy="512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להבדיל מ</a:t>
            </a:r>
            <a:r>
              <a:rPr lang="en-US" sz="2000" dirty="0"/>
              <a:t>scree </a:t>
            </a:r>
            <a:r>
              <a:rPr lang="he-IL" sz="2000" dirty="0"/>
              <a:t> מחושב ברמת הדוגמא. 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he-IL" sz="2000" dirty="0"/>
              <a:t>לכל דוגמא </a:t>
            </a:r>
            <a:r>
              <a:rPr lang="en-US" sz="2000" dirty="0" err="1"/>
              <a:t>i</a:t>
            </a:r>
            <a:r>
              <a:rPr lang="he-IL" sz="2000" dirty="0"/>
              <a:t> בכל </a:t>
            </a:r>
            <a:r>
              <a:rPr lang="he-IL" sz="2000" dirty="0" err="1"/>
              <a:t>קלאסטר</a:t>
            </a:r>
            <a:endParaRPr lang="he-IL" sz="2000" dirty="0"/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sz="2000" dirty="0"/>
              <a:t>נחשב את </a:t>
            </a:r>
            <a:r>
              <a:rPr lang="en-US" sz="2000" dirty="0"/>
              <a:t>a(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he-IL" sz="2000" dirty="0"/>
              <a:t> - ממוצע המרחקים של דוגמא מכל הדוגמאות האחרות </a:t>
            </a:r>
            <a:r>
              <a:rPr lang="he-IL" sz="2000" dirty="0" err="1"/>
              <a:t>בקלאסטר</a:t>
            </a:r>
            <a:r>
              <a:rPr lang="he-IL" sz="2000" dirty="0"/>
              <a:t> שלה (כלומר כמה היא דומה לחבר'ה שלה)</a:t>
            </a:r>
          </a:p>
          <a:p>
            <a:pPr marL="342900" indent="-342900" algn="r" rtl="1">
              <a:lnSpc>
                <a:spcPct val="150000"/>
              </a:lnSpc>
              <a:buFontTx/>
              <a:buAutoNum type="arabicPeriod"/>
            </a:pPr>
            <a:r>
              <a:rPr lang="he-IL" sz="2000" dirty="0"/>
              <a:t> נחשב את </a:t>
            </a:r>
            <a:r>
              <a:rPr lang="en-US" sz="2000" dirty="0"/>
              <a:t>b(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he-IL" sz="2000" dirty="0"/>
              <a:t> - המרחק הקטן ביותר של הדוגמא לדוגמאות </a:t>
            </a:r>
            <a:r>
              <a:rPr lang="he-IL" sz="2000" dirty="0" err="1"/>
              <a:t>בקלאסטרים</a:t>
            </a:r>
            <a:r>
              <a:rPr lang="he-IL" sz="2000" dirty="0"/>
              <a:t> אחרים (כלומר כמה היא דומה לחבר'ה אחרים)</a:t>
            </a:r>
          </a:p>
          <a:p>
            <a:pPr marL="342900" indent="-342900" algn="r" rtl="1">
              <a:lnSpc>
                <a:spcPct val="150000"/>
              </a:lnSpc>
              <a:buFontTx/>
              <a:buAutoNum type="arabicPeriod"/>
            </a:pPr>
            <a:r>
              <a:rPr lang="he-IL" sz="2000" dirty="0"/>
              <a:t>ערך ה-</a:t>
            </a:r>
            <a:r>
              <a:rPr lang="en-US" sz="2000" dirty="0"/>
              <a:t> silhouette </a:t>
            </a:r>
            <a:r>
              <a:rPr lang="he-IL" sz="2000" dirty="0"/>
              <a:t>של דוגמא</a:t>
            </a:r>
          </a:p>
          <a:p>
            <a:pPr marL="342900" indent="-342900" algn="r" rtl="1">
              <a:lnSpc>
                <a:spcPct val="150000"/>
              </a:lnSpc>
              <a:buFontTx/>
              <a:buAutoNum type="arabicPeriod"/>
            </a:pPr>
            <a:r>
              <a:rPr lang="en-US" sz="2000" dirty="0"/>
              <a:t>s(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he-IL" sz="2000" dirty="0"/>
              <a:t> נע בין 1 ל </a:t>
            </a:r>
            <a:r>
              <a:rPr lang="en-US" sz="2000" dirty="0"/>
              <a:t>-1   </a:t>
            </a:r>
          </a:p>
          <a:p>
            <a:pPr algn="r" rtl="1">
              <a:lnSpc>
                <a:spcPct val="150000"/>
              </a:lnSpc>
            </a:pPr>
            <a:r>
              <a:rPr lang="he-IL" sz="2000" dirty="0"/>
              <a:t>ממוצע ה-</a:t>
            </a:r>
            <a:r>
              <a:rPr lang="en-US" sz="2000" dirty="0"/>
              <a:t>s(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he-IL" sz="2000" dirty="0"/>
              <a:t> הוא מדד לטיב </a:t>
            </a:r>
            <a:r>
              <a:rPr lang="he-IL" sz="2000" dirty="0" err="1"/>
              <a:t>הקלאסטרינג</a:t>
            </a:r>
            <a:r>
              <a:rPr lang="he-IL" sz="2000" dirty="0"/>
              <a:t>. ככל שממוצע זה גדול יותר, כל, בממוצע, יותר דוגמאות יושבות עם "חברים" דומים</a:t>
            </a:r>
            <a:r>
              <a:rPr lang="en-US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>
                <a:cs typeface="+mn-cs"/>
              </a:rPr>
              <a:t>דרכים יותר כמותיות לשערוך מספר קבוצות-</a:t>
            </a:r>
            <a:r>
              <a:rPr lang="en-US" dirty="0">
                <a:cs typeface="+mn-cs"/>
              </a:rPr>
              <a:t> silhouette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3EA19C8-C357-4557-9586-3EEC5AA824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58241" y="1888842"/>
            <a:ext cx="6648108" cy="33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F5105-E9FD-4607-BE85-47387EC702CC}"/>
              </a:ext>
            </a:extLst>
          </p:cNvPr>
          <p:cNvSpPr txBox="1"/>
          <p:nvPr/>
        </p:nvSpPr>
        <p:spPr>
          <a:xfrm>
            <a:off x="4458241" y="1079935"/>
            <a:ext cx="257673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800" dirty="0"/>
              <a:t>חישוב </a:t>
            </a:r>
            <a:r>
              <a:rPr lang="en-US" sz="2800" dirty="0"/>
              <a:t>silhouette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782294" y="5497190"/>
            <a:ext cx="42670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ערך </a:t>
            </a:r>
            <a:r>
              <a:rPr lang="he-IL" dirty="0" err="1"/>
              <a:t>סילווט</a:t>
            </a:r>
            <a:r>
              <a:rPr lang="he-IL" dirty="0"/>
              <a:t> נע בין (1-) ל- 1 ומגדיר עד כמה דומה כל דוגמא לדוגמא האחרות </a:t>
            </a:r>
            <a:r>
              <a:rPr lang="he-IL" dirty="0" err="1"/>
              <a:t>בקלאסטר</a:t>
            </a:r>
            <a:r>
              <a:rPr lang="he-IL" dirty="0"/>
              <a:t> שלה, ועד כמה היא שונה מדוגמאות </a:t>
            </a:r>
            <a:r>
              <a:rPr lang="he-IL" dirty="0" err="1"/>
              <a:t>בקלאסטרים</a:t>
            </a:r>
            <a:r>
              <a:rPr lang="he-IL" dirty="0"/>
              <a:t> אחרים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980" t="53596" r="15888" b="23597"/>
          <a:stretch/>
        </p:blipFill>
        <p:spPr>
          <a:xfrm>
            <a:off x="0" y="4696851"/>
            <a:ext cx="3618076" cy="925885"/>
          </a:xfrm>
          <a:prstGeom prst="rect">
            <a:avLst/>
          </a:prstGeom>
        </p:spPr>
      </p:pic>
      <p:pic>
        <p:nvPicPr>
          <p:cNvPr id="2050" name="Picture 2" descr="Silhouette analysis for k-means clustering using the daily load shape (optimum number of clusters">
            <a:extLst>
              <a:ext uri="{FF2B5EF4-FFF2-40B4-BE49-F238E27FC236}">
                <a16:creationId xmlns:a16="http://schemas.microsoft.com/office/drawing/2014/main" id="{D07814D3-0FFC-DA45-851C-D01A1C092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24"/>
          <a:stretch/>
        </p:blipFill>
        <p:spPr bwMode="auto">
          <a:xfrm>
            <a:off x="6963190" y="1555607"/>
            <a:ext cx="5278765" cy="36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Bottom-Up Or Top-Down</a:t>
            </a:r>
            <a:r>
              <a:rPr lang="he-IL" dirty="0">
                <a:solidFill>
                  <a:prstClr val="black"/>
                </a:solidFill>
                <a:latin typeface="Calibri"/>
              </a:rPr>
              <a:t>מציאת אשכולות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066345"/>
            <a:ext cx="3352801" cy="27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09558" y="6369808"/>
            <a:ext cx="1303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D’haeseleer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2005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9801" y="3047996"/>
            <a:ext cx="10022751" cy="3321812"/>
            <a:chOff x="-684199" y="3047996"/>
            <a:chExt cx="10022751" cy="332181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099" y="4091029"/>
              <a:ext cx="3052580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154" y="4073710"/>
              <a:ext cx="2786639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Bent Arrow 2"/>
            <p:cNvSpPr/>
            <p:nvPr/>
          </p:nvSpPr>
          <p:spPr>
            <a:xfrm rot="5400000">
              <a:off x="6160654" y="3186543"/>
              <a:ext cx="1034473" cy="757381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1615812" y="3186542"/>
              <a:ext cx="1034473" cy="757381"/>
            </a:xfrm>
            <a:prstGeom prst="ben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684199" y="3427379"/>
              <a:ext cx="2635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Bottom-up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Hierarchical clustering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4773" y="3436033"/>
              <a:ext cx="2263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Top Down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K-means clustering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8332" y="428655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1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אלגוריתם </a:t>
            </a:r>
            <a:r>
              <a:rPr lang="en-US" dirty="0"/>
              <a:t>k-means</a:t>
            </a:r>
            <a:r>
              <a:rPr lang="he-IL" dirty="0"/>
              <a:t> לחלוקה לקבוצות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840" y="1437279"/>
            <a:ext cx="8173721" cy="45259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/>
              <a:t>נרצה לחלק </a:t>
            </a:r>
            <a:r>
              <a:rPr lang="en-US" sz="2800" dirty="0"/>
              <a:t>n </a:t>
            </a:r>
            <a:r>
              <a:rPr lang="he-IL" sz="2800" dirty="0"/>
              <a:t> נתונים ל-</a:t>
            </a:r>
            <a:r>
              <a:rPr lang="en-US" sz="2800" dirty="0"/>
              <a:t>K</a:t>
            </a:r>
            <a:r>
              <a:rPr lang="he-IL" sz="2800" dirty="0"/>
              <a:t> קבוצות דומות</a:t>
            </a:r>
          </a:p>
          <a:p>
            <a:pPr algn="r" rtl="1"/>
            <a:r>
              <a:rPr lang="he-IL" sz="2800" dirty="0"/>
              <a:t>חלק את המדידות ל-</a:t>
            </a:r>
            <a:r>
              <a:rPr lang="en-US" sz="2800" dirty="0"/>
              <a:t>K</a:t>
            </a:r>
            <a:r>
              <a:rPr lang="he-IL" sz="2800" dirty="0"/>
              <a:t> קבוצות כך שכל מדידה חברה בקבוצה בו היא קרובה ביותר לממוצע הקבוצה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279"/>
            <a:ext cx="3098403" cy="4174623"/>
          </a:xfrm>
          <a:prstGeom prst="rect">
            <a:avLst/>
          </a:prstGeom>
        </p:spPr>
      </p:pic>
      <p:pic>
        <p:nvPicPr>
          <p:cNvPr id="1026" name="Picture 2" descr="http://fos.cmb.ac.lk/blog/wp-content/uploads/2014/04/chickeneg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4" y="82368"/>
            <a:ext cx="2179432" cy="13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341011" y="2753099"/>
            <a:ext cx="8173721" cy="4525963"/>
          </a:xfrm>
          <a:prstGeom prst="rect">
            <a:avLst/>
          </a:prstGeom>
        </p:spPr>
        <p:txBody>
          <a:bodyPr vert="horz" lIns="87944" tIns="43971" rIns="87944" bIns="43971" rtlCol="0">
            <a:normAutofit/>
          </a:bodyPr>
          <a:lstStyle>
            <a:lvl1pPr marL="329873" indent="-329873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709" indent="-274949" algn="l" defTabSz="8796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9564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9384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9202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34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8844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8678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8508" indent="-219911" algn="l" defTabSz="879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800" dirty="0"/>
              <a:t>נרצה לפתור את בעיית האופטימיזציה</a:t>
            </a:r>
          </a:p>
          <a:p>
            <a:pPr algn="r" rtl="1"/>
            <a:endParaRPr lang="en-US" sz="2800" dirty="0"/>
          </a:p>
          <a:p>
            <a:pPr marL="0" indent="0" algn="r" rtl="1">
              <a:buFont typeface="Arial" pitchFamily="34" charset="0"/>
              <a:buNone/>
            </a:pPr>
            <a:endParaRPr lang="he-IL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324" y="3528658"/>
            <a:ext cx="2763360" cy="86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64" y="4732723"/>
            <a:ext cx="5682234" cy="114023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18" y="6004420"/>
            <a:ext cx="4322763" cy="6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8EC50-92D4-41EB-9416-DC795DF08BB1}"/>
              </a:ext>
            </a:extLst>
          </p:cNvPr>
          <p:cNvSpPr txBox="1"/>
          <p:nvPr/>
        </p:nvSpPr>
        <p:spPr>
          <a:xfrm>
            <a:off x="7529209" y="3632580"/>
            <a:ext cx="442788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/>
              <a:t>Total</a:t>
            </a:r>
            <a:r>
              <a:rPr lang="he-IL" dirty="0"/>
              <a:t> - סכום המרחקים בין כל זוג דוגמאות</a:t>
            </a:r>
          </a:p>
          <a:p>
            <a:pPr algn="r" rtl="1"/>
            <a:r>
              <a:rPr lang="en-US" b="1" dirty="0"/>
              <a:t>Within</a:t>
            </a:r>
            <a:r>
              <a:rPr lang="he-IL" dirty="0"/>
              <a:t> - סכום המרחקים בין כל זוג דוגמאות בתוך </a:t>
            </a:r>
            <a:r>
              <a:rPr lang="he-IL" dirty="0" err="1"/>
              <a:t>קלאסטר</a:t>
            </a:r>
            <a:endParaRPr lang="he-IL" dirty="0"/>
          </a:p>
          <a:p>
            <a:pPr algn="r" rtl="1"/>
            <a:r>
              <a:rPr lang="en-US" b="1" dirty="0"/>
              <a:t>Between</a:t>
            </a:r>
            <a:r>
              <a:rPr lang="he-IL" b="1" dirty="0"/>
              <a:t> - </a:t>
            </a:r>
            <a:r>
              <a:rPr lang="he-IL" dirty="0"/>
              <a:t>סכום המרחקים בין כל זוג דוגמאות בין </a:t>
            </a:r>
            <a:r>
              <a:rPr lang="he-IL" dirty="0" err="1"/>
              <a:t>קלאסטרים</a:t>
            </a:r>
            <a:r>
              <a:rPr lang="he-IL" dirty="0"/>
              <a:t> שונים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151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יוריסטיקה  </a:t>
            </a:r>
            <a:r>
              <a:rPr lang="en-US" dirty="0"/>
              <a:t>(heuristic)</a:t>
            </a:r>
            <a:r>
              <a:rPr lang="he-IL" dirty="0"/>
              <a:t> ל- </a:t>
            </a:r>
            <a:r>
              <a:rPr lang="en-US" dirty="0"/>
              <a:t>k-means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472" y="1600530"/>
            <a:ext cx="5909624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dirty="0"/>
              <a:t>יוריסטיקה – תהליך פרקטי שיוביל לפתרון טוב, אך לאו דווקא האופטימלי ביותר</a:t>
            </a:r>
          </a:p>
          <a:p>
            <a:pPr algn="r" rtl="1"/>
            <a:endParaRPr lang="he-IL" dirty="0"/>
          </a:p>
          <a:p>
            <a:pPr algn="r" rtl="1"/>
            <a:r>
              <a:rPr lang="en-US" dirty="0"/>
              <a:t> -Step 1</a:t>
            </a:r>
            <a:r>
              <a:rPr lang="he-IL" dirty="0"/>
              <a:t>תייג כל דגימה במספר אקראי מ-1 ועד </a:t>
            </a:r>
            <a:r>
              <a:rPr lang="en-US" dirty="0"/>
              <a:t>K</a:t>
            </a:r>
            <a:endParaRPr lang="he-IL" dirty="0"/>
          </a:p>
          <a:p>
            <a:pPr algn="r" rtl="1"/>
            <a:r>
              <a:rPr lang="he-IL" dirty="0"/>
              <a:t>חזור עד שחברות ב-</a:t>
            </a:r>
            <a:r>
              <a:rPr lang="en-US" dirty="0"/>
              <a:t>clusters</a:t>
            </a:r>
            <a:r>
              <a:rPr lang="he-IL" dirty="0"/>
              <a:t> מפסיקה להשתנות:</a:t>
            </a:r>
          </a:p>
          <a:p>
            <a:pPr lvl="1" algn="r" rtl="1"/>
            <a:r>
              <a:rPr lang="en-US" dirty="0"/>
              <a:t> -STEP2A</a:t>
            </a:r>
            <a:r>
              <a:rPr lang="he-IL" dirty="0"/>
              <a:t>לכל </a:t>
            </a:r>
            <a:r>
              <a:rPr lang="en-US" dirty="0"/>
              <a:t>cluster</a:t>
            </a:r>
            <a:r>
              <a:rPr lang="he-IL" dirty="0"/>
              <a:t> חשב </a:t>
            </a:r>
            <a:r>
              <a:rPr lang="en-US" dirty="0"/>
              <a:t>centroid</a:t>
            </a:r>
            <a:r>
              <a:rPr lang="he-IL" dirty="0"/>
              <a:t> מחבריו</a:t>
            </a:r>
          </a:p>
          <a:p>
            <a:pPr lvl="1" algn="r" rtl="1"/>
            <a:r>
              <a:rPr lang="en-US" dirty="0"/>
              <a:t>- STEP2B </a:t>
            </a:r>
            <a:r>
              <a:rPr lang="he-IL" dirty="0"/>
              <a:t>תייג מחדש דגימות כך שהן חברות ב</a:t>
            </a:r>
            <a:r>
              <a:rPr lang="en-US" dirty="0"/>
              <a:t>- </a:t>
            </a:r>
            <a:r>
              <a:rPr lang="he-IL" dirty="0"/>
              <a:t> </a:t>
            </a:r>
            <a:r>
              <a:rPr lang="en-US" dirty="0"/>
              <a:t>cluster</a:t>
            </a:r>
            <a:r>
              <a:rPr lang="he-IL" dirty="0"/>
              <a:t> עם ה</a:t>
            </a:r>
            <a:r>
              <a:rPr lang="en-US" dirty="0"/>
              <a:t>centroid – </a:t>
            </a:r>
            <a:r>
              <a:rPr lang="he-IL" dirty="0"/>
              <a:t> הקרוב ביותר</a:t>
            </a:r>
          </a:p>
          <a:p>
            <a:pPr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55636" y="1143330"/>
            <a:ext cx="5940524" cy="5440362"/>
            <a:chOff x="1809" y="300"/>
            <a:chExt cx="4062" cy="372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9" y="300"/>
              <a:ext cx="4062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300"/>
              <a:ext cx="4067" cy="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4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מתי נעצור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שיוך הדוגמאות  לקלסטר לא השתנה</a:t>
            </a:r>
          </a:p>
          <a:p>
            <a:pPr algn="r" rtl="1"/>
            <a:r>
              <a:rPr lang="he-IL" dirty="0"/>
              <a:t>כמעט אין שינוי בשונות/מרחק מוסבר</a:t>
            </a:r>
          </a:p>
          <a:p>
            <a:pPr algn="r" rtl="1"/>
            <a:r>
              <a:rPr lang="he-IL" dirty="0"/>
              <a:t>חזרנו על הפעולות </a:t>
            </a:r>
            <a:r>
              <a:rPr lang="en-US" dirty="0"/>
              <a:t>Y</a:t>
            </a:r>
            <a:r>
              <a:rPr lang="he-IL" dirty="0"/>
              <a:t> פעמים/ נמאס לחכות 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8" y="1546921"/>
            <a:ext cx="3651682" cy="3548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949" y="60445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Chire</a:t>
            </a:r>
            <a:r>
              <a:rPr lang="en-US" dirty="0"/>
              <a:t> - Own work, GFDL, https://commons.wikimedia.org/w/index.php?curid=59409335</a:t>
            </a:r>
          </a:p>
        </p:txBody>
      </p:sp>
    </p:spTree>
    <p:extLst>
      <p:ext uri="{BB962C8B-B14F-4D97-AF65-F5344CB8AC3E}">
        <p14:creationId xmlns:p14="http://schemas.microsoft.com/office/powerpoint/2010/main" val="142347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ההצלחה תלויה בהתחלה</a:t>
            </a:r>
            <a:endParaRPr 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1"/>
          <a:stretch/>
        </p:blipFill>
        <p:spPr>
          <a:xfrm>
            <a:off x="2132791" y="1734207"/>
            <a:ext cx="8002007" cy="1898168"/>
          </a:xfrm>
        </p:spPr>
      </p:pic>
      <p:sp>
        <p:nvSpPr>
          <p:cNvPr id="4" name="Rectangle 3"/>
          <p:cNvSpPr/>
          <p:nvPr/>
        </p:nvSpPr>
        <p:spPr>
          <a:xfrm>
            <a:off x="292188" y="6126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Agor153 - Own work, CC BY-SA 3.0, https://commons.wikimedia.org/w/index.php?curid=19403547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2"/>
          <a:stretch/>
        </p:blipFill>
        <p:spPr>
          <a:xfrm>
            <a:off x="2115699" y="3632375"/>
            <a:ext cx="7960601" cy="1898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2354" y="134611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he-IL" dirty="0"/>
              <a:t>התחלה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54217" y="5505188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he-IL" dirty="0">
                <a:sym typeface="Wingdings" panose="05000000000000000000" pitchFamily="2" charset="2"/>
              </a:rPr>
              <a:t>סוף</a:t>
            </a:r>
          </a:p>
          <a:p>
            <a:r>
              <a:rPr lang="he-IL" dirty="0">
                <a:solidFill>
                  <a:srgbClr val="FF0000"/>
                </a:solidFill>
                <a:sym typeface="Wingdings" panose="05000000000000000000" pitchFamily="2" charset="2"/>
              </a:rPr>
              <a:t>מינימום "מקומי/לוקאלי"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7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1" y="262173"/>
            <a:ext cx="11686001" cy="1143000"/>
          </a:xfrm>
        </p:spPr>
        <p:txBody>
          <a:bodyPr>
            <a:noAutofit/>
          </a:bodyPr>
          <a:lstStyle/>
          <a:p>
            <a:pPr rtl="1"/>
            <a:r>
              <a:rPr lang="en-US" sz="2800" dirty="0">
                <a:cs typeface="+mn-cs"/>
              </a:rPr>
              <a:t>K-means </a:t>
            </a:r>
            <a:r>
              <a:rPr lang="he-IL" sz="2800" dirty="0">
                <a:cs typeface="+mn-cs"/>
              </a:rPr>
              <a:t> נותן פתרון אופטימלי לוקאלי, בחירות ראשוניות ישפיעו על התוצאות </a:t>
            </a:r>
            <a:endParaRPr lang="en-US" sz="2800" dirty="0">
              <a:cs typeface="+mn-cs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08566" y="1767741"/>
            <a:ext cx="5115088" cy="4911212"/>
            <a:chOff x="1306" y="-273"/>
            <a:chExt cx="5068" cy="486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06" y="-273"/>
              <a:ext cx="5068" cy="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-273"/>
              <a:ext cx="5073" cy="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295206" y="2752792"/>
            <a:ext cx="5918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לכן חשוב לבצע חזרות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של האלגוריתם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Canvas 1">
            <a:extLst>
              <a:ext uri="{FF2B5EF4-FFF2-40B4-BE49-F238E27FC236}">
                <a16:creationId xmlns:a16="http://schemas.microsoft.com/office/drawing/2014/main" id="{6056ED1B-31FA-43DC-92BC-AA0C84FC2B48}"/>
              </a:ext>
            </a:extLst>
          </p:cNvPr>
          <p:cNvGrpSpPr/>
          <p:nvPr/>
        </p:nvGrpSpPr>
        <p:grpSpPr>
          <a:xfrm>
            <a:off x="6102627" y="1417638"/>
            <a:ext cx="6407426" cy="1842397"/>
            <a:chOff x="0" y="0"/>
            <a:chExt cx="6753225" cy="19907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BBF22-BDDB-4012-BD74-3029FCC08D8F}"/>
                </a:ext>
              </a:extLst>
            </p:cNvPr>
            <p:cNvSpPr/>
            <p:nvPr/>
          </p:nvSpPr>
          <p:spPr>
            <a:xfrm>
              <a:off x="0" y="0"/>
              <a:ext cx="6753225" cy="1990725"/>
            </a:xfrm>
            <a:prstGeom prst="rect">
              <a:avLst/>
            </a:prstGeom>
          </p:spPr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B70259B6-9526-4D29-9ADE-0E3917067AF2}"/>
                </a:ext>
              </a:extLst>
            </p:cNvPr>
            <p:cNvSpPr/>
            <p:nvPr/>
          </p:nvSpPr>
          <p:spPr>
            <a:xfrm>
              <a:off x="1514475" y="28430"/>
              <a:ext cx="4371975" cy="1924195"/>
            </a:xfrm>
            <a:custGeom>
              <a:avLst/>
              <a:gdLst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495800 w 4810971"/>
                <a:gd name="connsiteY108" fmla="*/ 1552720 h 1952770"/>
                <a:gd name="connsiteX109" fmla="*/ 4552950 w 4810971"/>
                <a:gd name="connsiteY109" fmla="*/ 1667020 h 1952770"/>
                <a:gd name="connsiteX110" fmla="*/ 4562475 w 4810971"/>
                <a:gd name="connsiteY110" fmla="*/ 1695595 h 1952770"/>
                <a:gd name="connsiteX111" fmla="*/ 4591050 w 4810971"/>
                <a:gd name="connsiteY111" fmla="*/ 1714645 h 1952770"/>
                <a:gd name="connsiteX112" fmla="*/ 4648200 w 4810971"/>
                <a:gd name="connsiteY112" fmla="*/ 1781320 h 1952770"/>
                <a:gd name="connsiteX113" fmla="*/ 4686300 w 4810971"/>
                <a:gd name="connsiteY113" fmla="*/ 1819420 h 1952770"/>
                <a:gd name="connsiteX114" fmla="*/ 4724400 w 4810971"/>
                <a:gd name="connsiteY114" fmla="*/ 1857520 h 1952770"/>
                <a:gd name="connsiteX115" fmla="*/ 4733925 w 4810971"/>
                <a:gd name="connsiteY115" fmla="*/ 1886095 h 1952770"/>
                <a:gd name="connsiteX116" fmla="*/ 4810125 w 4810971"/>
                <a:gd name="connsiteY116" fmla="*/ 1943245 h 1952770"/>
                <a:gd name="connsiteX117" fmla="*/ 4810125 w 4810971"/>
                <a:gd name="connsiteY117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552950 w 4810971"/>
                <a:gd name="connsiteY108" fmla="*/ 1667020 h 1952770"/>
                <a:gd name="connsiteX109" fmla="*/ 4562475 w 4810971"/>
                <a:gd name="connsiteY109" fmla="*/ 1695595 h 1952770"/>
                <a:gd name="connsiteX110" fmla="*/ 4591050 w 4810971"/>
                <a:gd name="connsiteY110" fmla="*/ 1714645 h 1952770"/>
                <a:gd name="connsiteX111" fmla="*/ 4648200 w 4810971"/>
                <a:gd name="connsiteY111" fmla="*/ 1781320 h 1952770"/>
                <a:gd name="connsiteX112" fmla="*/ 4686300 w 4810971"/>
                <a:gd name="connsiteY112" fmla="*/ 1819420 h 1952770"/>
                <a:gd name="connsiteX113" fmla="*/ 4724400 w 4810971"/>
                <a:gd name="connsiteY113" fmla="*/ 1857520 h 1952770"/>
                <a:gd name="connsiteX114" fmla="*/ 4733925 w 4810971"/>
                <a:gd name="connsiteY114" fmla="*/ 1886095 h 1952770"/>
                <a:gd name="connsiteX115" fmla="*/ 4810125 w 4810971"/>
                <a:gd name="connsiteY115" fmla="*/ 1943245 h 1952770"/>
                <a:gd name="connsiteX116" fmla="*/ 4810125 w 4810971"/>
                <a:gd name="connsiteY116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552950 w 4810971"/>
                <a:gd name="connsiteY108" fmla="*/ 1667020 h 1952770"/>
                <a:gd name="connsiteX109" fmla="*/ 4562475 w 4810971"/>
                <a:gd name="connsiteY109" fmla="*/ 1695595 h 1952770"/>
                <a:gd name="connsiteX110" fmla="*/ 4648200 w 4810971"/>
                <a:gd name="connsiteY110" fmla="*/ 1781320 h 1952770"/>
                <a:gd name="connsiteX111" fmla="*/ 4686300 w 4810971"/>
                <a:gd name="connsiteY111" fmla="*/ 1819420 h 1952770"/>
                <a:gd name="connsiteX112" fmla="*/ 4724400 w 4810971"/>
                <a:gd name="connsiteY112" fmla="*/ 1857520 h 1952770"/>
                <a:gd name="connsiteX113" fmla="*/ 4733925 w 4810971"/>
                <a:gd name="connsiteY113" fmla="*/ 1886095 h 1952770"/>
                <a:gd name="connsiteX114" fmla="*/ 4810125 w 4810971"/>
                <a:gd name="connsiteY114" fmla="*/ 1943245 h 1952770"/>
                <a:gd name="connsiteX115" fmla="*/ 4810125 w 4810971"/>
                <a:gd name="connsiteY115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552950 w 4810971"/>
                <a:gd name="connsiteY108" fmla="*/ 1667020 h 1952770"/>
                <a:gd name="connsiteX109" fmla="*/ 4648200 w 4810971"/>
                <a:gd name="connsiteY109" fmla="*/ 1781320 h 1952770"/>
                <a:gd name="connsiteX110" fmla="*/ 4686300 w 4810971"/>
                <a:gd name="connsiteY110" fmla="*/ 1819420 h 1952770"/>
                <a:gd name="connsiteX111" fmla="*/ 4724400 w 4810971"/>
                <a:gd name="connsiteY111" fmla="*/ 1857520 h 1952770"/>
                <a:gd name="connsiteX112" fmla="*/ 4733925 w 4810971"/>
                <a:gd name="connsiteY112" fmla="*/ 1886095 h 1952770"/>
                <a:gd name="connsiteX113" fmla="*/ 4810125 w 4810971"/>
                <a:gd name="connsiteY113" fmla="*/ 1943245 h 1952770"/>
                <a:gd name="connsiteX114" fmla="*/ 4810125 w 4810971"/>
                <a:gd name="connsiteY114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648200 w 4810971"/>
                <a:gd name="connsiteY108" fmla="*/ 1781320 h 1952770"/>
                <a:gd name="connsiteX109" fmla="*/ 4686300 w 4810971"/>
                <a:gd name="connsiteY109" fmla="*/ 1819420 h 1952770"/>
                <a:gd name="connsiteX110" fmla="*/ 4724400 w 4810971"/>
                <a:gd name="connsiteY110" fmla="*/ 1857520 h 1952770"/>
                <a:gd name="connsiteX111" fmla="*/ 4733925 w 4810971"/>
                <a:gd name="connsiteY111" fmla="*/ 1886095 h 1952770"/>
                <a:gd name="connsiteX112" fmla="*/ 4810125 w 4810971"/>
                <a:gd name="connsiteY112" fmla="*/ 1943245 h 1952770"/>
                <a:gd name="connsiteX113" fmla="*/ 4810125 w 4810971"/>
                <a:gd name="connsiteY113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648200 w 4810971"/>
                <a:gd name="connsiteY108" fmla="*/ 1781320 h 1952770"/>
                <a:gd name="connsiteX109" fmla="*/ 4686300 w 4810971"/>
                <a:gd name="connsiteY109" fmla="*/ 1819420 h 1952770"/>
                <a:gd name="connsiteX110" fmla="*/ 4733925 w 4810971"/>
                <a:gd name="connsiteY110" fmla="*/ 1886095 h 1952770"/>
                <a:gd name="connsiteX111" fmla="*/ 4810125 w 4810971"/>
                <a:gd name="connsiteY111" fmla="*/ 1943245 h 1952770"/>
                <a:gd name="connsiteX112" fmla="*/ 4810125 w 4810971"/>
                <a:gd name="connsiteY112" fmla="*/ 1952770 h 1952770"/>
                <a:gd name="connsiteX0" fmla="*/ 0 w 4810971"/>
                <a:gd name="connsiteY0" fmla="*/ 543070 h 1952770"/>
                <a:gd name="connsiteX1" fmla="*/ 190500 w 4810971"/>
                <a:gd name="connsiteY1" fmla="*/ 381145 h 1952770"/>
                <a:gd name="connsiteX2" fmla="*/ 257175 w 4810971"/>
                <a:gd name="connsiteY2" fmla="*/ 333520 h 1952770"/>
                <a:gd name="connsiteX3" fmla="*/ 304800 w 4810971"/>
                <a:gd name="connsiteY3" fmla="*/ 285895 h 1952770"/>
                <a:gd name="connsiteX4" fmla="*/ 333375 w 4810971"/>
                <a:gd name="connsiteY4" fmla="*/ 228745 h 1952770"/>
                <a:gd name="connsiteX5" fmla="*/ 361950 w 4810971"/>
                <a:gd name="connsiteY5" fmla="*/ 219220 h 1952770"/>
                <a:gd name="connsiteX6" fmla="*/ 409575 w 4810971"/>
                <a:gd name="connsiteY6" fmla="*/ 171595 h 1952770"/>
                <a:gd name="connsiteX7" fmla="*/ 466725 w 4810971"/>
                <a:gd name="connsiteY7" fmla="*/ 152545 h 1952770"/>
                <a:gd name="connsiteX8" fmla="*/ 552450 w 4810971"/>
                <a:gd name="connsiteY8" fmla="*/ 162070 h 1952770"/>
                <a:gd name="connsiteX9" fmla="*/ 600075 w 4810971"/>
                <a:gd name="connsiteY9" fmla="*/ 219220 h 1952770"/>
                <a:gd name="connsiteX10" fmla="*/ 638175 w 4810971"/>
                <a:gd name="connsiteY10" fmla="*/ 323995 h 1952770"/>
                <a:gd name="connsiteX11" fmla="*/ 666750 w 4810971"/>
                <a:gd name="connsiteY11" fmla="*/ 352570 h 1952770"/>
                <a:gd name="connsiteX12" fmla="*/ 733425 w 4810971"/>
                <a:gd name="connsiteY12" fmla="*/ 428770 h 1952770"/>
                <a:gd name="connsiteX13" fmla="*/ 762000 w 4810971"/>
                <a:gd name="connsiteY13" fmla="*/ 524020 h 1952770"/>
                <a:gd name="connsiteX14" fmla="*/ 781050 w 4810971"/>
                <a:gd name="connsiteY14" fmla="*/ 581170 h 1952770"/>
                <a:gd name="connsiteX15" fmla="*/ 790575 w 4810971"/>
                <a:gd name="connsiteY15" fmla="*/ 704995 h 1952770"/>
                <a:gd name="connsiteX16" fmla="*/ 800100 w 4810971"/>
                <a:gd name="connsiteY16" fmla="*/ 743095 h 1952770"/>
                <a:gd name="connsiteX17" fmla="*/ 819150 w 4810971"/>
                <a:gd name="connsiteY17" fmla="*/ 924070 h 1952770"/>
                <a:gd name="connsiteX18" fmla="*/ 838200 w 4810971"/>
                <a:gd name="connsiteY18" fmla="*/ 971695 h 1952770"/>
                <a:gd name="connsiteX19" fmla="*/ 838200 w 4810971"/>
                <a:gd name="connsiteY19" fmla="*/ 1352695 h 1952770"/>
                <a:gd name="connsiteX20" fmla="*/ 828675 w 4810971"/>
                <a:gd name="connsiteY20" fmla="*/ 1381270 h 1952770"/>
                <a:gd name="connsiteX21" fmla="*/ 838200 w 4810971"/>
                <a:gd name="connsiteY21" fmla="*/ 1438420 h 1952770"/>
                <a:gd name="connsiteX22" fmla="*/ 857250 w 4810971"/>
                <a:gd name="connsiteY22" fmla="*/ 1466995 h 1952770"/>
                <a:gd name="connsiteX23" fmla="*/ 885825 w 4810971"/>
                <a:gd name="connsiteY23" fmla="*/ 1543195 h 1952770"/>
                <a:gd name="connsiteX24" fmla="*/ 895350 w 4810971"/>
                <a:gd name="connsiteY24" fmla="*/ 1790845 h 1952770"/>
                <a:gd name="connsiteX25" fmla="*/ 914400 w 4810971"/>
                <a:gd name="connsiteY25" fmla="*/ 1847995 h 1952770"/>
                <a:gd name="connsiteX26" fmla="*/ 923925 w 4810971"/>
                <a:gd name="connsiteY26" fmla="*/ 1876570 h 1952770"/>
                <a:gd name="connsiteX27" fmla="*/ 981075 w 4810971"/>
                <a:gd name="connsiteY27" fmla="*/ 1924195 h 1952770"/>
                <a:gd name="connsiteX28" fmla="*/ 1019175 w 4810971"/>
                <a:gd name="connsiteY28" fmla="*/ 1905145 h 1952770"/>
                <a:gd name="connsiteX29" fmla="*/ 1047750 w 4810971"/>
                <a:gd name="connsiteY29" fmla="*/ 1867045 h 1952770"/>
                <a:gd name="connsiteX30" fmla="*/ 1076325 w 4810971"/>
                <a:gd name="connsiteY30" fmla="*/ 1838470 h 1952770"/>
                <a:gd name="connsiteX31" fmla="*/ 1143000 w 4810971"/>
                <a:gd name="connsiteY31" fmla="*/ 1733695 h 1952770"/>
                <a:gd name="connsiteX32" fmla="*/ 1181100 w 4810971"/>
                <a:gd name="connsiteY32" fmla="*/ 1686070 h 1952770"/>
                <a:gd name="connsiteX33" fmla="*/ 1190625 w 4810971"/>
                <a:gd name="connsiteY33" fmla="*/ 1647970 h 1952770"/>
                <a:gd name="connsiteX34" fmla="*/ 1209675 w 4810971"/>
                <a:gd name="connsiteY34" fmla="*/ 1619395 h 1952770"/>
                <a:gd name="connsiteX35" fmla="*/ 1228725 w 4810971"/>
                <a:gd name="connsiteY35" fmla="*/ 1581295 h 1952770"/>
                <a:gd name="connsiteX36" fmla="*/ 1257300 w 4810971"/>
                <a:gd name="connsiteY36" fmla="*/ 1533670 h 1952770"/>
                <a:gd name="connsiteX37" fmla="*/ 1276350 w 4810971"/>
                <a:gd name="connsiteY37" fmla="*/ 1495570 h 1952770"/>
                <a:gd name="connsiteX38" fmla="*/ 1285875 w 4810971"/>
                <a:gd name="connsiteY38" fmla="*/ 1466995 h 1952770"/>
                <a:gd name="connsiteX39" fmla="*/ 1343025 w 4810971"/>
                <a:gd name="connsiteY39" fmla="*/ 1419370 h 1952770"/>
                <a:gd name="connsiteX40" fmla="*/ 1381125 w 4810971"/>
                <a:gd name="connsiteY40" fmla="*/ 1381270 h 1952770"/>
                <a:gd name="connsiteX41" fmla="*/ 1428750 w 4810971"/>
                <a:gd name="connsiteY41" fmla="*/ 1324120 h 1952770"/>
                <a:gd name="connsiteX42" fmla="*/ 1457325 w 4810971"/>
                <a:gd name="connsiteY42" fmla="*/ 1314595 h 1952770"/>
                <a:gd name="connsiteX43" fmla="*/ 1524000 w 4810971"/>
                <a:gd name="connsiteY43" fmla="*/ 1266970 h 1952770"/>
                <a:gd name="connsiteX44" fmla="*/ 1533525 w 4810971"/>
                <a:gd name="connsiteY44" fmla="*/ 1228870 h 1952770"/>
                <a:gd name="connsiteX45" fmla="*/ 1647825 w 4810971"/>
                <a:gd name="connsiteY45" fmla="*/ 1276495 h 1952770"/>
                <a:gd name="connsiteX46" fmla="*/ 1666875 w 4810971"/>
                <a:gd name="connsiteY46" fmla="*/ 1314595 h 1952770"/>
                <a:gd name="connsiteX47" fmla="*/ 1695450 w 4810971"/>
                <a:gd name="connsiteY47" fmla="*/ 1390795 h 1952770"/>
                <a:gd name="connsiteX48" fmla="*/ 1724025 w 4810971"/>
                <a:gd name="connsiteY48" fmla="*/ 1400320 h 1952770"/>
                <a:gd name="connsiteX49" fmla="*/ 1790700 w 4810971"/>
                <a:gd name="connsiteY49" fmla="*/ 1419370 h 1952770"/>
                <a:gd name="connsiteX50" fmla="*/ 1924050 w 4810971"/>
                <a:gd name="connsiteY50" fmla="*/ 1409845 h 1952770"/>
                <a:gd name="connsiteX51" fmla="*/ 1943100 w 4810971"/>
                <a:gd name="connsiteY51" fmla="*/ 1371745 h 1952770"/>
                <a:gd name="connsiteX52" fmla="*/ 1981200 w 4810971"/>
                <a:gd name="connsiteY52" fmla="*/ 1333645 h 1952770"/>
                <a:gd name="connsiteX53" fmla="*/ 2028825 w 4810971"/>
                <a:gd name="connsiteY53" fmla="*/ 1247920 h 1952770"/>
                <a:gd name="connsiteX54" fmla="*/ 2095500 w 4810971"/>
                <a:gd name="connsiteY54" fmla="*/ 1152670 h 1952770"/>
                <a:gd name="connsiteX55" fmla="*/ 2152650 w 4810971"/>
                <a:gd name="connsiteY55" fmla="*/ 1057420 h 1952770"/>
                <a:gd name="connsiteX56" fmla="*/ 2190750 w 4810971"/>
                <a:gd name="connsiteY56" fmla="*/ 924070 h 1952770"/>
                <a:gd name="connsiteX57" fmla="*/ 2200275 w 4810971"/>
                <a:gd name="connsiteY57" fmla="*/ 885970 h 1952770"/>
                <a:gd name="connsiteX58" fmla="*/ 2228850 w 4810971"/>
                <a:gd name="connsiteY58" fmla="*/ 847870 h 1952770"/>
                <a:gd name="connsiteX59" fmla="*/ 2286000 w 4810971"/>
                <a:gd name="connsiteY59" fmla="*/ 695470 h 1952770"/>
                <a:gd name="connsiteX60" fmla="*/ 2343150 w 4810971"/>
                <a:gd name="connsiteY60" fmla="*/ 619270 h 1952770"/>
                <a:gd name="connsiteX61" fmla="*/ 2362200 w 4810971"/>
                <a:gd name="connsiteY61" fmla="*/ 571645 h 1952770"/>
                <a:gd name="connsiteX62" fmla="*/ 2428875 w 4810971"/>
                <a:gd name="connsiteY62" fmla="*/ 485920 h 1952770"/>
                <a:gd name="connsiteX63" fmla="*/ 2495550 w 4810971"/>
                <a:gd name="connsiteY63" fmla="*/ 304945 h 1952770"/>
                <a:gd name="connsiteX64" fmla="*/ 2543175 w 4810971"/>
                <a:gd name="connsiteY64" fmla="*/ 238270 h 1952770"/>
                <a:gd name="connsiteX65" fmla="*/ 2571750 w 4810971"/>
                <a:gd name="connsiteY65" fmla="*/ 162070 h 1952770"/>
                <a:gd name="connsiteX66" fmla="*/ 2657475 w 4810971"/>
                <a:gd name="connsiteY66" fmla="*/ 57295 h 1952770"/>
                <a:gd name="connsiteX67" fmla="*/ 2724150 w 4810971"/>
                <a:gd name="connsiteY67" fmla="*/ 9670 h 1952770"/>
                <a:gd name="connsiteX68" fmla="*/ 2743200 w 4810971"/>
                <a:gd name="connsiteY68" fmla="*/ 38245 h 1952770"/>
                <a:gd name="connsiteX69" fmla="*/ 2762250 w 4810971"/>
                <a:gd name="connsiteY69" fmla="*/ 76345 h 1952770"/>
                <a:gd name="connsiteX70" fmla="*/ 2800350 w 4810971"/>
                <a:gd name="connsiteY70" fmla="*/ 123970 h 1952770"/>
                <a:gd name="connsiteX71" fmla="*/ 2809875 w 4810971"/>
                <a:gd name="connsiteY71" fmla="*/ 152545 h 1952770"/>
                <a:gd name="connsiteX72" fmla="*/ 2838450 w 4810971"/>
                <a:gd name="connsiteY72" fmla="*/ 219220 h 1952770"/>
                <a:gd name="connsiteX73" fmla="*/ 2847975 w 4810971"/>
                <a:gd name="connsiteY73" fmla="*/ 266845 h 1952770"/>
                <a:gd name="connsiteX74" fmla="*/ 2867025 w 4810971"/>
                <a:gd name="connsiteY74" fmla="*/ 323995 h 1952770"/>
                <a:gd name="connsiteX75" fmla="*/ 2876550 w 4810971"/>
                <a:gd name="connsiteY75" fmla="*/ 428770 h 1952770"/>
                <a:gd name="connsiteX76" fmla="*/ 2895600 w 4810971"/>
                <a:gd name="connsiteY76" fmla="*/ 495445 h 1952770"/>
                <a:gd name="connsiteX77" fmla="*/ 2924175 w 4810971"/>
                <a:gd name="connsiteY77" fmla="*/ 695470 h 1952770"/>
                <a:gd name="connsiteX78" fmla="*/ 2952750 w 4810971"/>
                <a:gd name="connsiteY78" fmla="*/ 724045 h 1952770"/>
                <a:gd name="connsiteX79" fmla="*/ 2981325 w 4810971"/>
                <a:gd name="connsiteY79" fmla="*/ 771670 h 1952770"/>
                <a:gd name="connsiteX80" fmla="*/ 3000375 w 4810971"/>
                <a:gd name="connsiteY80" fmla="*/ 800245 h 1952770"/>
                <a:gd name="connsiteX81" fmla="*/ 3028950 w 4810971"/>
                <a:gd name="connsiteY81" fmla="*/ 809770 h 1952770"/>
                <a:gd name="connsiteX82" fmla="*/ 3181350 w 4810971"/>
                <a:gd name="connsiteY82" fmla="*/ 704995 h 1952770"/>
                <a:gd name="connsiteX83" fmla="*/ 3228975 w 4810971"/>
                <a:gd name="connsiteY83" fmla="*/ 657370 h 1952770"/>
                <a:gd name="connsiteX84" fmla="*/ 3314700 w 4810971"/>
                <a:gd name="connsiteY84" fmla="*/ 600220 h 1952770"/>
                <a:gd name="connsiteX85" fmla="*/ 3333750 w 4810971"/>
                <a:gd name="connsiteY85" fmla="*/ 571645 h 1952770"/>
                <a:gd name="connsiteX86" fmla="*/ 3381375 w 4810971"/>
                <a:gd name="connsiteY86" fmla="*/ 466870 h 1952770"/>
                <a:gd name="connsiteX87" fmla="*/ 3438525 w 4810971"/>
                <a:gd name="connsiteY87" fmla="*/ 381145 h 1952770"/>
                <a:gd name="connsiteX88" fmla="*/ 3476625 w 4810971"/>
                <a:gd name="connsiteY88" fmla="*/ 314470 h 1952770"/>
                <a:gd name="connsiteX89" fmla="*/ 3524250 w 4810971"/>
                <a:gd name="connsiteY89" fmla="*/ 266845 h 1952770"/>
                <a:gd name="connsiteX90" fmla="*/ 3562350 w 4810971"/>
                <a:gd name="connsiteY90" fmla="*/ 209695 h 1952770"/>
                <a:gd name="connsiteX91" fmla="*/ 3619500 w 4810971"/>
                <a:gd name="connsiteY91" fmla="*/ 162070 h 1952770"/>
                <a:gd name="connsiteX92" fmla="*/ 3629025 w 4810971"/>
                <a:gd name="connsiteY92" fmla="*/ 123970 h 1952770"/>
                <a:gd name="connsiteX93" fmla="*/ 3752850 w 4810971"/>
                <a:gd name="connsiteY93" fmla="*/ 85870 h 1952770"/>
                <a:gd name="connsiteX94" fmla="*/ 3790950 w 4810971"/>
                <a:gd name="connsiteY94" fmla="*/ 76345 h 1952770"/>
                <a:gd name="connsiteX95" fmla="*/ 3819525 w 4810971"/>
                <a:gd name="connsiteY95" fmla="*/ 57295 h 1952770"/>
                <a:gd name="connsiteX96" fmla="*/ 3867150 w 4810971"/>
                <a:gd name="connsiteY96" fmla="*/ 114445 h 1952770"/>
                <a:gd name="connsiteX97" fmla="*/ 3914775 w 4810971"/>
                <a:gd name="connsiteY97" fmla="*/ 171595 h 1952770"/>
                <a:gd name="connsiteX98" fmla="*/ 3990975 w 4810971"/>
                <a:gd name="connsiteY98" fmla="*/ 285895 h 1952770"/>
                <a:gd name="connsiteX99" fmla="*/ 4000500 w 4810971"/>
                <a:gd name="connsiteY99" fmla="*/ 323995 h 1952770"/>
                <a:gd name="connsiteX100" fmla="*/ 4114800 w 4810971"/>
                <a:gd name="connsiteY100" fmla="*/ 552595 h 1952770"/>
                <a:gd name="connsiteX101" fmla="*/ 4133850 w 4810971"/>
                <a:gd name="connsiteY101" fmla="*/ 590695 h 1952770"/>
                <a:gd name="connsiteX102" fmla="*/ 4181475 w 4810971"/>
                <a:gd name="connsiteY102" fmla="*/ 695470 h 1952770"/>
                <a:gd name="connsiteX103" fmla="*/ 4200525 w 4810971"/>
                <a:gd name="connsiteY103" fmla="*/ 809770 h 1952770"/>
                <a:gd name="connsiteX104" fmla="*/ 4210050 w 4810971"/>
                <a:gd name="connsiteY104" fmla="*/ 895495 h 1952770"/>
                <a:gd name="connsiteX105" fmla="*/ 4286250 w 4810971"/>
                <a:gd name="connsiteY105" fmla="*/ 1047895 h 1952770"/>
                <a:gd name="connsiteX106" fmla="*/ 4305300 w 4810971"/>
                <a:gd name="connsiteY106" fmla="*/ 1095520 h 1952770"/>
                <a:gd name="connsiteX107" fmla="*/ 4371975 w 4810971"/>
                <a:gd name="connsiteY107" fmla="*/ 1314595 h 1952770"/>
                <a:gd name="connsiteX108" fmla="*/ 4648200 w 4810971"/>
                <a:gd name="connsiteY108" fmla="*/ 1781320 h 1952770"/>
                <a:gd name="connsiteX109" fmla="*/ 4733925 w 4810971"/>
                <a:gd name="connsiteY109" fmla="*/ 1886095 h 1952770"/>
                <a:gd name="connsiteX110" fmla="*/ 4810125 w 4810971"/>
                <a:gd name="connsiteY110" fmla="*/ 1943245 h 1952770"/>
                <a:gd name="connsiteX111" fmla="*/ 4810125 w 4810971"/>
                <a:gd name="connsiteY111" fmla="*/ 1952770 h 1952770"/>
                <a:gd name="connsiteX0" fmla="*/ 0 w 4822119"/>
                <a:gd name="connsiteY0" fmla="*/ 543070 h 1958028"/>
                <a:gd name="connsiteX1" fmla="*/ 190500 w 4822119"/>
                <a:gd name="connsiteY1" fmla="*/ 381145 h 1958028"/>
                <a:gd name="connsiteX2" fmla="*/ 257175 w 4822119"/>
                <a:gd name="connsiteY2" fmla="*/ 333520 h 1958028"/>
                <a:gd name="connsiteX3" fmla="*/ 304800 w 4822119"/>
                <a:gd name="connsiteY3" fmla="*/ 285895 h 1958028"/>
                <a:gd name="connsiteX4" fmla="*/ 333375 w 4822119"/>
                <a:gd name="connsiteY4" fmla="*/ 228745 h 1958028"/>
                <a:gd name="connsiteX5" fmla="*/ 361950 w 4822119"/>
                <a:gd name="connsiteY5" fmla="*/ 219220 h 1958028"/>
                <a:gd name="connsiteX6" fmla="*/ 409575 w 4822119"/>
                <a:gd name="connsiteY6" fmla="*/ 171595 h 1958028"/>
                <a:gd name="connsiteX7" fmla="*/ 466725 w 4822119"/>
                <a:gd name="connsiteY7" fmla="*/ 152545 h 1958028"/>
                <a:gd name="connsiteX8" fmla="*/ 552450 w 4822119"/>
                <a:gd name="connsiteY8" fmla="*/ 162070 h 1958028"/>
                <a:gd name="connsiteX9" fmla="*/ 600075 w 4822119"/>
                <a:gd name="connsiteY9" fmla="*/ 219220 h 1958028"/>
                <a:gd name="connsiteX10" fmla="*/ 638175 w 4822119"/>
                <a:gd name="connsiteY10" fmla="*/ 323995 h 1958028"/>
                <a:gd name="connsiteX11" fmla="*/ 666750 w 4822119"/>
                <a:gd name="connsiteY11" fmla="*/ 352570 h 1958028"/>
                <a:gd name="connsiteX12" fmla="*/ 733425 w 4822119"/>
                <a:gd name="connsiteY12" fmla="*/ 428770 h 1958028"/>
                <a:gd name="connsiteX13" fmla="*/ 762000 w 4822119"/>
                <a:gd name="connsiteY13" fmla="*/ 524020 h 1958028"/>
                <a:gd name="connsiteX14" fmla="*/ 781050 w 4822119"/>
                <a:gd name="connsiteY14" fmla="*/ 581170 h 1958028"/>
                <a:gd name="connsiteX15" fmla="*/ 790575 w 4822119"/>
                <a:gd name="connsiteY15" fmla="*/ 704995 h 1958028"/>
                <a:gd name="connsiteX16" fmla="*/ 800100 w 4822119"/>
                <a:gd name="connsiteY16" fmla="*/ 743095 h 1958028"/>
                <a:gd name="connsiteX17" fmla="*/ 819150 w 4822119"/>
                <a:gd name="connsiteY17" fmla="*/ 924070 h 1958028"/>
                <a:gd name="connsiteX18" fmla="*/ 838200 w 4822119"/>
                <a:gd name="connsiteY18" fmla="*/ 971695 h 1958028"/>
                <a:gd name="connsiteX19" fmla="*/ 838200 w 4822119"/>
                <a:gd name="connsiteY19" fmla="*/ 1352695 h 1958028"/>
                <a:gd name="connsiteX20" fmla="*/ 828675 w 4822119"/>
                <a:gd name="connsiteY20" fmla="*/ 1381270 h 1958028"/>
                <a:gd name="connsiteX21" fmla="*/ 838200 w 4822119"/>
                <a:gd name="connsiteY21" fmla="*/ 1438420 h 1958028"/>
                <a:gd name="connsiteX22" fmla="*/ 857250 w 4822119"/>
                <a:gd name="connsiteY22" fmla="*/ 1466995 h 1958028"/>
                <a:gd name="connsiteX23" fmla="*/ 885825 w 4822119"/>
                <a:gd name="connsiteY23" fmla="*/ 1543195 h 1958028"/>
                <a:gd name="connsiteX24" fmla="*/ 895350 w 4822119"/>
                <a:gd name="connsiteY24" fmla="*/ 1790845 h 1958028"/>
                <a:gd name="connsiteX25" fmla="*/ 914400 w 4822119"/>
                <a:gd name="connsiteY25" fmla="*/ 1847995 h 1958028"/>
                <a:gd name="connsiteX26" fmla="*/ 923925 w 4822119"/>
                <a:gd name="connsiteY26" fmla="*/ 1876570 h 1958028"/>
                <a:gd name="connsiteX27" fmla="*/ 981075 w 4822119"/>
                <a:gd name="connsiteY27" fmla="*/ 1924195 h 1958028"/>
                <a:gd name="connsiteX28" fmla="*/ 1019175 w 4822119"/>
                <a:gd name="connsiteY28" fmla="*/ 1905145 h 1958028"/>
                <a:gd name="connsiteX29" fmla="*/ 1047750 w 4822119"/>
                <a:gd name="connsiteY29" fmla="*/ 1867045 h 1958028"/>
                <a:gd name="connsiteX30" fmla="*/ 1076325 w 4822119"/>
                <a:gd name="connsiteY30" fmla="*/ 1838470 h 1958028"/>
                <a:gd name="connsiteX31" fmla="*/ 1143000 w 4822119"/>
                <a:gd name="connsiteY31" fmla="*/ 1733695 h 1958028"/>
                <a:gd name="connsiteX32" fmla="*/ 1181100 w 4822119"/>
                <a:gd name="connsiteY32" fmla="*/ 1686070 h 1958028"/>
                <a:gd name="connsiteX33" fmla="*/ 1190625 w 4822119"/>
                <a:gd name="connsiteY33" fmla="*/ 1647970 h 1958028"/>
                <a:gd name="connsiteX34" fmla="*/ 1209675 w 4822119"/>
                <a:gd name="connsiteY34" fmla="*/ 1619395 h 1958028"/>
                <a:gd name="connsiteX35" fmla="*/ 1228725 w 4822119"/>
                <a:gd name="connsiteY35" fmla="*/ 1581295 h 1958028"/>
                <a:gd name="connsiteX36" fmla="*/ 1257300 w 4822119"/>
                <a:gd name="connsiteY36" fmla="*/ 1533670 h 1958028"/>
                <a:gd name="connsiteX37" fmla="*/ 1276350 w 4822119"/>
                <a:gd name="connsiteY37" fmla="*/ 1495570 h 1958028"/>
                <a:gd name="connsiteX38" fmla="*/ 1285875 w 4822119"/>
                <a:gd name="connsiteY38" fmla="*/ 1466995 h 1958028"/>
                <a:gd name="connsiteX39" fmla="*/ 1343025 w 4822119"/>
                <a:gd name="connsiteY39" fmla="*/ 1419370 h 1958028"/>
                <a:gd name="connsiteX40" fmla="*/ 1381125 w 4822119"/>
                <a:gd name="connsiteY40" fmla="*/ 1381270 h 1958028"/>
                <a:gd name="connsiteX41" fmla="*/ 1428750 w 4822119"/>
                <a:gd name="connsiteY41" fmla="*/ 1324120 h 1958028"/>
                <a:gd name="connsiteX42" fmla="*/ 1457325 w 4822119"/>
                <a:gd name="connsiteY42" fmla="*/ 1314595 h 1958028"/>
                <a:gd name="connsiteX43" fmla="*/ 1524000 w 4822119"/>
                <a:gd name="connsiteY43" fmla="*/ 1266970 h 1958028"/>
                <a:gd name="connsiteX44" fmla="*/ 1533525 w 4822119"/>
                <a:gd name="connsiteY44" fmla="*/ 1228870 h 1958028"/>
                <a:gd name="connsiteX45" fmla="*/ 1647825 w 4822119"/>
                <a:gd name="connsiteY45" fmla="*/ 1276495 h 1958028"/>
                <a:gd name="connsiteX46" fmla="*/ 1666875 w 4822119"/>
                <a:gd name="connsiteY46" fmla="*/ 1314595 h 1958028"/>
                <a:gd name="connsiteX47" fmla="*/ 1695450 w 4822119"/>
                <a:gd name="connsiteY47" fmla="*/ 1390795 h 1958028"/>
                <a:gd name="connsiteX48" fmla="*/ 1724025 w 4822119"/>
                <a:gd name="connsiteY48" fmla="*/ 1400320 h 1958028"/>
                <a:gd name="connsiteX49" fmla="*/ 1790700 w 4822119"/>
                <a:gd name="connsiteY49" fmla="*/ 1419370 h 1958028"/>
                <a:gd name="connsiteX50" fmla="*/ 1924050 w 4822119"/>
                <a:gd name="connsiteY50" fmla="*/ 1409845 h 1958028"/>
                <a:gd name="connsiteX51" fmla="*/ 1943100 w 4822119"/>
                <a:gd name="connsiteY51" fmla="*/ 1371745 h 1958028"/>
                <a:gd name="connsiteX52" fmla="*/ 1981200 w 4822119"/>
                <a:gd name="connsiteY52" fmla="*/ 1333645 h 1958028"/>
                <a:gd name="connsiteX53" fmla="*/ 2028825 w 4822119"/>
                <a:gd name="connsiteY53" fmla="*/ 1247920 h 1958028"/>
                <a:gd name="connsiteX54" fmla="*/ 2095500 w 4822119"/>
                <a:gd name="connsiteY54" fmla="*/ 1152670 h 1958028"/>
                <a:gd name="connsiteX55" fmla="*/ 2152650 w 4822119"/>
                <a:gd name="connsiteY55" fmla="*/ 1057420 h 1958028"/>
                <a:gd name="connsiteX56" fmla="*/ 2190750 w 4822119"/>
                <a:gd name="connsiteY56" fmla="*/ 924070 h 1958028"/>
                <a:gd name="connsiteX57" fmla="*/ 2200275 w 4822119"/>
                <a:gd name="connsiteY57" fmla="*/ 885970 h 1958028"/>
                <a:gd name="connsiteX58" fmla="*/ 2228850 w 4822119"/>
                <a:gd name="connsiteY58" fmla="*/ 847870 h 1958028"/>
                <a:gd name="connsiteX59" fmla="*/ 2286000 w 4822119"/>
                <a:gd name="connsiteY59" fmla="*/ 695470 h 1958028"/>
                <a:gd name="connsiteX60" fmla="*/ 2343150 w 4822119"/>
                <a:gd name="connsiteY60" fmla="*/ 619270 h 1958028"/>
                <a:gd name="connsiteX61" fmla="*/ 2362200 w 4822119"/>
                <a:gd name="connsiteY61" fmla="*/ 571645 h 1958028"/>
                <a:gd name="connsiteX62" fmla="*/ 2428875 w 4822119"/>
                <a:gd name="connsiteY62" fmla="*/ 485920 h 1958028"/>
                <a:gd name="connsiteX63" fmla="*/ 2495550 w 4822119"/>
                <a:gd name="connsiteY63" fmla="*/ 304945 h 1958028"/>
                <a:gd name="connsiteX64" fmla="*/ 2543175 w 4822119"/>
                <a:gd name="connsiteY64" fmla="*/ 238270 h 1958028"/>
                <a:gd name="connsiteX65" fmla="*/ 2571750 w 4822119"/>
                <a:gd name="connsiteY65" fmla="*/ 162070 h 1958028"/>
                <a:gd name="connsiteX66" fmla="*/ 2657475 w 4822119"/>
                <a:gd name="connsiteY66" fmla="*/ 57295 h 1958028"/>
                <a:gd name="connsiteX67" fmla="*/ 2724150 w 4822119"/>
                <a:gd name="connsiteY67" fmla="*/ 9670 h 1958028"/>
                <a:gd name="connsiteX68" fmla="*/ 2743200 w 4822119"/>
                <a:gd name="connsiteY68" fmla="*/ 38245 h 1958028"/>
                <a:gd name="connsiteX69" fmla="*/ 2762250 w 4822119"/>
                <a:gd name="connsiteY69" fmla="*/ 76345 h 1958028"/>
                <a:gd name="connsiteX70" fmla="*/ 2800350 w 4822119"/>
                <a:gd name="connsiteY70" fmla="*/ 123970 h 1958028"/>
                <a:gd name="connsiteX71" fmla="*/ 2809875 w 4822119"/>
                <a:gd name="connsiteY71" fmla="*/ 152545 h 1958028"/>
                <a:gd name="connsiteX72" fmla="*/ 2838450 w 4822119"/>
                <a:gd name="connsiteY72" fmla="*/ 219220 h 1958028"/>
                <a:gd name="connsiteX73" fmla="*/ 2847975 w 4822119"/>
                <a:gd name="connsiteY73" fmla="*/ 266845 h 1958028"/>
                <a:gd name="connsiteX74" fmla="*/ 2867025 w 4822119"/>
                <a:gd name="connsiteY74" fmla="*/ 323995 h 1958028"/>
                <a:gd name="connsiteX75" fmla="*/ 2876550 w 4822119"/>
                <a:gd name="connsiteY75" fmla="*/ 428770 h 1958028"/>
                <a:gd name="connsiteX76" fmla="*/ 2895600 w 4822119"/>
                <a:gd name="connsiteY76" fmla="*/ 495445 h 1958028"/>
                <a:gd name="connsiteX77" fmla="*/ 2924175 w 4822119"/>
                <a:gd name="connsiteY77" fmla="*/ 695470 h 1958028"/>
                <a:gd name="connsiteX78" fmla="*/ 2952750 w 4822119"/>
                <a:gd name="connsiteY78" fmla="*/ 724045 h 1958028"/>
                <a:gd name="connsiteX79" fmla="*/ 2981325 w 4822119"/>
                <a:gd name="connsiteY79" fmla="*/ 771670 h 1958028"/>
                <a:gd name="connsiteX80" fmla="*/ 3000375 w 4822119"/>
                <a:gd name="connsiteY80" fmla="*/ 800245 h 1958028"/>
                <a:gd name="connsiteX81" fmla="*/ 3028950 w 4822119"/>
                <a:gd name="connsiteY81" fmla="*/ 809770 h 1958028"/>
                <a:gd name="connsiteX82" fmla="*/ 3181350 w 4822119"/>
                <a:gd name="connsiteY82" fmla="*/ 704995 h 1958028"/>
                <a:gd name="connsiteX83" fmla="*/ 3228975 w 4822119"/>
                <a:gd name="connsiteY83" fmla="*/ 657370 h 1958028"/>
                <a:gd name="connsiteX84" fmla="*/ 3314700 w 4822119"/>
                <a:gd name="connsiteY84" fmla="*/ 600220 h 1958028"/>
                <a:gd name="connsiteX85" fmla="*/ 3333750 w 4822119"/>
                <a:gd name="connsiteY85" fmla="*/ 571645 h 1958028"/>
                <a:gd name="connsiteX86" fmla="*/ 3381375 w 4822119"/>
                <a:gd name="connsiteY86" fmla="*/ 466870 h 1958028"/>
                <a:gd name="connsiteX87" fmla="*/ 3438525 w 4822119"/>
                <a:gd name="connsiteY87" fmla="*/ 381145 h 1958028"/>
                <a:gd name="connsiteX88" fmla="*/ 3476625 w 4822119"/>
                <a:gd name="connsiteY88" fmla="*/ 314470 h 1958028"/>
                <a:gd name="connsiteX89" fmla="*/ 3524250 w 4822119"/>
                <a:gd name="connsiteY89" fmla="*/ 266845 h 1958028"/>
                <a:gd name="connsiteX90" fmla="*/ 3562350 w 4822119"/>
                <a:gd name="connsiteY90" fmla="*/ 209695 h 1958028"/>
                <a:gd name="connsiteX91" fmla="*/ 3619500 w 4822119"/>
                <a:gd name="connsiteY91" fmla="*/ 162070 h 1958028"/>
                <a:gd name="connsiteX92" fmla="*/ 3629025 w 4822119"/>
                <a:gd name="connsiteY92" fmla="*/ 123970 h 1958028"/>
                <a:gd name="connsiteX93" fmla="*/ 3752850 w 4822119"/>
                <a:gd name="connsiteY93" fmla="*/ 85870 h 1958028"/>
                <a:gd name="connsiteX94" fmla="*/ 3790950 w 4822119"/>
                <a:gd name="connsiteY94" fmla="*/ 76345 h 1958028"/>
                <a:gd name="connsiteX95" fmla="*/ 3819525 w 4822119"/>
                <a:gd name="connsiteY95" fmla="*/ 57295 h 1958028"/>
                <a:gd name="connsiteX96" fmla="*/ 3867150 w 4822119"/>
                <a:gd name="connsiteY96" fmla="*/ 114445 h 1958028"/>
                <a:gd name="connsiteX97" fmla="*/ 3914775 w 4822119"/>
                <a:gd name="connsiteY97" fmla="*/ 171595 h 1958028"/>
                <a:gd name="connsiteX98" fmla="*/ 3990975 w 4822119"/>
                <a:gd name="connsiteY98" fmla="*/ 285895 h 1958028"/>
                <a:gd name="connsiteX99" fmla="*/ 4000500 w 4822119"/>
                <a:gd name="connsiteY99" fmla="*/ 323995 h 1958028"/>
                <a:gd name="connsiteX100" fmla="*/ 4114800 w 4822119"/>
                <a:gd name="connsiteY100" fmla="*/ 552595 h 1958028"/>
                <a:gd name="connsiteX101" fmla="*/ 4133850 w 4822119"/>
                <a:gd name="connsiteY101" fmla="*/ 590695 h 1958028"/>
                <a:gd name="connsiteX102" fmla="*/ 4181475 w 4822119"/>
                <a:gd name="connsiteY102" fmla="*/ 695470 h 1958028"/>
                <a:gd name="connsiteX103" fmla="*/ 4200525 w 4822119"/>
                <a:gd name="connsiteY103" fmla="*/ 809770 h 1958028"/>
                <a:gd name="connsiteX104" fmla="*/ 4210050 w 4822119"/>
                <a:gd name="connsiteY104" fmla="*/ 895495 h 1958028"/>
                <a:gd name="connsiteX105" fmla="*/ 4286250 w 4822119"/>
                <a:gd name="connsiteY105" fmla="*/ 1047895 h 1958028"/>
                <a:gd name="connsiteX106" fmla="*/ 4305300 w 4822119"/>
                <a:gd name="connsiteY106" fmla="*/ 1095520 h 1958028"/>
                <a:gd name="connsiteX107" fmla="*/ 4371975 w 4822119"/>
                <a:gd name="connsiteY107" fmla="*/ 1314595 h 1958028"/>
                <a:gd name="connsiteX108" fmla="*/ 4648200 w 4822119"/>
                <a:gd name="connsiteY108" fmla="*/ 1781320 h 1958028"/>
                <a:gd name="connsiteX109" fmla="*/ 4810125 w 4822119"/>
                <a:gd name="connsiteY109" fmla="*/ 1943245 h 1958028"/>
                <a:gd name="connsiteX110" fmla="*/ 4810125 w 4822119"/>
                <a:gd name="connsiteY110" fmla="*/ 1952770 h 1958028"/>
                <a:gd name="connsiteX0" fmla="*/ 0 w 4842580"/>
                <a:gd name="connsiteY0" fmla="*/ 543070 h 1992355"/>
                <a:gd name="connsiteX1" fmla="*/ 190500 w 4842580"/>
                <a:gd name="connsiteY1" fmla="*/ 381145 h 1992355"/>
                <a:gd name="connsiteX2" fmla="*/ 257175 w 4842580"/>
                <a:gd name="connsiteY2" fmla="*/ 333520 h 1992355"/>
                <a:gd name="connsiteX3" fmla="*/ 304800 w 4842580"/>
                <a:gd name="connsiteY3" fmla="*/ 285895 h 1992355"/>
                <a:gd name="connsiteX4" fmla="*/ 333375 w 4842580"/>
                <a:gd name="connsiteY4" fmla="*/ 228745 h 1992355"/>
                <a:gd name="connsiteX5" fmla="*/ 361950 w 4842580"/>
                <a:gd name="connsiteY5" fmla="*/ 219220 h 1992355"/>
                <a:gd name="connsiteX6" fmla="*/ 409575 w 4842580"/>
                <a:gd name="connsiteY6" fmla="*/ 171595 h 1992355"/>
                <a:gd name="connsiteX7" fmla="*/ 466725 w 4842580"/>
                <a:gd name="connsiteY7" fmla="*/ 152545 h 1992355"/>
                <a:gd name="connsiteX8" fmla="*/ 552450 w 4842580"/>
                <a:gd name="connsiteY8" fmla="*/ 162070 h 1992355"/>
                <a:gd name="connsiteX9" fmla="*/ 600075 w 4842580"/>
                <a:gd name="connsiteY9" fmla="*/ 219220 h 1992355"/>
                <a:gd name="connsiteX10" fmla="*/ 638175 w 4842580"/>
                <a:gd name="connsiteY10" fmla="*/ 323995 h 1992355"/>
                <a:gd name="connsiteX11" fmla="*/ 666750 w 4842580"/>
                <a:gd name="connsiteY11" fmla="*/ 352570 h 1992355"/>
                <a:gd name="connsiteX12" fmla="*/ 733425 w 4842580"/>
                <a:gd name="connsiteY12" fmla="*/ 428770 h 1992355"/>
                <a:gd name="connsiteX13" fmla="*/ 762000 w 4842580"/>
                <a:gd name="connsiteY13" fmla="*/ 524020 h 1992355"/>
                <a:gd name="connsiteX14" fmla="*/ 781050 w 4842580"/>
                <a:gd name="connsiteY14" fmla="*/ 581170 h 1992355"/>
                <a:gd name="connsiteX15" fmla="*/ 790575 w 4842580"/>
                <a:gd name="connsiteY15" fmla="*/ 704995 h 1992355"/>
                <a:gd name="connsiteX16" fmla="*/ 800100 w 4842580"/>
                <a:gd name="connsiteY16" fmla="*/ 743095 h 1992355"/>
                <a:gd name="connsiteX17" fmla="*/ 819150 w 4842580"/>
                <a:gd name="connsiteY17" fmla="*/ 924070 h 1992355"/>
                <a:gd name="connsiteX18" fmla="*/ 838200 w 4842580"/>
                <a:gd name="connsiteY18" fmla="*/ 971695 h 1992355"/>
                <a:gd name="connsiteX19" fmla="*/ 838200 w 4842580"/>
                <a:gd name="connsiteY19" fmla="*/ 1352695 h 1992355"/>
                <a:gd name="connsiteX20" fmla="*/ 828675 w 4842580"/>
                <a:gd name="connsiteY20" fmla="*/ 1381270 h 1992355"/>
                <a:gd name="connsiteX21" fmla="*/ 838200 w 4842580"/>
                <a:gd name="connsiteY21" fmla="*/ 1438420 h 1992355"/>
                <a:gd name="connsiteX22" fmla="*/ 857250 w 4842580"/>
                <a:gd name="connsiteY22" fmla="*/ 1466995 h 1992355"/>
                <a:gd name="connsiteX23" fmla="*/ 885825 w 4842580"/>
                <a:gd name="connsiteY23" fmla="*/ 1543195 h 1992355"/>
                <a:gd name="connsiteX24" fmla="*/ 895350 w 4842580"/>
                <a:gd name="connsiteY24" fmla="*/ 1790845 h 1992355"/>
                <a:gd name="connsiteX25" fmla="*/ 914400 w 4842580"/>
                <a:gd name="connsiteY25" fmla="*/ 1847995 h 1992355"/>
                <a:gd name="connsiteX26" fmla="*/ 923925 w 4842580"/>
                <a:gd name="connsiteY26" fmla="*/ 1876570 h 1992355"/>
                <a:gd name="connsiteX27" fmla="*/ 981075 w 4842580"/>
                <a:gd name="connsiteY27" fmla="*/ 1924195 h 1992355"/>
                <a:gd name="connsiteX28" fmla="*/ 1019175 w 4842580"/>
                <a:gd name="connsiteY28" fmla="*/ 1905145 h 1992355"/>
                <a:gd name="connsiteX29" fmla="*/ 1047750 w 4842580"/>
                <a:gd name="connsiteY29" fmla="*/ 1867045 h 1992355"/>
                <a:gd name="connsiteX30" fmla="*/ 1076325 w 4842580"/>
                <a:gd name="connsiteY30" fmla="*/ 1838470 h 1992355"/>
                <a:gd name="connsiteX31" fmla="*/ 1143000 w 4842580"/>
                <a:gd name="connsiteY31" fmla="*/ 1733695 h 1992355"/>
                <a:gd name="connsiteX32" fmla="*/ 1181100 w 4842580"/>
                <a:gd name="connsiteY32" fmla="*/ 1686070 h 1992355"/>
                <a:gd name="connsiteX33" fmla="*/ 1190625 w 4842580"/>
                <a:gd name="connsiteY33" fmla="*/ 1647970 h 1992355"/>
                <a:gd name="connsiteX34" fmla="*/ 1209675 w 4842580"/>
                <a:gd name="connsiteY34" fmla="*/ 1619395 h 1992355"/>
                <a:gd name="connsiteX35" fmla="*/ 1228725 w 4842580"/>
                <a:gd name="connsiteY35" fmla="*/ 1581295 h 1992355"/>
                <a:gd name="connsiteX36" fmla="*/ 1257300 w 4842580"/>
                <a:gd name="connsiteY36" fmla="*/ 1533670 h 1992355"/>
                <a:gd name="connsiteX37" fmla="*/ 1276350 w 4842580"/>
                <a:gd name="connsiteY37" fmla="*/ 1495570 h 1992355"/>
                <a:gd name="connsiteX38" fmla="*/ 1285875 w 4842580"/>
                <a:gd name="connsiteY38" fmla="*/ 1466995 h 1992355"/>
                <a:gd name="connsiteX39" fmla="*/ 1343025 w 4842580"/>
                <a:gd name="connsiteY39" fmla="*/ 1419370 h 1992355"/>
                <a:gd name="connsiteX40" fmla="*/ 1381125 w 4842580"/>
                <a:gd name="connsiteY40" fmla="*/ 1381270 h 1992355"/>
                <a:gd name="connsiteX41" fmla="*/ 1428750 w 4842580"/>
                <a:gd name="connsiteY41" fmla="*/ 1324120 h 1992355"/>
                <a:gd name="connsiteX42" fmla="*/ 1457325 w 4842580"/>
                <a:gd name="connsiteY42" fmla="*/ 1314595 h 1992355"/>
                <a:gd name="connsiteX43" fmla="*/ 1524000 w 4842580"/>
                <a:gd name="connsiteY43" fmla="*/ 1266970 h 1992355"/>
                <a:gd name="connsiteX44" fmla="*/ 1533525 w 4842580"/>
                <a:gd name="connsiteY44" fmla="*/ 1228870 h 1992355"/>
                <a:gd name="connsiteX45" fmla="*/ 1647825 w 4842580"/>
                <a:gd name="connsiteY45" fmla="*/ 1276495 h 1992355"/>
                <a:gd name="connsiteX46" fmla="*/ 1666875 w 4842580"/>
                <a:gd name="connsiteY46" fmla="*/ 1314595 h 1992355"/>
                <a:gd name="connsiteX47" fmla="*/ 1695450 w 4842580"/>
                <a:gd name="connsiteY47" fmla="*/ 1390795 h 1992355"/>
                <a:gd name="connsiteX48" fmla="*/ 1724025 w 4842580"/>
                <a:gd name="connsiteY48" fmla="*/ 1400320 h 1992355"/>
                <a:gd name="connsiteX49" fmla="*/ 1790700 w 4842580"/>
                <a:gd name="connsiteY49" fmla="*/ 1419370 h 1992355"/>
                <a:gd name="connsiteX50" fmla="*/ 1924050 w 4842580"/>
                <a:gd name="connsiteY50" fmla="*/ 1409845 h 1992355"/>
                <a:gd name="connsiteX51" fmla="*/ 1943100 w 4842580"/>
                <a:gd name="connsiteY51" fmla="*/ 1371745 h 1992355"/>
                <a:gd name="connsiteX52" fmla="*/ 1981200 w 4842580"/>
                <a:gd name="connsiteY52" fmla="*/ 1333645 h 1992355"/>
                <a:gd name="connsiteX53" fmla="*/ 2028825 w 4842580"/>
                <a:gd name="connsiteY53" fmla="*/ 1247920 h 1992355"/>
                <a:gd name="connsiteX54" fmla="*/ 2095500 w 4842580"/>
                <a:gd name="connsiteY54" fmla="*/ 1152670 h 1992355"/>
                <a:gd name="connsiteX55" fmla="*/ 2152650 w 4842580"/>
                <a:gd name="connsiteY55" fmla="*/ 1057420 h 1992355"/>
                <a:gd name="connsiteX56" fmla="*/ 2190750 w 4842580"/>
                <a:gd name="connsiteY56" fmla="*/ 924070 h 1992355"/>
                <a:gd name="connsiteX57" fmla="*/ 2200275 w 4842580"/>
                <a:gd name="connsiteY57" fmla="*/ 885970 h 1992355"/>
                <a:gd name="connsiteX58" fmla="*/ 2228850 w 4842580"/>
                <a:gd name="connsiteY58" fmla="*/ 847870 h 1992355"/>
                <a:gd name="connsiteX59" fmla="*/ 2286000 w 4842580"/>
                <a:gd name="connsiteY59" fmla="*/ 695470 h 1992355"/>
                <a:gd name="connsiteX60" fmla="*/ 2343150 w 4842580"/>
                <a:gd name="connsiteY60" fmla="*/ 619270 h 1992355"/>
                <a:gd name="connsiteX61" fmla="*/ 2362200 w 4842580"/>
                <a:gd name="connsiteY61" fmla="*/ 571645 h 1992355"/>
                <a:gd name="connsiteX62" fmla="*/ 2428875 w 4842580"/>
                <a:gd name="connsiteY62" fmla="*/ 485920 h 1992355"/>
                <a:gd name="connsiteX63" fmla="*/ 2495550 w 4842580"/>
                <a:gd name="connsiteY63" fmla="*/ 304945 h 1992355"/>
                <a:gd name="connsiteX64" fmla="*/ 2543175 w 4842580"/>
                <a:gd name="connsiteY64" fmla="*/ 238270 h 1992355"/>
                <a:gd name="connsiteX65" fmla="*/ 2571750 w 4842580"/>
                <a:gd name="connsiteY65" fmla="*/ 162070 h 1992355"/>
                <a:gd name="connsiteX66" fmla="*/ 2657475 w 4842580"/>
                <a:gd name="connsiteY66" fmla="*/ 57295 h 1992355"/>
                <a:gd name="connsiteX67" fmla="*/ 2724150 w 4842580"/>
                <a:gd name="connsiteY67" fmla="*/ 9670 h 1992355"/>
                <a:gd name="connsiteX68" fmla="*/ 2743200 w 4842580"/>
                <a:gd name="connsiteY68" fmla="*/ 38245 h 1992355"/>
                <a:gd name="connsiteX69" fmla="*/ 2762250 w 4842580"/>
                <a:gd name="connsiteY69" fmla="*/ 76345 h 1992355"/>
                <a:gd name="connsiteX70" fmla="*/ 2800350 w 4842580"/>
                <a:gd name="connsiteY70" fmla="*/ 123970 h 1992355"/>
                <a:gd name="connsiteX71" fmla="*/ 2809875 w 4842580"/>
                <a:gd name="connsiteY71" fmla="*/ 152545 h 1992355"/>
                <a:gd name="connsiteX72" fmla="*/ 2838450 w 4842580"/>
                <a:gd name="connsiteY72" fmla="*/ 219220 h 1992355"/>
                <a:gd name="connsiteX73" fmla="*/ 2847975 w 4842580"/>
                <a:gd name="connsiteY73" fmla="*/ 266845 h 1992355"/>
                <a:gd name="connsiteX74" fmla="*/ 2867025 w 4842580"/>
                <a:gd name="connsiteY74" fmla="*/ 323995 h 1992355"/>
                <a:gd name="connsiteX75" fmla="*/ 2876550 w 4842580"/>
                <a:gd name="connsiteY75" fmla="*/ 428770 h 1992355"/>
                <a:gd name="connsiteX76" fmla="*/ 2895600 w 4842580"/>
                <a:gd name="connsiteY76" fmla="*/ 495445 h 1992355"/>
                <a:gd name="connsiteX77" fmla="*/ 2924175 w 4842580"/>
                <a:gd name="connsiteY77" fmla="*/ 695470 h 1992355"/>
                <a:gd name="connsiteX78" fmla="*/ 2952750 w 4842580"/>
                <a:gd name="connsiteY78" fmla="*/ 724045 h 1992355"/>
                <a:gd name="connsiteX79" fmla="*/ 2981325 w 4842580"/>
                <a:gd name="connsiteY79" fmla="*/ 771670 h 1992355"/>
                <a:gd name="connsiteX80" fmla="*/ 3000375 w 4842580"/>
                <a:gd name="connsiteY80" fmla="*/ 800245 h 1992355"/>
                <a:gd name="connsiteX81" fmla="*/ 3028950 w 4842580"/>
                <a:gd name="connsiteY81" fmla="*/ 809770 h 1992355"/>
                <a:gd name="connsiteX82" fmla="*/ 3181350 w 4842580"/>
                <a:gd name="connsiteY82" fmla="*/ 704995 h 1992355"/>
                <a:gd name="connsiteX83" fmla="*/ 3228975 w 4842580"/>
                <a:gd name="connsiteY83" fmla="*/ 657370 h 1992355"/>
                <a:gd name="connsiteX84" fmla="*/ 3314700 w 4842580"/>
                <a:gd name="connsiteY84" fmla="*/ 600220 h 1992355"/>
                <a:gd name="connsiteX85" fmla="*/ 3333750 w 4842580"/>
                <a:gd name="connsiteY85" fmla="*/ 571645 h 1992355"/>
                <a:gd name="connsiteX86" fmla="*/ 3381375 w 4842580"/>
                <a:gd name="connsiteY86" fmla="*/ 466870 h 1992355"/>
                <a:gd name="connsiteX87" fmla="*/ 3438525 w 4842580"/>
                <a:gd name="connsiteY87" fmla="*/ 381145 h 1992355"/>
                <a:gd name="connsiteX88" fmla="*/ 3476625 w 4842580"/>
                <a:gd name="connsiteY88" fmla="*/ 314470 h 1992355"/>
                <a:gd name="connsiteX89" fmla="*/ 3524250 w 4842580"/>
                <a:gd name="connsiteY89" fmla="*/ 266845 h 1992355"/>
                <a:gd name="connsiteX90" fmla="*/ 3562350 w 4842580"/>
                <a:gd name="connsiteY90" fmla="*/ 209695 h 1992355"/>
                <a:gd name="connsiteX91" fmla="*/ 3619500 w 4842580"/>
                <a:gd name="connsiteY91" fmla="*/ 162070 h 1992355"/>
                <a:gd name="connsiteX92" fmla="*/ 3629025 w 4842580"/>
                <a:gd name="connsiteY92" fmla="*/ 123970 h 1992355"/>
                <a:gd name="connsiteX93" fmla="*/ 3752850 w 4842580"/>
                <a:gd name="connsiteY93" fmla="*/ 85870 h 1992355"/>
                <a:gd name="connsiteX94" fmla="*/ 3790950 w 4842580"/>
                <a:gd name="connsiteY94" fmla="*/ 76345 h 1992355"/>
                <a:gd name="connsiteX95" fmla="*/ 3819525 w 4842580"/>
                <a:gd name="connsiteY95" fmla="*/ 57295 h 1992355"/>
                <a:gd name="connsiteX96" fmla="*/ 3867150 w 4842580"/>
                <a:gd name="connsiteY96" fmla="*/ 114445 h 1992355"/>
                <a:gd name="connsiteX97" fmla="*/ 3914775 w 4842580"/>
                <a:gd name="connsiteY97" fmla="*/ 171595 h 1992355"/>
                <a:gd name="connsiteX98" fmla="*/ 3990975 w 4842580"/>
                <a:gd name="connsiteY98" fmla="*/ 285895 h 1992355"/>
                <a:gd name="connsiteX99" fmla="*/ 4000500 w 4842580"/>
                <a:gd name="connsiteY99" fmla="*/ 323995 h 1992355"/>
                <a:gd name="connsiteX100" fmla="*/ 4114800 w 4842580"/>
                <a:gd name="connsiteY100" fmla="*/ 552595 h 1992355"/>
                <a:gd name="connsiteX101" fmla="*/ 4133850 w 4842580"/>
                <a:gd name="connsiteY101" fmla="*/ 590695 h 1992355"/>
                <a:gd name="connsiteX102" fmla="*/ 4181475 w 4842580"/>
                <a:gd name="connsiteY102" fmla="*/ 695470 h 1992355"/>
                <a:gd name="connsiteX103" fmla="*/ 4200525 w 4842580"/>
                <a:gd name="connsiteY103" fmla="*/ 809770 h 1992355"/>
                <a:gd name="connsiteX104" fmla="*/ 4210050 w 4842580"/>
                <a:gd name="connsiteY104" fmla="*/ 895495 h 1992355"/>
                <a:gd name="connsiteX105" fmla="*/ 4286250 w 4842580"/>
                <a:gd name="connsiteY105" fmla="*/ 1047895 h 1992355"/>
                <a:gd name="connsiteX106" fmla="*/ 4305300 w 4842580"/>
                <a:gd name="connsiteY106" fmla="*/ 1095520 h 1992355"/>
                <a:gd name="connsiteX107" fmla="*/ 4371975 w 4842580"/>
                <a:gd name="connsiteY107" fmla="*/ 1314595 h 1992355"/>
                <a:gd name="connsiteX108" fmla="*/ 4810125 w 4842580"/>
                <a:gd name="connsiteY108" fmla="*/ 1943245 h 1992355"/>
                <a:gd name="connsiteX109" fmla="*/ 4810125 w 4842580"/>
                <a:gd name="connsiteY109" fmla="*/ 1952770 h 1992355"/>
                <a:gd name="connsiteX0" fmla="*/ 0 w 4810125"/>
                <a:gd name="connsiteY0" fmla="*/ 543070 h 1943245"/>
                <a:gd name="connsiteX1" fmla="*/ 190500 w 4810125"/>
                <a:gd name="connsiteY1" fmla="*/ 381145 h 1943245"/>
                <a:gd name="connsiteX2" fmla="*/ 257175 w 4810125"/>
                <a:gd name="connsiteY2" fmla="*/ 333520 h 1943245"/>
                <a:gd name="connsiteX3" fmla="*/ 304800 w 4810125"/>
                <a:gd name="connsiteY3" fmla="*/ 285895 h 1943245"/>
                <a:gd name="connsiteX4" fmla="*/ 333375 w 4810125"/>
                <a:gd name="connsiteY4" fmla="*/ 228745 h 1943245"/>
                <a:gd name="connsiteX5" fmla="*/ 361950 w 4810125"/>
                <a:gd name="connsiteY5" fmla="*/ 219220 h 1943245"/>
                <a:gd name="connsiteX6" fmla="*/ 409575 w 4810125"/>
                <a:gd name="connsiteY6" fmla="*/ 171595 h 1943245"/>
                <a:gd name="connsiteX7" fmla="*/ 466725 w 4810125"/>
                <a:gd name="connsiteY7" fmla="*/ 152545 h 1943245"/>
                <a:gd name="connsiteX8" fmla="*/ 552450 w 4810125"/>
                <a:gd name="connsiteY8" fmla="*/ 162070 h 1943245"/>
                <a:gd name="connsiteX9" fmla="*/ 600075 w 4810125"/>
                <a:gd name="connsiteY9" fmla="*/ 219220 h 1943245"/>
                <a:gd name="connsiteX10" fmla="*/ 638175 w 4810125"/>
                <a:gd name="connsiteY10" fmla="*/ 323995 h 1943245"/>
                <a:gd name="connsiteX11" fmla="*/ 666750 w 4810125"/>
                <a:gd name="connsiteY11" fmla="*/ 352570 h 1943245"/>
                <a:gd name="connsiteX12" fmla="*/ 733425 w 4810125"/>
                <a:gd name="connsiteY12" fmla="*/ 428770 h 1943245"/>
                <a:gd name="connsiteX13" fmla="*/ 762000 w 4810125"/>
                <a:gd name="connsiteY13" fmla="*/ 524020 h 1943245"/>
                <a:gd name="connsiteX14" fmla="*/ 781050 w 4810125"/>
                <a:gd name="connsiteY14" fmla="*/ 581170 h 1943245"/>
                <a:gd name="connsiteX15" fmla="*/ 790575 w 4810125"/>
                <a:gd name="connsiteY15" fmla="*/ 704995 h 1943245"/>
                <a:gd name="connsiteX16" fmla="*/ 800100 w 4810125"/>
                <a:gd name="connsiteY16" fmla="*/ 743095 h 1943245"/>
                <a:gd name="connsiteX17" fmla="*/ 819150 w 4810125"/>
                <a:gd name="connsiteY17" fmla="*/ 924070 h 1943245"/>
                <a:gd name="connsiteX18" fmla="*/ 838200 w 4810125"/>
                <a:gd name="connsiteY18" fmla="*/ 971695 h 1943245"/>
                <a:gd name="connsiteX19" fmla="*/ 838200 w 4810125"/>
                <a:gd name="connsiteY19" fmla="*/ 1352695 h 1943245"/>
                <a:gd name="connsiteX20" fmla="*/ 828675 w 4810125"/>
                <a:gd name="connsiteY20" fmla="*/ 1381270 h 1943245"/>
                <a:gd name="connsiteX21" fmla="*/ 838200 w 4810125"/>
                <a:gd name="connsiteY21" fmla="*/ 1438420 h 1943245"/>
                <a:gd name="connsiteX22" fmla="*/ 857250 w 4810125"/>
                <a:gd name="connsiteY22" fmla="*/ 1466995 h 1943245"/>
                <a:gd name="connsiteX23" fmla="*/ 885825 w 4810125"/>
                <a:gd name="connsiteY23" fmla="*/ 1543195 h 1943245"/>
                <a:gd name="connsiteX24" fmla="*/ 895350 w 4810125"/>
                <a:gd name="connsiteY24" fmla="*/ 1790845 h 1943245"/>
                <a:gd name="connsiteX25" fmla="*/ 914400 w 4810125"/>
                <a:gd name="connsiteY25" fmla="*/ 1847995 h 1943245"/>
                <a:gd name="connsiteX26" fmla="*/ 923925 w 4810125"/>
                <a:gd name="connsiteY26" fmla="*/ 1876570 h 1943245"/>
                <a:gd name="connsiteX27" fmla="*/ 981075 w 4810125"/>
                <a:gd name="connsiteY27" fmla="*/ 1924195 h 1943245"/>
                <a:gd name="connsiteX28" fmla="*/ 1019175 w 4810125"/>
                <a:gd name="connsiteY28" fmla="*/ 1905145 h 1943245"/>
                <a:gd name="connsiteX29" fmla="*/ 1047750 w 4810125"/>
                <a:gd name="connsiteY29" fmla="*/ 1867045 h 1943245"/>
                <a:gd name="connsiteX30" fmla="*/ 1076325 w 4810125"/>
                <a:gd name="connsiteY30" fmla="*/ 1838470 h 1943245"/>
                <a:gd name="connsiteX31" fmla="*/ 1143000 w 4810125"/>
                <a:gd name="connsiteY31" fmla="*/ 1733695 h 1943245"/>
                <a:gd name="connsiteX32" fmla="*/ 1181100 w 4810125"/>
                <a:gd name="connsiteY32" fmla="*/ 1686070 h 1943245"/>
                <a:gd name="connsiteX33" fmla="*/ 1190625 w 4810125"/>
                <a:gd name="connsiteY33" fmla="*/ 1647970 h 1943245"/>
                <a:gd name="connsiteX34" fmla="*/ 1209675 w 4810125"/>
                <a:gd name="connsiteY34" fmla="*/ 1619395 h 1943245"/>
                <a:gd name="connsiteX35" fmla="*/ 1228725 w 4810125"/>
                <a:gd name="connsiteY35" fmla="*/ 1581295 h 1943245"/>
                <a:gd name="connsiteX36" fmla="*/ 1257300 w 4810125"/>
                <a:gd name="connsiteY36" fmla="*/ 1533670 h 1943245"/>
                <a:gd name="connsiteX37" fmla="*/ 1276350 w 4810125"/>
                <a:gd name="connsiteY37" fmla="*/ 1495570 h 1943245"/>
                <a:gd name="connsiteX38" fmla="*/ 1285875 w 4810125"/>
                <a:gd name="connsiteY38" fmla="*/ 1466995 h 1943245"/>
                <a:gd name="connsiteX39" fmla="*/ 1343025 w 4810125"/>
                <a:gd name="connsiteY39" fmla="*/ 1419370 h 1943245"/>
                <a:gd name="connsiteX40" fmla="*/ 1381125 w 4810125"/>
                <a:gd name="connsiteY40" fmla="*/ 1381270 h 1943245"/>
                <a:gd name="connsiteX41" fmla="*/ 1428750 w 4810125"/>
                <a:gd name="connsiteY41" fmla="*/ 1324120 h 1943245"/>
                <a:gd name="connsiteX42" fmla="*/ 1457325 w 4810125"/>
                <a:gd name="connsiteY42" fmla="*/ 1314595 h 1943245"/>
                <a:gd name="connsiteX43" fmla="*/ 1524000 w 4810125"/>
                <a:gd name="connsiteY43" fmla="*/ 1266970 h 1943245"/>
                <a:gd name="connsiteX44" fmla="*/ 1533525 w 4810125"/>
                <a:gd name="connsiteY44" fmla="*/ 1228870 h 1943245"/>
                <a:gd name="connsiteX45" fmla="*/ 1647825 w 4810125"/>
                <a:gd name="connsiteY45" fmla="*/ 1276495 h 1943245"/>
                <a:gd name="connsiteX46" fmla="*/ 1666875 w 4810125"/>
                <a:gd name="connsiteY46" fmla="*/ 1314595 h 1943245"/>
                <a:gd name="connsiteX47" fmla="*/ 1695450 w 4810125"/>
                <a:gd name="connsiteY47" fmla="*/ 1390795 h 1943245"/>
                <a:gd name="connsiteX48" fmla="*/ 1724025 w 4810125"/>
                <a:gd name="connsiteY48" fmla="*/ 1400320 h 1943245"/>
                <a:gd name="connsiteX49" fmla="*/ 1790700 w 4810125"/>
                <a:gd name="connsiteY49" fmla="*/ 1419370 h 1943245"/>
                <a:gd name="connsiteX50" fmla="*/ 1924050 w 4810125"/>
                <a:gd name="connsiteY50" fmla="*/ 1409845 h 1943245"/>
                <a:gd name="connsiteX51" fmla="*/ 1943100 w 4810125"/>
                <a:gd name="connsiteY51" fmla="*/ 1371745 h 1943245"/>
                <a:gd name="connsiteX52" fmla="*/ 1981200 w 4810125"/>
                <a:gd name="connsiteY52" fmla="*/ 1333645 h 1943245"/>
                <a:gd name="connsiteX53" fmla="*/ 2028825 w 4810125"/>
                <a:gd name="connsiteY53" fmla="*/ 1247920 h 1943245"/>
                <a:gd name="connsiteX54" fmla="*/ 2095500 w 4810125"/>
                <a:gd name="connsiteY54" fmla="*/ 1152670 h 1943245"/>
                <a:gd name="connsiteX55" fmla="*/ 2152650 w 4810125"/>
                <a:gd name="connsiteY55" fmla="*/ 1057420 h 1943245"/>
                <a:gd name="connsiteX56" fmla="*/ 2190750 w 4810125"/>
                <a:gd name="connsiteY56" fmla="*/ 924070 h 1943245"/>
                <a:gd name="connsiteX57" fmla="*/ 2200275 w 4810125"/>
                <a:gd name="connsiteY57" fmla="*/ 885970 h 1943245"/>
                <a:gd name="connsiteX58" fmla="*/ 2228850 w 4810125"/>
                <a:gd name="connsiteY58" fmla="*/ 847870 h 1943245"/>
                <a:gd name="connsiteX59" fmla="*/ 2286000 w 4810125"/>
                <a:gd name="connsiteY59" fmla="*/ 695470 h 1943245"/>
                <a:gd name="connsiteX60" fmla="*/ 2343150 w 4810125"/>
                <a:gd name="connsiteY60" fmla="*/ 619270 h 1943245"/>
                <a:gd name="connsiteX61" fmla="*/ 2362200 w 4810125"/>
                <a:gd name="connsiteY61" fmla="*/ 571645 h 1943245"/>
                <a:gd name="connsiteX62" fmla="*/ 2428875 w 4810125"/>
                <a:gd name="connsiteY62" fmla="*/ 485920 h 1943245"/>
                <a:gd name="connsiteX63" fmla="*/ 2495550 w 4810125"/>
                <a:gd name="connsiteY63" fmla="*/ 304945 h 1943245"/>
                <a:gd name="connsiteX64" fmla="*/ 2543175 w 4810125"/>
                <a:gd name="connsiteY64" fmla="*/ 238270 h 1943245"/>
                <a:gd name="connsiteX65" fmla="*/ 2571750 w 4810125"/>
                <a:gd name="connsiteY65" fmla="*/ 162070 h 1943245"/>
                <a:gd name="connsiteX66" fmla="*/ 2657475 w 4810125"/>
                <a:gd name="connsiteY66" fmla="*/ 57295 h 1943245"/>
                <a:gd name="connsiteX67" fmla="*/ 2724150 w 4810125"/>
                <a:gd name="connsiteY67" fmla="*/ 9670 h 1943245"/>
                <a:gd name="connsiteX68" fmla="*/ 2743200 w 4810125"/>
                <a:gd name="connsiteY68" fmla="*/ 38245 h 1943245"/>
                <a:gd name="connsiteX69" fmla="*/ 2762250 w 4810125"/>
                <a:gd name="connsiteY69" fmla="*/ 76345 h 1943245"/>
                <a:gd name="connsiteX70" fmla="*/ 2800350 w 4810125"/>
                <a:gd name="connsiteY70" fmla="*/ 123970 h 1943245"/>
                <a:gd name="connsiteX71" fmla="*/ 2809875 w 4810125"/>
                <a:gd name="connsiteY71" fmla="*/ 152545 h 1943245"/>
                <a:gd name="connsiteX72" fmla="*/ 2838450 w 4810125"/>
                <a:gd name="connsiteY72" fmla="*/ 219220 h 1943245"/>
                <a:gd name="connsiteX73" fmla="*/ 2847975 w 4810125"/>
                <a:gd name="connsiteY73" fmla="*/ 266845 h 1943245"/>
                <a:gd name="connsiteX74" fmla="*/ 2867025 w 4810125"/>
                <a:gd name="connsiteY74" fmla="*/ 323995 h 1943245"/>
                <a:gd name="connsiteX75" fmla="*/ 2876550 w 4810125"/>
                <a:gd name="connsiteY75" fmla="*/ 428770 h 1943245"/>
                <a:gd name="connsiteX76" fmla="*/ 2895600 w 4810125"/>
                <a:gd name="connsiteY76" fmla="*/ 495445 h 1943245"/>
                <a:gd name="connsiteX77" fmla="*/ 2924175 w 4810125"/>
                <a:gd name="connsiteY77" fmla="*/ 695470 h 1943245"/>
                <a:gd name="connsiteX78" fmla="*/ 2952750 w 4810125"/>
                <a:gd name="connsiteY78" fmla="*/ 724045 h 1943245"/>
                <a:gd name="connsiteX79" fmla="*/ 2981325 w 4810125"/>
                <a:gd name="connsiteY79" fmla="*/ 771670 h 1943245"/>
                <a:gd name="connsiteX80" fmla="*/ 3000375 w 4810125"/>
                <a:gd name="connsiteY80" fmla="*/ 800245 h 1943245"/>
                <a:gd name="connsiteX81" fmla="*/ 3028950 w 4810125"/>
                <a:gd name="connsiteY81" fmla="*/ 809770 h 1943245"/>
                <a:gd name="connsiteX82" fmla="*/ 3181350 w 4810125"/>
                <a:gd name="connsiteY82" fmla="*/ 704995 h 1943245"/>
                <a:gd name="connsiteX83" fmla="*/ 3228975 w 4810125"/>
                <a:gd name="connsiteY83" fmla="*/ 657370 h 1943245"/>
                <a:gd name="connsiteX84" fmla="*/ 3314700 w 4810125"/>
                <a:gd name="connsiteY84" fmla="*/ 600220 h 1943245"/>
                <a:gd name="connsiteX85" fmla="*/ 3333750 w 4810125"/>
                <a:gd name="connsiteY85" fmla="*/ 571645 h 1943245"/>
                <a:gd name="connsiteX86" fmla="*/ 3381375 w 4810125"/>
                <a:gd name="connsiteY86" fmla="*/ 466870 h 1943245"/>
                <a:gd name="connsiteX87" fmla="*/ 3438525 w 4810125"/>
                <a:gd name="connsiteY87" fmla="*/ 381145 h 1943245"/>
                <a:gd name="connsiteX88" fmla="*/ 3476625 w 4810125"/>
                <a:gd name="connsiteY88" fmla="*/ 314470 h 1943245"/>
                <a:gd name="connsiteX89" fmla="*/ 3524250 w 4810125"/>
                <a:gd name="connsiteY89" fmla="*/ 266845 h 1943245"/>
                <a:gd name="connsiteX90" fmla="*/ 3562350 w 4810125"/>
                <a:gd name="connsiteY90" fmla="*/ 209695 h 1943245"/>
                <a:gd name="connsiteX91" fmla="*/ 3619500 w 4810125"/>
                <a:gd name="connsiteY91" fmla="*/ 162070 h 1943245"/>
                <a:gd name="connsiteX92" fmla="*/ 3629025 w 4810125"/>
                <a:gd name="connsiteY92" fmla="*/ 123970 h 1943245"/>
                <a:gd name="connsiteX93" fmla="*/ 3752850 w 4810125"/>
                <a:gd name="connsiteY93" fmla="*/ 85870 h 1943245"/>
                <a:gd name="connsiteX94" fmla="*/ 3790950 w 4810125"/>
                <a:gd name="connsiteY94" fmla="*/ 76345 h 1943245"/>
                <a:gd name="connsiteX95" fmla="*/ 3819525 w 4810125"/>
                <a:gd name="connsiteY95" fmla="*/ 57295 h 1943245"/>
                <a:gd name="connsiteX96" fmla="*/ 3867150 w 4810125"/>
                <a:gd name="connsiteY96" fmla="*/ 114445 h 1943245"/>
                <a:gd name="connsiteX97" fmla="*/ 3914775 w 4810125"/>
                <a:gd name="connsiteY97" fmla="*/ 171595 h 1943245"/>
                <a:gd name="connsiteX98" fmla="*/ 3990975 w 4810125"/>
                <a:gd name="connsiteY98" fmla="*/ 285895 h 1943245"/>
                <a:gd name="connsiteX99" fmla="*/ 4000500 w 4810125"/>
                <a:gd name="connsiteY99" fmla="*/ 323995 h 1943245"/>
                <a:gd name="connsiteX100" fmla="*/ 4114800 w 4810125"/>
                <a:gd name="connsiteY100" fmla="*/ 552595 h 1943245"/>
                <a:gd name="connsiteX101" fmla="*/ 4133850 w 4810125"/>
                <a:gd name="connsiteY101" fmla="*/ 590695 h 1943245"/>
                <a:gd name="connsiteX102" fmla="*/ 4181475 w 4810125"/>
                <a:gd name="connsiteY102" fmla="*/ 695470 h 1943245"/>
                <a:gd name="connsiteX103" fmla="*/ 4200525 w 4810125"/>
                <a:gd name="connsiteY103" fmla="*/ 809770 h 1943245"/>
                <a:gd name="connsiteX104" fmla="*/ 4210050 w 4810125"/>
                <a:gd name="connsiteY104" fmla="*/ 895495 h 1943245"/>
                <a:gd name="connsiteX105" fmla="*/ 4286250 w 4810125"/>
                <a:gd name="connsiteY105" fmla="*/ 1047895 h 1943245"/>
                <a:gd name="connsiteX106" fmla="*/ 4305300 w 4810125"/>
                <a:gd name="connsiteY106" fmla="*/ 1095520 h 1943245"/>
                <a:gd name="connsiteX107" fmla="*/ 4371975 w 4810125"/>
                <a:gd name="connsiteY107" fmla="*/ 1314595 h 1943245"/>
                <a:gd name="connsiteX108" fmla="*/ 4810125 w 4810125"/>
                <a:gd name="connsiteY108" fmla="*/ 1943245 h 1943245"/>
                <a:gd name="connsiteX0" fmla="*/ 0 w 4371975"/>
                <a:gd name="connsiteY0" fmla="*/ 543070 h 1924195"/>
                <a:gd name="connsiteX1" fmla="*/ 190500 w 4371975"/>
                <a:gd name="connsiteY1" fmla="*/ 381145 h 1924195"/>
                <a:gd name="connsiteX2" fmla="*/ 257175 w 4371975"/>
                <a:gd name="connsiteY2" fmla="*/ 333520 h 1924195"/>
                <a:gd name="connsiteX3" fmla="*/ 304800 w 4371975"/>
                <a:gd name="connsiteY3" fmla="*/ 285895 h 1924195"/>
                <a:gd name="connsiteX4" fmla="*/ 333375 w 4371975"/>
                <a:gd name="connsiteY4" fmla="*/ 228745 h 1924195"/>
                <a:gd name="connsiteX5" fmla="*/ 361950 w 4371975"/>
                <a:gd name="connsiteY5" fmla="*/ 219220 h 1924195"/>
                <a:gd name="connsiteX6" fmla="*/ 409575 w 4371975"/>
                <a:gd name="connsiteY6" fmla="*/ 171595 h 1924195"/>
                <a:gd name="connsiteX7" fmla="*/ 466725 w 4371975"/>
                <a:gd name="connsiteY7" fmla="*/ 152545 h 1924195"/>
                <a:gd name="connsiteX8" fmla="*/ 552450 w 4371975"/>
                <a:gd name="connsiteY8" fmla="*/ 162070 h 1924195"/>
                <a:gd name="connsiteX9" fmla="*/ 600075 w 4371975"/>
                <a:gd name="connsiteY9" fmla="*/ 219220 h 1924195"/>
                <a:gd name="connsiteX10" fmla="*/ 638175 w 4371975"/>
                <a:gd name="connsiteY10" fmla="*/ 323995 h 1924195"/>
                <a:gd name="connsiteX11" fmla="*/ 666750 w 4371975"/>
                <a:gd name="connsiteY11" fmla="*/ 352570 h 1924195"/>
                <a:gd name="connsiteX12" fmla="*/ 733425 w 4371975"/>
                <a:gd name="connsiteY12" fmla="*/ 428770 h 1924195"/>
                <a:gd name="connsiteX13" fmla="*/ 762000 w 4371975"/>
                <a:gd name="connsiteY13" fmla="*/ 524020 h 1924195"/>
                <a:gd name="connsiteX14" fmla="*/ 781050 w 4371975"/>
                <a:gd name="connsiteY14" fmla="*/ 581170 h 1924195"/>
                <a:gd name="connsiteX15" fmla="*/ 790575 w 4371975"/>
                <a:gd name="connsiteY15" fmla="*/ 704995 h 1924195"/>
                <a:gd name="connsiteX16" fmla="*/ 800100 w 4371975"/>
                <a:gd name="connsiteY16" fmla="*/ 743095 h 1924195"/>
                <a:gd name="connsiteX17" fmla="*/ 819150 w 4371975"/>
                <a:gd name="connsiteY17" fmla="*/ 924070 h 1924195"/>
                <a:gd name="connsiteX18" fmla="*/ 838200 w 4371975"/>
                <a:gd name="connsiteY18" fmla="*/ 971695 h 1924195"/>
                <a:gd name="connsiteX19" fmla="*/ 838200 w 4371975"/>
                <a:gd name="connsiteY19" fmla="*/ 1352695 h 1924195"/>
                <a:gd name="connsiteX20" fmla="*/ 828675 w 4371975"/>
                <a:gd name="connsiteY20" fmla="*/ 1381270 h 1924195"/>
                <a:gd name="connsiteX21" fmla="*/ 838200 w 4371975"/>
                <a:gd name="connsiteY21" fmla="*/ 1438420 h 1924195"/>
                <a:gd name="connsiteX22" fmla="*/ 857250 w 4371975"/>
                <a:gd name="connsiteY22" fmla="*/ 1466995 h 1924195"/>
                <a:gd name="connsiteX23" fmla="*/ 885825 w 4371975"/>
                <a:gd name="connsiteY23" fmla="*/ 1543195 h 1924195"/>
                <a:gd name="connsiteX24" fmla="*/ 895350 w 4371975"/>
                <a:gd name="connsiteY24" fmla="*/ 1790845 h 1924195"/>
                <a:gd name="connsiteX25" fmla="*/ 914400 w 4371975"/>
                <a:gd name="connsiteY25" fmla="*/ 1847995 h 1924195"/>
                <a:gd name="connsiteX26" fmla="*/ 923925 w 4371975"/>
                <a:gd name="connsiteY26" fmla="*/ 1876570 h 1924195"/>
                <a:gd name="connsiteX27" fmla="*/ 981075 w 4371975"/>
                <a:gd name="connsiteY27" fmla="*/ 1924195 h 1924195"/>
                <a:gd name="connsiteX28" fmla="*/ 1019175 w 4371975"/>
                <a:gd name="connsiteY28" fmla="*/ 1905145 h 1924195"/>
                <a:gd name="connsiteX29" fmla="*/ 1047750 w 4371975"/>
                <a:gd name="connsiteY29" fmla="*/ 1867045 h 1924195"/>
                <a:gd name="connsiteX30" fmla="*/ 1076325 w 4371975"/>
                <a:gd name="connsiteY30" fmla="*/ 1838470 h 1924195"/>
                <a:gd name="connsiteX31" fmla="*/ 1143000 w 4371975"/>
                <a:gd name="connsiteY31" fmla="*/ 1733695 h 1924195"/>
                <a:gd name="connsiteX32" fmla="*/ 1181100 w 4371975"/>
                <a:gd name="connsiteY32" fmla="*/ 1686070 h 1924195"/>
                <a:gd name="connsiteX33" fmla="*/ 1190625 w 4371975"/>
                <a:gd name="connsiteY33" fmla="*/ 1647970 h 1924195"/>
                <a:gd name="connsiteX34" fmla="*/ 1209675 w 4371975"/>
                <a:gd name="connsiteY34" fmla="*/ 1619395 h 1924195"/>
                <a:gd name="connsiteX35" fmla="*/ 1228725 w 4371975"/>
                <a:gd name="connsiteY35" fmla="*/ 1581295 h 1924195"/>
                <a:gd name="connsiteX36" fmla="*/ 1257300 w 4371975"/>
                <a:gd name="connsiteY36" fmla="*/ 1533670 h 1924195"/>
                <a:gd name="connsiteX37" fmla="*/ 1276350 w 4371975"/>
                <a:gd name="connsiteY37" fmla="*/ 1495570 h 1924195"/>
                <a:gd name="connsiteX38" fmla="*/ 1285875 w 4371975"/>
                <a:gd name="connsiteY38" fmla="*/ 1466995 h 1924195"/>
                <a:gd name="connsiteX39" fmla="*/ 1343025 w 4371975"/>
                <a:gd name="connsiteY39" fmla="*/ 1419370 h 1924195"/>
                <a:gd name="connsiteX40" fmla="*/ 1381125 w 4371975"/>
                <a:gd name="connsiteY40" fmla="*/ 1381270 h 1924195"/>
                <a:gd name="connsiteX41" fmla="*/ 1428750 w 4371975"/>
                <a:gd name="connsiteY41" fmla="*/ 1324120 h 1924195"/>
                <a:gd name="connsiteX42" fmla="*/ 1457325 w 4371975"/>
                <a:gd name="connsiteY42" fmla="*/ 1314595 h 1924195"/>
                <a:gd name="connsiteX43" fmla="*/ 1524000 w 4371975"/>
                <a:gd name="connsiteY43" fmla="*/ 1266970 h 1924195"/>
                <a:gd name="connsiteX44" fmla="*/ 1533525 w 4371975"/>
                <a:gd name="connsiteY44" fmla="*/ 1228870 h 1924195"/>
                <a:gd name="connsiteX45" fmla="*/ 1647825 w 4371975"/>
                <a:gd name="connsiteY45" fmla="*/ 1276495 h 1924195"/>
                <a:gd name="connsiteX46" fmla="*/ 1666875 w 4371975"/>
                <a:gd name="connsiteY46" fmla="*/ 1314595 h 1924195"/>
                <a:gd name="connsiteX47" fmla="*/ 1695450 w 4371975"/>
                <a:gd name="connsiteY47" fmla="*/ 1390795 h 1924195"/>
                <a:gd name="connsiteX48" fmla="*/ 1724025 w 4371975"/>
                <a:gd name="connsiteY48" fmla="*/ 1400320 h 1924195"/>
                <a:gd name="connsiteX49" fmla="*/ 1790700 w 4371975"/>
                <a:gd name="connsiteY49" fmla="*/ 1419370 h 1924195"/>
                <a:gd name="connsiteX50" fmla="*/ 1924050 w 4371975"/>
                <a:gd name="connsiteY50" fmla="*/ 1409845 h 1924195"/>
                <a:gd name="connsiteX51" fmla="*/ 1943100 w 4371975"/>
                <a:gd name="connsiteY51" fmla="*/ 1371745 h 1924195"/>
                <a:gd name="connsiteX52" fmla="*/ 1981200 w 4371975"/>
                <a:gd name="connsiteY52" fmla="*/ 1333645 h 1924195"/>
                <a:gd name="connsiteX53" fmla="*/ 2028825 w 4371975"/>
                <a:gd name="connsiteY53" fmla="*/ 1247920 h 1924195"/>
                <a:gd name="connsiteX54" fmla="*/ 2095500 w 4371975"/>
                <a:gd name="connsiteY54" fmla="*/ 1152670 h 1924195"/>
                <a:gd name="connsiteX55" fmla="*/ 2152650 w 4371975"/>
                <a:gd name="connsiteY55" fmla="*/ 1057420 h 1924195"/>
                <a:gd name="connsiteX56" fmla="*/ 2190750 w 4371975"/>
                <a:gd name="connsiteY56" fmla="*/ 924070 h 1924195"/>
                <a:gd name="connsiteX57" fmla="*/ 2200275 w 4371975"/>
                <a:gd name="connsiteY57" fmla="*/ 885970 h 1924195"/>
                <a:gd name="connsiteX58" fmla="*/ 2228850 w 4371975"/>
                <a:gd name="connsiteY58" fmla="*/ 847870 h 1924195"/>
                <a:gd name="connsiteX59" fmla="*/ 2286000 w 4371975"/>
                <a:gd name="connsiteY59" fmla="*/ 695470 h 1924195"/>
                <a:gd name="connsiteX60" fmla="*/ 2343150 w 4371975"/>
                <a:gd name="connsiteY60" fmla="*/ 619270 h 1924195"/>
                <a:gd name="connsiteX61" fmla="*/ 2362200 w 4371975"/>
                <a:gd name="connsiteY61" fmla="*/ 571645 h 1924195"/>
                <a:gd name="connsiteX62" fmla="*/ 2428875 w 4371975"/>
                <a:gd name="connsiteY62" fmla="*/ 485920 h 1924195"/>
                <a:gd name="connsiteX63" fmla="*/ 2495550 w 4371975"/>
                <a:gd name="connsiteY63" fmla="*/ 304945 h 1924195"/>
                <a:gd name="connsiteX64" fmla="*/ 2543175 w 4371975"/>
                <a:gd name="connsiteY64" fmla="*/ 238270 h 1924195"/>
                <a:gd name="connsiteX65" fmla="*/ 2571750 w 4371975"/>
                <a:gd name="connsiteY65" fmla="*/ 162070 h 1924195"/>
                <a:gd name="connsiteX66" fmla="*/ 2657475 w 4371975"/>
                <a:gd name="connsiteY66" fmla="*/ 57295 h 1924195"/>
                <a:gd name="connsiteX67" fmla="*/ 2724150 w 4371975"/>
                <a:gd name="connsiteY67" fmla="*/ 9670 h 1924195"/>
                <a:gd name="connsiteX68" fmla="*/ 2743200 w 4371975"/>
                <a:gd name="connsiteY68" fmla="*/ 38245 h 1924195"/>
                <a:gd name="connsiteX69" fmla="*/ 2762250 w 4371975"/>
                <a:gd name="connsiteY69" fmla="*/ 76345 h 1924195"/>
                <a:gd name="connsiteX70" fmla="*/ 2800350 w 4371975"/>
                <a:gd name="connsiteY70" fmla="*/ 123970 h 1924195"/>
                <a:gd name="connsiteX71" fmla="*/ 2809875 w 4371975"/>
                <a:gd name="connsiteY71" fmla="*/ 152545 h 1924195"/>
                <a:gd name="connsiteX72" fmla="*/ 2838450 w 4371975"/>
                <a:gd name="connsiteY72" fmla="*/ 219220 h 1924195"/>
                <a:gd name="connsiteX73" fmla="*/ 2847975 w 4371975"/>
                <a:gd name="connsiteY73" fmla="*/ 266845 h 1924195"/>
                <a:gd name="connsiteX74" fmla="*/ 2867025 w 4371975"/>
                <a:gd name="connsiteY74" fmla="*/ 323995 h 1924195"/>
                <a:gd name="connsiteX75" fmla="*/ 2876550 w 4371975"/>
                <a:gd name="connsiteY75" fmla="*/ 428770 h 1924195"/>
                <a:gd name="connsiteX76" fmla="*/ 2895600 w 4371975"/>
                <a:gd name="connsiteY76" fmla="*/ 495445 h 1924195"/>
                <a:gd name="connsiteX77" fmla="*/ 2924175 w 4371975"/>
                <a:gd name="connsiteY77" fmla="*/ 695470 h 1924195"/>
                <a:gd name="connsiteX78" fmla="*/ 2952750 w 4371975"/>
                <a:gd name="connsiteY78" fmla="*/ 724045 h 1924195"/>
                <a:gd name="connsiteX79" fmla="*/ 2981325 w 4371975"/>
                <a:gd name="connsiteY79" fmla="*/ 771670 h 1924195"/>
                <a:gd name="connsiteX80" fmla="*/ 3000375 w 4371975"/>
                <a:gd name="connsiteY80" fmla="*/ 800245 h 1924195"/>
                <a:gd name="connsiteX81" fmla="*/ 3028950 w 4371975"/>
                <a:gd name="connsiteY81" fmla="*/ 809770 h 1924195"/>
                <a:gd name="connsiteX82" fmla="*/ 3181350 w 4371975"/>
                <a:gd name="connsiteY82" fmla="*/ 704995 h 1924195"/>
                <a:gd name="connsiteX83" fmla="*/ 3228975 w 4371975"/>
                <a:gd name="connsiteY83" fmla="*/ 657370 h 1924195"/>
                <a:gd name="connsiteX84" fmla="*/ 3314700 w 4371975"/>
                <a:gd name="connsiteY84" fmla="*/ 600220 h 1924195"/>
                <a:gd name="connsiteX85" fmla="*/ 3333750 w 4371975"/>
                <a:gd name="connsiteY85" fmla="*/ 571645 h 1924195"/>
                <a:gd name="connsiteX86" fmla="*/ 3381375 w 4371975"/>
                <a:gd name="connsiteY86" fmla="*/ 466870 h 1924195"/>
                <a:gd name="connsiteX87" fmla="*/ 3438525 w 4371975"/>
                <a:gd name="connsiteY87" fmla="*/ 381145 h 1924195"/>
                <a:gd name="connsiteX88" fmla="*/ 3476625 w 4371975"/>
                <a:gd name="connsiteY88" fmla="*/ 314470 h 1924195"/>
                <a:gd name="connsiteX89" fmla="*/ 3524250 w 4371975"/>
                <a:gd name="connsiteY89" fmla="*/ 266845 h 1924195"/>
                <a:gd name="connsiteX90" fmla="*/ 3562350 w 4371975"/>
                <a:gd name="connsiteY90" fmla="*/ 209695 h 1924195"/>
                <a:gd name="connsiteX91" fmla="*/ 3619500 w 4371975"/>
                <a:gd name="connsiteY91" fmla="*/ 162070 h 1924195"/>
                <a:gd name="connsiteX92" fmla="*/ 3629025 w 4371975"/>
                <a:gd name="connsiteY92" fmla="*/ 123970 h 1924195"/>
                <a:gd name="connsiteX93" fmla="*/ 3752850 w 4371975"/>
                <a:gd name="connsiteY93" fmla="*/ 85870 h 1924195"/>
                <a:gd name="connsiteX94" fmla="*/ 3790950 w 4371975"/>
                <a:gd name="connsiteY94" fmla="*/ 76345 h 1924195"/>
                <a:gd name="connsiteX95" fmla="*/ 3819525 w 4371975"/>
                <a:gd name="connsiteY95" fmla="*/ 57295 h 1924195"/>
                <a:gd name="connsiteX96" fmla="*/ 3867150 w 4371975"/>
                <a:gd name="connsiteY96" fmla="*/ 114445 h 1924195"/>
                <a:gd name="connsiteX97" fmla="*/ 3914775 w 4371975"/>
                <a:gd name="connsiteY97" fmla="*/ 171595 h 1924195"/>
                <a:gd name="connsiteX98" fmla="*/ 3990975 w 4371975"/>
                <a:gd name="connsiteY98" fmla="*/ 285895 h 1924195"/>
                <a:gd name="connsiteX99" fmla="*/ 4000500 w 4371975"/>
                <a:gd name="connsiteY99" fmla="*/ 323995 h 1924195"/>
                <a:gd name="connsiteX100" fmla="*/ 4114800 w 4371975"/>
                <a:gd name="connsiteY100" fmla="*/ 552595 h 1924195"/>
                <a:gd name="connsiteX101" fmla="*/ 4133850 w 4371975"/>
                <a:gd name="connsiteY101" fmla="*/ 590695 h 1924195"/>
                <a:gd name="connsiteX102" fmla="*/ 4181475 w 4371975"/>
                <a:gd name="connsiteY102" fmla="*/ 695470 h 1924195"/>
                <a:gd name="connsiteX103" fmla="*/ 4200525 w 4371975"/>
                <a:gd name="connsiteY103" fmla="*/ 809770 h 1924195"/>
                <a:gd name="connsiteX104" fmla="*/ 4210050 w 4371975"/>
                <a:gd name="connsiteY104" fmla="*/ 895495 h 1924195"/>
                <a:gd name="connsiteX105" fmla="*/ 4286250 w 4371975"/>
                <a:gd name="connsiteY105" fmla="*/ 1047895 h 1924195"/>
                <a:gd name="connsiteX106" fmla="*/ 4305300 w 4371975"/>
                <a:gd name="connsiteY106" fmla="*/ 1095520 h 1924195"/>
                <a:gd name="connsiteX107" fmla="*/ 4371975 w 4371975"/>
                <a:gd name="connsiteY107" fmla="*/ 1314595 h 1924195"/>
                <a:gd name="connsiteX0" fmla="*/ 0 w 4371975"/>
                <a:gd name="connsiteY0" fmla="*/ 543070 h 1924195"/>
                <a:gd name="connsiteX1" fmla="*/ 190500 w 4371975"/>
                <a:gd name="connsiteY1" fmla="*/ 381145 h 1924195"/>
                <a:gd name="connsiteX2" fmla="*/ 257175 w 4371975"/>
                <a:gd name="connsiteY2" fmla="*/ 333520 h 1924195"/>
                <a:gd name="connsiteX3" fmla="*/ 304800 w 4371975"/>
                <a:gd name="connsiteY3" fmla="*/ 285895 h 1924195"/>
                <a:gd name="connsiteX4" fmla="*/ 333375 w 4371975"/>
                <a:gd name="connsiteY4" fmla="*/ 228745 h 1924195"/>
                <a:gd name="connsiteX5" fmla="*/ 361950 w 4371975"/>
                <a:gd name="connsiteY5" fmla="*/ 219220 h 1924195"/>
                <a:gd name="connsiteX6" fmla="*/ 409575 w 4371975"/>
                <a:gd name="connsiteY6" fmla="*/ 171595 h 1924195"/>
                <a:gd name="connsiteX7" fmla="*/ 466725 w 4371975"/>
                <a:gd name="connsiteY7" fmla="*/ 152545 h 1924195"/>
                <a:gd name="connsiteX8" fmla="*/ 552450 w 4371975"/>
                <a:gd name="connsiteY8" fmla="*/ 162070 h 1924195"/>
                <a:gd name="connsiteX9" fmla="*/ 600075 w 4371975"/>
                <a:gd name="connsiteY9" fmla="*/ 219220 h 1924195"/>
                <a:gd name="connsiteX10" fmla="*/ 638175 w 4371975"/>
                <a:gd name="connsiteY10" fmla="*/ 323995 h 1924195"/>
                <a:gd name="connsiteX11" fmla="*/ 666750 w 4371975"/>
                <a:gd name="connsiteY11" fmla="*/ 352570 h 1924195"/>
                <a:gd name="connsiteX12" fmla="*/ 733425 w 4371975"/>
                <a:gd name="connsiteY12" fmla="*/ 428770 h 1924195"/>
                <a:gd name="connsiteX13" fmla="*/ 762000 w 4371975"/>
                <a:gd name="connsiteY13" fmla="*/ 524020 h 1924195"/>
                <a:gd name="connsiteX14" fmla="*/ 781050 w 4371975"/>
                <a:gd name="connsiteY14" fmla="*/ 581170 h 1924195"/>
                <a:gd name="connsiteX15" fmla="*/ 790575 w 4371975"/>
                <a:gd name="connsiteY15" fmla="*/ 704995 h 1924195"/>
                <a:gd name="connsiteX16" fmla="*/ 800100 w 4371975"/>
                <a:gd name="connsiteY16" fmla="*/ 743095 h 1924195"/>
                <a:gd name="connsiteX17" fmla="*/ 819150 w 4371975"/>
                <a:gd name="connsiteY17" fmla="*/ 924070 h 1924195"/>
                <a:gd name="connsiteX18" fmla="*/ 838200 w 4371975"/>
                <a:gd name="connsiteY18" fmla="*/ 971695 h 1924195"/>
                <a:gd name="connsiteX19" fmla="*/ 838200 w 4371975"/>
                <a:gd name="connsiteY19" fmla="*/ 1352695 h 1924195"/>
                <a:gd name="connsiteX20" fmla="*/ 828675 w 4371975"/>
                <a:gd name="connsiteY20" fmla="*/ 1381270 h 1924195"/>
                <a:gd name="connsiteX21" fmla="*/ 838200 w 4371975"/>
                <a:gd name="connsiteY21" fmla="*/ 1438420 h 1924195"/>
                <a:gd name="connsiteX22" fmla="*/ 857250 w 4371975"/>
                <a:gd name="connsiteY22" fmla="*/ 1466995 h 1924195"/>
                <a:gd name="connsiteX23" fmla="*/ 885825 w 4371975"/>
                <a:gd name="connsiteY23" fmla="*/ 1543195 h 1924195"/>
                <a:gd name="connsiteX24" fmla="*/ 895350 w 4371975"/>
                <a:gd name="connsiteY24" fmla="*/ 1790845 h 1924195"/>
                <a:gd name="connsiteX25" fmla="*/ 914400 w 4371975"/>
                <a:gd name="connsiteY25" fmla="*/ 1847995 h 1924195"/>
                <a:gd name="connsiteX26" fmla="*/ 923925 w 4371975"/>
                <a:gd name="connsiteY26" fmla="*/ 1876570 h 1924195"/>
                <a:gd name="connsiteX27" fmla="*/ 981075 w 4371975"/>
                <a:gd name="connsiteY27" fmla="*/ 1924195 h 1924195"/>
                <a:gd name="connsiteX28" fmla="*/ 1019175 w 4371975"/>
                <a:gd name="connsiteY28" fmla="*/ 1905145 h 1924195"/>
                <a:gd name="connsiteX29" fmla="*/ 1047750 w 4371975"/>
                <a:gd name="connsiteY29" fmla="*/ 1867045 h 1924195"/>
                <a:gd name="connsiteX30" fmla="*/ 1076325 w 4371975"/>
                <a:gd name="connsiteY30" fmla="*/ 1838470 h 1924195"/>
                <a:gd name="connsiteX31" fmla="*/ 1143000 w 4371975"/>
                <a:gd name="connsiteY31" fmla="*/ 1733695 h 1924195"/>
                <a:gd name="connsiteX32" fmla="*/ 1181100 w 4371975"/>
                <a:gd name="connsiteY32" fmla="*/ 1686070 h 1924195"/>
                <a:gd name="connsiteX33" fmla="*/ 1190625 w 4371975"/>
                <a:gd name="connsiteY33" fmla="*/ 1647970 h 1924195"/>
                <a:gd name="connsiteX34" fmla="*/ 1209675 w 4371975"/>
                <a:gd name="connsiteY34" fmla="*/ 1619395 h 1924195"/>
                <a:gd name="connsiteX35" fmla="*/ 1228725 w 4371975"/>
                <a:gd name="connsiteY35" fmla="*/ 1581295 h 1924195"/>
                <a:gd name="connsiteX36" fmla="*/ 1257300 w 4371975"/>
                <a:gd name="connsiteY36" fmla="*/ 1533670 h 1924195"/>
                <a:gd name="connsiteX37" fmla="*/ 1276350 w 4371975"/>
                <a:gd name="connsiteY37" fmla="*/ 1495570 h 1924195"/>
                <a:gd name="connsiteX38" fmla="*/ 1285875 w 4371975"/>
                <a:gd name="connsiteY38" fmla="*/ 1466995 h 1924195"/>
                <a:gd name="connsiteX39" fmla="*/ 1343025 w 4371975"/>
                <a:gd name="connsiteY39" fmla="*/ 1419370 h 1924195"/>
                <a:gd name="connsiteX40" fmla="*/ 1381125 w 4371975"/>
                <a:gd name="connsiteY40" fmla="*/ 1381270 h 1924195"/>
                <a:gd name="connsiteX41" fmla="*/ 1428750 w 4371975"/>
                <a:gd name="connsiteY41" fmla="*/ 1324120 h 1924195"/>
                <a:gd name="connsiteX42" fmla="*/ 1457325 w 4371975"/>
                <a:gd name="connsiteY42" fmla="*/ 1314595 h 1924195"/>
                <a:gd name="connsiteX43" fmla="*/ 1524000 w 4371975"/>
                <a:gd name="connsiteY43" fmla="*/ 1266970 h 1924195"/>
                <a:gd name="connsiteX44" fmla="*/ 1533525 w 4371975"/>
                <a:gd name="connsiteY44" fmla="*/ 1228870 h 1924195"/>
                <a:gd name="connsiteX45" fmla="*/ 1647825 w 4371975"/>
                <a:gd name="connsiteY45" fmla="*/ 1276495 h 1924195"/>
                <a:gd name="connsiteX46" fmla="*/ 1666875 w 4371975"/>
                <a:gd name="connsiteY46" fmla="*/ 1314595 h 1924195"/>
                <a:gd name="connsiteX47" fmla="*/ 1695450 w 4371975"/>
                <a:gd name="connsiteY47" fmla="*/ 1390795 h 1924195"/>
                <a:gd name="connsiteX48" fmla="*/ 1724025 w 4371975"/>
                <a:gd name="connsiteY48" fmla="*/ 1400320 h 1924195"/>
                <a:gd name="connsiteX49" fmla="*/ 1790700 w 4371975"/>
                <a:gd name="connsiteY49" fmla="*/ 1419370 h 1924195"/>
                <a:gd name="connsiteX50" fmla="*/ 1924050 w 4371975"/>
                <a:gd name="connsiteY50" fmla="*/ 1409845 h 1924195"/>
                <a:gd name="connsiteX51" fmla="*/ 1943100 w 4371975"/>
                <a:gd name="connsiteY51" fmla="*/ 1371745 h 1924195"/>
                <a:gd name="connsiteX52" fmla="*/ 1981200 w 4371975"/>
                <a:gd name="connsiteY52" fmla="*/ 1333645 h 1924195"/>
                <a:gd name="connsiteX53" fmla="*/ 2028825 w 4371975"/>
                <a:gd name="connsiteY53" fmla="*/ 1247920 h 1924195"/>
                <a:gd name="connsiteX54" fmla="*/ 2095500 w 4371975"/>
                <a:gd name="connsiteY54" fmla="*/ 1152670 h 1924195"/>
                <a:gd name="connsiteX55" fmla="*/ 2152650 w 4371975"/>
                <a:gd name="connsiteY55" fmla="*/ 1057420 h 1924195"/>
                <a:gd name="connsiteX56" fmla="*/ 2190750 w 4371975"/>
                <a:gd name="connsiteY56" fmla="*/ 924070 h 1924195"/>
                <a:gd name="connsiteX57" fmla="*/ 2200275 w 4371975"/>
                <a:gd name="connsiteY57" fmla="*/ 885970 h 1924195"/>
                <a:gd name="connsiteX58" fmla="*/ 2228850 w 4371975"/>
                <a:gd name="connsiteY58" fmla="*/ 847870 h 1924195"/>
                <a:gd name="connsiteX59" fmla="*/ 2286000 w 4371975"/>
                <a:gd name="connsiteY59" fmla="*/ 695470 h 1924195"/>
                <a:gd name="connsiteX60" fmla="*/ 2343150 w 4371975"/>
                <a:gd name="connsiteY60" fmla="*/ 619270 h 1924195"/>
                <a:gd name="connsiteX61" fmla="*/ 2362200 w 4371975"/>
                <a:gd name="connsiteY61" fmla="*/ 571645 h 1924195"/>
                <a:gd name="connsiteX62" fmla="*/ 2428875 w 4371975"/>
                <a:gd name="connsiteY62" fmla="*/ 485920 h 1924195"/>
                <a:gd name="connsiteX63" fmla="*/ 2495550 w 4371975"/>
                <a:gd name="connsiteY63" fmla="*/ 304945 h 1924195"/>
                <a:gd name="connsiteX64" fmla="*/ 2543175 w 4371975"/>
                <a:gd name="connsiteY64" fmla="*/ 238270 h 1924195"/>
                <a:gd name="connsiteX65" fmla="*/ 2571750 w 4371975"/>
                <a:gd name="connsiteY65" fmla="*/ 162070 h 1924195"/>
                <a:gd name="connsiteX66" fmla="*/ 2657475 w 4371975"/>
                <a:gd name="connsiteY66" fmla="*/ 57295 h 1924195"/>
                <a:gd name="connsiteX67" fmla="*/ 2724150 w 4371975"/>
                <a:gd name="connsiteY67" fmla="*/ 9670 h 1924195"/>
                <a:gd name="connsiteX68" fmla="*/ 2743200 w 4371975"/>
                <a:gd name="connsiteY68" fmla="*/ 38245 h 1924195"/>
                <a:gd name="connsiteX69" fmla="*/ 2762250 w 4371975"/>
                <a:gd name="connsiteY69" fmla="*/ 76345 h 1924195"/>
                <a:gd name="connsiteX70" fmla="*/ 2800350 w 4371975"/>
                <a:gd name="connsiteY70" fmla="*/ 123970 h 1924195"/>
                <a:gd name="connsiteX71" fmla="*/ 2809875 w 4371975"/>
                <a:gd name="connsiteY71" fmla="*/ 152545 h 1924195"/>
                <a:gd name="connsiteX72" fmla="*/ 2838450 w 4371975"/>
                <a:gd name="connsiteY72" fmla="*/ 219220 h 1924195"/>
                <a:gd name="connsiteX73" fmla="*/ 2847975 w 4371975"/>
                <a:gd name="connsiteY73" fmla="*/ 266845 h 1924195"/>
                <a:gd name="connsiteX74" fmla="*/ 2867025 w 4371975"/>
                <a:gd name="connsiteY74" fmla="*/ 323995 h 1924195"/>
                <a:gd name="connsiteX75" fmla="*/ 2876550 w 4371975"/>
                <a:gd name="connsiteY75" fmla="*/ 428770 h 1924195"/>
                <a:gd name="connsiteX76" fmla="*/ 2895600 w 4371975"/>
                <a:gd name="connsiteY76" fmla="*/ 495445 h 1924195"/>
                <a:gd name="connsiteX77" fmla="*/ 2924175 w 4371975"/>
                <a:gd name="connsiteY77" fmla="*/ 695470 h 1924195"/>
                <a:gd name="connsiteX78" fmla="*/ 2952750 w 4371975"/>
                <a:gd name="connsiteY78" fmla="*/ 724045 h 1924195"/>
                <a:gd name="connsiteX79" fmla="*/ 2981325 w 4371975"/>
                <a:gd name="connsiteY79" fmla="*/ 771670 h 1924195"/>
                <a:gd name="connsiteX80" fmla="*/ 3000375 w 4371975"/>
                <a:gd name="connsiteY80" fmla="*/ 800245 h 1924195"/>
                <a:gd name="connsiteX81" fmla="*/ 3028950 w 4371975"/>
                <a:gd name="connsiteY81" fmla="*/ 809770 h 1924195"/>
                <a:gd name="connsiteX82" fmla="*/ 3181350 w 4371975"/>
                <a:gd name="connsiteY82" fmla="*/ 704995 h 1924195"/>
                <a:gd name="connsiteX83" fmla="*/ 3228975 w 4371975"/>
                <a:gd name="connsiteY83" fmla="*/ 657370 h 1924195"/>
                <a:gd name="connsiteX84" fmla="*/ 3314700 w 4371975"/>
                <a:gd name="connsiteY84" fmla="*/ 600220 h 1924195"/>
                <a:gd name="connsiteX85" fmla="*/ 3381375 w 4371975"/>
                <a:gd name="connsiteY85" fmla="*/ 466870 h 1924195"/>
                <a:gd name="connsiteX86" fmla="*/ 3438525 w 4371975"/>
                <a:gd name="connsiteY86" fmla="*/ 381145 h 1924195"/>
                <a:gd name="connsiteX87" fmla="*/ 3476625 w 4371975"/>
                <a:gd name="connsiteY87" fmla="*/ 314470 h 1924195"/>
                <a:gd name="connsiteX88" fmla="*/ 3524250 w 4371975"/>
                <a:gd name="connsiteY88" fmla="*/ 266845 h 1924195"/>
                <a:gd name="connsiteX89" fmla="*/ 3562350 w 4371975"/>
                <a:gd name="connsiteY89" fmla="*/ 209695 h 1924195"/>
                <a:gd name="connsiteX90" fmla="*/ 3619500 w 4371975"/>
                <a:gd name="connsiteY90" fmla="*/ 162070 h 1924195"/>
                <a:gd name="connsiteX91" fmla="*/ 3629025 w 4371975"/>
                <a:gd name="connsiteY91" fmla="*/ 123970 h 1924195"/>
                <a:gd name="connsiteX92" fmla="*/ 3752850 w 4371975"/>
                <a:gd name="connsiteY92" fmla="*/ 85870 h 1924195"/>
                <a:gd name="connsiteX93" fmla="*/ 3790950 w 4371975"/>
                <a:gd name="connsiteY93" fmla="*/ 76345 h 1924195"/>
                <a:gd name="connsiteX94" fmla="*/ 3819525 w 4371975"/>
                <a:gd name="connsiteY94" fmla="*/ 57295 h 1924195"/>
                <a:gd name="connsiteX95" fmla="*/ 3867150 w 4371975"/>
                <a:gd name="connsiteY95" fmla="*/ 114445 h 1924195"/>
                <a:gd name="connsiteX96" fmla="*/ 3914775 w 4371975"/>
                <a:gd name="connsiteY96" fmla="*/ 171595 h 1924195"/>
                <a:gd name="connsiteX97" fmla="*/ 3990975 w 4371975"/>
                <a:gd name="connsiteY97" fmla="*/ 285895 h 1924195"/>
                <a:gd name="connsiteX98" fmla="*/ 4000500 w 4371975"/>
                <a:gd name="connsiteY98" fmla="*/ 323995 h 1924195"/>
                <a:gd name="connsiteX99" fmla="*/ 4114800 w 4371975"/>
                <a:gd name="connsiteY99" fmla="*/ 552595 h 1924195"/>
                <a:gd name="connsiteX100" fmla="*/ 4133850 w 4371975"/>
                <a:gd name="connsiteY100" fmla="*/ 590695 h 1924195"/>
                <a:gd name="connsiteX101" fmla="*/ 4181475 w 4371975"/>
                <a:gd name="connsiteY101" fmla="*/ 695470 h 1924195"/>
                <a:gd name="connsiteX102" fmla="*/ 4200525 w 4371975"/>
                <a:gd name="connsiteY102" fmla="*/ 809770 h 1924195"/>
                <a:gd name="connsiteX103" fmla="*/ 4210050 w 4371975"/>
                <a:gd name="connsiteY103" fmla="*/ 895495 h 1924195"/>
                <a:gd name="connsiteX104" fmla="*/ 4286250 w 4371975"/>
                <a:gd name="connsiteY104" fmla="*/ 1047895 h 1924195"/>
                <a:gd name="connsiteX105" fmla="*/ 4305300 w 4371975"/>
                <a:gd name="connsiteY105" fmla="*/ 1095520 h 1924195"/>
                <a:gd name="connsiteX106" fmla="*/ 4371975 w 4371975"/>
                <a:gd name="connsiteY106" fmla="*/ 1314595 h 192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371975" h="1924195">
                  <a:moveTo>
                    <a:pt x="0" y="543070"/>
                  </a:moveTo>
                  <a:cubicBezTo>
                    <a:pt x="63500" y="489095"/>
                    <a:pt x="125892" y="433789"/>
                    <a:pt x="190500" y="381145"/>
                  </a:cubicBezTo>
                  <a:cubicBezTo>
                    <a:pt x="211674" y="363893"/>
                    <a:pt x="237862" y="352833"/>
                    <a:pt x="257175" y="333520"/>
                  </a:cubicBezTo>
                  <a:cubicBezTo>
                    <a:pt x="327251" y="263444"/>
                    <a:pt x="178438" y="349076"/>
                    <a:pt x="304800" y="285895"/>
                  </a:cubicBezTo>
                  <a:cubicBezTo>
                    <a:pt x="311075" y="267071"/>
                    <a:pt x="316589" y="242174"/>
                    <a:pt x="333375" y="228745"/>
                  </a:cubicBezTo>
                  <a:cubicBezTo>
                    <a:pt x="341215" y="222473"/>
                    <a:pt x="352425" y="222395"/>
                    <a:pt x="361950" y="219220"/>
                  </a:cubicBezTo>
                  <a:cubicBezTo>
                    <a:pt x="379329" y="193152"/>
                    <a:pt x="379496" y="184963"/>
                    <a:pt x="409575" y="171595"/>
                  </a:cubicBezTo>
                  <a:cubicBezTo>
                    <a:pt x="427925" y="163440"/>
                    <a:pt x="466725" y="152545"/>
                    <a:pt x="466725" y="152545"/>
                  </a:cubicBezTo>
                  <a:cubicBezTo>
                    <a:pt x="495300" y="155720"/>
                    <a:pt x="525175" y="152978"/>
                    <a:pt x="552450" y="162070"/>
                  </a:cubicBezTo>
                  <a:cubicBezTo>
                    <a:pt x="568166" y="167309"/>
                    <a:pt x="591361" y="206148"/>
                    <a:pt x="600075" y="219220"/>
                  </a:cubicBezTo>
                  <a:cubicBezTo>
                    <a:pt x="609358" y="251709"/>
                    <a:pt x="617184" y="294608"/>
                    <a:pt x="638175" y="323995"/>
                  </a:cubicBezTo>
                  <a:cubicBezTo>
                    <a:pt x="646005" y="334956"/>
                    <a:pt x="658480" y="341937"/>
                    <a:pt x="666750" y="352570"/>
                  </a:cubicBezTo>
                  <a:cubicBezTo>
                    <a:pt x="726587" y="429503"/>
                    <a:pt x="678107" y="391891"/>
                    <a:pt x="733425" y="428770"/>
                  </a:cubicBezTo>
                  <a:cubicBezTo>
                    <a:pt x="754324" y="575064"/>
                    <a:pt x="725522" y="441945"/>
                    <a:pt x="762000" y="524020"/>
                  </a:cubicBezTo>
                  <a:cubicBezTo>
                    <a:pt x="770155" y="542370"/>
                    <a:pt x="781050" y="581170"/>
                    <a:pt x="781050" y="581170"/>
                  </a:cubicBezTo>
                  <a:cubicBezTo>
                    <a:pt x="784225" y="622445"/>
                    <a:pt x="785738" y="663882"/>
                    <a:pt x="790575" y="704995"/>
                  </a:cubicBezTo>
                  <a:cubicBezTo>
                    <a:pt x="792105" y="717996"/>
                    <a:pt x="798570" y="730094"/>
                    <a:pt x="800100" y="743095"/>
                  </a:cubicBezTo>
                  <a:cubicBezTo>
                    <a:pt x="804455" y="780109"/>
                    <a:pt x="805923" y="875569"/>
                    <a:pt x="819150" y="924070"/>
                  </a:cubicBezTo>
                  <a:cubicBezTo>
                    <a:pt x="823649" y="940565"/>
                    <a:pt x="831850" y="955820"/>
                    <a:pt x="838200" y="971695"/>
                  </a:cubicBezTo>
                  <a:cubicBezTo>
                    <a:pt x="864338" y="1128521"/>
                    <a:pt x="854678" y="1047852"/>
                    <a:pt x="838200" y="1352695"/>
                  </a:cubicBezTo>
                  <a:cubicBezTo>
                    <a:pt x="837658" y="1362721"/>
                    <a:pt x="831850" y="1371745"/>
                    <a:pt x="828675" y="1381270"/>
                  </a:cubicBezTo>
                  <a:cubicBezTo>
                    <a:pt x="831850" y="1400320"/>
                    <a:pt x="832093" y="1420098"/>
                    <a:pt x="838200" y="1438420"/>
                  </a:cubicBezTo>
                  <a:cubicBezTo>
                    <a:pt x="841820" y="1449280"/>
                    <a:pt x="853230" y="1456276"/>
                    <a:pt x="857250" y="1466995"/>
                  </a:cubicBezTo>
                  <a:cubicBezTo>
                    <a:pt x="892560" y="1561156"/>
                    <a:pt x="841149" y="1476182"/>
                    <a:pt x="885825" y="1543195"/>
                  </a:cubicBezTo>
                  <a:cubicBezTo>
                    <a:pt x="889000" y="1625745"/>
                    <a:pt x="887639" y="1708595"/>
                    <a:pt x="895350" y="1790845"/>
                  </a:cubicBezTo>
                  <a:cubicBezTo>
                    <a:pt x="897224" y="1810838"/>
                    <a:pt x="908050" y="1828945"/>
                    <a:pt x="914400" y="1847995"/>
                  </a:cubicBezTo>
                  <a:cubicBezTo>
                    <a:pt x="917575" y="1857520"/>
                    <a:pt x="916825" y="1869470"/>
                    <a:pt x="923925" y="1876570"/>
                  </a:cubicBezTo>
                  <a:cubicBezTo>
                    <a:pt x="960595" y="1913240"/>
                    <a:pt x="941292" y="1897673"/>
                    <a:pt x="981075" y="1924195"/>
                  </a:cubicBezTo>
                  <a:cubicBezTo>
                    <a:pt x="993775" y="1917845"/>
                    <a:pt x="1008394" y="1914386"/>
                    <a:pt x="1019175" y="1905145"/>
                  </a:cubicBezTo>
                  <a:cubicBezTo>
                    <a:pt x="1031228" y="1894814"/>
                    <a:pt x="1037419" y="1879098"/>
                    <a:pt x="1047750" y="1867045"/>
                  </a:cubicBezTo>
                  <a:cubicBezTo>
                    <a:pt x="1056516" y="1856818"/>
                    <a:pt x="1066800" y="1847995"/>
                    <a:pt x="1076325" y="1838470"/>
                  </a:cubicBezTo>
                  <a:cubicBezTo>
                    <a:pt x="1095499" y="1780949"/>
                    <a:pt x="1081065" y="1814211"/>
                    <a:pt x="1143000" y="1733695"/>
                  </a:cubicBezTo>
                  <a:cubicBezTo>
                    <a:pt x="1155395" y="1717581"/>
                    <a:pt x="1181100" y="1686070"/>
                    <a:pt x="1181100" y="1686070"/>
                  </a:cubicBezTo>
                  <a:cubicBezTo>
                    <a:pt x="1184275" y="1673370"/>
                    <a:pt x="1185468" y="1660002"/>
                    <a:pt x="1190625" y="1647970"/>
                  </a:cubicBezTo>
                  <a:cubicBezTo>
                    <a:pt x="1195134" y="1637448"/>
                    <a:pt x="1203995" y="1629334"/>
                    <a:pt x="1209675" y="1619395"/>
                  </a:cubicBezTo>
                  <a:cubicBezTo>
                    <a:pt x="1216720" y="1607067"/>
                    <a:pt x="1221829" y="1593707"/>
                    <a:pt x="1228725" y="1581295"/>
                  </a:cubicBezTo>
                  <a:cubicBezTo>
                    <a:pt x="1237716" y="1565111"/>
                    <a:pt x="1248309" y="1549854"/>
                    <a:pt x="1257300" y="1533670"/>
                  </a:cubicBezTo>
                  <a:cubicBezTo>
                    <a:pt x="1264196" y="1521258"/>
                    <a:pt x="1270757" y="1508621"/>
                    <a:pt x="1276350" y="1495570"/>
                  </a:cubicBezTo>
                  <a:cubicBezTo>
                    <a:pt x="1280305" y="1486342"/>
                    <a:pt x="1280306" y="1475349"/>
                    <a:pt x="1285875" y="1466995"/>
                  </a:cubicBezTo>
                  <a:cubicBezTo>
                    <a:pt x="1307894" y="1433966"/>
                    <a:pt x="1315692" y="1442798"/>
                    <a:pt x="1343025" y="1419370"/>
                  </a:cubicBezTo>
                  <a:cubicBezTo>
                    <a:pt x="1356662" y="1407681"/>
                    <a:pt x="1369110" y="1394620"/>
                    <a:pt x="1381125" y="1381270"/>
                  </a:cubicBezTo>
                  <a:cubicBezTo>
                    <a:pt x="1397714" y="1362838"/>
                    <a:pt x="1410088" y="1340449"/>
                    <a:pt x="1428750" y="1324120"/>
                  </a:cubicBezTo>
                  <a:cubicBezTo>
                    <a:pt x="1436306" y="1317508"/>
                    <a:pt x="1448345" y="1319085"/>
                    <a:pt x="1457325" y="1314595"/>
                  </a:cubicBezTo>
                  <a:cubicBezTo>
                    <a:pt x="1471253" y="1307631"/>
                    <a:pt x="1515371" y="1273442"/>
                    <a:pt x="1524000" y="1266970"/>
                  </a:cubicBezTo>
                  <a:cubicBezTo>
                    <a:pt x="1527175" y="1254270"/>
                    <a:pt x="1520746" y="1231710"/>
                    <a:pt x="1533525" y="1228870"/>
                  </a:cubicBezTo>
                  <a:cubicBezTo>
                    <a:pt x="1580634" y="1218401"/>
                    <a:pt x="1615757" y="1252444"/>
                    <a:pt x="1647825" y="1276495"/>
                  </a:cubicBezTo>
                  <a:cubicBezTo>
                    <a:pt x="1654175" y="1289195"/>
                    <a:pt x="1662385" y="1301125"/>
                    <a:pt x="1666875" y="1314595"/>
                  </a:cubicBezTo>
                  <a:cubicBezTo>
                    <a:pt x="1676732" y="1344166"/>
                    <a:pt x="1668772" y="1369453"/>
                    <a:pt x="1695450" y="1390795"/>
                  </a:cubicBezTo>
                  <a:cubicBezTo>
                    <a:pt x="1703290" y="1397067"/>
                    <a:pt x="1714371" y="1397562"/>
                    <a:pt x="1724025" y="1400320"/>
                  </a:cubicBezTo>
                  <a:cubicBezTo>
                    <a:pt x="1807746" y="1424240"/>
                    <a:pt x="1722187" y="1396532"/>
                    <a:pt x="1790700" y="1419370"/>
                  </a:cubicBezTo>
                  <a:cubicBezTo>
                    <a:pt x="1835150" y="1416195"/>
                    <a:pt x="1881515" y="1423137"/>
                    <a:pt x="1924050" y="1409845"/>
                  </a:cubicBezTo>
                  <a:cubicBezTo>
                    <a:pt x="1937603" y="1405610"/>
                    <a:pt x="1934581" y="1383104"/>
                    <a:pt x="1943100" y="1371745"/>
                  </a:cubicBezTo>
                  <a:cubicBezTo>
                    <a:pt x="1953876" y="1357377"/>
                    <a:pt x="1970977" y="1348412"/>
                    <a:pt x="1981200" y="1333645"/>
                  </a:cubicBezTo>
                  <a:cubicBezTo>
                    <a:pt x="1999807" y="1306769"/>
                    <a:pt x="2011370" y="1275558"/>
                    <a:pt x="2028825" y="1247920"/>
                  </a:cubicBezTo>
                  <a:cubicBezTo>
                    <a:pt x="2049520" y="1215152"/>
                    <a:pt x="2074959" y="1185535"/>
                    <a:pt x="2095500" y="1152670"/>
                  </a:cubicBezTo>
                  <a:cubicBezTo>
                    <a:pt x="2184686" y="1009972"/>
                    <a:pt x="2071411" y="1165739"/>
                    <a:pt x="2152650" y="1057420"/>
                  </a:cubicBezTo>
                  <a:cubicBezTo>
                    <a:pt x="2194387" y="890473"/>
                    <a:pt x="2149756" y="1060717"/>
                    <a:pt x="2190750" y="924070"/>
                  </a:cubicBezTo>
                  <a:cubicBezTo>
                    <a:pt x="2194512" y="911531"/>
                    <a:pt x="2194421" y="897679"/>
                    <a:pt x="2200275" y="885970"/>
                  </a:cubicBezTo>
                  <a:cubicBezTo>
                    <a:pt x="2207375" y="871771"/>
                    <a:pt x="2219325" y="860570"/>
                    <a:pt x="2228850" y="847870"/>
                  </a:cubicBezTo>
                  <a:cubicBezTo>
                    <a:pt x="2246659" y="788507"/>
                    <a:pt x="2253451" y="746102"/>
                    <a:pt x="2286000" y="695470"/>
                  </a:cubicBezTo>
                  <a:cubicBezTo>
                    <a:pt x="2303169" y="668763"/>
                    <a:pt x="2331358" y="648749"/>
                    <a:pt x="2343150" y="619270"/>
                  </a:cubicBezTo>
                  <a:cubicBezTo>
                    <a:pt x="2349500" y="603395"/>
                    <a:pt x="2352954" y="586027"/>
                    <a:pt x="2362200" y="571645"/>
                  </a:cubicBezTo>
                  <a:cubicBezTo>
                    <a:pt x="2381776" y="541194"/>
                    <a:pt x="2428875" y="485920"/>
                    <a:pt x="2428875" y="485920"/>
                  </a:cubicBezTo>
                  <a:cubicBezTo>
                    <a:pt x="2451100" y="425595"/>
                    <a:pt x="2458183" y="357259"/>
                    <a:pt x="2495550" y="304945"/>
                  </a:cubicBezTo>
                  <a:cubicBezTo>
                    <a:pt x="2511425" y="282720"/>
                    <a:pt x="2530322" y="262369"/>
                    <a:pt x="2543175" y="238270"/>
                  </a:cubicBezTo>
                  <a:cubicBezTo>
                    <a:pt x="2555941" y="214334"/>
                    <a:pt x="2559058" y="186045"/>
                    <a:pt x="2571750" y="162070"/>
                  </a:cubicBezTo>
                  <a:cubicBezTo>
                    <a:pt x="2615045" y="80290"/>
                    <a:pt x="2607060" y="90905"/>
                    <a:pt x="2657475" y="57295"/>
                  </a:cubicBezTo>
                  <a:cubicBezTo>
                    <a:pt x="2701144" y="-8209"/>
                    <a:pt x="2673855" y="-7095"/>
                    <a:pt x="2724150" y="9670"/>
                  </a:cubicBezTo>
                  <a:cubicBezTo>
                    <a:pt x="2730500" y="19195"/>
                    <a:pt x="2737520" y="28306"/>
                    <a:pt x="2743200" y="38245"/>
                  </a:cubicBezTo>
                  <a:cubicBezTo>
                    <a:pt x="2750245" y="50573"/>
                    <a:pt x="2754374" y="64531"/>
                    <a:pt x="2762250" y="76345"/>
                  </a:cubicBezTo>
                  <a:cubicBezTo>
                    <a:pt x="2773527" y="93261"/>
                    <a:pt x="2787650" y="108095"/>
                    <a:pt x="2800350" y="123970"/>
                  </a:cubicBezTo>
                  <a:cubicBezTo>
                    <a:pt x="2803525" y="133495"/>
                    <a:pt x="2806146" y="143223"/>
                    <a:pt x="2809875" y="152545"/>
                  </a:cubicBezTo>
                  <a:cubicBezTo>
                    <a:pt x="2818855" y="174996"/>
                    <a:pt x="2830804" y="196281"/>
                    <a:pt x="2838450" y="219220"/>
                  </a:cubicBezTo>
                  <a:cubicBezTo>
                    <a:pt x="2843570" y="234579"/>
                    <a:pt x="2843715" y="251226"/>
                    <a:pt x="2847975" y="266845"/>
                  </a:cubicBezTo>
                  <a:cubicBezTo>
                    <a:pt x="2853259" y="286218"/>
                    <a:pt x="2860675" y="304945"/>
                    <a:pt x="2867025" y="323995"/>
                  </a:cubicBezTo>
                  <a:cubicBezTo>
                    <a:pt x="2870200" y="358920"/>
                    <a:pt x="2871915" y="394009"/>
                    <a:pt x="2876550" y="428770"/>
                  </a:cubicBezTo>
                  <a:cubicBezTo>
                    <a:pt x="2879208" y="448704"/>
                    <a:pt x="2889070" y="475855"/>
                    <a:pt x="2895600" y="495445"/>
                  </a:cubicBezTo>
                  <a:cubicBezTo>
                    <a:pt x="2899130" y="551925"/>
                    <a:pt x="2888594" y="638540"/>
                    <a:pt x="2924175" y="695470"/>
                  </a:cubicBezTo>
                  <a:cubicBezTo>
                    <a:pt x="2931314" y="706893"/>
                    <a:pt x="2944668" y="713269"/>
                    <a:pt x="2952750" y="724045"/>
                  </a:cubicBezTo>
                  <a:cubicBezTo>
                    <a:pt x="2963858" y="738856"/>
                    <a:pt x="2971513" y="755971"/>
                    <a:pt x="2981325" y="771670"/>
                  </a:cubicBezTo>
                  <a:cubicBezTo>
                    <a:pt x="2987392" y="781378"/>
                    <a:pt x="2991436" y="793094"/>
                    <a:pt x="3000375" y="800245"/>
                  </a:cubicBezTo>
                  <a:cubicBezTo>
                    <a:pt x="3008215" y="806517"/>
                    <a:pt x="3019425" y="806595"/>
                    <a:pt x="3028950" y="809770"/>
                  </a:cubicBezTo>
                  <a:cubicBezTo>
                    <a:pt x="3098131" y="786710"/>
                    <a:pt x="3095184" y="791161"/>
                    <a:pt x="3181350" y="704995"/>
                  </a:cubicBezTo>
                  <a:cubicBezTo>
                    <a:pt x="3197225" y="689120"/>
                    <a:pt x="3211322" y="671240"/>
                    <a:pt x="3228975" y="657370"/>
                  </a:cubicBezTo>
                  <a:cubicBezTo>
                    <a:pt x="3255979" y="636152"/>
                    <a:pt x="3286125" y="619270"/>
                    <a:pt x="3314700" y="600220"/>
                  </a:cubicBezTo>
                  <a:cubicBezTo>
                    <a:pt x="3340100" y="568470"/>
                    <a:pt x="3360738" y="503383"/>
                    <a:pt x="3381375" y="466870"/>
                  </a:cubicBezTo>
                  <a:cubicBezTo>
                    <a:pt x="3402013" y="430358"/>
                    <a:pt x="3375884" y="479580"/>
                    <a:pt x="3438525" y="381145"/>
                  </a:cubicBezTo>
                  <a:cubicBezTo>
                    <a:pt x="3452268" y="359549"/>
                    <a:pt x="3461266" y="334948"/>
                    <a:pt x="3476625" y="314470"/>
                  </a:cubicBezTo>
                  <a:cubicBezTo>
                    <a:pt x="3490095" y="296509"/>
                    <a:pt x="3510033" y="284221"/>
                    <a:pt x="3524250" y="266845"/>
                  </a:cubicBezTo>
                  <a:cubicBezTo>
                    <a:pt x="3538748" y="249125"/>
                    <a:pt x="3548294" y="227767"/>
                    <a:pt x="3562350" y="209695"/>
                  </a:cubicBezTo>
                  <a:cubicBezTo>
                    <a:pt x="3582095" y="184308"/>
                    <a:pt x="3594100" y="179003"/>
                    <a:pt x="3619500" y="162070"/>
                  </a:cubicBezTo>
                  <a:cubicBezTo>
                    <a:pt x="3622675" y="149370"/>
                    <a:pt x="3619173" y="132590"/>
                    <a:pt x="3629025" y="123970"/>
                  </a:cubicBezTo>
                  <a:cubicBezTo>
                    <a:pt x="3662622" y="94573"/>
                    <a:pt x="3712447" y="93951"/>
                    <a:pt x="3752850" y="85870"/>
                  </a:cubicBezTo>
                  <a:cubicBezTo>
                    <a:pt x="3765687" y="83303"/>
                    <a:pt x="3778250" y="79520"/>
                    <a:pt x="3790950" y="76345"/>
                  </a:cubicBezTo>
                  <a:cubicBezTo>
                    <a:pt x="3800475" y="69995"/>
                    <a:pt x="3808192" y="55676"/>
                    <a:pt x="3819525" y="57295"/>
                  </a:cubicBezTo>
                  <a:cubicBezTo>
                    <a:pt x="3870438" y="64568"/>
                    <a:pt x="3849581" y="88092"/>
                    <a:pt x="3867150" y="114445"/>
                  </a:cubicBezTo>
                  <a:cubicBezTo>
                    <a:pt x="3880905" y="135078"/>
                    <a:pt x="3899656" y="151940"/>
                    <a:pt x="3914775" y="171595"/>
                  </a:cubicBezTo>
                  <a:cubicBezTo>
                    <a:pt x="3957237" y="226796"/>
                    <a:pt x="3959141" y="232839"/>
                    <a:pt x="3990975" y="285895"/>
                  </a:cubicBezTo>
                  <a:cubicBezTo>
                    <a:pt x="3994150" y="298595"/>
                    <a:pt x="3996360" y="311576"/>
                    <a:pt x="4000500" y="323995"/>
                  </a:cubicBezTo>
                  <a:cubicBezTo>
                    <a:pt x="4024789" y="396861"/>
                    <a:pt x="4091643" y="508211"/>
                    <a:pt x="4114800" y="552595"/>
                  </a:cubicBezTo>
                  <a:cubicBezTo>
                    <a:pt x="4121368" y="565184"/>
                    <a:pt x="4126545" y="578519"/>
                    <a:pt x="4133850" y="590695"/>
                  </a:cubicBezTo>
                  <a:cubicBezTo>
                    <a:pt x="4160601" y="635279"/>
                    <a:pt x="4169755" y="642731"/>
                    <a:pt x="4181475" y="695470"/>
                  </a:cubicBezTo>
                  <a:cubicBezTo>
                    <a:pt x="4189854" y="733176"/>
                    <a:pt x="4195063" y="771533"/>
                    <a:pt x="4200525" y="809770"/>
                  </a:cubicBezTo>
                  <a:cubicBezTo>
                    <a:pt x="4204591" y="838232"/>
                    <a:pt x="4200312" y="868444"/>
                    <a:pt x="4210050" y="895495"/>
                  </a:cubicBezTo>
                  <a:cubicBezTo>
                    <a:pt x="4229288" y="948934"/>
                    <a:pt x="4265156" y="995161"/>
                    <a:pt x="4286250" y="1047895"/>
                  </a:cubicBezTo>
                  <a:cubicBezTo>
                    <a:pt x="4292600" y="1063770"/>
                    <a:pt x="4300476" y="1079117"/>
                    <a:pt x="4305300" y="1095520"/>
                  </a:cubicBezTo>
                  <a:cubicBezTo>
                    <a:pt x="4337639" y="1205472"/>
                    <a:pt x="4287838" y="1173308"/>
                    <a:pt x="4371975" y="131459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BC069D-3996-4612-8DC0-1B647CAFCC45}"/>
                </a:ext>
              </a:extLst>
            </p:cNvPr>
            <p:cNvSpPr/>
            <p:nvPr/>
          </p:nvSpPr>
          <p:spPr>
            <a:xfrm>
              <a:off x="2171700" y="228600"/>
              <a:ext cx="123825" cy="123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193C90-C53A-457E-BE0D-0A86C656D5B6}"/>
                </a:ext>
              </a:extLst>
            </p:cNvPr>
            <p:cNvSpPr/>
            <p:nvPr/>
          </p:nvSpPr>
          <p:spPr>
            <a:xfrm>
              <a:off x="3743325" y="447675"/>
              <a:ext cx="123825" cy="123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A00ED2-BB56-4CA4-B5C7-53D27B91C8BB}"/>
                </a:ext>
              </a:extLst>
            </p:cNvPr>
            <p:cNvSpPr/>
            <p:nvPr/>
          </p:nvSpPr>
          <p:spPr>
            <a:xfrm>
              <a:off x="4371975" y="57150"/>
              <a:ext cx="123825" cy="123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E824D7-D22E-41E6-85DB-1A3E98E17FFE}"/>
                </a:ext>
              </a:extLst>
            </p:cNvPr>
            <p:cNvSpPr/>
            <p:nvPr/>
          </p:nvSpPr>
          <p:spPr>
            <a:xfrm>
              <a:off x="5019675" y="0"/>
              <a:ext cx="123825" cy="123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6E787E-0890-49A5-B0C8-378C2C7D3789}"/>
                </a:ext>
              </a:extLst>
            </p:cNvPr>
            <p:cNvCxnSpPr/>
            <p:nvPr/>
          </p:nvCxnSpPr>
          <p:spPr>
            <a:xfrm>
              <a:off x="2247900" y="361950"/>
              <a:ext cx="238125" cy="136207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426503-B902-41EE-82A7-13BCE321C4F4}"/>
                </a:ext>
              </a:extLst>
            </p:cNvPr>
            <p:cNvCxnSpPr/>
            <p:nvPr/>
          </p:nvCxnSpPr>
          <p:spPr>
            <a:xfrm flipH="1">
              <a:off x="3409950" y="590550"/>
              <a:ext cx="371475" cy="73342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7189A3-867B-479F-A5F1-F8C35AF20A4E}"/>
                </a:ext>
              </a:extLst>
            </p:cNvPr>
            <p:cNvCxnSpPr/>
            <p:nvPr/>
          </p:nvCxnSpPr>
          <p:spPr>
            <a:xfrm>
              <a:off x="4448176" y="200025"/>
              <a:ext cx="95249" cy="53340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4C1CB53-BC56-454B-A8F4-9D13E2122847}"/>
                </a:ext>
              </a:extLst>
            </p:cNvPr>
            <p:cNvCxnSpPr/>
            <p:nvPr/>
          </p:nvCxnSpPr>
          <p:spPr>
            <a:xfrm flipH="1">
              <a:off x="4667250" y="161925"/>
              <a:ext cx="390526" cy="47625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3A4B9C-5BBA-4107-9EA9-1B52609CE58C}"/>
                </a:ext>
              </a:extLst>
            </p:cNvPr>
            <p:cNvCxnSpPr/>
            <p:nvPr/>
          </p:nvCxnSpPr>
          <p:spPr>
            <a:xfrm flipV="1">
              <a:off x="1009650" y="152400"/>
              <a:ext cx="0" cy="1838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96C43457-E736-4934-AE61-51FD77C783C3}"/>
                </a:ext>
              </a:extLst>
            </p:cNvPr>
            <p:cNvSpPr txBox="1"/>
            <p:nvPr/>
          </p:nvSpPr>
          <p:spPr>
            <a:xfrm>
              <a:off x="123825" y="733425"/>
              <a:ext cx="933450" cy="685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he-IL" sz="110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ממוצע מרחקי דוגמאות מצנטרואידים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 flipV="1">
            <a:off x="4943061" y="4403036"/>
            <a:ext cx="1623391" cy="743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943062" y="1906762"/>
            <a:ext cx="1805229" cy="3089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2099" y="530052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מרחקים בהרצות שונות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30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cs typeface="+mn-cs"/>
              </a:rPr>
              <a:t>עוד בעיות של </a:t>
            </a:r>
            <a:r>
              <a:rPr lang="en-US" dirty="0">
                <a:cs typeface="+mn-cs"/>
              </a:rPr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11" y="1745113"/>
            <a:ext cx="11003808" cy="419034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dirty="0"/>
              <a:t>יתקל בבעיות </a:t>
            </a:r>
            <a:r>
              <a:rPr lang="he-IL" sz="2800" dirty="0" err="1"/>
              <a:t>כשקלאסטרים</a:t>
            </a:r>
            <a:r>
              <a:rPr lang="he-IL" sz="2800" dirty="0"/>
              <a:t> יהיו: </a:t>
            </a:r>
          </a:p>
          <a:p>
            <a:pPr algn="r" rtl="1"/>
            <a:r>
              <a:rPr lang="he-IL" sz="2800" dirty="0"/>
              <a:t>בגודל שונה</a:t>
            </a:r>
          </a:p>
          <a:p>
            <a:pPr algn="r" rtl="1"/>
            <a:r>
              <a:rPr lang="he-IL" sz="2800" dirty="0"/>
              <a:t>בצפיפות שונה</a:t>
            </a:r>
          </a:p>
          <a:p>
            <a:pPr algn="r" rtl="1"/>
            <a:r>
              <a:rPr lang="he-IL" sz="2800" dirty="0"/>
              <a:t>לא "עגולים"/ כשיש דוגמאות</a:t>
            </a:r>
          </a:p>
          <a:p>
            <a:pPr marL="0" indent="0" algn="r" rtl="1">
              <a:buNone/>
            </a:pPr>
            <a:r>
              <a:rPr lang="he-IL" sz="2800" dirty="0"/>
              <a:t> קיצון </a:t>
            </a:r>
            <a:r>
              <a:rPr lang="en-US" sz="2800" dirty="0"/>
              <a:t>(outliers)</a:t>
            </a:r>
          </a:p>
          <a:p>
            <a:pPr algn="r" rtl="1"/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342500" y="6028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Chire</a:t>
            </a:r>
            <a:r>
              <a:rPr lang="en-US" dirty="0"/>
              <a:t> - Own work, Public Domain, https://commons.wikimedia.org/w/index.php?curid=11765684</a:t>
            </a:r>
          </a:p>
        </p:txBody>
      </p:sp>
      <p:pic>
        <p:nvPicPr>
          <p:cNvPr id="5122" name="Picture 2" descr="https://upload.wikimedia.org/wikipedia/commons/thumb/0/09/ClusterAnalysis_Mouse.svg/1355px-ClusterAnalysis_Mou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2" y="1745113"/>
            <a:ext cx="6568775" cy="26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D7242-9E8B-48B1-9BE5-095B8EB855A3}"/>
              </a:ext>
            </a:extLst>
          </p:cNvPr>
          <p:cNvSpPr txBox="1"/>
          <p:nvPr/>
        </p:nvSpPr>
        <p:spPr>
          <a:xfrm>
            <a:off x="4271410" y="4889500"/>
            <a:ext cx="320312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/>
              <a:t>יתמודד בכבוד עם הבעיה,</a:t>
            </a:r>
          </a:p>
          <a:p>
            <a:pPr algn="r" rtl="1"/>
            <a:r>
              <a:rPr lang="he-IL" dirty="0"/>
              <a:t> אך לא במסגרת החומר הנלמד </a:t>
            </a:r>
            <a:r>
              <a:rPr lang="he-IL" dirty="0">
                <a:sym typeface="Wingdings" panose="05000000000000000000" pitchFamily="2" charset="2"/>
              </a:rPr>
              <a:t></a:t>
            </a:r>
            <a:endParaRPr lang="he-I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55B5DD-F5CC-4358-ABA6-88A67D4DC7B9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872971" y="4431612"/>
            <a:ext cx="0" cy="457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17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בעיה: כיצד נחליט על מספר הקבוצות בנתונים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בעיה לא פשוטה כי האמת לא ידועה – להלן מספר טריקים לעזרה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013365" y="2253259"/>
            <a:ext cx="8305231" cy="3873234"/>
            <a:chOff x="1224" y="940"/>
            <a:chExt cx="5232" cy="244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24" y="940"/>
              <a:ext cx="5232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940"/>
              <a:ext cx="5237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02048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642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4_Office Theme</vt:lpstr>
      <vt:lpstr>1_Office Theme</vt:lpstr>
      <vt:lpstr>Office Theme</vt:lpstr>
      <vt:lpstr>Top-down clustering Kmeans</vt:lpstr>
      <vt:lpstr>PowerPoint Presentation</vt:lpstr>
      <vt:lpstr>אלגוריתם k-means לחלוקה לקבוצות</vt:lpstr>
      <vt:lpstr>יוריסטיקה  (heuristic) ל- k-means </vt:lpstr>
      <vt:lpstr>מתי נעצור</vt:lpstr>
      <vt:lpstr>ההצלחה תלויה בהתחלה</vt:lpstr>
      <vt:lpstr>K-means  נותן פתרון אופטימלי לוקאלי, בחירות ראשוניות ישפיעו על התוצאות </vt:lpstr>
      <vt:lpstr>עוד בעיות של k-means</vt:lpstr>
      <vt:lpstr>בעיה: כיצד נחליט על מספר הקבוצות בנתונים</vt:lpstr>
      <vt:lpstr>ע"י הפרדה ויזואלית, מחוזקת בשיטה אלטרנטיבית</vt:lpstr>
      <vt:lpstr>בחינת כמות הקלאסטרים/ כמות דוגמאות בכל קלאסטר והתבנית שלהן</vt:lpstr>
      <vt:lpstr>דרכים יותר כמותיות לשערוך מספר קבוצות</vt:lpstr>
      <vt:lpstr>דרכים יותר כמותיות לשערוך מספר קבוצות- silhouette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188</cp:revision>
  <cp:lastPrinted>2016-03-20T08:51:56Z</cp:lastPrinted>
  <dcterms:created xsi:type="dcterms:W3CDTF">2016-03-19T14:03:06Z</dcterms:created>
  <dcterms:modified xsi:type="dcterms:W3CDTF">2022-06-11T13:25:20Z</dcterms:modified>
</cp:coreProperties>
</file>