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2"/>
  </p:notesMasterIdLst>
  <p:sldIdLst>
    <p:sldId id="402" r:id="rId3"/>
    <p:sldId id="331" r:id="rId4"/>
    <p:sldId id="384" r:id="rId5"/>
    <p:sldId id="376" r:id="rId6"/>
    <p:sldId id="348" r:id="rId7"/>
    <p:sldId id="395" r:id="rId8"/>
    <p:sldId id="349" r:id="rId9"/>
    <p:sldId id="351" r:id="rId10"/>
    <p:sldId id="383" r:id="rId11"/>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6104" autoAdjust="0"/>
    <p:restoredTop sz="94660"/>
  </p:normalViewPr>
  <p:slideViewPr>
    <p:cSldViewPr snapToGrid="0">
      <p:cViewPr varScale="1">
        <p:scale>
          <a:sx n="164" d="100"/>
          <a:sy n="164" d="100"/>
        </p:scale>
        <p:origin x="2316" y="120"/>
      </p:cViewPr>
      <p:guideLst/>
    </p:cSldViewPr>
  </p:slideViewPr>
  <p:notesTextViewPr>
    <p:cViewPr>
      <p:scale>
        <a:sx n="1" d="1"/>
        <a:sy n="1" d="1"/>
      </p:scale>
      <p:origin x="0" y="0"/>
    </p:cViewPr>
  </p:notesTextViewPr>
  <p:sorterViewPr>
    <p:cViewPr>
      <p:scale>
        <a:sx n="59" d="100"/>
        <a:sy n="5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151A497D-A6DF-464A-BB85-CDFD6F815C85}" type="datetimeFigureOut">
              <a:rPr lang="en-US" smtClean="0"/>
              <a:t>6/27/2022</a:t>
            </a:fld>
            <a:endParaRPr lang="en-US"/>
          </a:p>
        </p:txBody>
      </p:sp>
      <p:sp>
        <p:nvSpPr>
          <p:cNvPr id="4" name="Slide Image Placehold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8281769A-9748-4E49-938E-D8E2AFF116B9}" type="slidenum">
              <a:rPr lang="en-US" smtClean="0"/>
              <a:t>‹#›</a:t>
            </a:fld>
            <a:endParaRPr lang="en-US"/>
          </a:p>
        </p:txBody>
      </p:sp>
    </p:spTree>
    <p:extLst>
      <p:ext uri="{BB962C8B-B14F-4D97-AF65-F5344CB8AC3E}">
        <p14:creationId xmlns:p14="http://schemas.microsoft.com/office/powerpoint/2010/main" val="1200791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 y="768350"/>
            <a:ext cx="6819900" cy="38369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90478" rtl="0" eaLnBrk="1" fontAlgn="auto" latinLnBrk="0" hangingPunct="1">
              <a:lnSpc>
                <a:spcPct val="100000"/>
              </a:lnSpc>
              <a:spcBef>
                <a:spcPts val="0"/>
              </a:spcBef>
              <a:spcAft>
                <a:spcPts val="0"/>
              </a:spcAft>
              <a:buClrTx/>
              <a:buSzTx/>
              <a:buFontTx/>
              <a:buNone/>
              <a:tabLst/>
              <a:defRPr/>
            </a:pPr>
            <a:fld id="{2471A54A-C8BE-425A-AE30-E8B2619A6DF3}" type="slidenum">
              <a:rPr kumimoji="0" lang="en-US" sz="13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90478" rtl="0" eaLnBrk="1" fontAlgn="auto" latinLnBrk="0" hangingPunct="1">
                <a:lnSpc>
                  <a:spcPct val="100000"/>
                </a:lnSpc>
                <a:spcBef>
                  <a:spcPts val="0"/>
                </a:spcBef>
                <a:spcAft>
                  <a:spcPts val="0"/>
                </a:spcAft>
                <a:buClrTx/>
                <a:buSzTx/>
                <a:buFontTx/>
                <a:buNone/>
                <a:tabLst/>
                <a:defRPr/>
              </a:pPr>
              <a:t>1</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298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098" name="Text Box 2"/>
          <p:cNvSpPr txBox="1">
            <a:spLocks noGrp="1" noChangeArrowheads="1"/>
          </p:cNvSpPr>
          <p:nvPr>
            <p:ph type="body"/>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marL="85725" indent="-85725" eaLnBrk="1">
              <a:lnSpc>
                <a:spcPct val="93000"/>
              </a:lnSpc>
              <a:spcBef>
                <a:spcPct val="0"/>
              </a:spcBef>
              <a:buSzPct val="45000"/>
              <a:buFont typeface="Wingdings" panose="05000000000000000000" pitchFamily="2" charset="2"/>
              <a:buNone/>
              <a:tabLst>
                <a:tab pos="723900" algn="l"/>
                <a:tab pos="1447800" algn="l"/>
                <a:tab pos="2171700" algn="l"/>
                <a:tab pos="2895600" algn="l"/>
                <a:tab pos="3619500" algn="l"/>
                <a:tab pos="4343400" algn="l"/>
                <a:tab pos="5067300" algn="l"/>
              </a:tabLst>
            </a:pPr>
            <a:r>
              <a:rPr lang="en-GB" altLang="en-US" sz="1400" b="1">
                <a:latin typeface="Arial" panose="020B0604020202020204" pitchFamily="34" charset="0"/>
                <a:cs typeface="msgothic" charset="0"/>
              </a:rPr>
              <a:t>Heat map of hierarchical cluster analysis (A) and principal component analysis (B and C) of single-cell gene expression analysis of human embryonic cells and human embryonic stem cells (ESCs).</a:t>
            </a:r>
            <a:r>
              <a:rPr lang="en-GB" altLang="en-US">
                <a:latin typeface="Arial" panose="020B0604020202020204" pitchFamily="34" charset="0"/>
                <a:cs typeface="msgothic" charset="0"/>
              </a:rPr>
              <a:t> Data are from Yan et al. (2013) and were re-analysed using the gene set listed in A, which comprises a range of genes with particular relevance for the transition between naïve and primed pluripotency based on mouse data. In A, colour scale bar depicts log2 RKPM values. Consistent with the original publication, all RefSeq genes expressed in at least one of the samples with RPKM ≥0.1 were used for the analysis. B and C show multidimensional scaling plots representing the first, second and third principal components that drive clustering of samples from all stages of preimplantation development and human ESCs. Principal components were calculated based on the expression of all genes in the naïve and primed gene sets listed in A. C, same colour legend as A and B.</a:t>
            </a:r>
          </a:p>
        </p:txBody>
      </p:sp>
    </p:spTree>
    <p:extLst>
      <p:ext uri="{BB962C8B-B14F-4D97-AF65-F5344CB8AC3E}">
        <p14:creationId xmlns:p14="http://schemas.microsoft.com/office/powerpoint/2010/main" val="2117011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70859" y="1972671"/>
            <a:ext cx="9869715" cy="1361018"/>
          </a:xfrm>
        </p:spPr>
        <p:txBody>
          <a:bodyPr/>
          <a:lstStyle/>
          <a:p>
            <a:r>
              <a:rPr lang="en-US"/>
              <a:t>Click to edit Master title style</a:t>
            </a:r>
          </a:p>
        </p:txBody>
      </p:sp>
      <p:sp>
        <p:nvSpPr>
          <p:cNvPr id="3" name="Subtitle 2"/>
          <p:cNvSpPr>
            <a:spLocks noGrp="1"/>
          </p:cNvSpPr>
          <p:nvPr>
            <p:ph type="subTitle" idx="1"/>
          </p:nvPr>
        </p:nvSpPr>
        <p:spPr>
          <a:xfrm>
            <a:off x="1741978" y="3598026"/>
            <a:ext cx="8128001" cy="1622639"/>
          </a:xfrm>
        </p:spPr>
        <p:txBody>
          <a:bodyPr/>
          <a:lstStyle>
            <a:lvl1pPr marL="0" indent="0" algn="ctr">
              <a:buNone/>
              <a:defRPr>
                <a:solidFill>
                  <a:schemeClr val="tx1">
                    <a:tint val="75000"/>
                  </a:schemeClr>
                </a:solidFill>
              </a:defRPr>
            </a:lvl1pPr>
            <a:lvl2pPr marL="411435" indent="0" algn="ctr">
              <a:buNone/>
              <a:defRPr>
                <a:solidFill>
                  <a:schemeClr val="tx1">
                    <a:tint val="75000"/>
                  </a:schemeClr>
                </a:solidFill>
              </a:defRPr>
            </a:lvl2pPr>
            <a:lvl3pPr marL="822865" indent="0" algn="ctr">
              <a:buNone/>
              <a:defRPr>
                <a:solidFill>
                  <a:schemeClr val="tx1">
                    <a:tint val="75000"/>
                  </a:schemeClr>
                </a:solidFill>
              </a:defRPr>
            </a:lvl3pPr>
            <a:lvl4pPr marL="1234296" indent="0" algn="ctr">
              <a:buNone/>
              <a:defRPr>
                <a:solidFill>
                  <a:schemeClr val="tx1">
                    <a:tint val="75000"/>
                  </a:schemeClr>
                </a:solidFill>
              </a:defRPr>
            </a:lvl4pPr>
            <a:lvl5pPr marL="1645734" indent="0" algn="ctr">
              <a:buNone/>
              <a:defRPr>
                <a:solidFill>
                  <a:schemeClr val="tx1">
                    <a:tint val="75000"/>
                  </a:schemeClr>
                </a:solidFill>
              </a:defRPr>
            </a:lvl5pPr>
            <a:lvl6pPr marL="2057156" indent="0" algn="ctr">
              <a:buNone/>
              <a:defRPr>
                <a:solidFill>
                  <a:schemeClr val="tx1">
                    <a:tint val="75000"/>
                  </a:schemeClr>
                </a:solidFill>
              </a:defRPr>
            </a:lvl6pPr>
            <a:lvl7pPr marL="2468589" indent="0" algn="ctr">
              <a:buNone/>
              <a:defRPr>
                <a:solidFill>
                  <a:schemeClr val="tx1">
                    <a:tint val="75000"/>
                  </a:schemeClr>
                </a:solidFill>
              </a:defRPr>
            </a:lvl7pPr>
            <a:lvl8pPr marL="2880018" indent="0" algn="ctr">
              <a:buNone/>
              <a:defRPr>
                <a:solidFill>
                  <a:schemeClr val="tx1">
                    <a:tint val="75000"/>
                  </a:schemeClr>
                </a:solidFill>
              </a:defRPr>
            </a:lvl8pPr>
            <a:lvl9pPr marL="329144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C80DF9D-1AF8-4BA4-86CB-9A5DE40321E7}" type="datetimeFigureOut">
              <a:rPr kumimoji="0" lang="en-US" sz="1111"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6/27/2022</a:t>
            </a:fld>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9B1AC5-5CAD-4074-8AEB-0F5B1196906C}" type="slidenum">
              <a:rPr kumimoji="0" lang="en-US" sz="1111"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304072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C80DF9D-1AF8-4BA4-86CB-9A5DE40321E7}" type="datetimeFigureOut">
              <a:rPr kumimoji="0" lang="en-US" sz="1111"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6/27/2022</a:t>
            </a:fld>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9B1AC5-5CAD-4074-8AEB-0F5B1196906C}" type="slidenum">
              <a:rPr kumimoji="0" lang="en-US" sz="1111"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72702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13714" y="339743"/>
            <a:ext cx="1959428" cy="722250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35432" y="339743"/>
            <a:ext cx="5684761" cy="72225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C80DF9D-1AF8-4BA4-86CB-9A5DE40321E7}" type="datetimeFigureOut">
              <a:rPr kumimoji="0" lang="en-US" sz="1111"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6/27/2022</a:t>
            </a:fld>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9B1AC5-5CAD-4074-8AEB-0F5B1196906C}" type="slidenum">
              <a:rPr kumimoji="0" lang="en-US" sz="1111"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11486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00FDC8D-E31E-4478-B9CD-64E8D6D14B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0B58B3-E4E7-4733-A3C8-BF03E195345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5786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00FDC8D-E31E-4478-B9CD-64E8D6D14B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0B58B3-E4E7-4733-A3C8-BF03E195345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7262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00FDC8D-E31E-4478-B9CD-64E8D6D14B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0B58B3-E4E7-4733-A3C8-BF03E195345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3786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00FDC8D-E31E-4478-B9CD-64E8D6D14B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0B58B3-E4E7-4733-A3C8-BF03E195345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14725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00FDC8D-E31E-4478-B9CD-64E8D6D14B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0B58B3-E4E7-4733-A3C8-BF03E195345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05262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00FDC8D-E31E-4478-B9CD-64E8D6D14B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0B58B3-E4E7-4733-A3C8-BF03E195345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29190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00FDC8D-E31E-4478-B9CD-64E8D6D14B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0B58B3-E4E7-4733-A3C8-BF03E195345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36383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00FDC8D-E31E-4478-B9CD-64E8D6D14B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0B58B3-E4E7-4733-A3C8-BF03E195345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3833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C80DF9D-1AF8-4BA4-86CB-9A5DE40321E7}" type="datetimeFigureOut">
              <a:rPr kumimoji="0" lang="en-US" sz="1111"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6/27/2022</a:t>
            </a:fld>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9B1AC5-5CAD-4074-8AEB-0F5B1196906C}" type="slidenum">
              <a:rPr kumimoji="0" lang="en-US" sz="1111"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917386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00FDC8D-E31E-4478-B9CD-64E8D6D14B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0B58B3-E4E7-4733-A3C8-BF03E195345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84153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00FDC8D-E31E-4478-B9CD-64E8D6D14B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0B58B3-E4E7-4733-A3C8-BF03E195345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82905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00FDC8D-E31E-4478-B9CD-64E8D6D14B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0B58B3-E4E7-4733-A3C8-BF03E195345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466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7223" y="4080336"/>
            <a:ext cx="9869715" cy="1261072"/>
          </a:xfrm>
        </p:spPr>
        <p:txBody>
          <a:bodyPr anchor="t"/>
          <a:lstStyle>
            <a:lvl1pPr algn="l">
              <a:defRPr sz="3703" b="1" cap="all"/>
            </a:lvl1pPr>
          </a:lstStyle>
          <a:p>
            <a:r>
              <a:rPr lang="en-US"/>
              <a:t>Click to edit Master title style</a:t>
            </a:r>
          </a:p>
        </p:txBody>
      </p:sp>
      <p:sp>
        <p:nvSpPr>
          <p:cNvPr id="3" name="Text Placeholder 2"/>
          <p:cNvSpPr>
            <a:spLocks noGrp="1"/>
          </p:cNvSpPr>
          <p:nvPr>
            <p:ph type="body" idx="1"/>
          </p:nvPr>
        </p:nvSpPr>
        <p:spPr>
          <a:xfrm>
            <a:off x="917223" y="2691172"/>
            <a:ext cx="9869715" cy="1388942"/>
          </a:xfrm>
        </p:spPr>
        <p:txBody>
          <a:bodyPr anchor="b"/>
          <a:lstStyle>
            <a:lvl1pPr marL="0" indent="0">
              <a:buNone/>
              <a:defRPr sz="1852">
                <a:solidFill>
                  <a:schemeClr val="tx1">
                    <a:tint val="75000"/>
                  </a:schemeClr>
                </a:solidFill>
              </a:defRPr>
            </a:lvl1pPr>
            <a:lvl2pPr marL="411435" indent="0">
              <a:buNone/>
              <a:defRPr sz="1666">
                <a:solidFill>
                  <a:schemeClr val="tx1">
                    <a:tint val="75000"/>
                  </a:schemeClr>
                </a:solidFill>
              </a:defRPr>
            </a:lvl2pPr>
            <a:lvl3pPr marL="822865" indent="0">
              <a:buNone/>
              <a:defRPr sz="1481">
                <a:solidFill>
                  <a:schemeClr val="tx1">
                    <a:tint val="75000"/>
                  </a:schemeClr>
                </a:solidFill>
              </a:defRPr>
            </a:lvl3pPr>
            <a:lvl4pPr marL="1234296" indent="0">
              <a:buNone/>
              <a:defRPr sz="1296">
                <a:solidFill>
                  <a:schemeClr val="tx1">
                    <a:tint val="75000"/>
                  </a:schemeClr>
                </a:solidFill>
              </a:defRPr>
            </a:lvl4pPr>
            <a:lvl5pPr marL="1645734" indent="0">
              <a:buNone/>
              <a:defRPr sz="1296">
                <a:solidFill>
                  <a:schemeClr val="tx1">
                    <a:tint val="75000"/>
                  </a:schemeClr>
                </a:solidFill>
              </a:defRPr>
            </a:lvl5pPr>
            <a:lvl6pPr marL="2057156" indent="0">
              <a:buNone/>
              <a:defRPr sz="1296">
                <a:solidFill>
                  <a:schemeClr val="tx1">
                    <a:tint val="75000"/>
                  </a:schemeClr>
                </a:solidFill>
              </a:defRPr>
            </a:lvl6pPr>
            <a:lvl7pPr marL="2468589" indent="0">
              <a:buNone/>
              <a:defRPr sz="1296">
                <a:solidFill>
                  <a:schemeClr val="tx1">
                    <a:tint val="75000"/>
                  </a:schemeClr>
                </a:solidFill>
              </a:defRPr>
            </a:lvl7pPr>
            <a:lvl8pPr marL="2880018" indent="0">
              <a:buNone/>
              <a:defRPr sz="1296">
                <a:solidFill>
                  <a:schemeClr val="tx1">
                    <a:tint val="75000"/>
                  </a:schemeClr>
                </a:solidFill>
              </a:defRPr>
            </a:lvl8pPr>
            <a:lvl9pPr marL="3291448" indent="0">
              <a:buNone/>
              <a:defRPr sz="129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C80DF9D-1AF8-4BA4-86CB-9A5DE40321E7}" type="datetimeFigureOut">
              <a:rPr kumimoji="0" lang="en-US" sz="1111"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6/27/2022</a:t>
            </a:fld>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9B1AC5-5CAD-4074-8AEB-0F5B1196906C}" type="slidenum">
              <a:rPr kumimoji="0" lang="en-US" sz="1111"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01470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5430" y="1975387"/>
            <a:ext cx="3822095" cy="5586640"/>
          </a:xfrm>
        </p:spPr>
        <p:txBody>
          <a:bodyPr/>
          <a:lstStyle>
            <a:lvl1pPr>
              <a:defRPr sz="2592"/>
            </a:lvl1pPr>
            <a:lvl2pPr>
              <a:defRPr sz="2222"/>
            </a:lvl2pPr>
            <a:lvl3pPr>
              <a:defRPr sz="1852"/>
            </a:lvl3pPr>
            <a:lvl4pPr>
              <a:defRPr sz="1666"/>
            </a:lvl4pPr>
            <a:lvl5pPr>
              <a:defRPr sz="1666"/>
            </a:lvl5pPr>
            <a:lvl6pPr>
              <a:defRPr sz="1666"/>
            </a:lvl6pPr>
            <a:lvl7pPr>
              <a:defRPr sz="1666"/>
            </a:lvl7pPr>
            <a:lvl8pPr>
              <a:defRPr sz="1666"/>
            </a:lvl8pPr>
            <a:lvl9pPr>
              <a:defRPr sz="16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51050" y="1975387"/>
            <a:ext cx="3822095" cy="5586640"/>
          </a:xfrm>
        </p:spPr>
        <p:txBody>
          <a:bodyPr/>
          <a:lstStyle>
            <a:lvl1pPr>
              <a:defRPr sz="2592"/>
            </a:lvl1pPr>
            <a:lvl2pPr>
              <a:defRPr sz="2222"/>
            </a:lvl2pPr>
            <a:lvl3pPr>
              <a:defRPr sz="1852"/>
            </a:lvl3pPr>
            <a:lvl4pPr>
              <a:defRPr sz="1666"/>
            </a:lvl4pPr>
            <a:lvl5pPr>
              <a:defRPr sz="1666"/>
            </a:lvl5pPr>
            <a:lvl6pPr>
              <a:defRPr sz="1666"/>
            </a:lvl6pPr>
            <a:lvl7pPr>
              <a:defRPr sz="1666"/>
            </a:lvl7pPr>
            <a:lvl8pPr>
              <a:defRPr sz="1666"/>
            </a:lvl8pPr>
            <a:lvl9pPr>
              <a:defRPr sz="16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C80DF9D-1AF8-4BA4-86CB-9A5DE40321E7}" type="datetimeFigureOut">
              <a:rPr kumimoji="0" lang="en-US" sz="1111"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6/27/2022</a:t>
            </a:fld>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9B1AC5-5CAD-4074-8AEB-0F5B1196906C}" type="slidenum">
              <a:rPr kumimoji="0" lang="en-US" sz="1111"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96417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80785" y="254273"/>
            <a:ext cx="10450287" cy="1058243"/>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80581" y="1421281"/>
            <a:ext cx="5130399" cy="592321"/>
          </a:xfrm>
        </p:spPr>
        <p:txBody>
          <a:bodyPr anchor="b"/>
          <a:lstStyle>
            <a:lvl1pPr marL="0" indent="0">
              <a:buNone/>
              <a:defRPr sz="2222" b="1"/>
            </a:lvl1pPr>
            <a:lvl2pPr marL="411435" indent="0">
              <a:buNone/>
              <a:defRPr sz="1852" b="1"/>
            </a:lvl2pPr>
            <a:lvl3pPr marL="822865" indent="0">
              <a:buNone/>
              <a:defRPr sz="1666" b="1"/>
            </a:lvl3pPr>
            <a:lvl4pPr marL="1234296" indent="0">
              <a:buNone/>
              <a:defRPr sz="1481" b="1"/>
            </a:lvl4pPr>
            <a:lvl5pPr marL="1645734" indent="0">
              <a:buNone/>
              <a:defRPr sz="1481" b="1"/>
            </a:lvl5pPr>
            <a:lvl6pPr marL="2057156" indent="0">
              <a:buNone/>
              <a:defRPr sz="1481" b="1"/>
            </a:lvl6pPr>
            <a:lvl7pPr marL="2468589" indent="0">
              <a:buNone/>
              <a:defRPr sz="1481" b="1"/>
            </a:lvl7pPr>
            <a:lvl8pPr marL="2880018" indent="0">
              <a:buNone/>
              <a:defRPr sz="1481" b="1"/>
            </a:lvl8pPr>
            <a:lvl9pPr marL="3291448" indent="0">
              <a:buNone/>
              <a:defRPr sz="1481" b="1"/>
            </a:lvl9pPr>
          </a:lstStyle>
          <a:p>
            <a:pPr lvl="0"/>
            <a:r>
              <a:rPr lang="en-US"/>
              <a:t>Click to edit Master text styles</a:t>
            </a:r>
          </a:p>
        </p:txBody>
      </p:sp>
      <p:sp>
        <p:nvSpPr>
          <p:cNvPr id="4" name="Content Placeholder 3"/>
          <p:cNvSpPr>
            <a:spLocks noGrp="1"/>
          </p:cNvSpPr>
          <p:nvPr>
            <p:ph sz="half" idx="2"/>
          </p:nvPr>
        </p:nvSpPr>
        <p:spPr>
          <a:xfrm>
            <a:off x="580581" y="2013602"/>
            <a:ext cx="5130399" cy="3658286"/>
          </a:xfrm>
        </p:spPr>
        <p:txBody>
          <a:bodyPr/>
          <a:lstStyle>
            <a:lvl1pPr>
              <a:defRPr sz="2222"/>
            </a:lvl1pPr>
            <a:lvl2pPr>
              <a:defRPr sz="1852"/>
            </a:lvl2pPr>
            <a:lvl3pPr>
              <a:defRPr sz="1666"/>
            </a:lvl3pPr>
            <a:lvl4pPr>
              <a:defRPr sz="1481"/>
            </a:lvl4pPr>
            <a:lvl5pPr>
              <a:defRPr sz="1481"/>
            </a:lvl5pPr>
            <a:lvl6pPr>
              <a:defRPr sz="1481"/>
            </a:lvl6pPr>
            <a:lvl7pPr>
              <a:defRPr sz="1481"/>
            </a:lvl7pPr>
            <a:lvl8pPr>
              <a:defRPr sz="1481"/>
            </a:lvl8pPr>
            <a:lvl9pPr>
              <a:defRPr sz="148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898447" y="1421281"/>
            <a:ext cx="5132412" cy="592321"/>
          </a:xfrm>
        </p:spPr>
        <p:txBody>
          <a:bodyPr anchor="b"/>
          <a:lstStyle>
            <a:lvl1pPr marL="0" indent="0">
              <a:buNone/>
              <a:defRPr sz="2222" b="1"/>
            </a:lvl1pPr>
            <a:lvl2pPr marL="411435" indent="0">
              <a:buNone/>
              <a:defRPr sz="1852" b="1"/>
            </a:lvl2pPr>
            <a:lvl3pPr marL="822865" indent="0">
              <a:buNone/>
              <a:defRPr sz="1666" b="1"/>
            </a:lvl3pPr>
            <a:lvl4pPr marL="1234296" indent="0">
              <a:buNone/>
              <a:defRPr sz="1481" b="1"/>
            </a:lvl4pPr>
            <a:lvl5pPr marL="1645734" indent="0">
              <a:buNone/>
              <a:defRPr sz="1481" b="1"/>
            </a:lvl5pPr>
            <a:lvl6pPr marL="2057156" indent="0">
              <a:buNone/>
              <a:defRPr sz="1481" b="1"/>
            </a:lvl6pPr>
            <a:lvl7pPr marL="2468589" indent="0">
              <a:buNone/>
              <a:defRPr sz="1481" b="1"/>
            </a:lvl7pPr>
            <a:lvl8pPr marL="2880018" indent="0">
              <a:buNone/>
              <a:defRPr sz="1481" b="1"/>
            </a:lvl8pPr>
            <a:lvl9pPr marL="3291448" indent="0">
              <a:buNone/>
              <a:defRPr sz="1481" b="1"/>
            </a:lvl9pPr>
          </a:lstStyle>
          <a:p>
            <a:pPr lvl="0"/>
            <a:r>
              <a:rPr lang="en-US"/>
              <a:t>Click to edit Master text styles</a:t>
            </a:r>
          </a:p>
        </p:txBody>
      </p:sp>
      <p:sp>
        <p:nvSpPr>
          <p:cNvPr id="6" name="Content Placeholder 5"/>
          <p:cNvSpPr>
            <a:spLocks noGrp="1"/>
          </p:cNvSpPr>
          <p:nvPr>
            <p:ph sz="quarter" idx="4"/>
          </p:nvPr>
        </p:nvSpPr>
        <p:spPr>
          <a:xfrm>
            <a:off x="5898447" y="2013602"/>
            <a:ext cx="5132412" cy="3658286"/>
          </a:xfrm>
        </p:spPr>
        <p:txBody>
          <a:bodyPr/>
          <a:lstStyle>
            <a:lvl1pPr>
              <a:defRPr sz="2222"/>
            </a:lvl1pPr>
            <a:lvl2pPr>
              <a:defRPr sz="1852"/>
            </a:lvl2pPr>
            <a:lvl3pPr>
              <a:defRPr sz="1666"/>
            </a:lvl3pPr>
            <a:lvl4pPr>
              <a:defRPr sz="1481"/>
            </a:lvl4pPr>
            <a:lvl5pPr>
              <a:defRPr sz="1481"/>
            </a:lvl5pPr>
            <a:lvl6pPr>
              <a:defRPr sz="1481"/>
            </a:lvl6pPr>
            <a:lvl7pPr>
              <a:defRPr sz="1481"/>
            </a:lvl7pPr>
            <a:lvl8pPr>
              <a:defRPr sz="1481"/>
            </a:lvl8pPr>
            <a:lvl9pPr>
              <a:defRPr sz="148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C80DF9D-1AF8-4BA4-86CB-9A5DE40321E7}" type="datetimeFigureOut">
              <a:rPr kumimoji="0" lang="en-US" sz="1111"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6/27/2022</a:t>
            </a:fld>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9B1AC5-5CAD-4074-8AEB-0F5B1196906C}" type="slidenum">
              <a:rPr kumimoji="0" lang="en-US" sz="1111"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43876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C80DF9D-1AF8-4BA4-86CB-9A5DE40321E7}" type="datetimeFigureOut">
              <a:rPr kumimoji="0" lang="en-US" sz="1111"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6/27/2022</a:t>
            </a:fld>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9B1AC5-5CAD-4074-8AEB-0F5B1196906C}" type="slidenum">
              <a:rPr kumimoji="0" lang="en-US" sz="1111"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789519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C80DF9D-1AF8-4BA4-86CB-9A5DE40321E7}" type="datetimeFigureOut">
              <a:rPr kumimoji="0" lang="en-US" sz="1111"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6/27/2022</a:t>
            </a:fld>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9B1AC5-5CAD-4074-8AEB-0F5B1196906C}" type="slidenum">
              <a:rPr kumimoji="0" lang="en-US" sz="1111"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97346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0804" y="252802"/>
            <a:ext cx="3820080" cy="1075880"/>
          </a:xfrm>
        </p:spPr>
        <p:txBody>
          <a:bodyPr anchor="b"/>
          <a:lstStyle>
            <a:lvl1pPr algn="l">
              <a:defRPr sz="1852" b="1"/>
            </a:lvl1pPr>
          </a:lstStyle>
          <a:p>
            <a:r>
              <a:rPr lang="en-US"/>
              <a:t>Click to edit Master title style</a:t>
            </a:r>
          </a:p>
        </p:txBody>
      </p:sp>
      <p:sp>
        <p:nvSpPr>
          <p:cNvPr id="3" name="Content Placeholder 2"/>
          <p:cNvSpPr>
            <a:spLocks noGrp="1"/>
          </p:cNvSpPr>
          <p:nvPr>
            <p:ph idx="1"/>
          </p:nvPr>
        </p:nvSpPr>
        <p:spPr>
          <a:xfrm>
            <a:off x="4539750" y="252805"/>
            <a:ext cx="6491111" cy="5419085"/>
          </a:xfrm>
        </p:spPr>
        <p:txBody>
          <a:bodyPr/>
          <a:lstStyle>
            <a:lvl1pPr>
              <a:defRPr sz="2963"/>
            </a:lvl1pPr>
            <a:lvl2pPr>
              <a:defRPr sz="2592"/>
            </a:lvl2pPr>
            <a:lvl3pPr>
              <a:defRPr sz="2222"/>
            </a:lvl3pPr>
            <a:lvl4pPr>
              <a:defRPr sz="1852"/>
            </a:lvl4pPr>
            <a:lvl5pPr>
              <a:defRPr sz="1852"/>
            </a:lvl5pPr>
            <a:lvl6pPr>
              <a:defRPr sz="1852"/>
            </a:lvl6pPr>
            <a:lvl7pPr>
              <a:defRPr sz="1852"/>
            </a:lvl7pPr>
            <a:lvl8pPr>
              <a:defRPr sz="1852"/>
            </a:lvl8pPr>
            <a:lvl9pPr>
              <a:defRPr sz="185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80804" y="1328685"/>
            <a:ext cx="3820080" cy="4343205"/>
          </a:xfrm>
        </p:spPr>
        <p:txBody>
          <a:bodyPr/>
          <a:lstStyle>
            <a:lvl1pPr marL="0" indent="0">
              <a:buNone/>
              <a:defRPr sz="1296"/>
            </a:lvl1pPr>
            <a:lvl2pPr marL="411435" indent="0">
              <a:buNone/>
              <a:defRPr sz="1111"/>
            </a:lvl2pPr>
            <a:lvl3pPr marL="822865" indent="0">
              <a:buNone/>
              <a:defRPr sz="926"/>
            </a:lvl3pPr>
            <a:lvl4pPr marL="1234296" indent="0">
              <a:buNone/>
              <a:defRPr sz="833"/>
            </a:lvl4pPr>
            <a:lvl5pPr marL="1645734" indent="0">
              <a:buNone/>
              <a:defRPr sz="833"/>
            </a:lvl5pPr>
            <a:lvl6pPr marL="2057156" indent="0">
              <a:buNone/>
              <a:defRPr sz="833"/>
            </a:lvl6pPr>
            <a:lvl7pPr marL="2468589" indent="0">
              <a:buNone/>
              <a:defRPr sz="833"/>
            </a:lvl7pPr>
            <a:lvl8pPr marL="2880018" indent="0">
              <a:buNone/>
              <a:defRPr sz="833"/>
            </a:lvl8pPr>
            <a:lvl9pPr marL="3291448" indent="0">
              <a:buNone/>
              <a:defRPr sz="833"/>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C80DF9D-1AF8-4BA4-86CB-9A5DE40321E7}" type="datetimeFigureOut">
              <a:rPr kumimoji="0" lang="en-US" sz="1111"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6/27/2022</a:t>
            </a:fld>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9B1AC5-5CAD-4074-8AEB-0F5B1196906C}" type="slidenum">
              <a:rPr kumimoji="0" lang="en-US" sz="1111"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53335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75924" y="4444620"/>
            <a:ext cx="6966857" cy="524712"/>
          </a:xfrm>
        </p:spPr>
        <p:txBody>
          <a:bodyPr anchor="b"/>
          <a:lstStyle>
            <a:lvl1pPr algn="l">
              <a:defRPr sz="1852" b="1"/>
            </a:lvl1pPr>
          </a:lstStyle>
          <a:p>
            <a:r>
              <a:rPr lang="en-US"/>
              <a:t>Click to edit Master title style</a:t>
            </a:r>
          </a:p>
        </p:txBody>
      </p:sp>
      <p:sp>
        <p:nvSpPr>
          <p:cNvPr id="3" name="Picture Placeholder 2"/>
          <p:cNvSpPr>
            <a:spLocks noGrp="1"/>
          </p:cNvSpPr>
          <p:nvPr>
            <p:ph type="pic" idx="1"/>
          </p:nvPr>
        </p:nvSpPr>
        <p:spPr>
          <a:xfrm>
            <a:off x="2275924" y="567340"/>
            <a:ext cx="6966857" cy="3809673"/>
          </a:xfrm>
        </p:spPr>
        <p:txBody>
          <a:bodyPr/>
          <a:lstStyle>
            <a:lvl1pPr marL="0" indent="0">
              <a:buNone/>
              <a:defRPr sz="2963"/>
            </a:lvl1pPr>
            <a:lvl2pPr marL="411435" indent="0">
              <a:buNone/>
              <a:defRPr sz="2592"/>
            </a:lvl2pPr>
            <a:lvl3pPr marL="822865" indent="0">
              <a:buNone/>
              <a:defRPr sz="2222"/>
            </a:lvl3pPr>
            <a:lvl4pPr marL="1234296" indent="0">
              <a:buNone/>
              <a:defRPr sz="1852"/>
            </a:lvl4pPr>
            <a:lvl5pPr marL="1645734" indent="0">
              <a:buNone/>
              <a:defRPr sz="1852"/>
            </a:lvl5pPr>
            <a:lvl6pPr marL="2057156" indent="0">
              <a:buNone/>
              <a:defRPr sz="1852"/>
            </a:lvl6pPr>
            <a:lvl7pPr marL="2468589" indent="0">
              <a:buNone/>
              <a:defRPr sz="1852"/>
            </a:lvl7pPr>
            <a:lvl8pPr marL="2880018" indent="0">
              <a:buNone/>
              <a:defRPr sz="1852"/>
            </a:lvl8pPr>
            <a:lvl9pPr marL="3291448" indent="0">
              <a:buNone/>
              <a:defRPr sz="1852"/>
            </a:lvl9pPr>
          </a:lstStyle>
          <a:p>
            <a:endParaRPr lang="en-US"/>
          </a:p>
        </p:txBody>
      </p:sp>
      <p:sp>
        <p:nvSpPr>
          <p:cNvPr id="4" name="Text Placeholder 3"/>
          <p:cNvSpPr>
            <a:spLocks noGrp="1"/>
          </p:cNvSpPr>
          <p:nvPr>
            <p:ph type="body" sz="half" idx="2"/>
          </p:nvPr>
        </p:nvSpPr>
        <p:spPr>
          <a:xfrm>
            <a:off x="2275924" y="4969333"/>
            <a:ext cx="6966857" cy="745179"/>
          </a:xfrm>
        </p:spPr>
        <p:txBody>
          <a:bodyPr/>
          <a:lstStyle>
            <a:lvl1pPr marL="0" indent="0">
              <a:buNone/>
              <a:defRPr sz="1296"/>
            </a:lvl1pPr>
            <a:lvl2pPr marL="411435" indent="0">
              <a:buNone/>
              <a:defRPr sz="1111"/>
            </a:lvl2pPr>
            <a:lvl3pPr marL="822865" indent="0">
              <a:buNone/>
              <a:defRPr sz="926"/>
            </a:lvl3pPr>
            <a:lvl4pPr marL="1234296" indent="0">
              <a:buNone/>
              <a:defRPr sz="833"/>
            </a:lvl4pPr>
            <a:lvl5pPr marL="1645734" indent="0">
              <a:buNone/>
              <a:defRPr sz="833"/>
            </a:lvl5pPr>
            <a:lvl6pPr marL="2057156" indent="0">
              <a:buNone/>
              <a:defRPr sz="833"/>
            </a:lvl6pPr>
            <a:lvl7pPr marL="2468589" indent="0">
              <a:buNone/>
              <a:defRPr sz="833"/>
            </a:lvl7pPr>
            <a:lvl8pPr marL="2880018" indent="0">
              <a:buNone/>
              <a:defRPr sz="833"/>
            </a:lvl8pPr>
            <a:lvl9pPr marL="3291448" indent="0">
              <a:buNone/>
              <a:defRPr sz="833"/>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C80DF9D-1AF8-4BA4-86CB-9A5DE40321E7}" type="datetimeFigureOut">
              <a:rPr kumimoji="0" lang="en-US" sz="1111"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6/27/2022</a:t>
            </a:fld>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9B1AC5-5CAD-4074-8AEB-0F5B1196906C}" type="slidenum">
              <a:rPr kumimoji="0" lang="en-US" sz="1111"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17874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0785" y="254273"/>
            <a:ext cx="10450287" cy="1058243"/>
          </a:xfrm>
          <a:prstGeom prst="rect">
            <a:avLst/>
          </a:prstGeom>
        </p:spPr>
        <p:txBody>
          <a:bodyPr vert="horz" lIns="88875" tIns="44437" rIns="88875" bIns="44437" rtlCol="0" anchor="ctr">
            <a:normAutofit/>
          </a:bodyPr>
          <a:lstStyle/>
          <a:p>
            <a:r>
              <a:rPr lang="en-US"/>
              <a:t>Click to edit Master title style</a:t>
            </a:r>
          </a:p>
        </p:txBody>
      </p:sp>
      <p:sp>
        <p:nvSpPr>
          <p:cNvPr id="3" name="Text Placeholder 2"/>
          <p:cNvSpPr>
            <a:spLocks noGrp="1"/>
          </p:cNvSpPr>
          <p:nvPr>
            <p:ph type="body" idx="1"/>
          </p:nvPr>
        </p:nvSpPr>
        <p:spPr>
          <a:xfrm>
            <a:off x="580785" y="1481765"/>
            <a:ext cx="10450287" cy="4190347"/>
          </a:xfrm>
          <a:prstGeom prst="rect">
            <a:avLst/>
          </a:prstGeom>
        </p:spPr>
        <p:txBody>
          <a:bodyPr vert="horz" lIns="88875" tIns="44437" rIns="88875" bIns="4443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80572" y="5885229"/>
            <a:ext cx="2709333" cy="338050"/>
          </a:xfrm>
          <a:prstGeom prst="rect">
            <a:avLst/>
          </a:prstGeom>
        </p:spPr>
        <p:txBody>
          <a:bodyPr vert="horz" lIns="88875" tIns="44437" rIns="88875" bIns="44437" rtlCol="0" anchor="ctr"/>
          <a:lstStyle>
            <a:lvl1pPr algn="l">
              <a:defRPr sz="1111">
                <a:solidFill>
                  <a:schemeClr val="tx1">
                    <a:tint val="75000"/>
                  </a:schemeClr>
                </a:solidFill>
              </a:defRPr>
            </a:lvl1pPr>
          </a:lstStyle>
          <a:p>
            <a:pPr marL="0" marR="0" lvl="0" indent="0" algn="l" defTabSz="822865" rtl="0" eaLnBrk="1" fontAlgn="auto" latinLnBrk="0" hangingPunct="1">
              <a:lnSpc>
                <a:spcPct val="100000"/>
              </a:lnSpc>
              <a:spcBef>
                <a:spcPts val="0"/>
              </a:spcBef>
              <a:spcAft>
                <a:spcPts val="0"/>
              </a:spcAft>
              <a:buClrTx/>
              <a:buSzTx/>
              <a:buFontTx/>
              <a:buNone/>
              <a:tabLst/>
              <a:defRPr/>
            </a:pPr>
            <a:fld id="{CC80DF9D-1AF8-4BA4-86CB-9A5DE40321E7}" type="datetimeFigureOut">
              <a:rPr kumimoji="0" lang="en-US" sz="1111"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822865" rtl="0" eaLnBrk="1" fontAlgn="auto" latinLnBrk="0" hangingPunct="1">
                <a:lnSpc>
                  <a:spcPct val="100000"/>
                </a:lnSpc>
                <a:spcBef>
                  <a:spcPts val="0"/>
                </a:spcBef>
                <a:spcAft>
                  <a:spcPts val="0"/>
                </a:spcAft>
                <a:buClrTx/>
                <a:buSzTx/>
                <a:buFontTx/>
                <a:buNone/>
                <a:tabLst/>
                <a:defRPr/>
              </a:pPr>
              <a:t>6/27/2022</a:t>
            </a:fld>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967240" y="5885229"/>
            <a:ext cx="3676952" cy="338050"/>
          </a:xfrm>
          <a:prstGeom prst="rect">
            <a:avLst/>
          </a:prstGeom>
        </p:spPr>
        <p:txBody>
          <a:bodyPr vert="horz" lIns="88875" tIns="44437" rIns="88875" bIns="44437" rtlCol="0" anchor="ctr"/>
          <a:lstStyle>
            <a:lvl1pPr algn="ctr">
              <a:defRPr sz="1111">
                <a:solidFill>
                  <a:schemeClr val="tx1">
                    <a:tint val="75000"/>
                  </a:schemeClr>
                </a:solidFill>
              </a:defRPr>
            </a:lvl1pPr>
          </a:lstStyle>
          <a:p>
            <a:pPr marL="0" marR="0" lvl="0" indent="0" algn="ctr" defTabSz="822865" rtl="0" eaLnBrk="1" fontAlgn="auto" latinLnBrk="0" hangingPunct="1">
              <a:lnSpc>
                <a:spcPct val="100000"/>
              </a:lnSpc>
              <a:spcBef>
                <a:spcPts val="0"/>
              </a:spcBef>
              <a:spcAft>
                <a:spcPts val="0"/>
              </a:spcAft>
              <a:buClrTx/>
              <a:buSzTx/>
              <a:buFontTx/>
              <a:buNone/>
              <a:tabLst/>
              <a:defRPr/>
            </a:pPr>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8321524" y="5885229"/>
            <a:ext cx="2709333" cy="338050"/>
          </a:xfrm>
          <a:prstGeom prst="rect">
            <a:avLst/>
          </a:prstGeom>
        </p:spPr>
        <p:txBody>
          <a:bodyPr vert="horz" lIns="88875" tIns="44437" rIns="88875" bIns="44437" rtlCol="0" anchor="ctr"/>
          <a:lstStyle>
            <a:lvl1pPr algn="r">
              <a:defRPr sz="1111">
                <a:solidFill>
                  <a:schemeClr val="tx1">
                    <a:tint val="75000"/>
                  </a:schemeClr>
                </a:solidFill>
              </a:defRPr>
            </a:lvl1pPr>
          </a:lstStyle>
          <a:p>
            <a:pPr marL="0" marR="0" lvl="0" indent="0" algn="r" defTabSz="822865" rtl="0" eaLnBrk="1" fontAlgn="auto" latinLnBrk="0" hangingPunct="1">
              <a:lnSpc>
                <a:spcPct val="100000"/>
              </a:lnSpc>
              <a:spcBef>
                <a:spcPts val="0"/>
              </a:spcBef>
              <a:spcAft>
                <a:spcPts val="0"/>
              </a:spcAft>
              <a:buClrTx/>
              <a:buSzTx/>
              <a:buFontTx/>
              <a:buNone/>
              <a:tabLst/>
              <a:defRPr/>
            </a:pPr>
            <a:fld id="{B29B1AC5-5CAD-4074-8AEB-0F5B1196906C}" type="slidenum">
              <a:rPr kumimoji="0" lang="en-US" sz="1111"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822865" rtl="0" eaLnBrk="1" fontAlgn="auto" latinLnBrk="0" hangingPunct="1">
                <a:lnSpc>
                  <a:spcPct val="100000"/>
                </a:lnSpc>
                <a:spcBef>
                  <a:spcPts val="0"/>
                </a:spcBef>
                <a:spcAft>
                  <a:spcPts val="0"/>
                </a:spcAft>
                <a:buClrTx/>
                <a:buSzTx/>
                <a:buFontTx/>
                <a:buNone/>
                <a:tabLst/>
                <a:defRPr/>
              </a:pPr>
              <a:t>‹#›</a:t>
            </a:fld>
            <a:endParaRPr kumimoji="0" lang="en-US" sz="1111"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719324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822865" rtl="0" eaLnBrk="1" latinLnBrk="0" hangingPunct="1">
        <a:spcBef>
          <a:spcPct val="0"/>
        </a:spcBef>
        <a:buNone/>
        <a:defRPr sz="4074" kern="1200">
          <a:solidFill>
            <a:schemeClr val="tx1"/>
          </a:solidFill>
          <a:latin typeface="+mj-lt"/>
          <a:ea typeface="+mj-ea"/>
          <a:cs typeface="+mj-cs"/>
        </a:defRPr>
      </a:lvl1pPr>
    </p:titleStyle>
    <p:bodyStyle>
      <a:lvl1pPr marL="308578" indent="-308578" algn="l" defTabSz="822865" rtl="0" eaLnBrk="1" latinLnBrk="0" hangingPunct="1">
        <a:spcBef>
          <a:spcPct val="20000"/>
        </a:spcBef>
        <a:buFont typeface="Arial" pitchFamily="34" charset="0"/>
        <a:buChar char="•"/>
        <a:defRPr sz="2963" kern="1200">
          <a:solidFill>
            <a:schemeClr val="tx1"/>
          </a:solidFill>
          <a:latin typeface="+mn-lt"/>
          <a:ea typeface="+mn-ea"/>
          <a:cs typeface="+mn-cs"/>
        </a:defRPr>
      </a:lvl1pPr>
      <a:lvl2pPr marL="668572" indent="-257170" algn="l" defTabSz="822865" rtl="0" eaLnBrk="1" latinLnBrk="0" hangingPunct="1">
        <a:spcBef>
          <a:spcPct val="20000"/>
        </a:spcBef>
        <a:buFont typeface="Arial" pitchFamily="34" charset="0"/>
        <a:buChar char="–"/>
        <a:defRPr sz="2592" kern="1200">
          <a:solidFill>
            <a:schemeClr val="tx1"/>
          </a:solidFill>
          <a:latin typeface="+mn-lt"/>
          <a:ea typeface="+mn-ea"/>
          <a:cs typeface="+mn-cs"/>
        </a:defRPr>
      </a:lvl2pPr>
      <a:lvl3pPr marL="1028575" indent="-205713" algn="l" defTabSz="822865" rtl="0" eaLnBrk="1" latinLnBrk="0" hangingPunct="1">
        <a:spcBef>
          <a:spcPct val="20000"/>
        </a:spcBef>
        <a:buFont typeface="Arial" pitchFamily="34" charset="0"/>
        <a:buChar char="•"/>
        <a:defRPr sz="2222" kern="1200">
          <a:solidFill>
            <a:schemeClr val="tx1"/>
          </a:solidFill>
          <a:latin typeface="+mn-lt"/>
          <a:ea typeface="+mn-ea"/>
          <a:cs typeface="+mn-cs"/>
        </a:defRPr>
      </a:lvl3pPr>
      <a:lvl4pPr marL="1440012" indent="-205713" algn="l" defTabSz="822865" rtl="0" eaLnBrk="1" latinLnBrk="0" hangingPunct="1">
        <a:spcBef>
          <a:spcPct val="20000"/>
        </a:spcBef>
        <a:buFont typeface="Arial" pitchFamily="34" charset="0"/>
        <a:buChar char="–"/>
        <a:defRPr sz="1852" kern="1200">
          <a:solidFill>
            <a:schemeClr val="tx1"/>
          </a:solidFill>
          <a:latin typeface="+mn-lt"/>
          <a:ea typeface="+mn-ea"/>
          <a:cs typeface="+mn-cs"/>
        </a:defRPr>
      </a:lvl4pPr>
      <a:lvl5pPr marL="1851435" indent="-205713" algn="l" defTabSz="822865" rtl="0" eaLnBrk="1" latinLnBrk="0" hangingPunct="1">
        <a:spcBef>
          <a:spcPct val="20000"/>
        </a:spcBef>
        <a:buFont typeface="Arial" pitchFamily="34" charset="0"/>
        <a:buChar char="»"/>
        <a:defRPr sz="1852" kern="1200">
          <a:solidFill>
            <a:schemeClr val="tx1"/>
          </a:solidFill>
          <a:latin typeface="+mn-lt"/>
          <a:ea typeface="+mn-ea"/>
          <a:cs typeface="+mn-cs"/>
        </a:defRPr>
      </a:lvl5pPr>
      <a:lvl6pPr marL="2262871" indent="-205713" algn="l" defTabSz="822865" rtl="0" eaLnBrk="1" latinLnBrk="0" hangingPunct="1">
        <a:spcBef>
          <a:spcPct val="20000"/>
        </a:spcBef>
        <a:buFont typeface="Arial" pitchFamily="34" charset="0"/>
        <a:buChar char="•"/>
        <a:defRPr sz="1852" kern="1200">
          <a:solidFill>
            <a:schemeClr val="tx1"/>
          </a:solidFill>
          <a:latin typeface="+mn-lt"/>
          <a:ea typeface="+mn-ea"/>
          <a:cs typeface="+mn-cs"/>
        </a:defRPr>
      </a:lvl6pPr>
      <a:lvl7pPr marL="2674287" indent="-205713" algn="l" defTabSz="822865" rtl="0" eaLnBrk="1" latinLnBrk="0" hangingPunct="1">
        <a:spcBef>
          <a:spcPct val="20000"/>
        </a:spcBef>
        <a:buFont typeface="Arial" pitchFamily="34" charset="0"/>
        <a:buChar char="•"/>
        <a:defRPr sz="1852" kern="1200">
          <a:solidFill>
            <a:schemeClr val="tx1"/>
          </a:solidFill>
          <a:latin typeface="+mn-lt"/>
          <a:ea typeface="+mn-ea"/>
          <a:cs typeface="+mn-cs"/>
        </a:defRPr>
      </a:lvl7pPr>
      <a:lvl8pPr marL="3085734" indent="-205713" algn="l" defTabSz="822865" rtl="0" eaLnBrk="1" latinLnBrk="0" hangingPunct="1">
        <a:spcBef>
          <a:spcPct val="20000"/>
        </a:spcBef>
        <a:buFont typeface="Arial" pitchFamily="34" charset="0"/>
        <a:buChar char="•"/>
        <a:defRPr sz="1852" kern="1200">
          <a:solidFill>
            <a:schemeClr val="tx1"/>
          </a:solidFill>
          <a:latin typeface="+mn-lt"/>
          <a:ea typeface="+mn-ea"/>
          <a:cs typeface="+mn-cs"/>
        </a:defRPr>
      </a:lvl8pPr>
      <a:lvl9pPr marL="3497175" indent="-205713" algn="l" defTabSz="822865" rtl="0" eaLnBrk="1" latinLnBrk="0" hangingPunct="1">
        <a:spcBef>
          <a:spcPct val="20000"/>
        </a:spcBef>
        <a:buFont typeface="Arial" pitchFamily="34" charset="0"/>
        <a:buChar char="•"/>
        <a:defRPr sz="1852" kern="1200">
          <a:solidFill>
            <a:schemeClr val="tx1"/>
          </a:solidFill>
          <a:latin typeface="+mn-lt"/>
          <a:ea typeface="+mn-ea"/>
          <a:cs typeface="+mn-cs"/>
        </a:defRPr>
      </a:lvl9pPr>
    </p:bodyStyle>
    <p:otherStyle>
      <a:defPPr>
        <a:defRPr lang="en-US"/>
      </a:defPPr>
      <a:lvl1pPr marL="0" algn="l" defTabSz="822865" rtl="0" eaLnBrk="1" latinLnBrk="0" hangingPunct="1">
        <a:defRPr sz="1666" kern="1200">
          <a:solidFill>
            <a:schemeClr val="tx1"/>
          </a:solidFill>
          <a:latin typeface="+mn-lt"/>
          <a:ea typeface="+mn-ea"/>
          <a:cs typeface="+mn-cs"/>
        </a:defRPr>
      </a:lvl1pPr>
      <a:lvl2pPr marL="411435" algn="l" defTabSz="822865" rtl="0" eaLnBrk="1" latinLnBrk="0" hangingPunct="1">
        <a:defRPr sz="1666" kern="1200">
          <a:solidFill>
            <a:schemeClr val="tx1"/>
          </a:solidFill>
          <a:latin typeface="+mn-lt"/>
          <a:ea typeface="+mn-ea"/>
          <a:cs typeface="+mn-cs"/>
        </a:defRPr>
      </a:lvl2pPr>
      <a:lvl3pPr marL="822865" algn="l" defTabSz="822865" rtl="0" eaLnBrk="1" latinLnBrk="0" hangingPunct="1">
        <a:defRPr sz="1666" kern="1200">
          <a:solidFill>
            <a:schemeClr val="tx1"/>
          </a:solidFill>
          <a:latin typeface="+mn-lt"/>
          <a:ea typeface="+mn-ea"/>
          <a:cs typeface="+mn-cs"/>
        </a:defRPr>
      </a:lvl3pPr>
      <a:lvl4pPr marL="1234296" algn="l" defTabSz="822865" rtl="0" eaLnBrk="1" latinLnBrk="0" hangingPunct="1">
        <a:defRPr sz="1666" kern="1200">
          <a:solidFill>
            <a:schemeClr val="tx1"/>
          </a:solidFill>
          <a:latin typeface="+mn-lt"/>
          <a:ea typeface="+mn-ea"/>
          <a:cs typeface="+mn-cs"/>
        </a:defRPr>
      </a:lvl4pPr>
      <a:lvl5pPr marL="1645734" algn="l" defTabSz="822865" rtl="0" eaLnBrk="1" latinLnBrk="0" hangingPunct="1">
        <a:defRPr sz="1666" kern="1200">
          <a:solidFill>
            <a:schemeClr val="tx1"/>
          </a:solidFill>
          <a:latin typeface="+mn-lt"/>
          <a:ea typeface="+mn-ea"/>
          <a:cs typeface="+mn-cs"/>
        </a:defRPr>
      </a:lvl5pPr>
      <a:lvl6pPr marL="2057156" algn="l" defTabSz="822865" rtl="0" eaLnBrk="1" latinLnBrk="0" hangingPunct="1">
        <a:defRPr sz="1666" kern="1200">
          <a:solidFill>
            <a:schemeClr val="tx1"/>
          </a:solidFill>
          <a:latin typeface="+mn-lt"/>
          <a:ea typeface="+mn-ea"/>
          <a:cs typeface="+mn-cs"/>
        </a:defRPr>
      </a:lvl6pPr>
      <a:lvl7pPr marL="2468589" algn="l" defTabSz="822865" rtl="0" eaLnBrk="1" latinLnBrk="0" hangingPunct="1">
        <a:defRPr sz="1666" kern="1200">
          <a:solidFill>
            <a:schemeClr val="tx1"/>
          </a:solidFill>
          <a:latin typeface="+mn-lt"/>
          <a:ea typeface="+mn-ea"/>
          <a:cs typeface="+mn-cs"/>
        </a:defRPr>
      </a:lvl7pPr>
      <a:lvl8pPr marL="2880018" algn="l" defTabSz="822865" rtl="0" eaLnBrk="1" latinLnBrk="0" hangingPunct="1">
        <a:defRPr sz="1666" kern="1200">
          <a:solidFill>
            <a:schemeClr val="tx1"/>
          </a:solidFill>
          <a:latin typeface="+mn-lt"/>
          <a:ea typeface="+mn-ea"/>
          <a:cs typeface="+mn-cs"/>
        </a:defRPr>
      </a:lvl8pPr>
      <a:lvl9pPr marL="3291448" algn="l" defTabSz="822865" rtl="0" eaLnBrk="1" latinLnBrk="0" hangingPunct="1">
        <a:defRPr sz="166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D00FDC8D-E31E-4478-B9CD-64E8D6D14B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F90B58B3-E4E7-4733-A3C8-BF03E195345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89497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81057" y="170104"/>
            <a:ext cx="5106441" cy="2416193"/>
          </a:xfrm>
        </p:spPr>
        <p:txBody>
          <a:bodyPr>
            <a:noAutofit/>
          </a:bodyPr>
          <a:lstStyle/>
          <a:p>
            <a:pPr rtl="1"/>
            <a:r>
              <a:rPr lang="he-IL" sz="2407" dirty="0">
                <a:solidFill>
                  <a:srgbClr val="FFC000"/>
                </a:solidFill>
              </a:rPr>
              <a:t>שי שן-אור</a:t>
            </a:r>
            <a:endParaRPr lang="en-US" sz="2407" dirty="0">
              <a:solidFill>
                <a:srgbClr val="FFC000"/>
              </a:solidFill>
            </a:endParaRPr>
          </a:p>
          <a:p>
            <a:pPr rtl="1"/>
            <a:r>
              <a:rPr lang="he-IL" sz="2222" dirty="0">
                <a:solidFill>
                  <a:srgbClr val="FFC000"/>
                </a:solidFill>
              </a:rPr>
              <a:t>המחלקה לאימונולוגיה</a:t>
            </a:r>
          </a:p>
          <a:p>
            <a:pPr rtl="1"/>
            <a:r>
              <a:rPr lang="he-IL" sz="2222" dirty="0">
                <a:solidFill>
                  <a:srgbClr val="FFC000"/>
                </a:solidFill>
              </a:rPr>
              <a:t>  הפקולטה לרפואה ע"ש רפפורט</a:t>
            </a:r>
            <a:endParaRPr lang="en-US" sz="2222" dirty="0">
              <a:solidFill>
                <a:srgbClr val="FFC000"/>
              </a:solidFill>
            </a:endParaRPr>
          </a:p>
          <a:p>
            <a:pPr rtl="1"/>
            <a:r>
              <a:rPr lang="he-IL" sz="2222" dirty="0">
                <a:solidFill>
                  <a:srgbClr val="FFC000"/>
                </a:solidFill>
              </a:rPr>
              <a:t>הטכניון</a:t>
            </a:r>
            <a:endParaRPr lang="en-US" sz="2222" dirty="0">
              <a:solidFill>
                <a:srgbClr val="FFC000"/>
              </a:solidFill>
            </a:endParaRPr>
          </a:p>
          <a:p>
            <a:pPr rtl="1"/>
            <a:r>
              <a:rPr lang="en-US" sz="2407" dirty="0">
                <a:solidFill>
                  <a:schemeClr val="bg1"/>
                </a:solidFill>
              </a:rPr>
              <a:t>shenorr@technion.ac.il</a:t>
            </a:r>
          </a:p>
          <a:p>
            <a:pPr rtl="1"/>
            <a:endParaRPr lang="en-US" sz="2407" dirty="0">
              <a:solidFill>
                <a:srgbClr val="FFFF00"/>
              </a:solidFill>
            </a:endParaRPr>
          </a:p>
          <a:p>
            <a:pPr rtl="1"/>
            <a:r>
              <a:rPr lang="he-IL" sz="2407" dirty="0">
                <a:solidFill>
                  <a:schemeClr val="bg1"/>
                </a:solidFill>
              </a:rPr>
              <a:t>המעבדה לאימונולוגיה מערכתית</a:t>
            </a:r>
          </a:p>
          <a:p>
            <a:pPr rtl="1"/>
            <a:r>
              <a:rPr lang="he-IL" sz="2407" dirty="0">
                <a:solidFill>
                  <a:schemeClr val="bg1"/>
                </a:solidFill>
              </a:rPr>
              <a:t> ורפואה מותאמת אישית</a:t>
            </a:r>
            <a:endParaRPr lang="en-US" sz="2407" dirty="0">
              <a:solidFill>
                <a:schemeClr val="bg1"/>
              </a:solidFill>
            </a:endParaRPr>
          </a:p>
          <a:p>
            <a:pPr rtl="1"/>
            <a:endParaRPr lang="en-US" sz="2407" dirty="0">
              <a:solidFill>
                <a:srgbClr val="FFC000"/>
              </a:solidFill>
            </a:endParaRPr>
          </a:p>
        </p:txBody>
      </p:sp>
      <p:sp>
        <p:nvSpPr>
          <p:cNvPr id="7" name="Subtitle 2"/>
          <p:cNvSpPr txBox="1">
            <a:spLocks/>
          </p:cNvSpPr>
          <p:nvPr/>
        </p:nvSpPr>
        <p:spPr>
          <a:xfrm>
            <a:off x="1580832" y="5538138"/>
            <a:ext cx="6843302" cy="1622639"/>
          </a:xfrm>
          <a:prstGeom prst="rect">
            <a:avLst/>
          </a:prstGeom>
        </p:spPr>
        <p:txBody>
          <a:bodyPr vert="horz" lIns="82285" tIns="41142" rIns="82285" bIns="41142" rtlCol="0">
            <a:normAutofit/>
          </a:bodyPr>
          <a:lstStyle/>
          <a:p>
            <a:pPr marL="0" marR="0" lvl="0" indent="0" algn="l" defTabSz="822769" rtl="0" eaLnBrk="1" fontAlgn="auto" latinLnBrk="0" hangingPunct="1">
              <a:lnSpc>
                <a:spcPct val="100000"/>
              </a:lnSpc>
              <a:spcBef>
                <a:spcPct val="20000"/>
              </a:spcBef>
              <a:spcAft>
                <a:spcPts val="0"/>
              </a:spcAft>
              <a:buClrTx/>
              <a:buSzTx/>
              <a:buFontTx/>
              <a:buNone/>
              <a:tabLst/>
              <a:defRPr/>
            </a:pPr>
            <a:endParaRPr kumimoji="0" lang="en-US" sz="1852" b="0" i="1" u="none" strike="noStrike" kern="1200" cap="none" spc="0" normalizeH="0" baseline="0" noProof="0" dirty="0">
              <a:ln>
                <a:noFill/>
              </a:ln>
              <a:solidFill>
                <a:srgbClr val="FFFF00"/>
              </a:solidFill>
              <a:effectLst/>
              <a:uLnTx/>
              <a:uFillTx/>
              <a:latin typeface="Calibri"/>
              <a:ea typeface="+mn-ea"/>
              <a:cs typeface="+mn-cs"/>
            </a:endParaRPr>
          </a:p>
        </p:txBody>
      </p:sp>
      <p:sp>
        <p:nvSpPr>
          <p:cNvPr id="4" name="Rectangle 3"/>
          <p:cNvSpPr/>
          <p:nvPr/>
        </p:nvSpPr>
        <p:spPr>
          <a:xfrm>
            <a:off x="262874" y="4235599"/>
            <a:ext cx="5397631" cy="1754326"/>
          </a:xfrm>
          <a:prstGeom prst="rect">
            <a:avLst/>
          </a:prstGeom>
        </p:spPr>
        <p:txBody>
          <a:bodyPr wrap="non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3600" b="0" i="0" u="none" strike="noStrike" kern="1200" cap="none" spc="0" normalizeH="0" baseline="0" noProof="0" dirty="0">
                <a:ln>
                  <a:noFill/>
                </a:ln>
                <a:solidFill>
                  <a:srgbClr val="FFC000"/>
                </a:solidFill>
                <a:effectLst/>
                <a:uLnTx/>
                <a:uFillTx/>
                <a:latin typeface="Calibri"/>
                <a:ea typeface="+mn-ea"/>
                <a:cs typeface="Arial" panose="020B0604020202020204" pitchFamily="34" charset="0"/>
              </a:rPr>
              <a:t>אילוף המפלצת:</a:t>
            </a:r>
            <a:r>
              <a:rPr kumimoji="0" lang="en-US" sz="3600" b="0" i="0" u="none" strike="noStrike" kern="1200" cap="none" spc="0" normalizeH="0" baseline="0" noProof="0" dirty="0">
                <a:ln>
                  <a:noFill/>
                </a:ln>
                <a:solidFill>
                  <a:srgbClr val="FFC000"/>
                </a:solidFill>
                <a:effectLst/>
                <a:uLnTx/>
                <a:uFillTx/>
                <a:latin typeface="Calibri"/>
                <a:ea typeface="+mn-ea"/>
                <a:cs typeface="+mn-cs"/>
              </a:rPr>
              <a:t> </a:t>
            </a:r>
            <a:r>
              <a:rPr kumimoji="0" lang="he-IL" sz="3600" b="0" i="0" u="none" strike="noStrike" kern="1200" cap="none" spc="0" normalizeH="0" baseline="0" noProof="0" dirty="0">
                <a:ln>
                  <a:noFill/>
                </a:ln>
                <a:solidFill>
                  <a:srgbClr val="FFC000"/>
                </a:solidFill>
                <a:effectLst/>
                <a:uLnTx/>
                <a:uFillTx/>
                <a:latin typeface="Calibri"/>
                <a:ea typeface="+mn-ea"/>
                <a:cs typeface="Arial" panose="020B0604020202020204" pitchFamily="34" charset="0"/>
              </a:rPr>
              <a:t>מזעור ממדים</a:t>
            </a:r>
            <a:endParaRPr kumimoji="0" lang="en-US" sz="3600" b="0" i="0" u="none" strike="noStrike" kern="1200" cap="none" spc="0" normalizeH="0" baseline="0" noProof="0" dirty="0">
              <a:ln>
                <a:noFill/>
              </a:ln>
              <a:solidFill>
                <a:srgbClr val="FFC000"/>
              </a:solidFill>
              <a:effectLst/>
              <a:uLnTx/>
              <a:uFillTx/>
              <a:latin typeface="Calibri"/>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C000"/>
                </a:solidFill>
                <a:effectLst/>
                <a:uLnTx/>
                <a:uFillTx/>
                <a:latin typeface="Calibri"/>
                <a:ea typeface="+mn-ea"/>
                <a:cs typeface="+mn-cs"/>
              </a:rPr>
              <a:t>(dimensionality reduction)</a:t>
            </a:r>
          </a:p>
          <a:p>
            <a:pPr marL="0" marR="0" lvl="0" indent="0" algn="r" defTabSz="914400" rtl="1" eaLnBrk="1" fontAlgn="auto" latinLnBrk="0" hangingPunct="1">
              <a:lnSpc>
                <a:spcPct val="100000"/>
              </a:lnSpc>
              <a:spcBef>
                <a:spcPts val="0"/>
              </a:spcBef>
              <a:spcAft>
                <a:spcPts val="0"/>
              </a:spcAft>
              <a:buClrTx/>
              <a:buSzTx/>
              <a:buFontTx/>
              <a:buNone/>
              <a:tabLst/>
              <a:defRPr/>
            </a:pPr>
            <a:r>
              <a:rPr lang="he-IL" sz="3600" dirty="0">
                <a:solidFill>
                  <a:srgbClr val="FFC000"/>
                </a:solidFill>
                <a:latin typeface="Calibri"/>
                <a:cs typeface="Arial" panose="020B0604020202020204" pitchFamily="34" charset="0"/>
              </a:rPr>
              <a:t>-מוטיבציה</a:t>
            </a:r>
            <a:r>
              <a:rPr kumimoji="0" lang="he-IL" sz="3600" b="0" i="0" u="none" strike="noStrike" kern="1200" cap="none" spc="0" normalizeH="0" baseline="0" noProof="0" dirty="0">
                <a:ln>
                  <a:noFill/>
                </a:ln>
                <a:solidFill>
                  <a:srgbClr val="FFC000"/>
                </a:solidFill>
                <a:effectLst/>
                <a:uLnTx/>
                <a:uFillTx/>
                <a:latin typeface="Calibri"/>
                <a:ea typeface="+mn-ea"/>
                <a:cs typeface="Arial" panose="020B0604020202020204" pitchFamily="34" charset="0"/>
              </a:rPr>
              <a:t> </a:t>
            </a:r>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33012" r="46602"/>
          <a:stretch/>
        </p:blipFill>
        <p:spPr>
          <a:xfrm>
            <a:off x="262874" y="333191"/>
            <a:ext cx="1096416" cy="1365706"/>
          </a:xfrm>
          <a:prstGeom prst="rect">
            <a:avLst/>
          </a:prstGeom>
        </p:spPr>
      </p:pic>
      <p:pic>
        <p:nvPicPr>
          <p:cNvPr id="1026" name="Picture 2" descr="https://stephencmonahan.files.wordpress.com/2012/11/beauty-and-the-beast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6929" y="2235068"/>
            <a:ext cx="4762500" cy="3143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9685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7785463" y="6613175"/>
            <a:ext cx="4406537" cy="24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Lst>
              <a:defRPr sz="2400">
                <a:solidFill>
                  <a:srgbClr val="000000"/>
                </a:solidFill>
                <a:latin typeface="Times New Roman" panose="02020603050405020304" pitchFamily="18" charset="0"/>
                <a:cs typeface="msgothic" charset="0"/>
              </a:defRPr>
            </a:lvl1pPr>
            <a:lvl2pPr>
              <a:tabLst>
                <a:tab pos="723900" algn="l"/>
                <a:tab pos="1447800" algn="l"/>
                <a:tab pos="2171700" algn="l"/>
                <a:tab pos="2895600" algn="l"/>
                <a:tab pos="3619500" algn="l"/>
              </a:tabLst>
              <a:defRPr sz="2400">
                <a:solidFill>
                  <a:srgbClr val="000000"/>
                </a:solidFill>
                <a:latin typeface="Times New Roman" panose="02020603050405020304" pitchFamily="18" charset="0"/>
                <a:cs typeface="msgothic" charset="0"/>
              </a:defRPr>
            </a:lvl2pPr>
            <a:lvl3pPr>
              <a:tabLst>
                <a:tab pos="723900" algn="l"/>
                <a:tab pos="1447800" algn="l"/>
                <a:tab pos="2171700" algn="l"/>
                <a:tab pos="2895600" algn="l"/>
                <a:tab pos="3619500" algn="l"/>
              </a:tabLst>
              <a:defRPr sz="2400">
                <a:solidFill>
                  <a:srgbClr val="000000"/>
                </a:solidFill>
                <a:latin typeface="Times New Roman" panose="02020603050405020304" pitchFamily="18" charset="0"/>
                <a:cs typeface="msgothic" charset="0"/>
              </a:defRPr>
            </a:lvl3pPr>
            <a:lvl4pPr>
              <a:tabLst>
                <a:tab pos="723900" algn="l"/>
                <a:tab pos="1447800" algn="l"/>
                <a:tab pos="2171700" algn="l"/>
                <a:tab pos="2895600" algn="l"/>
                <a:tab pos="3619500" algn="l"/>
              </a:tabLst>
              <a:defRPr sz="2400">
                <a:solidFill>
                  <a:srgbClr val="000000"/>
                </a:solidFill>
                <a:latin typeface="Times New Roman" panose="02020603050405020304" pitchFamily="18" charset="0"/>
                <a:cs typeface="msgothic" charset="0"/>
              </a:defRPr>
            </a:lvl4pPr>
            <a:lvl5pPr>
              <a:tabLst>
                <a:tab pos="723900" algn="l"/>
                <a:tab pos="1447800" algn="l"/>
                <a:tab pos="2171700" algn="l"/>
                <a:tab pos="2895600" algn="l"/>
                <a:tab pos="3619500" algn="l"/>
              </a:tabLst>
              <a:defRPr sz="2400">
                <a:solidFill>
                  <a:srgbClr val="000000"/>
                </a:solidFill>
                <a:latin typeface="Times New Roman" panose="02020603050405020304" pitchFamily="18"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Lst>
              <a:defRPr sz="2400">
                <a:solidFill>
                  <a:srgbClr val="000000"/>
                </a:solidFill>
                <a:latin typeface="Times New Roman" panose="02020603050405020304" pitchFamily="18"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Lst>
              <a:defRPr sz="2400">
                <a:solidFill>
                  <a:srgbClr val="000000"/>
                </a:solidFill>
                <a:latin typeface="Times New Roman" panose="02020603050405020304" pitchFamily="18"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Lst>
              <a:defRPr sz="2400">
                <a:solidFill>
                  <a:srgbClr val="000000"/>
                </a:solidFill>
                <a:latin typeface="Times New Roman" panose="02020603050405020304" pitchFamily="18"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Lst>
              <a:defRPr sz="2400">
                <a:solidFill>
                  <a:srgbClr val="000000"/>
                </a:solidFill>
                <a:latin typeface="Times New Roman" panose="02020603050405020304" pitchFamily="18" charset="0"/>
                <a:cs typeface="msgothic" charset="0"/>
              </a:defRPr>
            </a:lvl9pPr>
          </a:lstStyle>
          <a:p>
            <a:r>
              <a:rPr lang="en-GB" altLang="en-US" sz="1089" b="1">
                <a:latin typeface="Arial" panose="020B0604020202020204" pitchFamily="34" charset="0"/>
              </a:rPr>
              <a:t>Kathryn C. Davidson et al. Development 2015;142:3090-3099</a:t>
            </a:r>
          </a:p>
        </p:txBody>
      </p:sp>
      <p:pic>
        <p:nvPicPr>
          <p:cNvPr id="7"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18347" b="34770"/>
          <a:stretch/>
        </p:blipFill>
        <p:spPr bwMode="auto">
          <a:xfrm>
            <a:off x="8604023" y="1134166"/>
            <a:ext cx="3544472" cy="328830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Title 3"/>
          <p:cNvSpPr>
            <a:spLocks noGrp="1"/>
          </p:cNvSpPr>
          <p:nvPr>
            <p:ph type="title"/>
          </p:nvPr>
        </p:nvSpPr>
        <p:spPr>
          <a:xfrm>
            <a:off x="1979067" y="-91512"/>
            <a:ext cx="10450287" cy="1058243"/>
          </a:xfrm>
        </p:spPr>
        <p:txBody>
          <a:bodyPr>
            <a:noAutofit/>
          </a:bodyPr>
          <a:lstStyle/>
          <a:p>
            <a:r>
              <a:rPr lang="he-IL" sz="3200" dirty="0">
                <a:cs typeface="+mn-cs"/>
              </a:rPr>
              <a:t>מה בסך הכל ביקשנו – להצליח להתמודד עם הרבה מימדים!</a:t>
            </a:r>
            <a:endParaRPr lang="en-US" sz="3200" dirty="0">
              <a:cs typeface="+mn-cs"/>
            </a:endParaRPr>
          </a:p>
        </p:txBody>
      </p:sp>
      <p:grpSp>
        <p:nvGrpSpPr>
          <p:cNvPr id="3" name="Group 2">
            <a:extLst>
              <a:ext uri="{FF2B5EF4-FFF2-40B4-BE49-F238E27FC236}">
                <a16:creationId xmlns:a16="http://schemas.microsoft.com/office/drawing/2014/main" id="{F2C31382-8042-4A0F-8A19-4D9576FFF6A8}"/>
              </a:ext>
            </a:extLst>
          </p:cNvPr>
          <p:cNvGrpSpPr/>
          <p:nvPr/>
        </p:nvGrpSpPr>
        <p:grpSpPr>
          <a:xfrm>
            <a:off x="57151" y="2393949"/>
            <a:ext cx="7659966" cy="2470151"/>
            <a:chOff x="838200" y="2362199"/>
            <a:chExt cx="8677275" cy="2798208"/>
          </a:xfrm>
        </p:grpSpPr>
        <p:cxnSp>
          <p:nvCxnSpPr>
            <p:cNvPr id="28" name="Straight Connector 27">
              <a:extLst>
                <a:ext uri="{FF2B5EF4-FFF2-40B4-BE49-F238E27FC236}">
                  <a16:creationId xmlns:a16="http://schemas.microsoft.com/office/drawing/2014/main" id="{AA0A7B43-3691-4F33-8994-7EBBDB045EC8}"/>
                </a:ext>
              </a:extLst>
            </p:cNvPr>
            <p:cNvCxnSpPr/>
            <p:nvPr/>
          </p:nvCxnSpPr>
          <p:spPr>
            <a:xfrm>
              <a:off x="838200" y="3762375"/>
              <a:ext cx="233362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354F11BA-A61B-4B8C-BFB5-09842BDC0A21}"/>
                </a:ext>
              </a:extLst>
            </p:cNvPr>
            <p:cNvSpPr/>
            <p:nvPr/>
          </p:nvSpPr>
          <p:spPr>
            <a:xfrm>
              <a:off x="1076325" y="3567112"/>
              <a:ext cx="390525"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18561229-0694-42BB-9502-42257B8C4C55}"/>
                </a:ext>
              </a:extLst>
            </p:cNvPr>
            <p:cNvSpPr/>
            <p:nvPr/>
          </p:nvSpPr>
          <p:spPr>
            <a:xfrm>
              <a:off x="2514600" y="3567111"/>
              <a:ext cx="390525" cy="39052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a:extLst>
                <a:ext uri="{FF2B5EF4-FFF2-40B4-BE49-F238E27FC236}">
                  <a16:creationId xmlns:a16="http://schemas.microsoft.com/office/drawing/2014/main" id="{1029EB04-9633-4CE2-9DAE-E8B9B3EF4539}"/>
                </a:ext>
              </a:extLst>
            </p:cNvPr>
            <p:cNvCxnSpPr/>
            <p:nvPr/>
          </p:nvCxnSpPr>
          <p:spPr>
            <a:xfrm flipH="1" flipV="1">
              <a:off x="4686300" y="2362199"/>
              <a:ext cx="19050" cy="146049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D9E636BA-1A60-4215-8504-C325A217CC24}"/>
                </a:ext>
              </a:extLst>
            </p:cNvPr>
            <p:cNvCxnSpPr/>
            <p:nvPr/>
          </p:nvCxnSpPr>
          <p:spPr>
            <a:xfrm flipV="1">
              <a:off x="4705350" y="3813170"/>
              <a:ext cx="1695450" cy="3889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0EBB18F1-9871-4582-ACA4-E15B606525BF}"/>
                </a:ext>
              </a:extLst>
            </p:cNvPr>
            <p:cNvCxnSpPr/>
            <p:nvPr/>
          </p:nvCxnSpPr>
          <p:spPr>
            <a:xfrm flipH="1" flipV="1">
              <a:off x="7696200" y="2391565"/>
              <a:ext cx="19050" cy="146049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29702E46-624C-49CF-84DD-C05B05DD21DF}"/>
                </a:ext>
              </a:extLst>
            </p:cNvPr>
            <p:cNvCxnSpPr/>
            <p:nvPr/>
          </p:nvCxnSpPr>
          <p:spPr>
            <a:xfrm flipV="1">
              <a:off x="7715250" y="3842536"/>
              <a:ext cx="1695450" cy="3889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6386EAE1-CC18-4969-99AA-BE492EEDA55B}"/>
                </a:ext>
              </a:extLst>
            </p:cNvPr>
            <p:cNvCxnSpPr/>
            <p:nvPr/>
          </p:nvCxnSpPr>
          <p:spPr>
            <a:xfrm flipV="1">
              <a:off x="7715250" y="2600325"/>
              <a:ext cx="1800225" cy="124221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BB669683-2940-41FE-9947-86A6A384337C}"/>
                </a:ext>
              </a:extLst>
            </p:cNvPr>
            <p:cNvSpPr txBox="1"/>
            <p:nvPr/>
          </p:nvSpPr>
          <p:spPr>
            <a:xfrm>
              <a:off x="1618527" y="4791075"/>
              <a:ext cx="772969" cy="369332"/>
            </a:xfrm>
            <a:prstGeom prst="rect">
              <a:avLst/>
            </a:prstGeom>
            <a:noFill/>
          </p:spPr>
          <p:txBody>
            <a:bodyPr wrap="none" rtlCol="0">
              <a:spAutoFit/>
            </a:bodyPr>
            <a:lstStyle/>
            <a:p>
              <a:r>
                <a:rPr lang="he-IL" dirty="0"/>
                <a:t>ממד 1</a:t>
              </a:r>
              <a:endParaRPr lang="en-US" dirty="0"/>
            </a:p>
          </p:txBody>
        </p:sp>
        <p:sp>
          <p:nvSpPr>
            <p:cNvPr id="37" name="TextBox 36">
              <a:extLst>
                <a:ext uri="{FF2B5EF4-FFF2-40B4-BE49-F238E27FC236}">
                  <a16:creationId xmlns:a16="http://schemas.microsoft.com/office/drawing/2014/main" id="{BDD22A14-039F-40DA-A4A5-420624B95FF3}"/>
                </a:ext>
              </a:extLst>
            </p:cNvPr>
            <p:cNvSpPr txBox="1"/>
            <p:nvPr/>
          </p:nvSpPr>
          <p:spPr>
            <a:xfrm>
              <a:off x="5199728" y="4791075"/>
              <a:ext cx="1032655" cy="369332"/>
            </a:xfrm>
            <a:prstGeom prst="rect">
              <a:avLst/>
            </a:prstGeom>
            <a:noFill/>
          </p:spPr>
          <p:txBody>
            <a:bodyPr wrap="none" rtlCol="0">
              <a:spAutoFit/>
            </a:bodyPr>
            <a:lstStyle/>
            <a:p>
              <a:r>
                <a:rPr lang="he-IL" dirty="0"/>
                <a:t>2 ממדים </a:t>
              </a:r>
              <a:endParaRPr lang="en-US" dirty="0"/>
            </a:p>
          </p:txBody>
        </p:sp>
        <p:sp>
          <p:nvSpPr>
            <p:cNvPr id="38" name="TextBox 37">
              <a:extLst>
                <a:ext uri="{FF2B5EF4-FFF2-40B4-BE49-F238E27FC236}">
                  <a16:creationId xmlns:a16="http://schemas.microsoft.com/office/drawing/2014/main" id="{07A285A0-A13E-447C-B48F-2242499438B6}"/>
                </a:ext>
              </a:extLst>
            </p:cNvPr>
            <p:cNvSpPr txBox="1"/>
            <p:nvPr/>
          </p:nvSpPr>
          <p:spPr>
            <a:xfrm>
              <a:off x="7958945" y="4791075"/>
              <a:ext cx="1032655" cy="369332"/>
            </a:xfrm>
            <a:prstGeom prst="rect">
              <a:avLst/>
            </a:prstGeom>
            <a:noFill/>
          </p:spPr>
          <p:txBody>
            <a:bodyPr wrap="none" rtlCol="0">
              <a:spAutoFit/>
            </a:bodyPr>
            <a:lstStyle/>
            <a:p>
              <a:r>
                <a:rPr lang="he-IL" dirty="0"/>
                <a:t>3 ממדים </a:t>
              </a:r>
              <a:endParaRPr lang="en-US" dirty="0"/>
            </a:p>
          </p:txBody>
        </p:sp>
        <p:sp>
          <p:nvSpPr>
            <p:cNvPr id="39" name="Oval 38">
              <a:extLst>
                <a:ext uri="{FF2B5EF4-FFF2-40B4-BE49-F238E27FC236}">
                  <a16:creationId xmlns:a16="http://schemas.microsoft.com/office/drawing/2014/main" id="{DEC2D85C-D8EE-4BB6-87F4-40AEEB6F21C2}"/>
                </a:ext>
              </a:extLst>
            </p:cNvPr>
            <p:cNvSpPr/>
            <p:nvPr/>
          </p:nvSpPr>
          <p:spPr>
            <a:xfrm>
              <a:off x="8615362" y="2415384"/>
              <a:ext cx="319088" cy="292097"/>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90AC2DFB-3B51-443E-857D-FDCBA668F4A7}"/>
                </a:ext>
              </a:extLst>
            </p:cNvPr>
            <p:cNvSpPr/>
            <p:nvPr/>
          </p:nvSpPr>
          <p:spPr>
            <a:xfrm>
              <a:off x="8535589" y="3275014"/>
              <a:ext cx="276225" cy="2619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DCAE929A-A377-4385-B1E5-467005269BC3}"/>
                </a:ext>
              </a:extLst>
            </p:cNvPr>
            <p:cNvSpPr/>
            <p:nvPr/>
          </p:nvSpPr>
          <p:spPr>
            <a:xfrm>
              <a:off x="1976437" y="3576193"/>
              <a:ext cx="390525" cy="39052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BA9A3805-07D6-4369-8F59-E4701D8EB672}"/>
                </a:ext>
              </a:extLst>
            </p:cNvPr>
            <p:cNvSpPr/>
            <p:nvPr/>
          </p:nvSpPr>
          <p:spPr>
            <a:xfrm>
              <a:off x="5648852" y="3116137"/>
              <a:ext cx="322132" cy="32213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8C632097-5916-457B-809B-AD45EAE5BF16}"/>
                </a:ext>
              </a:extLst>
            </p:cNvPr>
            <p:cNvSpPr/>
            <p:nvPr/>
          </p:nvSpPr>
          <p:spPr>
            <a:xfrm>
              <a:off x="8071819" y="2848280"/>
              <a:ext cx="322132" cy="32213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262CC457-4E97-48A3-A8FC-779AB5C57CC5}"/>
                </a:ext>
              </a:extLst>
            </p:cNvPr>
            <p:cNvSpPr/>
            <p:nvPr/>
          </p:nvSpPr>
          <p:spPr>
            <a:xfrm>
              <a:off x="5947368" y="2602421"/>
              <a:ext cx="322132" cy="322132"/>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6C0E4282-8AC7-4FEB-8FAD-58EC7BF85279}"/>
                </a:ext>
              </a:extLst>
            </p:cNvPr>
            <p:cNvSpPr/>
            <p:nvPr/>
          </p:nvSpPr>
          <p:spPr>
            <a:xfrm>
              <a:off x="4861869" y="2967467"/>
              <a:ext cx="322132" cy="32213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26" name="Picture 2" descr="Image result for einstein">
            <a:extLst>
              <a:ext uri="{FF2B5EF4-FFF2-40B4-BE49-F238E27FC236}">
                <a16:creationId xmlns:a16="http://schemas.microsoft.com/office/drawing/2014/main" id="{198B5977-C7E2-4DAB-BACE-DABD86D2B0E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37" y="18067"/>
            <a:ext cx="1638384" cy="207743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8B6E35C-36B9-4E25-B958-798D878C1707}"/>
              </a:ext>
            </a:extLst>
          </p:cNvPr>
          <p:cNvSpPr txBox="1"/>
          <p:nvPr/>
        </p:nvSpPr>
        <p:spPr>
          <a:xfrm>
            <a:off x="10212933" y="764834"/>
            <a:ext cx="659155" cy="369332"/>
          </a:xfrm>
          <a:prstGeom prst="rect">
            <a:avLst/>
          </a:prstGeom>
          <a:noFill/>
        </p:spPr>
        <p:txBody>
          <a:bodyPr wrap="none" rtlCol="0">
            <a:spAutoFit/>
          </a:bodyPr>
          <a:lstStyle/>
          <a:p>
            <a:r>
              <a:rPr lang="he-IL" dirty="0"/>
              <a:t>תאים</a:t>
            </a:r>
            <a:endParaRPr lang="en-US" dirty="0"/>
          </a:p>
        </p:txBody>
      </p:sp>
      <p:sp>
        <p:nvSpPr>
          <p:cNvPr id="46" name="TextBox 45">
            <a:extLst>
              <a:ext uri="{FF2B5EF4-FFF2-40B4-BE49-F238E27FC236}">
                <a16:creationId xmlns:a16="http://schemas.microsoft.com/office/drawing/2014/main" id="{F458E966-A8EB-469B-ABD1-563C1538B728}"/>
              </a:ext>
            </a:extLst>
          </p:cNvPr>
          <p:cNvSpPr txBox="1"/>
          <p:nvPr/>
        </p:nvSpPr>
        <p:spPr>
          <a:xfrm rot="16200000">
            <a:off x="8372292" y="2664982"/>
            <a:ext cx="553357" cy="369332"/>
          </a:xfrm>
          <a:prstGeom prst="rect">
            <a:avLst/>
          </a:prstGeom>
          <a:noFill/>
        </p:spPr>
        <p:txBody>
          <a:bodyPr wrap="none" rtlCol="0">
            <a:spAutoFit/>
          </a:bodyPr>
          <a:lstStyle/>
          <a:p>
            <a:r>
              <a:rPr lang="he-IL" dirty="0"/>
              <a:t>גנים</a:t>
            </a:r>
            <a:endParaRPr lang="en-US" dirty="0"/>
          </a:p>
        </p:txBody>
      </p:sp>
    </p:spTree>
    <p:extLst>
      <p:ext uri="{BB962C8B-B14F-4D97-AF65-F5344CB8AC3E}">
        <p14:creationId xmlns:p14="http://schemas.microsoft.com/office/powerpoint/2010/main" val="20178852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7CDBF-AB2E-45F1-803B-E78FF6A8A833}"/>
              </a:ext>
            </a:extLst>
          </p:cNvPr>
          <p:cNvSpPr>
            <a:spLocks noGrp="1"/>
          </p:cNvSpPr>
          <p:nvPr>
            <p:ph type="title"/>
          </p:nvPr>
        </p:nvSpPr>
        <p:spPr/>
        <p:txBody>
          <a:bodyPr/>
          <a:lstStyle/>
          <a:p>
            <a:pPr rtl="1"/>
            <a:r>
              <a:rPr lang="he-IL" dirty="0">
                <a:cs typeface="+mn-cs"/>
              </a:rPr>
              <a:t>הרבה מימדים – למה זה קשה ?</a:t>
            </a:r>
            <a:endParaRPr lang="LID4096" dirty="0">
              <a:cs typeface="+mn-cs"/>
            </a:endParaRPr>
          </a:p>
        </p:txBody>
      </p:sp>
      <p:sp>
        <p:nvSpPr>
          <p:cNvPr id="3" name="Content Placeholder 2">
            <a:extLst>
              <a:ext uri="{FF2B5EF4-FFF2-40B4-BE49-F238E27FC236}">
                <a16:creationId xmlns:a16="http://schemas.microsoft.com/office/drawing/2014/main" id="{3DEAA5F8-E1D9-4B4E-9BF0-9A090DE1883E}"/>
              </a:ext>
            </a:extLst>
          </p:cNvPr>
          <p:cNvSpPr>
            <a:spLocks noGrp="1"/>
          </p:cNvSpPr>
          <p:nvPr>
            <p:ph idx="1"/>
          </p:nvPr>
        </p:nvSpPr>
        <p:spPr>
          <a:xfrm>
            <a:off x="580785" y="1481765"/>
            <a:ext cx="10765641" cy="4190347"/>
          </a:xfrm>
        </p:spPr>
        <p:txBody>
          <a:bodyPr/>
          <a:lstStyle/>
          <a:p>
            <a:pPr algn="r" rtl="1"/>
            <a:r>
              <a:rPr lang="he-IL" dirty="0"/>
              <a:t>בני אדם לא מתמודדים טוב עם הרבה מימדים</a:t>
            </a:r>
          </a:p>
          <a:p>
            <a:pPr algn="r" rtl="1"/>
            <a:r>
              <a:rPr lang="he-IL" dirty="0"/>
              <a:t>קשה לדמיין את זה</a:t>
            </a:r>
          </a:p>
          <a:p>
            <a:pPr algn="r" rtl="1"/>
            <a:r>
              <a:rPr lang="he-IL" dirty="0"/>
              <a:t>קשה למצוא דרכים לשרטט את זה</a:t>
            </a:r>
          </a:p>
          <a:p>
            <a:pPr algn="r" rtl="1"/>
            <a:r>
              <a:rPr lang="he-IL" dirty="0"/>
              <a:t>לא ברור אילו מימדים חשובים</a:t>
            </a:r>
          </a:p>
          <a:p>
            <a:pPr algn="r" rtl="1"/>
            <a:r>
              <a:rPr lang="he-IL" dirty="0"/>
              <a:t>קשה להגדיר דמיון או מרחק, בגלל שלא ברור איזה משקל לתת לכל מימד</a:t>
            </a:r>
            <a:endParaRPr lang="LID4096" dirty="0"/>
          </a:p>
        </p:txBody>
      </p:sp>
      <p:sp>
        <p:nvSpPr>
          <p:cNvPr id="4" name="TextBox 3">
            <a:extLst>
              <a:ext uri="{FF2B5EF4-FFF2-40B4-BE49-F238E27FC236}">
                <a16:creationId xmlns:a16="http://schemas.microsoft.com/office/drawing/2014/main" id="{1621269C-59A5-4732-90B5-139A7E58E8F4}"/>
              </a:ext>
            </a:extLst>
          </p:cNvPr>
          <p:cNvSpPr txBox="1"/>
          <p:nvPr/>
        </p:nvSpPr>
        <p:spPr>
          <a:xfrm>
            <a:off x="1877960" y="5196043"/>
            <a:ext cx="9038052" cy="523220"/>
          </a:xfrm>
          <a:prstGeom prst="rect">
            <a:avLst/>
          </a:prstGeom>
          <a:noFill/>
        </p:spPr>
        <p:txBody>
          <a:bodyPr wrap="none" rtlCol="0">
            <a:spAutoFit/>
          </a:bodyPr>
          <a:lstStyle/>
          <a:p>
            <a:r>
              <a:rPr lang="he-IL" sz="2800" dirty="0"/>
              <a:t>אז מה בכל זאת אפשר לעשות כאשר יש לנו נתונים </a:t>
            </a:r>
            <a:r>
              <a:rPr lang="he-IL" sz="2800" dirty="0" err="1"/>
              <a:t>במימד</a:t>
            </a:r>
            <a:r>
              <a:rPr lang="he-IL" sz="2800" dirty="0"/>
              <a:t> גבוה?</a:t>
            </a:r>
            <a:endParaRPr lang="en-US" sz="2800" dirty="0"/>
          </a:p>
        </p:txBody>
      </p:sp>
    </p:spTree>
    <p:extLst>
      <p:ext uri="{BB962C8B-B14F-4D97-AF65-F5344CB8AC3E}">
        <p14:creationId xmlns:p14="http://schemas.microsoft.com/office/powerpoint/2010/main" val="427657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BE67C-3BDA-40FF-A452-9439FD045A93}"/>
              </a:ext>
            </a:extLst>
          </p:cNvPr>
          <p:cNvSpPr>
            <a:spLocks noGrp="1"/>
          </p:cNvSpPr>
          <p:nvPr>
            <p:ph type="title"/>
          </p:nvPr>
        </p:nvSpPr>
        <p:spPr/>
        <p:txBody>
          <a:bodyPr>
            <a:normAutofit/>
          </a:bodyPr>
          <a:lstStyle/>
          <a:p>
            <a:r>
              <a:rPr lang="he-IL" dirty="0">
                <a:cs typeface="+mn-cs"/>
              </a:rPr>
              <a:t>תלות בין מדדים מאפשרת הקטנת הרב ממד</a:t>
            </a:r>
          </a:p>
        </p:txBody>
      </p:sp>
      <p:pic>
        <p:nvPicPr>
          <p:cNvPr id="1026" name="Picture 2" descr="2D_1D">
            <a:extLst>
              <a:ext uri="{FF2B5EF4-FFF2-40B4-BE49-F238E27FC236}">
                <a16:creationId xmlns:a16="http://schemas.microsoft.com/office/drawing/2014/main" id="{E13E1690-B8ED-4798-A318-8228DC25E07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318"/>
          <a:stretch/>
        </p:blipFill>
        <p:spPr bwMode="auto">
          <a:xfrm>
            <a:off x="975905" y="1662766"/>
            <a:ext cx="3671743" cy="292308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7B29F06-D51C-48B4-8BE9-2E33E8C2F74B}"/>
              </a:ext>
            </a:extLst>
          </p:cNvPr>
          <p:cNvSpPr txBox="1"/>
          <p:nvPr/>
        </p:nvSpPr>
        <p:spPr>
          <a:xfrm>
            <a:off x="5164069" y="2737337"/>
            <a:ext cx="6588667" cy="646331"/>
          </a:xfrm>
          <a:prstGeom prst="rect">
            <a:avLst/>
          </a:prstGeom>
          <a:noFill/>
        </p:spPr>
        <p:txBody>
          <a:bodyPr wrap="square" rtlCol="0">
            <a:spAutoFit/>
          </a:bodyPr>
          <a:lstStyle/>
          <a:p>
            <a:pPr algn="r"/>
            <a:r>
              <a:rPr lang="he-IL" dirty="0"/>
              <a:t>כאשר שתי תכונות תלויות זו בזו  באופן מלא זה ברור מאליו</a:t>
            </a:r>
          </a:p>
          <a:p>
            <a:pPr algn="r"/>
            <a:r>
              <a:rPr lang="he-IL" dirty="0"/>
              <a:t>(שימו לב: במקרה זה ישנה בינהן תלות מלאה למעט רעש מדידה)</a:t>
            </a:r>
            <a:endParaRPr lang="LID4096" dirty="0"/>
          </a:p>
        </p:txBody>
      </p:sp>
    </p:spTree>
    <p:extLst>
      <p:ext uri="{BB962C8B-B14F-4D97-AF65-F5344CB8AC3E}">
        <p14:creationId xmlns:p14="http://schemas.microsoft.com/office/powerpoint/2010/main" val="1576970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7AFF5-517B-4D8E-B097-65AC1785CBFC}"/>
              </a:ext>
            </a:extLst>
          </p:cNvPr>
          <p:cNvSpPr>
            <a:spLocks noGrp="1"/>
          </p:cNvSpPr>
          <p:nvPr>
            <p:ph type="title"/>
          </p:nvPr>
        </p:nvSpPr>
        <p:spPr/>
        <p:txBody>
          <a:bodyPr>
            <a:normAutofit/>
          </a:bodyPr>
          <a:lstStyle/>
          <a:p>
            <a:pPr algn="ctr"/>
            <a:r>
              <a:rPr lang="he-IL" sz="3600" dirty="0">
                <a:cs typeface="+mn-cs"/>
              </a:rPr>
              <a:t>מה הממד של הנתונים הבאים? 1? 2? 3?</a:t>
            </a:r>
            <a:endParaRPr lang="en-US" sz="3600" dirty="0">
              <a:cs typeface="+mn-cs"/>
            </a:endParaRPr>
          </a:p>
        </p:txBody>
      </p:sp>
      <p:sp>
        <p:nvSpPr>
          <p:cNvPr id="9" name="Content Placeholder 8">
            <a:extLst>
              <a:ext uri="{FF2B5EF4-FFF2-40B4-BE49-F238E27FC236}">
                <a16:creationId xmlns:a16="http://schemas.microsoft.com/office/drawing/2014/main" id="{6179E2E4-A77A-043A-FFA3-E6EA2458F694}"/>
              </a:ext>
            </a:extLst>
          </p:cNvPr>
          <p:cNvSpPr>
            <a:spLocks noGrp="1"/>
          </p:cNvSpPr>
          <p:nvPr>
            <p:ph idx="1"/>
          </p:nvPr>
        </p:nvSpPr>
        <p:spPr>
          <a:xfrm>
            <a:off x="209671" y="1524001"/>
            <a:ext cx="5687209" cy="4351338"/>
          </a:xfrm>
        </p:spPr>
        <p:txBody>
          <a:bodyPr>
            <a:normAutofit fontScale="92500" lnSpcReduction="10000"/>
          </a:bodyPr>
          <a:lstStyle/>
          <a:p>
            <a:pPr algn="r" rtl="1"/>
            <a:r>
              <a:rPr lang="he-IL" dirty="0"/>
              <a:t>מצד אחד, המידע נתון בממד מסוים</a:t>
            </a:r>
          </a:p>
          <a:p>
            <a:pPr lvl="1" algn="r" rtl="1"/>
            <a:r>
              <a:rPr lang="he-IL" dirty="0"/>
              <a:t>בד"כ לפי סוגי המדדים שנמדדו</a:t>
            </a:r>
          </a:p>
          <a:p>
            <a:pPr algn="r" rtl="1"/>
            <a:r>
              <a:rPr lang="he-IL" dirty="0"/>
              <a:t>מצד שני, אנחנו יכולים להוסיף ממדים למידע בלי לשנות מעשית את המידע</a:t>
            </a:r>
          </a:p>
          <a:p>
            <a:pPr lvl="1" algn="r" rtl="1"/>
            <a:r>
              <a:rPr lang="he-IL" dirty="0"/>
              <a:t> לדוגמא: הוספת ממד בו כל הנקודות שוות אפס</a:t>
            </a:r>
          </a:p>
          <a:p>
            <a:pPr algn="r" rtl="1"/>
            <a:r>
              <a:rPr lang="he-IL" dirty="0"/>
              <a:t>הייתכן שהממד ה"אמיתי" של המידע הוא נמוך יותר ממספר הממדים שבהם מדדנו אותו</a:t>
            </a:r>
          </a:p>
          <a:p>
            <a:pPr algn="r" rtl="1"/>
            <a:r>
              <a:rPr lang="he-IL" dirty="0"/>
              <a:t>כלומר - האם יכול להיות שחלק מהממדים מיותרים? </a:t>
            </a:r>
          </a:p>
          <a:p>
            <a:pPr lvl="1" algn="r" rtl="1"/>
            <a:r>
              <a:rPr lang="he-IL" dirty="0"/>
              <a:t>ניתן לתאר את הנתונים באופן יעיל יותר</a:t>
            </a:r>
          </a:p>
          <a:p>
            <a:pPr algn="r" rtl="1"/>
            <a:endParaRPr lang="en-US" dirty="0"/>
          </a:p>
        </p:txBody>
      </p:sp>
      <p:grpSp>
        <p:nvGrpSpPr>
          <p:cNvPr id="10" name="Group 9">
            <a:extLst>
              <a:ext uri="{FF2B5EF4-FFF2-40B4-BE49-F238E27FC236}">
                <a16:creationId xmlns:a16="http://schemas.microsoft.com/office/drawing/2014/main" id="{C6143540-8ABC-E7B6-8F5B-11D91F23B545}"/>
              </a:ext>
            </a:extLst>
          </p:cNvPr>
          <p:cNvGrpSpPr/>
          <p:nvPr/>
        </p:nvGrpSpPr>
        <p:grpSpPr>
          <a:xfrm>
            <a:off x="6096000" y="1477964"/>
            <a:ext cx="5953337" cy="5173619"/>
            <a:chOff x="6096000" y="1477964"/>
            <a:chExt cx="5953337" cy="5173619"/>
          </a:xfrm>
        </p:grpSpPr>
        <p:cxnSp>
          <p:nvCxnSpPr>
            <p:cNvPr id="6" name="Straight Arrow Connector 5">
              <a:extLst>
                <a:ext uri="{FF2B5EF4-FFF2-40B4-BE49-F238E27FC236}">
                  <a16:creationId xmlns:a16="http://schemas.microsoft.com/office/drawing/2014/main" id="{5752E5D6-7C80-460A-9FD4-BA21D7A9B4B7}"/>
                </a:ext>
              </a:extLst>
            </p:cNvPr>
            <p:cNvCxnSpPr/>
            <p:nvPr/>
          </p:nvCxnSpPr>
          <p:spPr>
            <a:xfrm flipV="1">
              <a:off x="6562891" y="1524001"/>
              <a:ext cx="17106" cy="46139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A354114F-E36C-420A-A05B-030B19ECD2E8}"/>
                </a:ext>
              </a:extLst>
            </p:cNvPr>
            <p:cNvCxnSpPr/>
            <p:nvPr/>
          </p:nvCxnSpPr>
          <p:spPr>
            <a:xfrm>
              <a:off x="6562891" y="6153540"/>
              <a:ext cx="5334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89F6708B-46F4-47B4-872F-3CD67B376ACC}"/>
                </a:ext>
              </a:extLst>
            </p:cNvPr>
            <p:cNvSpPr/>
            <p:nvPr/>
          </p:nvSpPr>
          <p:spPr>
            <a:xfrm>
              <a:off x="8555526" y="4029997"/>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FE6DF128-FCB4-49DA-8073-84A607E282D8}"/>
                </a:ext>
              </a:extLst>
            </p:cNvPr>
            <p:cNvSpPr/>
            <p:nvPr/>
          </p:nvSpPr>
          <p:spPr>
            <a:xfrm>
              <a:off x="8417874" y="4105460"/>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2CDA650A-11E1-4F74-8265-CA644167C837}"/>
                </a:ext>
              </a:extLst>
            </p:cNvPr>
            <p:cNvSpPr/>
            <p:nvPr/>
          </p:nvSpPr>
          <p:spPr>
            <a:xfrm>
              <a:off x="10775439" y="2834481"/>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5BD3C61F-5E86-49FD-9DAE-5E9AF37DABA5}"/>
                </a:ext>
              </a:extLst>
            </p:cNvPr>
            <p:cNvSpPr/>
            <p:nvPr/>
          </p:nvSpPr>
          <p:spPr>
            <a:xfrm>
              <a:off x="8942197" y="3830994"/>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514CD5A-9281-4A99-BFE1-808132BC628A}"/>
                </a:ext>
              </a:extLst>
            </p:cNvPr>
            <p:cNvSpPr/>
            <p:nvPr/>
          </p:nvSpPr>
          <p:spPr>
            <a:xfrm>
              <a:off x="9673473" y="3449106"/>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320B2F82-A150-4416-B969-758D15744650}"/>
                </a:ext>
              </a:extLst>
            </p:cNvPr>
            <p:cNvSpPr/>
            <p:nvPr/>
          </p:nvSpPr>
          <p:spPr>
            <a:xfrm>
              <a:off x="7799197" y="4434840"/>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6F8AB5F5-9419-4D0E-BD66-AB169A66AD88}"/>
                </a:ext>
              </a:extLst>
            </p:cNvPr>
            <p:cNvSpPr/>
            <p:nvPr/>
          </p:nvSpPr>
          <p:spPr>
            <a:xfrm>
              <a:off x="10181510" y="3181423"/>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FC946535-A3AE-4AFE-A7EC-FEE85997749A}"/>
                </a:ext>
              </a:extLst>
            </p:cNvPr>
            <p:cNvSpPr/>
            <p:nvPr/>
          </p:nvSpPr>
          <p:spPr>
            <a:xfrm>
              <a:off x="11080239" y="2667000"/>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1D0E3E45-2E23-4D53-983C-ACFF43A269AC}"/>
                </a:ext>
              </a:extLst>
            </p:cNvPr>
            <p:cNvSpPr/>
            <p:nvPr/>
          </p:nvSpPr>
          <p:spPr>
            <a:xfrm>
              <a:off x="10410110" y="3044422"/>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05151E94-0372-4516-882E-2453A12329FD}"/>
                </a:ext>
              </a:extLst>
            </p:cNvPr>
            <p:cNvSpPr/>
            <p:nvPr/>
          </p:nvSpPr>
          <p:spPr>
            <a:xfrm>
              <a:off x="7489007" y="4591664"/>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0844210-A972-4CC8-AB8D-6DFB19ABCDA2}"/>
                </a:ext>
              </a:extLst>
            </p:cNvPr>
            <p:cNvSpPr txBox="1"/>
            <p:nvPr/>
          </p:nvSpPr>
          <p:spPr>
            <a:xfrm>
              <a:off x="11744445" y="6282251"/>
              <a:ext cx="304892" cy="369332"/>
            </a:xfrm>
            <a:prstGeom prst="rect">
              <a:avLst/>
            </a:prstGeom>
            <a:noFill/>
          </p:spPr>
          <p:txBody>
            <a:bodyPr wrap="none" rtlCol="0">
              <a:spAutoFit/>
            </a:bodyPr>
            <a:lstStyle/>
            <a:p>
              <a:r>
                <a:rPr lang="en-US" dirty="0"/>
                <a:t>X</a:t>
              </a:r>
            </a:p>
          </p:txBody>
        </p:sp>
        <p:sp>
          <p:nvSpPr>
            <p:cNvPr id="19" name="TextBox 18">
              <a:extLst>
                <a:ext uri="{FF2B5EF4-FFF2-40B4-BE49-F238E27FC236}">
                  <a16:creationId xmlns:a16="http://schemas.microsoft.com/office/drawing/2014/main" id="{6E9959AC-6690-4DC6-83AD-C1CB067938FB}"/>
                </a:ext>
              </a:extLst>
            </p:cNvPr>
            <p:cNvSpPr txBox="1"/>
            <p:nvPr/>
          </p:nvSpPr>
          <p:spPr>
            <a:xfrm>
              <a:off x="6096000" y="1477964"/>
              <a:ext cx="304892" cy="369332"/>
            </a:xfrm>
            <a:prstGeom prst="rect">
              <a:avLst/>
            </a:prstGeom>
            <a:noFill/>
          </p:spPr>
          <p:txBody>
            <a:bodyPr wrap="none" rtlCol="0">
              <a:spAutoFit/>
            </a:bodyPr>
            <a:lstStyle/>
            <a:p>
              <a:r>
                <a:rPr lang="en-US" dirty="0"/>
                <a:t>Y</a:t>
              </a:r>
            </a:p>
          </p:txBody>
        </p:sp>
      </p:grpSp>
    </p:spTree>
    <p:extLst>
      <p:ext uri="{BB962C8B-B14F-4D97-AF65-F5344CB8AC3E}">
        <p14:creationId xmlns:p14="http://schemas.microsoft.com/office/powerpoint/2010/main" val="3766813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7EF32-DF8E-4362-9398-F6CD2C184892}"/>
              </a:ext>
            </a:extLst>
          </p:cNvPr>
          <p:cNvSpPr>
            <a:spLocks noGrp="1"/>
          </p:cNvSpPr>
          <p:nvPr>
            <p:ph type="title"/>
          </p:nvPr>
        </p:nvSpPr>
        <p:spPr>
          <a:xfrm>
            <a:off x="1642670" y="677060"/>
            <a:ext cx="9192480" cy="1554862"/>
          </a:xfrm>
        </p:spPr>
        <p:txBody>
          <a:bodyPr>
            <a:normAutofit/>
          </a:bodyPr>
          <a:lstStyle/>
          <a:p>
            <a:r>
              <a:rPr lang="he-IL" dirty="0">
                <a:cs typeface="+mn-cs"/>
              </a:rPr>
              <a:t>כיצד ניתן לזהות את הממד ה"אמיתי" של הנתונים ולהפטר מממדים מיותרים?</a:t>
            </a:r>
            <a:endParaRPr lang="en-US" dirty="0">
              <a:cs typeface="+mn-cs"/>
            </a:endParaRPr>
          </a:p>
        </p:txBody>
      </p:sp>
      <p:sp>
        <p:nvSpPr>
          <p:cNvPr id="3" name="TextBox 2">
            <a:extLst>
              <a:ext uri="{FF2B5EF4-FFF2-40B4-BE49-F238E27FC236}">
                <a16:creationId xmlns:a16="http://schemas.microsoft.com/office/drawing/2014/main" id="{EB329E93-A54E-46FA-B70F-57BA9D46ECAC}"/>
              </a:ext>
            </a:extLst>
          </p:cNvPr>
          <p:cNvSpPr txBox="1"/>
          <p:nvPr/>
        </p:nvSpPr>
        <p:spPr>
          <a:xfrm>
            <a:off x="3500284" y="4089599"/>
            <a:ext cx="5833648" cy="1200329"/>
          </a:xfrm>
          <a:prstGeom prst="rect">
            <a:avLst/>
          </a:prstGeom>
          <a:noFill/>
        </p:spPr>
        <p:txBody>
          <a:bodyPr wrap="none" rtlCol="0">
            <a:spAutoFit/>
          </a:bodyPr>
          <a:lstStyle/>
          <a:p>
            <a:r>
              <a:rPr lang="he-IL" sz="2400" dirty="0"/>
              <a:t>נשמור על הנתונים אך נשנה את מערכת הצירים!</a:t>
            </a:r>
          </a:p>
          <a:p>
            <a:endParaRPr lang="he-IL" sz="2400" dirty="0"/>
          </a:p>
          <a:p>
            <a:pPr algn="ctr"/>
            <a:r>
              <a:rPr lang="he-IL" sz="2400" dirty="0"/>
              <a:t>נחזור לדוגמא שלנו...</a:t>
            </a:r>
            <a:endParaRPr lang="en-US" sz="2400" dirty="0"/>
          </a:p>
        </p:txBody>
      </p:sp>
    </p:spTree>
    <p:extLst>
      <p:ext uri="{BB962C8B-B14F-4D97-AF65-F5344CB8AC3E}">
        <p14:creationId xmlns:p14="http://schemas.microsoft.com/office/powerpoint/2010/main" val="3891161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246CDCC5-5B07-4CD8-8143-3EBCFC3F5445}"/>
              </a:ext>
            </a:extLst>
          </p:cNvPr>
          <p:cNvSpPr txBox="1"/>
          <p:nvPr/>
        </p:nvSpPr>
        <p:spPr>
          <a:xfrm>
            <a:off x="153057" y="4166420"/>
            <a:ext cx="3385863" cy="369332"/>
          </a:xfrm>
          <a:prstGeom prst="rect">
            <a:avLst/>
          </a:prstGeom>
          <a:noFill/>
        </p:spPr>
        <p:txBody>
          <a:bodyPr wrap="none" rtlCol="0">
            <a:spAutoFit/>
          </a:bodyPr>
          <a:lstStyle/>
          <a:p>
            <a:r>
              <a:rPr lang="he-IL" dirty="0"/>
              <a:t>מה יהיו הקואורדינטות של הנקודות?</a:t>
            </a:r>
            <a:endParaRPr lang="en-US" dirty="0"/>
          </a:p>
        </p:txBody>
      </p:sp>
      <p:sp>
        <p:nvSpPr>
          <p:cNvPr id="9" name="TextBox 8">
            <a:extLst>
              <a:ext uri="{FF2B5EF4-FFF2-40B4-BE49-F238E27FC236}">
                <a16:creationId xmlns:a16="http://schemas.microsoft.com/office/drawing/2014/main" id="{AAA8AAD5-81CA-41F7-A44F-057C5D0DBCF8}"/>
              </a:ext>
            </a:extLst>
          </p:cNvPr>
          <p:cNvSpPr txBox="1"/>
          <p:nvPr/>
        </p:nvSpPr>
        <p:spPr>
          <a:xfrm>
            <a:off x="1980010" y="4888729"/>
            <a:ext cx="10004662" cy="1323439"/>
          </a:xfrm>
          <a:prstGeom prst="rect">
            <a:avLst/>
          </a:prstGeom>
          <a:noFill/>
        </p:spPr>
        <p:txBody>
          <a:bodyPr wrap="none" rtlCol="0">
            <a:spAutoFit/>
          </a:bodyPr>
          <a:lstStyle/>
          <a:p>
            <a:pPr algn="r" rtl="1"/>
            <a:r>
              <a:rPr lang="he-IL" sz="2000" b="1" dirty="0"/>
              <a:t>מה קרה פה ומה הרווחנו?</a:t>
            </a:r>
          </a:p>
          <a:p>
            <a:pPr marL="285750" indent="-285750" algn="r" rtl="1">
              <a:buFont typeface="Arial" panose="020B0604020202020204" pitchFamily="34" charset="0"/>
              <a:buChar char="•"/>
            </a:pPr>
            <a:r>
              <a:rPr lang="he-IL" sz="2000" dirty="0"/>
              <a:t>הזזנו את מערכת הצירים אך למעשה הנתונים (היחסים ביניהם) לא השתנו</a:t>
            </a:r>
          </a:p>
          <a:p>
            <a:pPr marL="285750" indent="-285750" algn="r" rtl="1">
              <a:buFont typeface="Arial" panose="020B0604020202020204" pitchFamily="34" charset="0"/>
              <a:buChar char="•"/>
            </a:pPr>
            <a:r>
              <a:rPr lang="he-IL" sz="2000" dirty="0"/>
              <a:t>כעת לצירים יש שמות חדשים</a:t>
            </a:r>
          </a:p>
          <a:p>
            <a:pPr marL="285750" indent="-285750" algn="r" rtl="1">
              <a:buFont typeface="Arial" panose="020B0604020202020204" pitchFamily="34" charset="0"/>
              <a:buChar char="•"/>
            </a:pPr>
            <a:r>
              <a:rPr lang="he-IL" sz="2000" dirty="0"/>
              <a:t>אחד </a:t>
            </a:r>
            <a:r>
              <a:rPr lang="he-IL" sz="2000" dirty="0" err="1"/>
              <a:t>המימדים</a:t>
            </a:r>
            <a:r>
              <a:rPr lang="he-IL" sz="2000" dirty="0"/>
              <a:t> (</a:t>
            </a:r>
            <a:r>
              <a:rPr lang="en-US" sz="2000" dirty="0"/>
              <a:t>z</a:t>
            </a:r>
            <a:r>
              <a:rPr lang="he-IL" sz="2000" dirty="0"/>
              <a:t>) למעשה מיותר, אפשר לתאר את הנקודות על ידי ציר בודד – כלומר הורדנו ממד!</a:t>
            </a:r>
          </a:p>
        </p:txBody>
      </p:sp>
      <p:grpSp>
        <p:nvGrpSpPr>
          <p:cNvPr id="5" name="Group 4">
            <a:extLst>
              <a:ext uri="{FF2B5EF4-FFF2-40B4-BE49-F238E27FC236}">
                <a16:creationId xmlns:a16="http://schemas.microsoft.com/office/drawing/2014/main" id="{D85F03FA-3327-075D-176A-9D2173670350}"/>
              </a:ext>
            </a:extLst>
          </p:cNvPr>
          <p:cNvGrpSpPr/>
          <p:nvPr/>
        </p:nvGrpSpPr>
        <p:grpSpPr>
          <a:xfrm>
            <a:off x="1503250" y="560525"/>
            <a:ext cx="7198216" cy="3536675"/>
            <a:chOff x="1380836" y="235870"/>
            <a:chExt cx="9020463" cy="4431994"/>
          </a:xfrm>
        </p:grpSpPr>
        <p:sp>
          <p:nvSpPr>
            <p:cNvPr id="8" name="Oval 7">
              <a:extLst>
                <a:ext uri="{FF2B5EF4-FFF2-40B4-BE49-F238E27FC236}">
                  <a16:creationId xmlns:a16="http://schemas.microsoft.com/office/drawing/2014/main" id="{89F6708B-46F4-47B4-872F-3CD67B376ACC}"/>
                </a:ext>
              </a:extLst>
            </p:cNvPr>
            <p:cNvSpPr/>
            <p:nvPr/>
          </p:nvSpPr>
          <p:spPr>
            <a:xfrm>
              <a:off x="5552487" y="4029997"/>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FE6DF128-FCB4-49DA-8073-84A607E282D8}"/>
                </a:ext>
              </a:extLst>
            </p:cNvPr>
            <p:cNvSpPr/>
            <p:nvPr/>
          </p:nvSpPr>
          <p:spPr>
            <a:xfrm>
              <a:off x="5414835" y="4090220"/>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2CDA650A-11E1-4F74-8265-CA644167C837}"/>
                </a:ext>
              </a:extLst>
            </p:cNvPr>
            <p:cNvSpPr/>
            <p:nvPr/>
          </p:nvSpPr>
          <p:spPr>
            <a:xfrm>
              <a:off x="7772400" y="2834481"/>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5BD3C61F-5E86-49FD-9DAE-5E9AF37DABA5}"/>
                </a:ext>
              </a:extLst>
            </p:cNvPr>
            <p:cNvSpPr/>
            <p:nvPr/>
          </p:nvSpPr>
          <p:spPr>
            <a:xfrm>
              <a:off x="5939158" y="3830994"/>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514CD5A-9281-4A99-BFE1-808132BC628A}"/>
                </a:ext>
              </a:extLst>
            </p:cNvPr>
            <p:cNvSpPr/>
            <p:nvPr/>
          </p:nvSpPr>
          <p:spPr>
            <a:xfrm>
              <a:off x="6670434" y="3449106"/>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320B2F82-A150-4416-B969-758D15744650}"/>
                </a:ext>
              </a:extLst>
            </p:cNvPr>
            <p:cNvSpPr/>
            <p:nvPr/>
          </p:nvSpPr>
          <p:spPr>
            <a:xfrm>
              <a:off x="4796158" y="4419600"/>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6F8AB5F5-9419-4D0E-BD66-AB169A66AD88}"/>
                </a:ext>
              </a:extLst>
            </p:cNvPr>
            <p:cNvSpPr/>
            <p:nvPr/>
          </p:nvSpPr>
          <p:spPr>
            <a:xfrm>
              <a:off x="7178471" y="3211903"/>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FC946535-A3AE-4AFE-A7EC-FEE85997749A}"/>
                </a:ext>
              </a:extLst>
            </p:cNvPr>
            <p:cNvSpPr/>
            <p:nvPr/>
          </p:nvSpPr>
          <p:spPr>
            <a:xfrm>
              <a:off x="8077200" y="2667000"/>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1D0E3E45-2E23-4D53-983C-ACFF43A269AC}"/>
                </a:ext>
              </a:extLst>
            </p:cNvPr>
            <p:cNvSpPr/>
            <p:nvPr/>
          </p:nvSpPr>
          <p:spPr>
            <a:xfrm>
              <a:off x="7407071" y="3044422"/>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05151E94-0372-4516-882E-2453A12329FD}"/>
                </a:ext>
              </a:extLst>
            </p:cNvPr>
            <p:cNvSpPr/>
            <p:nvPr/>
          </p:nvSpPr>
          <p:spPr>
            <a:xfrm>
              <a:off x="4485968" y="4591664"/>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2821BE6-E092-40C6-8CC7-DBF0B087E024}"/>
                </a:ext>
              </a:extLst>
            </p:cNvPr>
            <p:cNvPicPr>
              <a:picLocks noChangeAspect="1"/>
            </p:cNvPicPr>
            <p:nvPr/>
          </p:nvPicPr>
          <p:blipFill>
            <a:blip r:embed="rId2"/>
            <a:stretch>
              <a:fillRect/>
            </a:stretch>
          </p:blipFill>
          <p:spPr>
            <a:xfrm rot="19894553">
              <a:off x="3161267" y="235870"/>
              <a:ext cx="4507134" cy="3769603"/>
            </a:xfrm>
            <a:prstGeom prst="rect">
              <a:avLst/>
            </a:prstGeom>
          </p:spPr>
        </p:pic>
        <p:sp>
          <p:nvSpPr>
            <p:cNvPr id="7" name="TextBox 6">
              <a:extLst>
                <a:ext uri="{FF2B5EF4-FFF2-40B4-BE49-F238E27FC236}">
                  <a16:creationId xmlns:a16="http://schemas.microsoft.com/office/drawing/2014/main" id="{66B957F3-BA85-43B2-9A76-DCB7AE3DEB4E}"/>
                </a:ext>
              </a:extLst>
            </p:cNvPr>
            <p:cNvSpPr txBox="1"/>
            <p:nvPr/>
          </p:nvSpPr>
          <p:spPr>
            <a:xfrm>
              <a:off x="8153400" y="2910681"/>
              <a:ext cx="349776" cy="369332"/>
            </a:xfrm>
            <a:prstGeom prst="rect">
              <a:avLst/>
            </a:prstGeom>
            <a:noFill/>
          </p:spPr>
          <p:txBody>
            <a:bodyPr wrap="none" rtlCol="0">
              <a:spAutoFit/>
            </a:bodyPr>
            <a:lstStyle/>
            <a:p>
              <a:r>
                <a:rPr lang="en-US" dirty="0"/>
                <a:t>w</a:t>
              </a:r>
            </a:p>
          </p:txBody>
        </p:sp>
        <p:sp>
          <p:nvSpPr>
            <p:cNvPr id="19" name="TextBox 18">
              <a:extLst>
                <a:ext uri="{FF2B5EF4-FFF2-40B4-BE49-F238E27FC236}">
                  <a16:creationId xmlns:a16="http://schemas.microsoft.com/office/drawing/2014/main" id="{0704C303-72C2-4CB7-B793-4DF2041914EC}"/>
                </a:ext>
              </a:extLst>
            </p:cNvPr>
            <p:cNvSpPr txBox="1"/>
            <p:nvPr/>
          </p:nvSpPr>
          <p:spPr>
            <a:xfrm>
              <a:off x="2326492" y="1751340"/>
              <a:ext cx="276038" cy="369332"/>
            </a:xfrm>
            <a:prstGeom prst="rect">
              <a:avLst/>
            </a:prstGeom>
            <a:noFill/>
          </p:spPr>
          <p:txBody>
            <a:bodyPr wrap="none" rtlCol="0">
              <a:spAutoFit/>
            </a:bodyPr>
            <a:lstStyle/>
            <a:p>
              <a:r>
                <a:rPr lang="en-US" dirty="0"/>
                <a:t>z</a:t>
              </a:r>
            </a:p>
          </p:txBody>
        </p:sp>
        <p:sp>
          <p:nvSpPr>
            <p:cNvPr id="21" name="TextBox 20">
              <a:extLst>
                <a:ext uri="{FF2B5EF4-FFF2-40B4-BE49-F238E27FC236}">
                  <a16:creationId xmlns:a16="http://schemas.microsoft.com/office/drawing/2014/main" id="{F2A04218-0A23-5351-B9C8-D48B388A364E}"/>
                </a:ext>
              </a:extLst>
            </p:cNvPr>
            <p:cNvSpPr txBox="1"/>
            <p:nvPr/>
          </p:nvSpPr>
          <p:spPr>
            <a:xfrm>
              <a:off x="1380836" y="325479"/>
              <a:ext cx="9020463" cy="655675"/>
            </a:xfrm>
            <a:prstGeom prst="rect">
              <a:avLst/>
            </a:prstGeom>
            <a:noFill/>
          </p:spPr>
          <p:txBody>
            <a:bodyPr wrap="square">
              <a:spAutoFit/>
            </a:bodyPr>
            <a:lstStyle/>
            <a:p>
              <a:pPr algn="r" rtl="1"/>
              <a:endParaRPr lang="en-US" sz="2800" dirty="0"/>
            </a:p>
          </p:txBody>
        </p:sp>
      </p:grpSp>
      <p:sp>
        <p:nvSpPr>
          <p:cNvPr id="6" name="Title 5">
            <a:extLst>
              <a:ext uri="{FF2B5EF4-FFF2-40B4-BE49-F238E27FC236}">
                <a16:creationId xmlns:a16="http://schemas.microsoft.com/office/drawing/2014/main" id="{8CCD0C79-03FA-009D-9B36-591BF0B76D71}"/>
              </a:ext>
            </a:extLst>
          </p:cNvPr>
          <p:cNvSpPr>
            <a:spLocks noGrp="1"/>
          </p:cNvSpPr>
          <p:nvPr>
            <p:ph type="title"/>
          </p:nvPr>
        </p:nvSpPr>
        <p:spPr/>
        <p:txBody>
          <a:bodyPr>
            <a:normAutofit fontScale="90000"/>
          </a:bodyPr>
          <a:lstStyle/>
          <a:p>
            <a:pPr rtl="1"/>
            <a:r>
              <a:rPr lang="he-IL" sz="4400" dirty="0"/>
              <a:t>את אותו המידע ניתן לתאר במערכת צירים (ממדים)</a:t>
            </a:r>
            <a:r>
              <a:rPr lang="en-US" sz="4400" dirty="0"/>
              <a:t> </a:t>
            </a:r>
            <a:r>
              <a:rPr lang="he-IL" sz="4400" dirty="0"/>
              <a:t>אחרת</a:t>
            </a:r>
            <a:endParaRPr lang="en-US" dirty="0"/>
          </a:p>
        </p:txBody>
      </p:sp>
      <p:grpSp>
        <p:nvGrpSpPr>
          <p:cNvPr id="23" name="Group 22">
            <a:extLst>
              <a:ext uri="{FF2B5EF4-FFF2-40B4-BE49-F238E27FC236}">
                <a16:creationId xmlns:a16="http://schemas.microsoft.com/office/drawing/2014/main" id="{CE9DCC6B-963E-6D98-72CD-D9C4D557B1B5}"/>
              </a:ext>
            </a:extLst>
          </p:cNvPr>
          <p:cNvGrpSpPr/>
          <p:nvPr/>
        </p:nvGrpSpPr>
        <p:grpSpPr>
          <a:xfrm>
            <a:off x="8365530" y="1477964"/>
            <a:ext cx="3683807" cy="3201333"/>
            <a:chOff x="6096000" y="1477964"/>
            <a:chExt cx="5953337" cy="5173619"/>
          </a:xfrm>
        </p:grpSpPr>
        <p:cxnSp>
          <p:nvCxnSpPr>
            <p:cNvPr id="24" name="Straight Arrow Connector 23">
              <a:extLst>
                <a:ext uri="{FF2B5EF4-FFF2-40B4-BE49-F238E27FC236}">
                  <a16:creationId xmlns:a16="http://schemas.microsoft.com/office/drawing/2014/main" id="{38F559AC-EA4E-927D-A7A3-66A7BAD72A4E}"/>
                </a:ext>
              </a:extLst>
            </p:cNvPr>
            <p:cNvCxnSpPr/>
            <p:nvPr/>
          </p:nvCxnSpPr>
          <p:spPr>
            <a:xfrm flipV="1">
              <a:off x="6562891" y="1524001"/>
              <a:ext cx="17106" cy="46139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7915ABC-A7A8-452E-3042-5636856BA789}"/>
                </a:ext>
              </a:extLst>
            </p:cNvPr>
            <p:cNvCxnSpPr/>
            <p:nvPr/>
          </p:nvCxnSpPr>
          <p:spPr>
            <a:xfrm>
              <a:off x="6562891" y="6153540"/>
              <a:ext cx="5334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156C93D6-476C-DE37-4D92-D2687A25DCE5}"/>
                </a:ext>
              </a:extLst>
            </p:cNvPr>
            <p:cNvSpPr/>
            <p:nvPr/>
          </p:nvSpPr>
          <p:spPr>
            <a:xfrm>
              <a:off x="8555526" y="4029997"/>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73D1A82E-8191-6B4D-A554-222E656F8BBA}"/>
                </a:ext>
              </a:extLst>
            </p:cNvPr>
            <p:cNvSpPr/>
            <p:nvPr/>
          </p:nvSpPr>
          <p:spPr>
            <a:xfrm>
              <a:off x="8417874" y="4105460"/>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D5CCF7B7-D52B-D123-F12B-90A95FDBAC88}"/>
                </a:ext>
              </a:extLst>
            </p:cNvPr>
            <p:cNvSpPr/>
            <p:nvPr/>
          </p:nvSpPr>
          <p:spPr>
            <a:xfrm>
              <a:off x="10775439" y="2834481"/>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59A70934-F630-341D-8E33-A9FB45645009}"/>
                </a:ext>
              </a:extLst>
            </p:cNvPr>
            <p:cNvSpPr/>
            <p:nvPr/>
          </p:nvSpPr>
          <p:spPr>
            <a:xfrm>
              <a:off x="8942197" y="3830994"/>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51EA0C81-439C-1DDB-AAAF-521BA391BF1C}"/>
                </a:ext>
              </a:extLst>
            </p:cNvPr>
            <p:cNvSpPr/>
            <p:nvPr/>
          </p:nvSpPr>
          <p:spPr>
            <a:xfrm>
              <a:off x="9673473" y="3449106"/>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87E444D7-38CB-B192-2F7F-01101277021D}"/>
                </a:ext>
              </a:extLst>
            </p:cNvPr>
            <p:cNvSpPr/>
            <p:nvPr/>
          </p:nvSpPr>
          <p:spPr>
            <a:xfrm>
              <a:off x="7799197" y="4434840"/>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331C1A3A-8DD3-6406-0DD4-398E66997D1C}"/>
                </a:ext>
              </a:extLst>
            </p:cNvPr>
            <p:cNvSpPr/>
            <p:nvPr/>
          </p:nvSpPr>
          <p:spPr>
            <a:xfrm>
              <a:off x="10181510" y="3181423"/>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69F369F8-18DD-C25D-331C-5418E1080AF0}"/>
                </a:ext>
              </a:extLst>
            </p:cNvPr>
            <p:cNvSpPr/>
            <p:nvPr/>
          </p:nvSpPr>
          <p:spPr>
            <a:xfrm>
              <a:off x="11080239" y="2667000"/>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03102A1A-F0DE-843F-E81D-A7A44270D65F}"/>
                </a:ext>
              </a:extLst>
            </p:cNvPr>
            <p:cNvSpPr/>
            <p:nvPr/>
          </p:nvSpPr>
          <p:spPr>
            <a:xfrm>
              <a:off x="10410110" y="3044422"/>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EA594FD6-B8B4-2B5C-C926-55BC7760B526}"/>
                </a:ext>
              </a:extLst>
            </p:cNvPr>
            <p:cNvSpPr/>
            <p:nvPr/>
          </p:nvSpPr>
          <p:spPr>
            <a:xfrm>
              <a:off x="7489007" y="4591664"/>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6CCAD54F-77D8-5EAA-8401-F8D71943ADBC}"/>
                </a:ext>
              </a:extLst>
            </p:cNvPr>
            <p:cNvSpPr txBox="1"/>
            <p:nvPr/>
          </p:nvSpPr>
          <p:spPr>
            <a:xfrm>
              <a:off x="11744445" y="6282251"/>
              <a:ext cx="304892" cy="369332"/>
            </a:xfrm>
            <a:prstGeom prst="rect">
              <a:avLst/>
            </a:prstGeom>
            <a:noFill/>
          </p:spPr>
          <p:txBody>
            <a:bodyPr wrap="none" rtlCol="0">
              <a:spAutoFit/>
            </a:bodyPr>
            <a:lstStyle/>
            <a:p>
              <a:r>
                <a:rPr lang="en-US" dirty="0"/>
                <a:t>X</a:t>
              </a:r>
            </a:p>
          </p:txBody>
        </p:sp>
        <p:sp>
          <p:nvSpPr>
            <p:cNvPr id="40" name="TextBox 39">
              <a:extLst>
                <a:ext uri="{FF2B5EF4-FFF2-40B4-BE49-F238E27FC236}">
                  <a16:creationId xmlns:a16="http://schemas.microsoft.com/office/drawing/2014/main" id="{B930BD41-09BD-27AE-5191-A1D834C17283}"/>
                </a:ext>
              </a:extLst>
            </p:cNvPr>
            <p:cNvSpPr txBox="1"/>
            <p:nvPr/>
          </p:nvSpPr>
          <p:spPr>
            <a:xfrm>
              <a:off x="6096000" y="1477964"/>
              <a:ext cx="304892" cy="369332"/>
            </a:xfrm>
            <a:prstGeom prst="rect">
              <a:avLst/>
            </a:prstGeom>
            <a:noFill/>
          </p:spPr>
          <p:txBody>
            <a:bodyPr wrap="none" rtlCol="0">
              <a:spAutoFit/>
            </a:bodyPr>
            <a:lstStyle/>
            <a:p>
              <a:r>
                <a:rPr lang="en-US" dirty="0"/>
                <a:t>Y</a:t>
              </a:r>
            </a:p>
          </p:txBody>
        </p:sp>
      </p:grpSp>
      <p:sp>
        <p:nvSpPr>
          <p:cNvPr id="10" name="Arrow: Right 9">
            <a:extLst>
              <a:ext uri="{FF2B5EF4-FFF2-40B4-BE49-F238E27FC236}">
                <a16:creationId xmlns:a16="http://schemas.microsoft.com/office/drawing/2014/main" id="{943CC0DA-32A3-8DF1-B0B1-BEEE7896F254}"/>
              </a:ext>
            </a:extLst>
          </p:cNvPr>
          <p:cNvSpPr/>
          <p:nvPr/>
        </p:nvSpPr>
        <p:spPr>
          <a:xfrm rot="10800000">
            <a:off x="7763664" y="2605292"/>
            <a:ext cx="580696" cy="3758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984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89F6708B-46F4-47B4-872F-3CD67B376ACC}"/>
              </a:ext>
            </a:extLst>
          </p:cNvPr>
          <p:cNvSpPr/>
          <p:nvPr/>
        </p:nvSpPr>
        <p:spPr>
          <a:xfrm>
            <a:off x="5552487" y="4029997"/>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FE6DF128-FCB4-49DA-8073-84A607E282D8}"/>
              </a:ext>
            </a:extLst>
          </p:cNvPr>
          <p:cNvSpPr/>
          <p:nvPr/>
        </p:nvSpPr>
        <p:spPr>
          <a:xfrm>
            <a:off x="5414835" y="4090220"/>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2CDA650A-11E1-4F74-8265-CA644167C837}"/>
              </a:ext>
            </a:extLst>
          </p:cNvPr>
          <p:cNvSpPr/>
          <p:nvPr/>
        </p:nvSpPr>
        <p:spPr>
          <a:xfrm>
            <a:off x="7772400" y="2667000"/>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5BD3C61F-5E86-49FD-9DAE-5E9AF37DABA5}"/>
              </a:ext>
            </a:extLst>
          </p:cNvPr>
          <p:cNvSpPr/>
          <p:nvPr/>
        </p:nvSpPr>
        <p:spPr>
          <a:xfrm>
            <a:off x="5939158" y="3733800"/>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514CD5A-9281-4A99-BFE1-808132BC628A}"/>
              </a:ext>
            </a:extLst>
          </p:cNvPr>
          <p:cNvSpPr/>
          <p:nvPr/>
        </p:nvSpPr>
        <p:spPr>
          <a:xfrm>
            <a:off x="6670434" y="3449106"/>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320B2F82-A150-4416-B969-758D15744650}"/>
              </a:ext>
            </a:extLst>
          </p:cNvPr>
          <p:cNvSpPr/>
          <p:nvPr/>
        </p:nvSpPr>
        <p:spPr>
          <a:xfrm>
            <a:off x="4796158" y="4495800"/>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6F8AB5F5-9419-4D0E-BD66-AB169A66AD88}"/>
              </a:ext>
            </a:extLst>
          </p:cNvPr>
          <p:cNvSpPr/>
          <p:nvPr/>
        </p:nvSpPr>
        <p:spPr>
          <a:xfrm>
            <a:off x="7178471" y="3276600"/>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FC946535-A3AE-4AFE-A7EC-FEE85997749A}"/>
              </a:ext>
            </a:extLst>
          </p:cNvPr>
          <p:cNvSpPr/>
          <p:nvPr/>
        </p:nvSpPr>
        <p:spPr>
          <a:xfrm>
            <a:off x="8001000" y="2743200"/>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1D0E3E45-2E23-4D53-983C-ACFF43A269AC}"/>
              </a:ext>
            </a:extLst>
          </p:cNvPr>
          <p:cNvSpPr/>
          <p:nvPr/>
        </p:nvSpPr>
        <p:spPr>
          <a:xfrm>
            <a:off x="7407071" y="3044422"/>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05151E94-0372-4516-882E-2453A12329FD}"/>
              </a:ext>
            </a:extLst>
          </p:cNvPr>
          <p:cNvSpPr/>
          <p:nvPr/>
        </p:nvSpPr>
        <p:spPr>
          <a:xfrm>
            <a:off x="4485968" y="4591664"/>
            <a:ext cx="76200" cy="762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2821BE6-E092-40C6-8CC7-DBF0B087E024}"/>
              </a:ext>
            </a:extLst>
          </p:cNvPr>
          <p:cNvPicPr>
            <a:picLocks noChangeAspect="1"/>
          </p:cNvPicPr>
          <p:nvPr/>
        </p:nvPicPr>
        <p:blipFill>
          <a:blip r:embed="rId2"/>
          <a:stretch>
            <a:fillRect/>
          </a:stretch>
        </p:blipFill>
        <p:spPr>
          <a:xfrm rot="19894553">
            <a:off x="3161268" y="235871"/>
            <a:ext cx="4507134" cy="3769603"/>
          </a:xfrm>
          <a:prstGeom prst="rect">
            <a:avLst/>
          </a:prstGeom>
        </p:spPr>
      </p:pic>
      <p:sp>
        <p:nvSpPr>
          <p:cNvPr id="3" name="TextBox 2">
            <a:extLst>
              <a:ext uri="{FF2B5EF4-FFF2-40B4-BE49-F238E27FC236}">
                <a16:creationId xmlns:a16="http://schemas.microsoft.com/office/drawing/2014/main" id="{E3136B3B-A6DF-44CB-9A19-937C738CEF53}"/>
              </a:ext>
            </a:extLst>
          </p:cNvPr>
          <p:cNvSpPr txBox="1"/>
          <p:nvPr/>
        </p:nvSpPr>
        <p:spPr>
          <a:xfrm>
            <a:off x="903169" y="5327521"/>
            <a:ext cx="9943749" cy="954107"/>
          </a:xfrm>
          <a:prstGeom prst="rect">
            <a:avLst/>
          </a:prstGeom>
          <a:noFill/>
        </p:spPr>
        <p:txBody>
          <a:bodyPr wrap="none" rtlCol="0">
            <a:spAutoFit/>
          </a:bodyPr>
          <a:lstStyle/>
          <a:p>
            <a:pPr marL="457200" indent="-457200" algn="r" rtl="1">
              <a:buFont typeface="Arial" panose="020B0604020202020204" pitchFamily="34" charset="0"/>
              <a:buChar char="•"/>
            </a:pPr>
            <a:r>
              <a:rPr lang="he-IL" sz="2800" dirty="0"/>
              <a:t>ניתן, אך פה אם נשתמש בממד אחד אנחנו נפסיד חלק מהמידע</a:t>
            </a:r>
          </a:p>
          <a:p>
            <a:pPr marL="457200" indent="-457200" algn="r" rtl="1">
              <a:buFont typeface="Arial" panose="020B0604020202020204" pitchFamily="34" charset="0"/>
              <a:buChar char="•"/>
            </a:pPr>
            <a:r>
              <a:rPr lang="he-IL" sz="2800" dirty="0"/>
              <a:t>אבל אם נבחר לשמר את הממד הנכון (איזה?) נשמר את רוב המידע</a:t>
            </a:r>
            <a:endParaRPr lang="en-US" sz="2800" dirty="0"/>
          </a:p>
        </p:txBody>
      </p:sp>
      <p:sp>
        <p:nvSpPr>
          <p:cNvPr id="6" name="Title 5">
            <a:extLst>
              <a:ext uri="{FF2B5EF4-FFF2-40B4-BE49-F238E27FC236}">
                <a16:creationId xmlns:a16="http://schemas.microsoft.com/office/drawing/2014/main" id="{AA726B9F-E5E3-4E58-8C7D-95D13BA36B04}"/>
              </a:ext>
            </a:extLst>
          </p:cNvPr>
          <p:cNvSpPr>
            <a:spLocks noGrp="1"/>
          </p:cNvSpPr>
          <p:nvPr>
            <p:ph type="title"/>
          </p:nvPr>
        </p:nvSpPr>
        <p:spPr/>
        <p:txBody>
          <a:bodyPr/>
          <a:lstStyle/>
          <a:p>
            <a:r>
              <a:rPr lang="he-IL" dirty="0"/>
              <a:t>האם ניתן לעשות את אותו תרגיל גם כאן?</a:t>
            </a:r>
            <a:endParaRPr lang="en-US" dirty="0"/>
          </a:p>
        </p:txBody>
      </p:sp>
      <p:sp>
        <p:nvSpPr>
          <p:cNvPr id="19" name="TextBox 18">
            <a:extLst>
              <a:ext uri="{FF2B5EF4-FFF2-40B4-BE49-F238E27FC236}">
                <a16:creationId xmlns:a16="http://schemas.microsoft.com/office/drawing/2014/main" id="{85A6CB45-FB1C-4534-AFFD-F888C89CEFE1}"/>
              </a:ext>
            </a:extLst>
          </p:cNvPr>
          <p:cNvSpPr txBox="1"/>
          <p:nvPr/>
        </p:nvSpPr>
        <p:spPr>
          <a:xfrm>
            <a:off x="8153400" y="2832025"/>
            <a:ext cx="349776" cy="369332"/>
          </a:xfrm>
          <a:prstGeom prst="rect">
            <a:avLst/>
          </a:prstGeom>
          <a:noFill/>
        </p:spPr>
        <p:txBody>
          <a:bodyPr wrap="none" rtlCol="0">
            <a:spAutoFit/>
          </a:bodyPr>
          <a:lstStyle/>
          <a:p>
            <a:r>
              <a:rPr lang="en-US" dirty="0"/>
              <a:t>w</a:t>
            </a:r>
          </a:p>
        </p:txBody>
      </p:sp>
      <p:sp>
        <p:nvSpPr>
          <p:cNvPr id="20" name="TextBox 19">
            <a:extLst>
              <a:ext uri="{FF2B5EF4-FFF2-40B4-BE49-F238E27FC236}">
                <a16:creationId xmlns:a16="http://schemas.microsoft.com/office/drawing/2014/main" id="{1BFCDDD6-8EE4-4E3F-BB0A-DA91151834F8}"/>
              </a:ext>
            </a:extLst>
          </p:cNvPr>
          <p:cNvSpPr txBox="1"/>
          <p:nvPr/>
        </p:nvSpPr>
        <p:spPr>
          <a:xfrm>
            <a:off x="2326492" y="1672684"/>
            <a:ext cx="276038" cy="369332"/>
          </a:xfrm>
          <a:prstGeom prst="rect">
            <a:avLst/>
          </a:prstGeom>
          <a:noFill/>
        </p:spPr>
        <p:txBody>
          <a:bodyPr wrap="none" rtlCol="0">
            <a:spAutoFit/>
          </a:bodyPr>
          <a:lstStyle/>
          <a:p>
            <a:r>
              <a:rPr lang="en-US" dirty="0"/>
              <a:t>z</a:t>
            </a:r>
          </a:p>
        </p:txBody>
      </p:sp>
    </p:spTree>
    <p:extLst>
      <p:ext uri="{BB962C8B-B14F-4D97-AF65-F5344CB8AC3E}">
        <p14:creationId xmlns:p14="http://schemas.microsoft.com/office/powerpoint/2010/main" val="1361045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CC627-B496-4DF0-A590-67FCD47D86F8}"/>
              </a:ext>
            </a:extLst>
          </p:cNvPr>
          <p:cNvSpPr>
            <a:spLocks noGrp="1"/>
          </p:cNvSpPr>
          <p:nvPr>
            <p:ph type="title"/>
          </p:nvPr>
        </p:nvSpPr>
        <p:spPr>
          <a:xfrm>
            <a:off x="580785" y="254273"/>
            <a:ext cx="10450287" cy="1058243"/>
          </a:xfrm>
        </p:spPr>
        <p:txBody>
          <a:bodyPr>
            <a:noAutofit/>
          </a:bodyPr>
          <a:lstStyle/>
          <a:p>
            <a:pPr rtl="1"/>
            <a:r>
              <a:rPr lang="he-IL" sz="3200" dirty="0"/>
              <a:t>השאלה היא אילו צירים (ממדים) הכי שווה לשמר ועל אילו לוותר ?</a:t>
            </a:r>
            <a:endParaRPr lang="LID4096" sz="3200" dirty="0"/>
          </a:p>
        </p:txBody>
      </p:sp>
      <p:pic>
        <p:nvPicPr>
          <p:cNvPr id="2050" name="Picture 2" descr="Image result for pca hand rotate">
            <a:extLst>
              <a:ext uri="{FF2B5EF4-FFF2-40B4-BE49-F238E27FC236}">
                <a16:creationId xmlns:a16="http://schemas.microsoft.com/office/drawing/2014/main" id="{7B0C8D0B-D546-4379-9368-36A6CB0F43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5650" y="1786248"/>
            <a:ext cx="6027937" cy="272520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F5E08FA-C52B-468A-AC7B-9A449E177F12}"/>
              </a:ext>
            </a:extLst>
          </p:cNvPr>
          <p:cNvSpPr txBox="1"/>
          <p:nvPr/>
        </p:nvSpPr>
        <p:spPr>
          <a:xfrm>
            <a:off x="3867592" y="1336936"/>
            <a:ext cx="4120039" cy="400110"/>
          </a:xfrm>
          <a:prstGeom prst="rect">
            <a:avLst/>
          </a:prstGeom>
          <a:noFill/>
        </p:spPr>
        <p:txBody>
          <a:bodyPr wrap="none" rtlCol="0">
            <a:spAutoFit/>
          </a:bodyPr>
          <a:lstStyle/>
          <a:p>
            <a:r>
              <a:rPr lang="he-IL" sz="2000" dirty="0"/>
              <a:t>המימדים שמספקים לנו הכי הרבה מידע </a:t>
            </a:r>
            <a:endParaRPr lang="LID4096" sz="2000" dirty="0"/>
          </a:p>
        </p:txBody>
      </p:sp>
      <p:cxnSp>
        <p:nvCxnSpPr>
          <p:cNvPr id="5" name="Straight Arrow Connector 4">
            <a:extLst>
              <a:ext uri="{FF2B5EF4-FFF2-40B4-BE49-F238E27FC236}">
                <a16:creationId xmlns:a16="http://schemas.microsoft.com/office/drawing/2014/main" id="{3D49E451-8E6A-4F17-B894-0CEAA964B19E}"/>
              </a:ext>
            </a:extLst>
          </p:cNvPr>
          <p:cNvCxnSpPr>
            <a:cxnSpLocks/>
          </p:cNvCxnSpPr>
          <p:nvPr/>
        </p:nvCxnSpPr>
        <p:spPr>
          <a:xfrm flipV="1">
            <a:off x="3385927" y="4606522"/>
            <a:ext cx="0" cy="52913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DE2579D-1750-4A10-B8B5-A229CD941439}"/>
              </a:ext>
            </a:extLst>
          </p:cNvPr>
          <p:cNvSpPr txBox="1"/>
          <p:nvPr/>
        </p:nvSpPr>
        <p:spPr>
          <a:xfrm>
            <a:off x="2867329" y="5143692"/>
            <a:ext cx="1082348" cy="369332"/>
          </a:xfrm>
          <a:prstGeom prst="rect">
            <a:avLst/>
          </a:prstGeom>
          <a:noFill/>
        </p:spPr>
        <p:txBody>
          <a:bodyPr wrap="none" rtlCol="0">
            <a:spAutoFit/>
          </a:bodyPr>
          <a:lstStyle/>
          <a:p>
            <a:r>
              <a:rPr lang="he-IL" dirty="0"/>
              <a:t>מעט מידע</a:t>
            </a:r>
            <a:endParaRPr lang="LID4096" dirty="0"/>
          </a:p>
        </p:txBody>
      </p:sp>
      <p:cxnSp>
        <p:nvCxnSpPr>
          <p:cNvPr id="13" name="Straight Arrow Connector 12">
            <a:extLst>
              <a:ext uri="{FF2B5EF4-FFF2-40B4-BE49-F238E27FC236}">
                <a16:creationId xmlns:a16="http://schemas.microsoft.com/office/drawing/2014/main" id="{A16D2AA4-B5D5-46E7-86AB-EEC6A5A796EB}"/>
              </a:ext>
            </a:extLst>
          </p:cNvPr>
          <p:cNvCxnSpPr>
            <a:cxnSpLocks/>
          </p:cNvCxnSpPr>
          <p:nvPr/>
        </p:nvCxnSpPr>
        <p:spPr>
          <a:xfrm flipV="1">
            <a:off x="7826241" y="4575370"/>
            <a:ext cx="0" cy="52913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7FCC39AF-58A1-499E-B831-600FC0D9C8F8}"/>
              </a:ext>
            </a:extLst>
          </p:cNvPr>
          <p:cNvSpPr txBox="1"/>
          <p:nvPr/>
        </p:nvSpPr>
        <p:spPr>
          <a:xfrm>
            <a:off x="7307643" y="5112540"/>
            <a:ext cx="1205779" cy="369332"/>
          </a:xfrm>
          <a:prstGeom prst="rect">
            <a:avLst/>
          </a:prstGeom>
          <a:noFill/>
        </p:spPr>
        <p:txBody>
          <a:bodyPr wrap="none" rtlCol="0">
            <a:spAutoFit/>
          </a:bodyPr>
          <a:lstStyle/>
          <a:p>
            <a:r>
              <a:rPr lang="he-IL" dirty="0"/>
              <a:t>הרבה מידע</a:t>
            </a:r>
            <a:endParaRPr lang="LID4096" dirty="0"/>
          </a:p>
        </p:txBody>
      </p:sp>
      <p:sp>
        <p:nvSpPr>
          <p:cNvPr id="12" name="TextBox 11">
            <a:extLst>
              <a:ext uri="{FF2B5EF4-FFF2-40B4-BE49-F238E27FC236}">
                <a16:creationId xmlns:a16="http://schemas.microsoft.com/office/drawing/2014/main" id="{6133DA86-BD66-4FA0-83F0-6C7E21C517FB}"/>
              </a:ext>
            </a:extLst>
          </p:cNvPr>
          <p:cNvSpPr txBox="1"/>
          <p:nvPr/>
        </p:nvSpPr>
        <p:spPr>
          <a:xfrm>
            <a:off x="-466253" y="5498228"/>
            <a:ext cx="12544362" cy="1384995"/>
          </a:xfrm>
          <a:prstGeom prst="rect">
            <a:avLst/>
          </a:prstGeom>
          <a:noFill/>
        </p:spPr>
        <p:txBody>
          <a:bodyPr wrap="square" rtlCol="0">
            <a:spAutoFit/>
          </a:bodyPr>
          <a:lstStyle/>
          <a:p>
            <a:pPr algn="ctr" rtl="1"/>
            <a:r>
              <a:rPr lang="he-IL" sz="2800" b="1" dirty="0"/>
              <a:t>שונות בנתונים מייצגת מידע</a:t>
            </a:r>
            <a:r>
              <a:rPr lang="he-IL" sz="2800" dirty="0"/>
              <a:t>.</a:t>
            </a:r>
          </a:p>
          <a:p>
            <a:pPr algn="ctr" rtl="1"/>
            <a:r>
              <a:rPr lang="he-IL" sz="2800" dirty="0"/>
              <a:t>אם בציר/ממד לא רואים שום הבדל בין פריטים הוא לא מעניין</a:t>
            </a:r>
          </a:p>
          <a:p>
            <a:pPr algn="ctr" rtl="1"/>
            <a:r>
              <a:rPr lang="he-IL" sz="2800" dirty="0"/>
              <a:t>לפיכך נרצה לבחור מערכות צירים שתופסים את השונות במידע</a:t>
            </a:r>
            <a:endParaRPr lang="LID4096" sz="2800" dirty="0"/>
          </a:p>
        </p:txBody>
      </p:sp>
    </p:spTree>
    <p:extLst>
      <p:ext uri="{BB962C8B-B14F-4D97-AF65-F5344CB8AC3E}">
        <p14:creationId xmlns:p14="http://schemas.microsoft.com/office/powerpoint/2010/main" val="1769883451"/>
      </p:ext>
    </p:extLst>
  </p:cSld>
  <p:clrMapOvr>
    <a:masterClrMapping/>
  </p:clrMapOvr>
</p:sld>
</file>

<file path=ppt/theme/theme1.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591</Words>
  <Application>Microsoft Office PowerPoint</Application>
  <PresentationFormat>Widescreen</PresentationFormat>
  <Paragraphs>66</Paragraphs>
  <Slides>9</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Light</vt:lpstr>
      <vt:lpstr>Wingdings</vt:lpstr>
      <vt:lpstr>4_Office Theme</vt:lpstr>
      <vt:lpstr>Office Theme</vt:lpstr>
      <vt:lpstr>PowerPoint Presentation</vt:lpstr>
      <vt:lpstr>מה בסך הכל ביקשנו – להצליח להתמודד עם הרבה מימדים!</vt:lpstr>
      <vt:lpstr>הרבה מימדים – למה זה קשה ?</vt:lpstr>
      <vt:lpstr>תלות בין מדדים מאפשרת הקטנת הרב ממד</vt:lpstr>
      <vt:lpstr>מה הממד של הנתונים הבאים? 1? 2? 3?</vt:lpstr>
      <vt:lpstr>כיצד ניתן לזהות את הממד ה"אמיתי" של הנתונים ולהפטר מממדים מיותרים?</vt:lpstr>
      <vt:lpstr>את אותו המידע ניתן לתאר במערכת צירים (ממדים) אחרת</vt:lpstr>
      <vt:lpstr>האם ניתן לעשות את אותו תרגיל גם כאן?</vt:lpstr>
      <vt:lpstr>השאלה היא אילו צירים (ממדים) הכי שווה לשמר ועל אילו לוותר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Michal Zer-Aviv</dc:creator>
  <cp:lastModifiedBy>Shai Shen-Orr</cp:lastModifiedBy>
  <cp:revision>8</cp:revision>
  <dcterms:created xsi:type="dcterms:W3CDTF">2020-06-23T23:02:44Z</dcterms:created>
  <dcterms:modified xsi:type="dcterms:W3CDTF">2022-06-27T04:08:15Z</dcterms:modified>
</cp:coreProperties>
</file>