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8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eel Shomar" userId="709729181fdf7976" providerId="LiveId" clId="{98162E79-C2E6-402A-84B3-26A86F545182}"/>
    <pc:docChg chg="custSel addSld modSld sldOrd">
      <pc:chgData name="Aseel Shomar" userId="709729181fdf7976" providerId="LiveId" clId="{98162E79-C2E6-402A-84B3-26A86F545182}" dt="2022-07-27T18:55:10.348" v="23"/>
      <pc:docMkLst>
        <pc:docMk/>
      </pc:docMkLst>
      <pc:sldChg chg="ord">
        <pc:chgData name="Aseel Shomar" userId="709729181fdf7976" providerId="LiveId" clId="{98162E79-C2E6-402A-84B3-26A86F545182}" dt="2022-07-27T18:55:07.755" v="21"/>
        <pc:sldMkLst>
          <pc:docMk/>
          <pc:sldMk cId="2398679314" sldId="256"/>
        </pc:sldMkLst>
      </pc:sldChg>
      <pc:sldChg chg="ord">
        <pc:chgData name="Aseel Shomar" userId="709729181fdf7976" providerId="LiveId" clId="{98162E79-C2E6-402A-84B3-26A86F545182}" dt="2022-07-27T18:55:06.013" v="19"/>
        <pc:sldMkLst>
          <pc:docMk/>
          <pc:sldMk cId="568248408" sldId="257"/>
        </pc:sldMkLst>
      </pc:sldChg>
      <pc:sldChg chg="ord">
        <pc:chgData name="Aseel Shomar" userId="709729181fdf7976" providerId="LiveId" clId="{98162E79-C2E6-402A-84B3-26A86F545182}" dt="2022-07-27T18:55:10.348" v="23"/>
        <pc:sldMkLst>
          <pc:docMk/>
          <pc:sldMk cId="2483522151" sldId="259"/>
        </pc:sldMkLst>
      </pc:sldChg>
      <pc:sldChg chg="ord">
        <pc:chgData name="Aseel Shomar" userId="709729181fdf7976" providerId="LiveId" clId="{98162E79-C2E6-402A-84B3-26A86F545182}" dt="2022-07-27T18:54:57.456" v="17"/>
        <pc:sldMkLst>
          <pc:docMk/>
          <pc:sldMk cId="3346169760" sldId="260"/>
        </pc:sldMkLst>
      </pc:sldChg>
      <pc:sldChg chg="addSp delSp new mod">
        <pc:chgData name="Aseel Shomar" userId="709729181fdf7976" providerId="LiveId" clId="{98162E79-C2E6-402A-84B3-26A86F545182}" dt="2022-07-27T16:43:37.584" v="3" actId="22"/>
        <pc:sldMkLst>
          <pc:docMk/>
          <pc:sldMk cId="905453283" sldId="267"/>
        </pc:sldMkLst>
        <pc:spChg chg="del">
          <ac:chgData name="Aseel Shomar" userId="709729181fdf7976" providerId="LiveId" clId="{98162E79-C2E6-402A-84B3-26A86F545182}" dt="2022-07-27T16:43:35.469" v="1" actId="478"/>
          <ac:spMkLst>
            <pc:docMk/>
            <pc:sldMk cId="905453283" sldId="267"/>
            <ac:spMk id="2" creationId="{FCB3AD94-7486-A593-09F4-7A4E3FE7357D}"/>
          </ac:spMkLst>
        </pc:spChg>
        <pc:spChg chg="del">
          <ac:chgData name="Aseel Shomar" userId="709729181fdf7976" providerId="LiveId" clId="{98162E79-C2E6-402A-84B3-26A86F545182}" dt="2022-07-27T16:43:36.834" v="2" actId="478"/>
          <ac:spMkLst>
            <pc:docMk/>
            <pc:sldMk cId="905453283" sldId="267"/>
            <ac:spMk id="3" creationId="{CF387D91-6836-41B0-6846-53C3CF2B2A0D}"/>
          </ac:spMkLst>
        </pc:spChg>
        <pc:picChg chg="add">
          <ac:chgData name="Aseel Shomar" userId="709729181fdf7976" providerId="LiveId" clId="{98162E79-C2E6-402A-84B3-26A86F545182}" dt="2022-07-27T16:43:37.584" v="3" actId="22"/>
          <ac:picMkLst>
            <pc:docMk/>
            <pc:sldMk cId="905453283" sldId="267"/>
            <ac:picMk id="5" creationId="{C7885EB9-3509-282E-677F-4D91228F6C9A}"/>
          </ac:picMkLst>
        </pc:picChg>
      </pc:sldChg>
      <pc:sldChg chg="addSp delSp modSp new mod">
        <pc:chgData name="Aseel Shomar" userId="709729181fdf7976" providerId="LiveId" clId="{98162E79-C2E6-402A-84B3-26A86F545182}" dt="2022-07-27T18:48:50.149" v="13" actId="1076"/>
        <pc:sldMkLst>
          <pc:docMk/>
          <pc:sldMk cId="2788799583" sldId="268"/>
        </pc:sldMkLst>
        <pc:spChg chg="del">
          <ac:chgData name="Aseel Shomar" userId="709729181fdf7976" providerId="LiveId" clId="{98162E79-C2E6-402A-84B3-26A86F545182}" dt="2022-07-27T18:48:07.448" v="5" actId="478"/>
          <ac:spMkLst>
            <pc:docMk/>
            <pc:sldMk cId="2788799583" sldId="268"/>
            <ac:spMk id="2" creationId="{99CD3A4D-E05F-20A3-C655-4EDF9EE69505}"/>
          </ac:spMkLst>
        </pc:spChg>
        <pc:spChg chg="del">
          <ac:chgData name="Aseel Shomar" userId="709729181fdf7976" providerId="LiveId" clId="{98162E79-C2E6-402A-84B3-26A86F545182}" dt="2022-07-27T18:48:08.904" v="6" actId="478"/>
          <ac:spMkLst>
            <pc:docMk/>
            <pc:sldMk cId="2788799583" sldId="268"/>
            <ac:spMk id="3" creationId="{05258E3F-9CDE-5146-D83D-C28C1E462944}"/>
          </ac:spMkLst>
        </pc:spChg>
        <pc:picChg chg="add mod">
          <ac:chgData name="Aseel Shomar" userId="709729181fdf7976" providerId="LiveId" clId="{98162E79-C2E6-402A-84B3-26A86F545182}" dt="2022-07-27T18:48:41.755" v="9" actId="14100"/>
          <ac:picMkLst>
            <pc:docMk/>
            <pc:sldMk cId="2788799583" sldId="268"/>
            <ac:picMk id="5" creationId="{6D465AB1-D38A-3F89-0AC9-C28430F0677D}"/>
          </ac:picMkLst>
        </pc:picChg>
        <pc:picChg chg="add mod">
          <ac:chgData name="Aseel Shomar" userId="709729181fdf7976" providerId="LiveId" clId="{98162E79-C2E6-402A-84B3-26A86F545182}" dt="2022-07-27T18:48:50.149" v="13" actId="1076"/>
          <ac:picMkLst>
            <pc:docMk/>
            <pc:sldMk cId="2788799583" sldId="268"/>
            <ac:picMk id="7" creationId="{47EF9C8F-F30E-4BA8-64E6-27B6024D0F4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2BEB-35C4-A994-A502-30FA6D9CA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37FF9-07FD-F2ED-FEA9-CAA7A13AA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AA835-3F75-4D36-5A14-FA685D41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51162-D849-F8E8-1798-AFB1AC21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B00C9-612C-58AB-84B9-E170F050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8027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FEB55-3960-6E92-62BE-87E61DD2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D55FD-798E-B615-2608-1E1734416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67774-04B8-C1DA-9987-672DBD28F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49CBA-EB0A-8A21-49F8-1F3CE59E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ACCA5-CB34-F93C-EB31-919D1256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9908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A77719-7B00-5107-F341-B263E0055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D6975-11BA-8DDB-DB3E-668F92DC2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E24C5-B70B-6447-8E22-BF3FB9F4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399F8-E67C-BF44-8021-FA171DF9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0A2E5-A566-6CCC-42DA-781464DCD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706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9E1F8-E7E4-0B6E-9254-03930B945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4277B-5951-FE5B-7634-FCB39EA72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0403F-0809-F0DB-9638-DECA3C0F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2537C-BE63-696C-75D4-4F0DCC8D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BEC49-A193-A25C-9E5C-CC4534D8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1690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B871A-2776-6CC9-5BE2-C661287D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B8A96-2AC3-D8B5-9CC0-524E9C4B3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C5812-FD2D-8235-500F-1F1373302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2DE40-D42B-BF9A-720A-C200A443D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C2B86-79E8-3E70-3125-0A389272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5512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0449-AAB8-0696-28E4-92FDDE9F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56B73-C9D8-5C95-0653-867D6ADFE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C35F2-204D-5212-9975-6D13C97F4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1A11F-C356-1283-901A-0C932713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33E65-D63B-0DA3-CDD4-B3DF24BA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F94E8-2F82-88F5-9676-29785014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8877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3F3D3-7F03-D52B-E016-7B67348BD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39B5F-D035-E1C4-DF12-B557ED393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2FCC0-0DB5-2514-4D64-D73BB6643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B0E49-0D86-9337-F651-DB800F1D1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B3C94-E906-1D82-AA94-D4C114DC1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4010D3-1D19-CE79-6B17-02EC1D23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3DDC33-D396-6F1A-A835-86E7A48D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135D5C-76EA-F827-BFFE-563E6AD5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6221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2CC8-B79F-7BE9-E80E-AB557D0B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33C6C0-7C72-03BD-DBA7-B8B11049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8A7BB-4CC1-A726-05D8-CE7C9A4C4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EF811-2F75-3413-86EE-ECB80A3C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4102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5A9BA0-C56C-AB50-8E9C-61F5EB70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E1CD0-387E-F872-86F4-1AB174D6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091E6-B392-0585-FBA4-A5BA8BF6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2964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1C4E-AA91-26C3-69D3-3C0B01DC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691A-3802-E10D-E0C4-5EA96293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A3EDD-0182-121D-BC11-F1ED69576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ACFDC-27C3-F331-9763-41C46956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0E6C-E15A-B63A-DE9A-02B501DF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F92F1-E334-F365-B8F5-8F2C81530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5610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6214-4FF1-F05E-DDEF-1453BFA3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CE235-E446-5986-B05A-DEBE795BC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D740D-A95D-09B4-BF03-5D2626590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CCA68-73BC-D988-C44C-D79410AF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57D63-E4BF-11FE-FA7A-BB5CB7C3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39BAD-B53F-CBCC-386D-9E7D0153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136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786399-7A28-258F-00E0-1110A1AC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B25DD-259E-F753-6ACB-D04F11427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94704-D803-AA6E-FC02-232ED5690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45A5-3E78-416C-A612-4CF17A24B2D5}" type="datetimeFigureOut">
              <a:rPr lang="en-IL" smtClean="0"/>
              <a:t>27/07/2022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80645-8290-38A8-0F6B-988A7881C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1C71C-DB8F-7766-69F6-825E1B31A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8E8E-25B3-4524-974F-44DCF73EA97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861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FAF2AF-9C1E-8F25-8152-531497D23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942" y="247206"/>
            <a:ext cx="6916115" cy="636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679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FD3374-3BC5-CD95-6294-613AA8950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470" y="0"/>
            <a:ext cx="7503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2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9049BC-2389-3ECF-FFC3-4CEBDCDF3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441" y="104311"/>
            <a:ext cx="8907118" cy="664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10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A33D22-014C-6CE1-C852-769B22B4D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905" y="0"/>
            <a:ext cx="80781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19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34B9B-4D0A-B0F7-B35F-D43777068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704" y="1942892"/>
            <a:ext cx="8716591" cy="297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0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A83425-3262-E7B9-EEAB-1AAF1A414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073" y="290074"/>
            <a:ext cx="8449854" cy="627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9E1469-E512-62A8-1AC7-2F5FF36A4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527" y="95674"/>
            <a:ext cx="6116945" cy="632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4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9B88D0-6B99-9A0E-5272-574B2D828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231" y="1075996"/>
            <a:ext cx="7611537" cy="47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3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465AB1-D38A-3F89-0AC9-C28430F06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083" y="240614"/>
            <a:ext cx="6904470" cy="36078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EF9C8F-F30E-4BA8-64E6-27B6024D0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86" y="65597"/>
            <a:ext cx="4968075" cy="428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9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08304B-9F26-1E02-A25D-78A73C238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594" y="893473"/>
            <a:ext cx="7119701" cy="373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6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B5FB85-4056-9BF0-EF9E-82E6BBE2D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573" y="0"/>
            <a:ext cx="89488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2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78F98B-734E-4643-0430-9707893AC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828" y="33851"/>
            <a:ext cx="8467770" cy="682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0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885EB9-3509-282E-677F-4D91228F6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099" y="456785"/>
            <a:ext cx="8611802" cy="59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5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Aseel Shomar</dc:creator>
  <cp:lastModifiedBy>Aseel Shomar</cp:lastModifiedBy>
  <cp:revision>1</cp:revision>
  <dcterms:created xsi:type="dcterms:W3CDTF">2022-07-27T15:59:14Z</dcterms:created>
  <dcterms:modified xsi:type="dcterms:W3CDTF">2022-07-27T18:55:12Z</dcterms:modified>
</cp:coreProperties>
</file>