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6" r:id="rId5"/>
    <p:sldId id="265" r:id="rId6"/>
    <p:sldId id="263" r:id="rId7"/>
    <p:sldId id="264" r:id="rId8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8690-6CC0-CAB6-B5C0-187AF6CE2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B7E717-44F0-18DD-1256-5D51E4D50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E57A-C1F9-D0DC-FD25-E4F85841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0B1C-956B-66E7-8F06-8A621F215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1BD61-6842-9F2C-4D1E-DE9E8796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40896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13C4E-94AB-245C-AD97-8C4CE20E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E3480-7402-F111-A8EF-903530993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511B1-E678-5A77-7452-D18BCB7F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25A311-087D-5AD3-8CE6-6B14459B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B2583-90B0-FE0D-8C85-9092B3267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1964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36BE5-6524-FA02-44CE-192403D8D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CC0F6-5965-E74E-CA11-DB5A8B51B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15B20-AA95-F150-43A9-EB95197A8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FBB96-007E-C2CF-100C-DBDB8FE7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633BD-E762-2E4D-B4CC-3D86F6DFC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150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BA794-8D1D-1239-7FD6-D2DFF9090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FFF9B-06CC-EF72-F9F9-C3DEE0C0C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AC90C-9A97-5D09-5163-5769D1E8B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70345-5D13-287C-F59D-297B2B758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37A7B-AC83-ED74-203B-9E480E3D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929466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49489-3FD0-5A4C-A5C4-A8745FC7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65FD6-0B12-803D-F700-04D6D132D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CE087-8B05-00CC-6828-084A3C17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22CF3-96D4-E411-A224-4739431F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11DDD-C28A-7C5B-655A-0D217B7CA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54822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5249-FFDE-C7CE-3D41-DA3C2B016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9FA62-2447-48B0-3EC3-71D3713B41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A3CB7-746A-88C8-445E-EB96DD77E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826E7E-FCCE-245B-054C-DB3B0834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AB39F-3465-3757-EDA9-B7018F219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1D060-67A7-9647-5C71-D63C6CB83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09723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3F412-9E33-9751-064F-8C59A0023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086C5-1479-3A0C-C50C-45CFD191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3A4A0-E269-C306-83CA-3F0CBE8C7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C2099-F467-D4E1-AA41-2F229170B6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966632-9DEE-072D-99CD-FBB704149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D75931-EDAF-2571-4D7E-757427324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57CC7-F07A-EDEB-A06C-047E5B8E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6150C-0D5B-3A89-03BB-74498895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8298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BA9DE-39FD-D25D-B7CD-1F07DB7D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8B26A7-2B80-F529-8F5F-175AFE71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212401-31EE-3A3E-B9A2-80A928A7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9204D-26F7-2B30-BCC0-890967AA8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26020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37017-0C08-517F-1370-1D29A23E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98B8C-10E5-F84D-05CB-501524F5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67788-385C-26F1-0F10-3B3A11640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77164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CF5-3D29-A7AD-ADA5-338967EB4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02362-E5E7-FF0A-7A28-6D66F3FD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724FD-DB3F-4F38-F529-F60CB9D89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0DD86F-699A-2CC3-B6FA-079712F94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0B9E73-CB65-C5E7-65B8-1BC977BF9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377D0F-D055-B40F-E7D1-3907DC00A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65645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EF9F-714A-D43E-AC31-498B48AEB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58E63C-7347-81A3-0062-B643DD834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805296-002F-75CF-AACE-7C03432C7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521EA8-D5A4-ADB3-F50A-229B9B2E1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6CCF3-5CC3-CCE1-F8DC-99AF5291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35666-05FA-92B8-0588-0D44B076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6737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2C5C97-0D0F-376E-C252-0899E2B21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A2D37-7212-64AB-D362-2EF4842E9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9806E-BA05-8B7F-5A7D-2835FB4DD7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B2995-0911-4913-8B90-0DB580FE8480}" type="datetimeFigureOut">
              <a:rPr lang="en-IL" smtClean="0"/>
              <a:t>20/07/2022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B5A4D-777A-002B-908C-2E7603FEA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3FC6F-A174-6029-50E4-9E8FFB5CA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08BAB-2160-419C-8A50-212872DC308E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2896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195A91-4D31-B029-9B1A-52F2F8E4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266" y="0"/>
            <a:ext cx="7755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0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D0A11F-89A9-C729-4469-0040BBB4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47" y="224287"/>
            <a:ext cx="9703000" cy="656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434865-32C9-28CA-31DE-997506E5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299" y="0"/>
            <a:ext cx="763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0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62615-2342-AF9E-E40E-F6FF8F63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704" y="261495"/>
            <a:ext cx="8716591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30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27AC29-1491-9978-AC58-EAA5CDED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102" y="1"/>
            <a:ext cx="5997898" cy="320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B282C-B5BA-7E1B-9C07-15D1CBC8F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5703"/>
            <a:ext cx="6431822" cy="46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8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AE7740-C810-D12B-3ACA-1FFA4901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7942" y="247206"/>
            <a:ext cx="6916115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6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D29F25-E07B-347B-2E9D-79C35392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073" y="290074"/>
            <a:ext cx="8449854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45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Aseel Shomar</dc:creator>
  <cp:lastModifiedBy>Aseel Shomar</cp:lastModifiedBy>
  <cp:revision>2</cp:revision>
  <dcterms:created xsi:type="dcterms:W3CDTF">2022-07-05T08:38:47Z</dcterms:created>
  <dcterms:modified xsi:type="dcterms:W3CDTF">2022-07-20T14:39:03Z</dcterms:modified>
</cp:coreProperties>
</file>