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56" r:id="rId5"/>
    <p:sldId id="258" r:id="rId6"/>
    <p:sldId id="259" r:id="rId7"/>
    <p:sldId id="263" r:id="rId8"/>
    <p:sldId id="262" r:id="rId9"/>
  </p:sldIdLst>
  <p:sldSz cx="12192000" cy="6858000"/>
  <p:notesSz cx="6858000" cy="9144000"/>
  <p:defaultTextStyle>
    <a:defPPr>
      <a:defRPr lang="en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7DE19-B306-305E-13DD-C9747987B9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C94B1A-27A1-E7A5-519F-3D9D9BE729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7E726-3E4B-7315-91A1-5871147DD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F86B-F572-4763-825D-5F925B2F8152}" type="datetimeFigureOut">
              <a:rPr lang="en-IL" smtClean="0"/>
              <a:t>20/06/2022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CC18E-51BC-D5F9-4F48-7D9FAE7CA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E399E-89D4-96B5-F70E-63CA39F1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E983-E00C-42B4-9727-B14BAE4F089C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557535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0F50E-2DFA-CCC9-4449-37E8A80CA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63E027-ECDA-E0C3-F7B5-D898DAC25C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E4CA5-0EFC-7108-6A07-6E060B945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F86B-F572-4763-825D-5F925B2F8152}" type="datetimeFigureOut">
              <a:rPr lang="en-IL" smtClean="0"/>
              <a:t>20/06/2022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2728F-0F1A-EBB4-79AA-FCFD08A14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4BA73A-7BCB-2294-EFD8-6FB6C73CB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E983-E00C-42B4-9727-B14BAE4F089C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705009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E79471-7DB3-672B-1274-5A9AF6900F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4EC321-472B-7C68-8CF2-407F8CB6E7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2CED0-80CE-8711-7227-FD86431BB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F86B-F572-4763-825D-5F925B2F8152}" type="datetimeFigureOut">
              <a:rPr lang="en-IL" smtClean="0"/>
              <a:t>20/06/2022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8E808-696F-C5AA-3981-D35C8AE52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5B58E5-1276-5363-0ECA-BD1D1D6FE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E983-E00C-42B4-9727-B14BAE4F089C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864896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C8CEF-1A10-76F9-FBBB-2ADF55B9A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6DBFB-4E67-B5AD-1A9F-0746C7E27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5AE95-977E-C911-8FDF-CCC28E547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F86B-F572-4763-825D-5F925B2F8152}" type="datetimeFigureOut">
              <a:rPr lang="en-IL" smtClean="0"/>
              <a:t>20/06/2022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75155-51A3-CA12-3CE6-FC34B7B4D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4464B-163C-6807-F9D6-0C3DD33B1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E983-E00C-42B4-9727-B14BAE4F089C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905304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A7C95-2EF4-0859-A909-CF53CA335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59F62A-1B3E-AB3A-B3D8-20EC524120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A9632C-25C5-0339-B8FA-B6E4E5C6E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F86B-F572-4763-825D-5F925B2F8152}" type="datetimeFigureOut">
              <a:rPr lang="en-IL" smtClean="0"/>
              <a:t>20/06/2022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8AEAB-3248-8D3F-7D16-774D68E33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AF065D-C97F-CE0A-23D2-F86247B10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E983-E00C-42B4-9727-B14BAE4F089C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23450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6EF8E-0CA2-523D-C430-78C40061D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B1E85-3C7A-B287-F7C3-25D2213DFA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EE3B93-6735-520C-D2F0-61E0E14B6F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55A3B9-2E38-F8FD-B721-0908ADBE1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F86B-F572-4763-825D-5F925B2F8152}" type="datetimeFigureOut">
              <a:rPr lang="en-IL" smtClean="0"/>
              <a:t>20/06/2022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879FE0-E250-7D73-E56A-D4863A0F4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CEA724-AF3F-87C5-E896-3B1224772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E983-E00C-42B4-9727-B14BAE4F089C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446140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067A0-17DB-EB33-BF9A-A826A18A6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9501C3-158D-89C7-9F66-D71CC3AF3C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AF6A8E-FE27-AFD2-7456-8449A8700C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B787B3-2DCE-E8CA-583B-6835D037C9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8D827E-A21B-6A95-7954-784AE3E755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09ADB4-AD45-48E8-7A23-8520D1AB7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F86B-F572-4763-825D-5F925B2F8152}" type="datetimeFigureOut">
              <a:rPr lang="en-IL" smtClean="0"/>
              <a:t>20/06/2022</a:t>
            </a:fld>
            <a:endParaRPr lang="en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ED6987-2E82-A518-C208-BC94E81B6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D024FC-A107-AC80-8275-FDC44C0CF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E983-E00C-42B4-9727-B14BAE4F089C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962091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8342F-A1C6-56F9-6A7F-5016A7FB3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10ACD5-04D4-CE41-7E50-4E387B903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F86B-F572-4763-825D-5F925B2F8152}" type="datetimeFigureOut">
              <a:rPr lang="en-IL" smtClean="0"/>
              <a:t>20/06/2022</a:t>
            </a:fld>
            <a:endParaRPr lang="en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D23D25-8644-4E86-39A8-943CDCDC4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0CEA79-2285-2B35-28BF-14AED70F8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E983-E00C-42B4-9727-B14BAE4F089C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473899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1C405D-9901-91BF-F7A3-94D5C41B7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F86B-F572-4763-825D-5F925B2F8152}" type="datetimeFigureOut">
              <a:rPr lang="en-IL" smtClean="0"/>
              <a:t>20/06/2022</a:t>
            </a:fld>
            <a:endParaRPr lang="en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230935-A875-46B0-C2A6-072FED448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488308-D25B-9E68-F0E4-AD0995AB9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E983-E00C-42B4-9727-B14BAE4F089C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454083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F21A3-B3D3-2D25-910D-28AF10CDB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C1CA8-D434-F592-24CF-C61D557A1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F9987A-6D8B-4E1D-4E24-C4997A4974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FABA0F-42CB-4158-3AE3-55922EFD5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F86B-F572-4763-825D-5F925B2F8152}" type="datetimeFigureOut">
              <a:rPr lang="en-IL" smtClean="0"/>
              <a:t>20/06/2022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A9C9A4-129A-3D57-072B-8E5F81404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8BC363-5886-5E3D-D5E4-D9B4879A9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E983-E00C-42B4-9727-B14BAE4F089C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89931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AEBB2-22F7-D6F1-5599-18AF496BB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01F9E0-EB0A-1986-1780-32FD11CAA9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A57F95-8FAD-BA34-CE49-056CE73F74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DB61B8-2D3A-0AEE-80DE-A64F91482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F86B-F572-4763-825D-5F925B2F8152}" type="datetimeFigureOut">
              <a:rPr lang="en-IL" smtClean="0"/>
              <a:t>20/06/2022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8AC92C-6105-C1DB-2745-9FC7012CF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C9F11A-3AA3-B808-F77A-738A32629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E983-E00C-42B4-9727-B14BAE4F089C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665102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2BDDDF-27E1-DC83-D71D-B5F34B109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E055BD-5885-2F88-A519-FC17C2EA1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9F15B-25AC-9B53-EC34-2CA9482A15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CF86B-F572-4763-825D-5F925B2F8152}" type="datetimeFigureOut">
              <a:rPr lang="en-IL" smtClean="0"/>
              <a:t>20/06/2022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76373-B741-22C4-401F-477F319148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5D5BE-E5E2-7195-5B31-CFCC3E8DD5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2E983-E00C-42B4-9727-B14BAE4F089C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24589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5A2CB08-426A-A14B-ED5E-FB356143F6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6248" y="0"/>
            <a:ext cx="64795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669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45461F0-4A06-31AE-8962-FC345AABCF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045" y="1838103"/>
            <a:ext cx="10097909" cy="318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88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3754160-7A6F-37AD-F3EB-A9C87537F6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699" y="827367"/>
            <a:ext cx="8591876" cy="2726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A81A744-4F9B-59F4-D126-B059ADD6CF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9369" y="4304582"/>
            <a:ext cx="3266535" cy="2449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173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A8FF7BF-EED0-5234-F095-8D7E74D079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4915" y="947391"/>
            <a:ext cx="8202170" cy="4963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376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E8F6554-5B65-3C17-478C-16E71F6726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354" y="429251"/>
            <a:ext cx="10403227" cy="3901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955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78FBC2-B28B-3912-9568-7B7E8BE4A1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6677" y="261495"/>
            <a:ext cx="9278645" cy="6335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341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4401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4D3F7E7-9AB9-FB4C-D6A4-29444E7218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8125" y="380574"/>
            <a:ext cx="9135750" cy="6096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705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Aseel Shomar</dc:creator>
  <cp:lastModifiedBy>Aseel Shomar</cp:lastModifiedBy>
  <cp:revision>10</cp:revision>
  <dcterms:created xsi:type="dcterms:W3CDTF">2022-06-20T20:29:00Z</dcterms:created>
  <dcterms:modified xsi:type="dcterms:W3CDTF">2022-06-20T23:41:18Z</dcterms:modified>
</cp:coreProperties>
</file>