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CD30-8379-4D2D-A19E-3CD23EC9D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90C37-53D7-46AD-A44E-DCD0D6A6D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6A724-E3BC-4ED7-B73F-F1500953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1DEA4-C5E9-42BD-A3F8-961B2D16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4090C-19BC-4403-A641-CEC5A8D5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0393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A102-34A6-490D-8C10-A509ED7B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DE4B2-A8E5-4334-8024-8E0C44293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03F8-D934-423C-8080-11AD9514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F0015-3FEE-4B34-9EA8-1F62E182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95701-90F0-4EA9-BF7A-9639AE54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7033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95B87-3285-40EB-93D8-6AF73E9B4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5E072-58F3-499D-86FB-8E71D79FA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5650-A1AC-4C8D-9AD9-8D2277D4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0DF17-0684-45D3-97C8-0BD9D55D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B91D9-22AD-4E28-A293-6EB927DF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857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2888-3A2A-43D2-80BF-C3E545B1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3048-7241-4CD6-B3AF-A26351BC2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C6C4B-2E31-4B6B-90E6-681AAD20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BCA4A-117D-4F3D-A3E4-0217D574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AE85E-A37D-4F6C-B90F-1531C892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4265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D165-142E-43E1-894C-0FFAFA8C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033D0-899F-416B-879D-B6C4AE7BE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298DD-BB7C-4EDF-8B7C-D6081868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40EB4-094B-4848-8227-3B6FFE46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48CD2-E1F3-4755-A3A8-8BB25723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9763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4833-4F81-4DCA-AE89-B92F92C2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CE2FC-7F0E-49CF-8A42-3A2BE374E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E7333-7289-4718-9C3C-43FE447FE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5AE87-B9DE-4DC7-BD4A-F3C224F4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38B27-A084-4279-A459-43BED58A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5CFBB-EF42-4F3F-9F3C-E6BC03D7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5786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3582-F476-4377-AA33-844692A9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4A303-85BB-4AF4-A86C-3DE2A0D66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1BB2A-5DA2-48C8-AEE3-01EC616C1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F1958-7BCE-44C3-A625-4386A4E13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B30A5-C0D9-49B1-AD0D-637E60B8A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C3E56-1A8E-4ADA-B530-EE78461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20762C-1467-4681-9DE1-AB4B6222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67BBC-928C-41DE-ADEE-0B068764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6330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6851-4132-4D45-B7FF-DBD1566A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C5130-5396-43AE-8132-77092CCB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4EADF-357E-4571-B58C-DD39C3E8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D7C56-D60D-4AAE-BE31-0AA6CE6E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5885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1185B-9A57-4D82-867C-3A9F8C50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875EC-BC93-4196-B26F-9A1F56A2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F3C2-F300-4690-A6BE-40450AEE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7818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D356-F735-4967-810D-72F0CADB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CDDF-1DC9-4AC4-B29F-070F3F78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0B062-E4B6-4C2D-AF89-2A2189C1C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92673-897A-4431-A6D2-2394AFEF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64EA-650A-45B5-A315-D5B77173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68239-E9E3-46C4-9E9B-EB60D16A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5950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C79B-9D82-4EA0-9CD7-5D8E9237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99B48-B848-4771-AA2C-FAB2002A4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9B143-BAC8-44A8-8347-35705AF21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B8983-46CE-4EB8-9041-60F9A5BD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3CFA9-AAC0-4132-81E1-FBC4CA8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02F04-E0B3-458B-A78A-5411BE7C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6932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8745E-2524-4BB4-AF2F-D39EF2C5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3714C-8FF1-4B0D-AA3B-6B47740F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B4A4A-5FE6-4E31-A05F-98978B535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BC55F-5408-4637-8EF4-8A2ACE3CB0D7}" type="datetimeFigureOut">
              <a:rPr lang="en-IL" smtClean="0"/>
              <a:t>22/04/2021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7A96D-F290-4D88-AEE5-180120AAA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C0CCF-B857-494C-A817-7F1F081F4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74AB2-7431-496D-A33B-D9CBE95922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4681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28CE48-5EE5-4056-A2C6-6D739B339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204787"/>
            <a:ext cx="114585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A11B6A-7474-4F4E-9B2E-3D45E2A9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423862"/>
            <a:ext cx="2424112" cy="4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8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48B4F7-EC5A-49B1-9878-50D5DB03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04"/>
            <a:ext cx="12192000" cy="726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AE1D9-3DAA-417D-91BC-83CDF971E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990600"/>
            <a:ext cx="3662362" cy="3603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2312B-2F60-4731-B74D-81B3CB1AC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79" y="990600"/>
            <a:ext cx="3695633" cy="3603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F2BD83-AD63-4D6E-9A66-9F4A3B07F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991299"/>
            <a:ext cx="3662361" cy="36026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961D63-A8A6-4C05-BD34-06E04F8C5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5" y="4700781"/>
            <a:ext cx="4267200" cy="21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0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D3C567-BE11-4D2D-9421-53165AEE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219" y="1354523"/>
            <a:ext cx="5643562" cy="44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5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2B5D8E-F105-4E15-9806-1C89002AE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29"/>
            <a:ext cx="12192000" cy="6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8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6177D-9460-4750-BCF9-E41D17894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231"/>
            <a:ext cx="12192000" cy="7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CE9D46-A543-4647-916C-9DBC477BB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38"/>
            <a:ext cx="12192000" cy="65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7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63B6C-EC71-44D6-A1A8-6570D475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66" y="0"/>
            <a:ext cx="9846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FD7066-494E-4EA7-AF7D-798F7FF8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95275"/>
            <a:ext cx="5707856" cy="3133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1F61B2-3598-4682-BB6A-658AABA11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4" y="171450"/>
            <a:ext cx="5707856" cy="3159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FA5910-B880-4342-B4E6-96D19A9ED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74" y="3738437"/>
            <a:ext cx="5781675" cy="3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FD7066-494E-4EA7-AF7D-798F7FF8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95275"/>
            <a:ext cx="5707856" cy="3133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1F61B2-3598-4682-BB6A-658AABA11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4" y="171450"/>
            <a:ext cx="5707856" cy="3159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FA5910-B880-4342-B4E6-96D19A9ED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74" y="3738437"/>
            <a:ext cx="5781675" cy="3119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A729B4-2749-42B2-B7A2-04E48E1B22D0}"/>
              </a:ext>
            </a:extLst>
          </p:cNvPr>
          <p:cNvSpPr txBox="1"/>
          <p:nvPr/>
        </p:nvSpPr>
        <p:spPr>
          <a:xfrm>
            <a:off x="9210675" y="3933825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q=0.5?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5181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8CDC14-0092-4F10-B1CA-0E87D3AC9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62" y="195262"/>
            <a:ext cx="66389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7C0D2-2CCB-423D-900B-E91C8CB4A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66675"/>
            <a:ext cx="99631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4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Aseel Shomar</dc:creator>
  <cp:lastModifiedBy>Aseel Shomar</cp:lastModifiedBy>
  <cp:revision>3</cp:revision>
  <dcterms:created xsi:type="dcterms:W3CDTF">2021-04-22T02:16:02Z</dcterms:created>
  <dcterms:modified xsi:type="dcterms:W3CDTF">2021-04-22T02:38:04Z</dcterms:modified>
</cp:coreProperties>
</file>