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8FE5-2B56-47E6-89DE-4C88E0926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C9904-B421-43C0-AAEA-7EC21B847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FEFE-FECA-40CE-9E86-FAC6C321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9A80F-6F51-41A0-8D97-E2C3ED64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BD67-45CC-4B6F-B0CB-826D4A8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400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948C-A256-4106-B6A1-7192F700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11A31-21D1-4C0A-A3E1-B440E155A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76F3-9538-49F5-AE9D-4A51A719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9D9D-06BC-433D-8AEB-AE3E3A59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8DD8-44CC-4BD8-B411-A40BDB47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812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44B1B-B111-444E-ACF1-EC6B22AD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90250-1987-464E-B6F5-66F794A2F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29FBD-A0DD-41E6-9416-591B03BA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543B7-5CE0-421E-AFF4-36B55C10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54A2D-9189-43CD-9B2C-33284AD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405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BE99-635E-4F32-ACB5-315CCA3A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C8FC-6CBA-427D-9A7A-1B0209DA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54FA-C322-4814-A264-B67F6E66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D293-F8A5-4373-BE8D-2BEE8391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16E4-56A6-42A9-B6DE-F01DE6FE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662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B106-D1E4-480D-9C21-C62A435E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DB676-BD74-418A-A46E-0A28E1293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BC01-C8FA-47E6-99AF-A4D12AE2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BD66A-82ED-44F3-8C20-867B594A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BBAB-8FBA-43E0-AA03-BBEB9014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79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4277-36AC-4C5B-A5CD-620D8916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7396-0321-43F1-A4E2-90E3DB6FA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9270D-733B-4D5C-9D14-077FC631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82F0D-2A0E-48EC-9F1E-52BE6FAF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07AAC-C592-4A20-A4DD-8D3594FC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668F9-40B9-4C00-89AA-CDDFEABE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68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6FAB-1F5E-430E-AAB1-42D857F6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4B8A1-4B53-4857-A552-F3E63C7E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EC5D-48FD-4887-84B1-10D06A1A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30B41-BAB6-4E3D-AD3C-85F1CE46B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DC257-9F83-43CA-B2DE-A943A7B53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BB859-BA25-4722-B06C-9FC35099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ECD3A-328C-4F58-AE95-867F5549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C1A23-4CF6-447A-8D51-A2C757F3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06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C8D6-C8D7-4C05-974A-F54DC51B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134F0-EEB9-4A56-A7F7-225F7E68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40971-14B2-41CA-99D0-E11D5741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5D76A-4118-41ED-8D1C-ADCE1938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40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29E59-5D63-4F34-A0DC-8E7F3844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07BCE-AE3A-45AC-BE61-4AE614E0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EE5A1-B901-44EB-866B-CCF01098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536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AEDD-3EA9-4C75-ACF0-FB13CF49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1831-479F-466C-9E1C-2A613BF04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EB41D-4950-4C68-B887-CBABF8E4A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40B7C-3DA0-4ADE-9082-8D94897B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4E3D6-446A-44F1-A52A-0DBEC149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79800-A7EE-4126-A898-6E8E5935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55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A7D-BADB-43EA-A58F-94CFAB69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43AF3-4674-4061-A1BC-A723D87DB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9CAF7-64A6-4422-B5DE-D92864BF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DB170-78C2-4B57-BE53-1412B34A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55FBD-F6BC-4E15-85B1-2C6CF97C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19487-958D-4921-88D9-5953E686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057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BC748-7BB9-4F27-B17C-AFCF9B30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D41CC-62CE-4AEF-9095-ACA96C876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B27A-578B-4629-92E4-402D17779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9A6-A552-42ED-A1B0-306A71D3BF21}" type="datetimeFigureOut">
              <a:rPr lang="en-IL" smtClean="0"/>
              <a:t>29/04/2021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0DC9-91C4-41FF-BE92-D844B22C8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9E86-9597-4269-9F90-A25B6B26F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7ABC-7A4C-492C-AB62-A32FEBF613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18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2801-8EDB-4654-A091-4DF968327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0"/>
            <a:ext cx="8039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A0DC8D2-CE5D-4099-BBFB-74695059F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354778"/>
              </p:ext>
            </p:extLst>
          </p:nvPr>
        </p:nvGraphicFramePr>
        <p:xfrm>
          <a:off x="1623099" y="234950"/>
          <a:ext cx="9873576" cy="57717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36788">
                  <a:extLst>
                    <a:ext uri="{9D8B030D-6E8A-4147-A177-3AD203B41FA5}">
                      <a16:colId xmlns:a16="http://schemas.microsoft.com/office/drawing/2014/main" val="2350134234"/>
                    </a:ext>
                  </a:extLst>
                </a:gridCol>
                <a:gridCol w="4936788">
                  <a:extLst>
                    <a:ext uri="{9D8B030D-6E8A-4147-A177-3AD203B41FA5}">
                      <a16:colId xmlns:a16="http://schemas.microsoft.com/office/drawing/2014/main" val="2244668459"/>
                    </a:ext>
                  </a:extLst>
                </a:gridCol>
              </a:tblGrid>
              <a:tr h="840106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ווקטורים</a:t>
                      </a:r>
                      <a:r>
                        <a:rPr lang="he-IL" sz="2400" baseline="0" dirty="0"/>
                        <a:t> עצמיים 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עקומי אפס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78389"/>
                  </a:ext>
                </a:extLst>
              </a:tr>
              <a:tr h="132281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מתארים קומבינציות</a:t>
                      </a:r>
                      <a:r>
                        <a:rPr lang="he-IL" sz="2400" baseline="0" dirty="0"/>
                        <a:t> של משתנים שעבורם היחס בין הערכים שלהם נשמר קבוע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מתארים את</a:t>
                      </a:r>
                      <a:r>
                        <a:rPr lang="he-IL" sz="2400" baseline="0" dirty="0"/>
                        <a:t> אוסף הנקודות שבהן הנגזרת לא משתנה עבור אחד המשתנים 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57328"/>
                  </a:ext>
                </a:extLst>
              </a:tr>
              <a:tr h="188973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אם</a:t>
                      </a:r>
                      <a:r>
                        <a:rPr lang="he-IL" sz="2400" baseline="0" dirty="0"/>
                        <a:t> מערכת נמצת על ווקטור עצמי לעולם לא תעזוב אותו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בדרך כלל,אם המערכת נמצאת על עקום האפס</a:t>
                      </a:r>
                      <a:r>
                        <a:rPr lang="he-IL" sz="2400" baseline="0" dirty="0"/>
                        <a:t> של אחד המשתנים , המשתנה השני ישתנה ויוציא את המערכת מעקום האפס (מלבד למקרה שבו עקום האפס של אחד המשתנים הוא הציר של המשתנה השני).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76864"/>
                  </a:ext>
                </a:extLst>
              </a:tr>
              <a:tr h="132281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הזרימה</a:t>
                      </a:r>
                      <a:r>
                        <a:rPr lang="he-IL" sz="2400" baseline="0" dirty="0"/>
                        <a:t> על הווקטור העצמי היא פנימה או החוצה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הזרימה על עקום האפס היא אנכית או אופקית</a:t>
                      </a:r>
                      <a:r>
                        <a:rPr lang="he-IL" sz="2400" baseline="0" dirty="0"/>
                        <a:t> 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0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7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0760C-9CE1-4296-8C16-E301DD49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ear approximation of a nonlinear system: classification of 2D fixed point according to the trace and the determinant of the Jacobian matrix (the linearization of the system near an equilibrium point).">
            <a:extLst>
              <a:ext uri="{FF2B5EF4-FFF2-40B4-BE49-F238E27FC236}">
                <a16:creationId xmlns:a16="http://schemas.microsoft.com/office/drawing/2014/main" id="{B99FCC6B-F2E0-407F-8EE5-FFD9C371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614363"/>
            <a:ext cx="7620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EFBFE-3DD4-472D-9CA7-785FF66A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271" y="0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08A7F-574E-4D3D-BB02-25F9B2B1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96" y="0"/>
            <a:ext cx="6535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F1F45-290D-4D66-ADDD-38B5712D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0"/>
            <a:ext cx="6686550" cy="2676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3BF2E-4368-4EA9-BD8D-DA27A0EE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3067050"/>
            <a:ext cx="38957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2B0BB4-B8ED-42B8-9183-DDEDE7E8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175" y="4052887"/>
            <a:ext cx="39338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E6EE3-9C27-45E9-B2AD-9228A5AD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1" y="0"/>
            <a:ext cx="3105150" cy="40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D626B-A7D6-48B4-814D-453392D9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35" y="385762"/>
            <a:ext cx="8435127" cy="595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53180-9034-4B77-908E-BD0AF1C10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4" y="1095375"/>
            <a:ext cx="3952875" cy="3028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9224B-2048-4786-91C4-7C0CA9A64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2" y="1097113"/>
            <a:ext cx="4062412" cy="303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E3BD2-B91F-4F09-9C29-3B572B9B9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64" y="981075"/>
            <a:ext cx="4007236" cy="3028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8CDB3-8120-4A9E-A907-C40C1DDAD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124" y="4146282"/>
            <a:ext cx="3493702" cy="27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8C785-15D3-41C6-8BD4-4C03A43F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61" y="138112"/>
            <a:ext cx="5799039" cy="2938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60CC8-C942-4014-8B4A-6A25FB8F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61" y="114300"/>
            <a:ext cx="3048000" cy="2859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7E3AB-E535-4982-B3C0-75E2F4159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24" y="109010"/>
            <a:ext cx="2685701" cy="2750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E52C0-0A81-4410-BC78-57FB5B092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36" y="3429000"/>
            <a:ext cx="3095625" cy="325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91766-9F93-4FDD-8BD7-7E680222E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3338513"/>
            <a:ext cx="32004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Shomar</dc:creator>
  <cp:lastModifiedBy>Aseel Shomar</cp:lastModifiedBy>
  <cp:revision>2</cp:revision>
  <dcterms:created xsi:type="dcterms:W3CDTF">2021-04-29T02:16:36Z</dcterms:created>
  <dcterms:modified xsi:type="dcterms:W3CDTF">2021-04-29T02:26:15Z</dcterms:modified>
</cp:coreProperties>
</file>