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45" r:id="rId2"/>
    <p:sldId id="447" r:id="rId3"/>
    <p:sldId id="449" r:id="rId4"/>
    <p:sldId id="451" r:id="rId5"/>
    <p:sldId id="453" r:id="rId6"/>
    <p:sldId id="455" r:id="rId7"/>
    <p:sldId id="456" r:id="rId8"/>
    <p:sldId id="444" r:id="rId9"/>
    <p:sldId id="459" r:id="rId10"/>
    <p:sldId id="256" r:id="rId11"/>
    <p:sldId id="457" r:id="rId12"/>
    <p:sldId id="458" r:id="rId13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2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5C529-6937-4035-81E4-2BD67D3521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CE4C5F-9750-44B0-B83A-B65153EF7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6E80E4-B984-4203-BA0D-4B8376A21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BF85-EC33-44B4-8D02-A06C094F4EF2}" type="datetimeFigureOut">
              <a:rPr lang="LID4096" smtClean="0"/>
              <a:t>04/08/2021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B00C0-89B0-4EE8-BFCC-F8793810D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DA3D0-78F0-4D9A-AAC6-578DD754F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F7B0-E600-4882-B939-E3F9FE07AA6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64224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09FCA-8CBD-4D28-8A84-C431CF922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21848C-53CB-46C1-B792-7C700BFF20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0F5967-AFDD-475D-855B-BF1E85E97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BF85-EC33-44B4-8D02-A06C094F4EF2}" type="datetimeFigureOut">
              <a:rPr lang="LID4096" smtClean="0"/>
              <a:t>04/08/2021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7FEE1-4981-4AF0-9C11-38AFDDDCB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F0CD98-816F-489E-903D-C0CBE562F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F7B0-E600-4882-B939-E3F9FE07AA6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149590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B4F37C-C64B-478A-BD9B-2FAB520222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746076-7A0B-49A0-8453-DA1EC3AC41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95C2FF-3E11-4E83-B818-4271D4F43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BF85-EC33-44B4-8D02-A06C094F4EF2}" type="datetimeFigureOut">
              <a:rPr lang="LID4096" smtClean="0"/>
              <a:t>04/08/2021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28B59-AEB3-46E1-A825-ADA6DA3B3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5BBE6-AE08-4331-977A-E58A95C61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F7B0-E600-4882-B939-E3F9FE07AA6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249060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04496-DDC7-43CC-B571-FDE4740F6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70DA1-A2F9-49FB-84C1-C18C26BEF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C2F68B-3E07-40E8-9DDD-D992F3F06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BF85-EC33-44B4-8D02-A06C094F4EF2}" type="datetimeFigureOut">
              <a:rPr lang="LID4096" smtClean="0"/>
              <a:t>04/08/2021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FF447-900B-47BF-BD0F-ADEA616C1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8C503-5DB5-460D-838A-9B8FEA1EF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F7B0-E600-4882-B939-E3F9FE07AA6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55325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FF626-DC09-4C62-BED6-681BA7F24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1D0617-778C-4282-BE16-76A9E90851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ADCB17-8A47-4E13-9EB6-94AE17404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BF85-EC33-44B4-8D02-A06C094F4EF2}" type="datetimeFigureOut">
              <a:rPr lang="LID4096" smtClean="0"/>
              <a:t>04/08/2021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A6C90A-9987-41E5-BB0D-FAF750B8B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BB7D6-4FDD-42FD-BF27-92504A6E5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F7B0-E600-4882-B939-E3F9FE07AA6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804460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17E87-82B3-49D7-A55A-8AF6CD77C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722F6-0F92-41FB-B405-97832D1992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FF26D2-AAFF-4397-ADFB-C1528CF747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F7B22D-1EC0-4465-A5C5-63E70152E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BF85-EC33-44B4-8D02-A06C094F4EF2}" type="datetimeFigureOut">
              <a:rPr lang="LID4096" smtClean="0"/>
              <a:t>04/08/2021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4094CE-B06D-4393-AE1D-0E1F5C0B4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9C0CC0-02B6-4152-AEAA-14C71A0D1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F7B0-E600-4882-B939-E3F9FE07AA6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166995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709F4-740B-46EF-BE92-6736A86E9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B01895-4129-4671-B517-1416E5B174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9ADEFC-6F2C-4902-A15C-E16F75FC3F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D1E1C0-46BC-4DB1-A5D4-E30D86C68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60327E-44A1-469D-9BC2-ECE01DD8F9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12F050-8416-4DC1-A843-2679E173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BF85-EC33-44B4-8D02-A06C094F4EF2}" type="datetimeFigureOut">
              <a:rPr lang="LID4096" smtClean="0"/>
              <a:t>04/08/2021</a:t>
            </a:fld>
            <a:endParaRPr lang="LID4096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549962-3479-4A3D-9A6C-5B23F8497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53E4BA-C32C-4718-A646-2A9215046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F7B0-E600-4882-B939-E3F9FE07AA6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818724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B0B60-6EAF-473C-A0A8-AB1377B2A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7A447F-2543-443D-9E42-D9BA7068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BF85-EC33-44B4-8D02-A06C094F4EF2}" type="datetimeFigureOut">
              <a:rPr lang="LID4096" smtClean="0"/>
              <a:t>04/08/2021</a:t>
            </a:fld>
            <a:endParaRPr lang="LID4096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363757-65B6-44A4-BBE0-EAA7EA024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868BE8-97D7-42AE-BED0-4206F84FA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F7B0-E600-4882-B939-E3F9FE07AA6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88721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D0FD06-5720-4809-A008-F2627B849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BF85-EC33-44B4-8D02-A06C094F4EF2}" type="datetimeFigureOut">
              <a:rPr lang="LID4096" smtClean="0"/>
              <a:t>04/08/2021</a:t>
            </a:fld>
            <a:endParaRPr lang="LID4096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44D9B2-6E82-4280-8D54-99E48305D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50D510-CE2D-443C-AD07-CE81ACCBD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F7B0-E600-4882-B939-E3F9FE07AA6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268807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9EEC9-7C45-4404-AF77-6793A18FC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FD762-86D9-4CBA-BF41-5EAE62709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094BA1-1DC3-4CDD-BB63-7386F13B89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DA7B6B-8254-4495-8961-C6909B30E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BF85-EC33-44B4-8D02-A06C094F4EF2}" type="datetimeFigureOut">
              <a:rPr lang="LID4096" smtClean="0"/>
              <a:t>04/08/2021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CC6432-FB18-4AF5-84DC-6338A2BB0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D2443C-8A69-473A-9B61-E185ED5A9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F7B0-E600-4882-B939-E3F9FE07AA6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305034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8D72C-043B-416D-89A3-440B4745E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5E2AC9-1163-4716-A497-5F5BE76365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17EB3E-FC16-490B-9929-BEE70FD4EE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3639D-E5F8-446E-B5D2-5B1C0D997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BF85-EC33-44B4-8D02-A06C094F4EF2}" type="datetimeFigureOut">
              <a:rPr lang="LID4096" smtClean="0"/>
              <a:t>04/08/2021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FA7F76-CD97-411A-96F0-4D77666AD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286C0B-7258-4855-B2E7-7B196CF7B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4F7B0-E600-4882-B939-E3F9FE07AA6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921390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D75F81-5372-4F39-9CE3-4D5C74A6B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42BC6F-7FE0-4EE3-BB49-8CBB0A9A6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FA9242-1741-4C8C-B719-76827C0552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2BF85-EC33-44B4-8D02-A06C094F4EF2}" type="datetimeFigureOut">
              <a:rPr lang="LID4096" smtClean="0"/>
              <a:t>04/08/2021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F51C5F-81DD-453E-AEEC-4F913919A6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71268-67E5-4AF6-9AD3-C2255EEEBF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4F7B0-E600-4882-B939-E3F9FE07AA6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9593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3229566-B63B-47FC-B1C9-0184CD142B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1095" y="126053"/>
            <a:ext cx="7227654" cy="1795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36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7DBDF56-8FE6-401C-A56F-93229F3D89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8400" y="171901"/>
            <a:ext cx="6988437" cy="236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087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AC6CEE4-E999-4FCD-848C-C42CF6F91F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618" y="783322"/>
            <a:ext cx="10150764" cy="5291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844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5B8F467-F0C3-4C8C-8446-28F7D2828C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0897" y="198664"/>
            <a:ext cx="6191250" cy="65913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1D1DD18-565D-4247-93DD-3FC7B5FCE7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0539" y="0"/>
            <a:ext cx="3399796" cy="413346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8343EA7-F2B0-4C38-B364-28B6D935E3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7551" y="4133461"/>
            <a:ext cx="3412784" cy="2327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338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9A449CF-1927-4407-804C-0EF182B8D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4128" y="120985"/>
            <a:ext cx="2316626" cy="293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740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47ED793-65F4-4E16-966A-BBED2C6209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7127" y="121298"/>
            <a:ext cx="4624873" cy="5705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144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7C2275D-1397-40B8-854A-5270441CBB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9795" y="190791"/>
            <a:ext cx="7932206" cy="1740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429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8CE2502-74CF-4B97-BB07-32AE5F9E58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772" y="400924"/>
            <a:ext cx="11569265" cy="1101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032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FFF66EA-5511-4E70-829F-3DD74483CC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6171" y="259605"/>
            <a:ext cx="3445523" cy="2553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90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477BF25-9830-44ED-9D4E-38D9F086B8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8542" y="308503"/>
            <a:ext cx="5091385" cy="196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371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D8244C8-9F4E-41CA-8762-57F36209EA61}"/>
              </a:ext>
            </a:extLst>
          </p:cNvPr>
          <p:cNvSpPr txBox="1"/>
          <p:nvPr/>
        </p:nvSpPr>
        <p:spPr>
          <a:xfrm>
            <a:off x="868218" y="129309"/>
            <a:ext cx="9799782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# Define the time of simulation</a:t>
            </a:r>
          </a:p>
          <a:p>
            <a:r>
              <a:rPr lang="en-US" sz="2400" dirty="0" err="1"/>
              <a:t>maxTime</a:t>
            </a:r>
            <a:r>
              <a:rPr lang="en-US" sz="2400" dirty="0"/>
              <a:t> &lt;- 5 # 5 hours</a:t>
            </a:r>
          </a:p>
          <a:p>
            <a:r>
              <a:rPr lang="en-US" sz="2400" dirty="0"/>
              <a:t>dt &lt;- 0.1 # Precision of simulation</a:t>
            </a:r>
          </a:p>
          <a:p>
            <a:endParaRPr lang="en-US" sz="2400" dirty="0"/>
          </a:p>
          <a:p>
            <a:r>
              <a:rPr lang="en-US" sz="2400" dirty="0"/>
              <a:t># Prepare variable for results of simulation</a:t>
            </a:r>
          </a:p>
          <a:p>
            <a:r>
              <a:rPr lang="en-US" sz="2400" dirty="0" err="1"/>
              <a:t>ts</a:t>
            </a:r>
            <a:r>
              <a:rPr lang="en-US" sz="2400" dirty="0"/>
              <a:t> &lt;- seq(0,maxTime,dt)</a:t>
            </a:r>
          </a:p>
          <a:p>
            <a:r>
              <a:rPr lang="en-US" sz="2400" dirty="0"/>
              <a:t>N &lt;- length(</a:t>
            </a:r>
            <a:r>
              <a:rPr lang="en-US" sz="2400" dirty="0" err="1"/>
              <a:t>ts</a:t>
            </a:r>
            <a:r>
              <a:rPr lang="en-US" sz="2400" dirty="0"/>
              <a:t>) # Number of samples</a:t>
            </a:r>
          </a:p>
          <a:p>
            <a:r>
              <a:rPr lang="en-US" sz="2400" dirty="0"/>
              <a:t>x &lt;- numeric( N ) # The results will go here</a:t>
            </a:r>
          </a:p>
          <a:p>
            <a:endParaRPr lang="en-US" sz="2400" dirty="0"/>
          </a:p>
          <a:p>
            <a:r>
              <a:rPr lang="en-US" sz="2400" dirty="0"/>
              <a:t># Run the simulation</a:t>
            </a:r>
          </a:p>
          <a:p>
            <a:r>
              <a:rPr lang="en-US" sz="2400" dirty="0"/>
              <a:t>x[1] &lt;- 0.2 # Initial condition</a:t>
            </a:r>
          </a:p>
          <a:p>
            <a:r>
              <a:rPr lang="en-US" sz="2400" dirty="0"/>
              <a:t>for( </a:t>
            </a:r>
            <a:r>
              <a:rPr lang="en-US" sz="2400" dirty="0" err="1"/>
              <a:t>i</a:t>
            </a:r>
            <a:r>
              <a:rPr lang="en-US" sz="2400" dirty="0"/>
              <a:t> in 2:N ) {</a:t>
            </a:r>
          </a:p>
          <a:p>
            <a:r>
              <a:rPr lang="en-US" sz="2400" dirty="0"/>
              <a:t>  x[</a:t>
            </a:r>
            <a:r>
              <a:rPr lang="en-US" sz="2400" dirty="0" err="1"/>
              <a:t>i</a:t>
            </a:r>
            <a:r>
              <a:rPr lang="en-US" sz="2400" dirty="0"/>
              <a:t>] &lt;- x[i-1] + dt*( -2 * x[i-1]  + 1 )</a:t>
            </a:r>
          </a:p>
          <a:p>
            <a:r>
              <a:rPr lang="en-US" sz="2400" dirty="0"/>
              <a:t>}</a:t>
            </a:r>
          </a:p>
          <a:p>
            <a:endParaRPr lang="en-US" sz="2400" dirty="0"/>
          </a:p>
          <a:p>
            <a:r>
              <a:rPr lang="en-US" sz="2400" dirty="0"/>
              <a:t># Plot the results</a:t>
            </a:r>
          </a:p>
          <a:p>
            <a:r>
              <a:rPr lang="en-US" sz="2400" dirty="0"/>
              <a:t>plot( </a:t>
            </a:r>
            <a:r>
              <a:rPr lang="en-US" sz="2400" dirty="0" err="1"/>
              <a:t>ts</a:t>
            </a:r>
            <a:r>
              <a:rPr lang="en-US" sz="2400" dirty="0"/>
              <a:t>, x, </a:t>
            </a:r>
            <a:r>
              <a:rPr lang="en-US" sz="2400" dirty="0" err="1"/>
              <a:t>xlab</a:t>
            </a:r>
            <a:r>
              <a:rPr lang="en-US" sz="2400" dirty="0"/>
              <a:t> = "Time (hours)", </a:t>
            </a:r>
            <a:r>
              <a:rPr lang="en-US" sz="2400" dirty="0" err="1"/>
              <a:t>ylab</a:t>
            </a:r>
            <a:r>
              <a:rPr lang="en-US" sz="2400" dirty="0"/>
              <a:t> = "Concentration (x)" )</a:t>
            </a:r>
            <a:endParaRPr lang="en-IL" sz="2400" dirty="0"/>
          </a:p>
        </p:txBody>
      </p:sp>
    </p:spTree>
    <p:extLst>
      <p:ext uri="{BB962C8B-B14F-4D97-AF65-F5344CB8AC3E}">
        <p14:creationId xmlns:p14="http://schemas.microsoft.com/office/powerpoint/2010/main" val="2465403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81D0A52-1414-4678-B0A7-4283DF187D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3512" y="526617"/>
            <a:ext cx="9244975" cy="5398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236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2880</TotalTime>
  <Words>129</Words>
  <Application>Microsoft Office PowerPoint</Application>
  <PresentationFormat>Widescreen</PresentationFormat>
  <Paragraphs>17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Aseel Shomar</dc:creator>
  <cp:lastModifiedBy>Aseel Shomar</cp:lastModifiedBy>
  <cp:revision>18</cp:revision>
  <dcterms:created xsi:type="dcterms:W3CDTF">2020-03-30T00:20:47Z</dcterms:created>
  <dcterms:modified xsi:type="dcterms:W3CDTF">2021-04-08T09:02:20Z</dcterms:modified>
</cp:coreProperties>
</file>