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notesSlides/notesSlide2.xml" ContentType="application/vnd.openxmlformats-officedocument.presentationml.notesSlide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0" r:id="rId2"/>
    <p:sldId id="261" r:id="rId3"/>
    <p:sldId id="262" r:id="rId4"/>
    <p:sldId id="272" r:id="rId5"/>
    <p:sldId id="273" r:id="rId6"/>
    <p:sldId id="283" r:id="rId7"/>
    <p:sldId id="285" r:id="rId8"/>
    <p:sldId id="274" r:id="rId9"/>
    <p:sldId id="284" r:id="rId10"/>
    <p:sldId id="275" r:id="rId11"/>
    <p:sldId id="276" r:id="rId12"/>
    <p:sldId id="277" r:id="rId13"/>
    <p:sldId id="286" r:id="rId14"/>
    <p:sldId id="278" r:id="rId15"/>
    <p:sldId id="279" r:id="rId16"/>
    <p:sldId id="280" r:id="rId17"/>
    <p:sldId id="281" r:id="rId18"/>
    <p:sldId id="28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EBF7"/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4D9C27-E274-4CF8-8A21-C147DF4F28E0}" v="14" dt="2022-06-23T11:47:32.0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869" autoAdjust="0"/>
  </p:normalViewPr>
  <p:slideViewPr>
    <p:cSldViewPr snapToGrid="0">
      <p:cViewPr varScale="1">
        <p:scale>
          <a:sx n="116" d="100"/>
          <a:sy n="116" d="100"/>
        </p:scale>
        <p:origin x="3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yan Briller" userId="fadfc235-5092-4476-b94c-6f16f0276611" providerId="ADAL" clId="{234D9C27-E274-4CF8-8A21-C147DF4F28E0}"/>
    <pc:docChg chg="undo custSel addSld modSld sldOrd">
      <pc:chgData name="Mayan Briller" userId="fadfc235-5092-4476-b94c-6f16f0276611" providerId="ADAL" clId="{234D9C27-E274-4CF8-8A21-C147DF4F28E0}" dt="2022-06-23T11:47:32.050" v="545" actId="20577"/>
      <pc:docMkLst>
        <pc:docMk/>
      </pc:docMkLst>
      <pc:sldChg chg="modSp mod">
        <pc:chgData name="Mayan Briller" userId="fadfc235-5092-4476-b94c-6f16f0276611" providerId="ADAL" clId="{234D9C27-E274-4CF8-8A21-C147DF4F28E0}" dt="2022-06-23T06:24:18.259" v="3" actId="14100"/>
        <pc:sldMkLst>
          <pc:docMk/>
          <pc:sldMk cId="2999714480" sldId="261"/>
        </pc:sldMkLst>
        <pc:spChg chg="mod">
          <ac:chgData name="Mayan Briller" userId="fadfc235-5092-4476-b94c-6f16f0276611" providerId="ADAL" clId="{234D9C27-E274-4CF8-8A21-C147DF4F28E0}" dt="2022-06-23T06:24:09.006" v="0" actId="6549"/>
          <ac:spMkLst>
            <pc:docMk/>
            <pc:sldMk cId="2999714480" sldId="261"/>
            <ac:spMk id="10" creationId="{B3615A72-A68E-416C-9CE0-7E619A96A1DC}"/>
          </ac:spMkLst>
        </pc:spChg>
        <pc:spChg chg="mod">
          <ac:chgData name="Mayan Briller" userId="fadfc235-5092-4476-b94c-6f16f0276611" providerId="ADAL" clId="{234D9C27-E274-4CF8-8A21-C147DF4F28E0}" dt="2022-06-23T06:24:18.259" v="3" actId="14100"/>
          <ac:spMkLst>
            <pc:docMk/>
            <pc:sldMk cId="2999714480" sldId="261"/>
            <ac:spMk id="15" creationId="{41EDAFC5-37AC-4523-83AA-D052EBB11EA0}"/>
          </ac:spMkLst>
        </pc:spChg>
      </pc:sldChg>
      <pc:sldChg chg="modSp mod">
        <pc:chgData name="Mayan Briller" userId="fadfc235-5092-4476-b94c-6f16f0276611" providerId="ADAL" clId="{234D9C27-E274-4CF8-8A21-C147DF4F28E0}" dt="2022-06-23T06:38:37.125" v="5" actId="20577"/>
        <pc:sldMkLst>
          <pc:docMk/>
          <pc:sldMk cId="3642852695" sldId="273"/>
        </pc:sldMkLst>
        <pc:spChg chg="mod">
          <ac:chgData name="Mayan Briller" userId="fadfc235-5092-4476-b94c-6f16f0276611" providerId="ADAL" clId="{234D9C27-E274-4CF8-8A21-C147DF4F28E0}" dt="2022-06-23T06:38:37.125" v="5" actId="20577"/>
          <ac:spMkLst>
            <pc:docMk/>
            <pc:sldMk cId="3642852695" sldId="273"/>
            <ac:spMk id="6" creationId="{1C822286-0CC7-4871-B61B-1AA4087C4665}"/>
          </ac:spMkLst>
        </pc:spChg>
      </pc:sldChg>
      <pc:sldChg chg="delSp mod">
        <pc:chgData name="Mayan Briller" userId="fadfc235-5092-4476-b94c-6f16f0276611" providerId="ADAL" clId="{234D9C27-E274-4CF8-8A21-C147DF4F28E0}" dt="2022-06-23T06:49:51.528" v="13" actId="478"/>
        <pc:sldMkLst>
          <pc:docMk/>
          <pc:sldMk cId="1770222804" sldId="275"/>
        </pc:sldMkLst>
        <pc:grpChg chg="del">
          <ac:chgData name="Mayan Briller" userId="fadfc235-5092-4476-b94c-6f16f0276611" providerId="ADAL" clId="{234D9C27-E274-4CF8-8A21-C147DF4F28E0}" dt="2022-06-23T06:49:50.542" v="12" actId="478"/>
          <ac:grpSpMkLst>
            <pc:docMk/>
            <pc:sldMk cId="1770222804" sldId="275"/>
            <ac:grpSpMk id="17" creationId="{6D74568B-4AE5-4ABE-91D3-A5458F61C3D2}"/>
          </ac:grpSpMkLst>
        </pc:grpChg>
        <pc:grpChg chg="del">
          <ac:chgData name="Mayan Briller" userId="fadfc235-5092-4476-b94c-6f16f0276611" providerId="ADAL" clId="{234D9C27-E274-4CF8-8A21-C147DF4F28E0}" dt="2022-06-23T06:49:51.528" v="13" actId="478"/>
          <ac:grpSpMkLst>
            <pc:docMk/>
            <pc:sldMk cId="1770222804" sldId="275"/>
            <ac:grpSpMk id="30" creationId="{32E1C049-B375-46BD-A52B-AC65A00D331C}"/>
          </ac:grpSpMkLst>
        </pc:grpChg>
      </pc:sldChg>
      <pc:sldChg chg="delSp mod">
        <pc:chgData name="Mayan Briller" userId="fadfc235-5092-4476-b94c-6f16f0276611" providerId="ADAL" clId="{234D9C27-E274-4CF8-8A21-C147DF4F28E0}" dt="2022-06-23T09:41:18.206" v="497" actId="478"/>
        <pc:sldMkLst>
          <pc:docMk/>
          <pc:sldMk cId="3935253683" sldId="276"/>
        </pc:sldMkLst>
        <pc:grpChg chg="del">
          <ac:chgData name="Mayan Briller" userId="fadfc235-5092-4476-b94c-6f16f0276611" providerId="ADAL" clId="{234D9C27-E274-4CF8-8A21-C147DF4F28E0}" dt="2022-06-23T09:41:18.206" v="497" actId="478"/>
          <ac:grpSpMkLst>
            <pc:docMk/>
            <pc:sldMk cId="3935253683" sldId="276"/>
            <ac:grpSpMk id="17" creationId="{C875A56B-8E47-4A53-ABDF-DDB90D79EAB0}"/>
          </ac:grpSpMkLst>
        </pc:grpChg>
      </pc:sldChg>
      <pc:sldChg chg="delSp mod">
        <pc:chgData name="Mayan Briller" userId="fadfc235-5092-4476-b94c-6f16f0276611" providerId="ADAL" clId="{234D9C27-E274-4CF8-8A21-C147DF4F28E0}" dt="2022-06-23T06:49:46.374" v="11" actId="478"/>
        <pc:sldMkLst>
          <pc:docMk/>
          <pc:sldMk cId="2187334354" sldId="277"/>
        </pc:sldMkLst>
        <pc:grpChg chg="del">
          <ac:chgData name="Mayan Briller" userId="fadfc235-5092-4476-b94c-6f16f0276611" providerId="ADAL" clId="{234D9C27-E274-4CF8-8A21-C147DF4F28E0}" dt="2022-06-23T06:49:44.556" v="10" actId="478"/>
          <ac:grpSpMkLst>
            <pc:docMk/>
            <pc:sldMk cId="2187334354" sldId="277"/>
            <ac:grpSpMk id="33" creationId="{566CC025-B2E6-4C27-B808-A9330EC73F2B}"/>
          </ac:grpSpMkLst>
        </pc:grpChg>
        <pc:grpChg chg="del">
          <ac:chgData name="Mayan Briller" userId="fadfc235-5092-4476-b94c-6f16f0276611" providerId="ADAL" clId="{234D9C27-E274-4CF8-8A21-C147DF4F28E0}" dt="2022-06-23T06:49:46.374" v="11" actId="478"/>
          <ac:grpSpMkLst>
            <pc:docMk/>
            <pc:sldMk cId="2187334354" sldId="277"/>
            <ac:grpSpMk id="39" creationId="{ECD54B60-F840-4F26-8C8D-B0A11D17CF47}"/>
          </ac:grpSpMkLst>
        </pc:grpChg>
      </pc:sldChg>
      <pc:sldChg chg="modSp mod">
        <pc:chgData name="Mayan Briller" userId="fadfc235-5092-4476-b94c-6f16f0276611" providerId="ADAL" clId="{234D9C27-E274-4CF8-8A21-C147DF4F28E0}" dt="2022-06-23T11:40:45.865" v="535" actId="20577"/>
        <pc:sldMkLst>
          <pc:docMk/>
          <pc:sldMk cId="479059589" sldId="278"/>
        </pc:sldMkLst>
        <pc:spChg chg="mod">
          <ac:chgData name="Mayan Briller" userId="fadfc235-5092-4476-b94c-6f16f0276611" providerId="ADAL" clId="{234D9C27-E274-4CF8-8A21-C147DF4F28E0}" dt="2022-06-23T11:40:45.865" v="535" actId="20577"/>
          <ac:spMkLst>
            <pc:docMk/>
            <pc:sldMk cId="479059589" sldId="278"/>
            <ac:spMk id="3" creationId="{351F9DC8-9EFA-4644-B2AF-4DFC090E22FB}"/>
          </ac:spMkLst>
        </pc:spChg>
        <pc:picChg chg="mod">
          <ac:chgData name="Mayan Briller" userId="fadfc235-5092-4476-b94c-6f16f0276611" providerId="ADAL" clId="{234D9C27-E274-4CF8-8A21-C147DF4F28E0}" dt="2022-06-23T09:44:37.494" v="523" actId="1076"/>
          <ac:picMkLst>
            <pc:docMk/>
            <pc:sldMk cId="479059589" sldId="278"/>
            <ac:picMk id="11" creationId="{4550EBB0-8408-40BF-AD06-37F2A9372171}"/>
          </ac:picMkLst>
        </pc:picChg>
        <pc:picChg chg="mod">
          <ac:chgData name="Mayan Briller" userId="fadfc235-5092-4476-b94c-6f16f0276611" providerId="ADAL" clId="{234D9C27-E274-4CF8-8A21-C147DF4F28E0}" dt="2022-06-23T09:44:37.655" v="524" actId="1076"/>
          <ac:picMkLst>
            <pc:docMk/>
            <pc:sldMk cId="479059589" sldId="278"/>
            <ac:picMk id="12" creationId="{F3C6BE9F-0708-434E-BE71-F291E29F258E}"/>
          </ac:picMkLst>
        </pc:picChg>
      </pc:sldChg>
      <pc:sldChg chg="addSp modSp mod">
        <pc:chgData name="Mayan Briller" userId="fadfc235-5092-4476-b94c-6f16f0276611" providerId="ADAL" clId="{234D9C27-E274-4CF8-8A21-C147DF4F28E0}" dt="2022-06-23T11:44:53.236" v="539" actId="1076"/>
        <pc:sldMkLst>
          <pc:docMk/>
          <pc:sldMk cId="3601414464" sldId="279"/>
        </pc:sldMkLst>
        <pc:picChg chg="add mod">
          <ac:chgData name="Mayan Briller" userId="fadfc235-5092-4476-b94c-6f16f0276611" providerId="ADAL" clId="{234D9C27-E274-4CF8-8A21-C147DF4F28E0}" dt="2022-06-23T11:44:53.236" v="539" actId="1076"/>
          <ac:picMkLst>
            <pc:docMk/>
            <pc:sldMk cId="3601414464" sldId="279"/>
            <ac:picMk id="8" creationId="{F7831BE9-8CC1-405E-13C8-CB84C201914D}"/>
          </ac:picMkLst>
        </pc:picChg>
      </pc:sldChg>
      <pc:sldChg chg="delSp modSp mod">
        <pc:chgData name="Mayan Briller" userId="fadfc235-5092-4476-b94c-6f16f0276611" providerId="ADAL" clId="{234D9C27-E274-4CF8-8A21-C147DF4F28E0}" dt="2022-06-23T11:47:32.050" v="545" actId="20577"/>
        <pc:sldMkLst>
          <pc:docMk/>
          <pc:sldMk cId="73960577" sldId="280"/>
        </pc:sldMkLst>
        <pc:spChg chg="mod">
          <ac:chgData name="Mayan Briller" userId="fadfc235-5092-4476-b94c-6f16f0276611" providerId="ADAL" clId="{234D9C27-E274-4CF8-8A21-C147DF4F28E0}" dt="2022-06-23T11:47:32.050" v="545" actId="20577"/>
          <ac:spMkLst>
            <pc:docMk/>
            <pc:sldMk cId="73960577" sldId="280"/>
            <ac:spMk id="3" creationId="{3CF353B0-52E4-4B5D-A240-F48FC73147E6}"/>
          </ac:spMkLst>
        </pc:spChg>
        <pc:inkChg chg="del">
          <ac:chgData name="Mayan Briller" userId="fadfc235-5092-4476-b94c-6f16f0276611" providerId="ADAL" clId="{234D9C27-E274-4CF8-8A21-C147DF4F28E0}" dt="2022-06-23T06:41:01.836" v="9" actId="478"/>
          <ac:inkMkLst>
            <pc:docMk/>
            <pc:sldMk cId="73960577" sldId="280"/>
            <ac:inkMk id="14" creationId="{B5477A23-4A7F-42DA-9E56-0C6B91359A2F}"/>
          </ac:inkMkLst>
        </pc:inkChg>
      </pc:sldChg>
      <pc:sldChg chg="modAnim">
        <pc:chgData name="Mayan Briller" userId="fadfc235-5092-4476-b94c-6f16f0276611" providerId="ADAL" clId="{234D9C27-E274-4CF8-8A21-C147DF4F28E0}" dt="2022-06-23T09:40:26.435" v="496"/>
        <pc:sldMkLst>
          <pc:docMk/>
          <pc:sldMk cId="3027188742" sldId="284"/>
        </pc:sldMkLst>
      </pc:sldChg>
      <pc:sldChg chg="addSp delSp modSp new mod">
        <pc:chgData name="Mayan Briller" userId="fadfc235-5092-4476-b94c-6f16f0276611" providerId="ADAL" clId="{234D9C27-E274-4CF8-8A21-C147DF4F28E0}" dt="2022-06-23T08:02:44.359" v="495" actId="20577"/>
        <pc:sldMkLst>
          <pc:docMk/>
          <pc:sldMk cId="1594589497" sldId="285"/>
        </pc:sldMkLst>
        <pc:spChg chg="mod">
          <ac:chgData name="Mayan Briller" userId="fadfc235-5092-4476-b94c-6f16f0276611" providerId="ADAL" clId="{234D9C27-E274-4CF8-8A21-C147DF4F28E0}" dt="2022-06-23T07:56:49.502" v="18" actId="782"/>
          <ac:spMkLst>
            <pc:docMk/>
            <pc:sldMk cId="1594589497" sldId="285"/>
            <ac:spMk id="2" creationId="{EC2D9A0D-8EFF-8237-C824-DA0CE18DA440}"/>
          </ac:spMkLst>
        </pc:spChg>
        <pc:spChg chg="add del mod">
          <ac:chgData name="Mayan Briller" userId="fadfc235-5092-4476-b94c-6f16f0276611" providerId="ADAL" clId="{234D9C27-E274-4CF8-8A21-C147DF4F28E0}" dt="2022-06-23T07:57:09.674" v="69" actId="27636"/>
          <ac:spMkLst>
            <pc:docMk/>
            <pc:sldMk cId="1594589497" sldId="285"/>
            <ac:spMk id="3" creationId="{3584F902-8574-DDBA-971E-73DEE5836BA7}"/>
          </ac:spMkLst>
        </pc:spChg>
        <pc:graphicFrameChg chg="add mod modGraphic">
          <ac:chgData name="Mayan Briller" userId="fadfc235-5092-4476-b94c-6f16f0276611" providerId="ADAL" clId="{234D9C27-E274-4CF8-8A21-C147DF4F28E0}" dt="2022-06-23T08:02:44.359" v="495" actId="20577"/>
          <ac:graphicFrameMkLst>
            <pc:docMk/>
            <pc:sldMk cId="1594589497" sldId="285"/>
            <ac:graphicFrameMk id="6" creationId="{D137DAD4-9500-19E8-DD5A-413D800A84EC}"/>
          </ac:graphicFrameMkLst>
        </pc:graphicFrameChg>
        <pc:picChg chg="add mod">
          <ac:chgData name="Mayan Briller" userId="fadfc235-5092-4476-b94c-6f16f0276611" providerId="ADAL" clId="{234D9C27-E274-4CF8-8A21-C147DF4F28E0}" dt="2022-06-23T07:56:45.430" v="16" actId="1076"/>
          <ac:picMkLst>
            <pc:docMk/>
            <pc:sldMk cId="1594589497" sldId="285"/>
            <ac:picMk id="5" creationId="{1A9919DB-076C-6D02-6CDE-492F95967CCA}"/>
          </ac:picMkLst>
        </pc:picChg>
        <pc:picChg chg="add mod">
          <ac:chgData name="Mayan Briller" userId="fadfc235-5092-4476-b94c-6f16f0276611" providerId="ADAL" clId="{234D9C27-E274-4CF8-8A21-C147DF4F28E0}" dt="2022-06-23T07:56:39.949" v="14"/>
          <ac:picMkLst>
            <pc:docMk/>
            <pc:sldMk cId="1594589497" sldId="285"/>
            <ac:picMk id="7" creationId="{321F4C18-FAC4-587A-439B-ABA772C39D6C}"/>
          </ac:picMkLst>
        </pc:picChg>
      </pc:sldChg>
      <pc:sldChg chg="addSp delSp modSp add mod ord">
        <pc:chgData name="Mayan Briller" userId="fadfc235-5092-4476-b94c-6f16f0276611" providerId="ADAL" clId="{234D9C27-E274-4CF8-8A21-C147DF4F28E0}" dt="2022-06-23T11:40:34.268" v="531"/>
        <pc:sldMkLst>
          <pc:docMk/>
          <pc:sldMk cId="1698875557" sldId="286"/>
        </pc:sldMkLst>
        <pc:spChg chg="mod">
          <ac:chgData name="Mayan Briller" userId="fadfc235-5092-4476-b94c-6f16f0276611" providerId="ADAL" clId="{234D9C27-E274-4CF8-8A21-C147DF4F28E0}" dt="2022-06-23T09:45:29.654" v="529" actId="14100"/>
          <ac:spMkLst>
            <pc:docMk/>
            <pc:sldMk cId="1698875557" sldId="286"/>
            <ac:spMk id="2" creationId="{33AA10E9-53E2-4C57-8F20-D412B4EDD59D}"/>
          </ac:spMkLst>
        </pc:spChg>
        <pc:spChg chg="del">
          <ac:chgData name="Mayan Briller" userId="fadfc235-5092-4476-b94c-6f16f0276611" providerId="ADAL" clId="{234D9C27-E274-4CF8-8A21-C147DF4F28E0}" dt="2022-06-23T09:45:23.717" v="526" actId="478"/>
          <ac:spMkLst>
            <pc:docMk/>
            <pc:sldMk cId="1698875557" sldId="286"/>
            <ac:spMk id="3" creationId="{351F9DC8-9EFA-4644-B2AF-4DFC090E22FB}"/>
          </ac:spMkLst>
        </pc:spChg>
        <pc:spChg chg="del">
          <ac:chgData name="Mayan Briller" userId="fadfc235-5092-4476-b94c-6f16f0276611" providerId="ADAL" clId="{234D9C27-E274-4CF8-8A21-C147DF4F28E0}" dt="2022-06-23T09:45:23.717" v="526" actId="478"/>
          <ac:spMkLst>
            <pc:docMk/>
            <pc:sldMk cId="1698875557" sldId="286"/>
            <ac:spMk id="5" creationId="{CF7C7DA0-5C24-4320-983A-13C436B8B50A}"/>
          </ac:spMkLst>
        </pc:spChg>
        <pc:spChg chg="del">
          <ac:chgData name="Mayan Briller" userId="fadfc235-5092-4476-b94c-6f16f0276611" providerId="ADAL" clId="{234D9C27-E274-4CF8-8A21-C147DF4F28E0}" dt="2022-06-23T09:45:23.717" v="526" actId="478"/>
          <ac:spMkLst>
            <pc:docMk/>
            <pc:sldMk cId="1698875557" sldId="286"/>
            <ac:spMk id="6" creationId="{D8FA163C-EED7-405B-8525-47758FE40600}"/>
          </ac:spMkLst>
        </pc:spChg>
        <pc:spChg chg="add del mod">
          <ac:chgData name="Mayan Briller" userId="fadfc235-5092-4476-b94c-6f16f0276611" providerId="ADAL" clId="{234D9C27-E274-4CF8-8A21-C147DF4F28E0}" dt="2022-06-23T09:45:24.871" v="527" actId="478"/>
          <ac:spMkLst>
            <pc:docMk/>
            <pc:sldMk cId="1698875557" sldId="286"/>
            <ac:spMk id="7" creationId="{390033A9-801E-A828-F47B-DBD0CE8C2B90}"/>
          </ac:spMkLst>
        </pc:spChg>
        <pc:picChg chg="del">
          <ac:chgData name="Mayan Briller" userId="fadfc235-5092-4476-b94c-6f16f0276611" providerId="ADAL" clId="{234D9C27-E274-4CF8-8A21-C147DF4F28E0}" dt="2022-06-23T09:45:23.717" v="526" actId="478"/>
          <ac:picMkLst>
            <pc:docMk/>
            <pc:sldMk cId="1698875557" sldId="286"/>
            <ac:picMk id="11" creationId="{4550EBB0-8408-40BF-AD06-37F2A9372171}"/>
          </ac:picMkLst>
        </pc:picChg>
        <pc:picChg chg="del">
          <ac:chgData name="Mayan Briller" userId="fadfc235-5092-4476-b94c-6f16f0276611" providerId="ADAL" clId="{234D9C27-E274-4CF8-8A21-C147DF4F28E0}" dt="2022-06-23T09:45:23.717" v="526" actId="478"/>
          <ac:picMkLst>
            <pc:docMk/>
            <pc:sldMk cId="1698875557" sldId="286"/>
            <ac:picMk id="12" creationId="{F3C6BE9F-0708-434E-BE71-F291E29F258E}"/>
          </ac:picMkLst>
        </pc:picChg>
      </pc:sldChg>
    </pc:docChg>
  </pc:docChgLst>
  <pc:docChgLst>
    <pc:chgData name="Mayan Briller" userId="fadfc235-5092-4476-b94c-6f16f0276611" providerId="ADAL" clId="{AFB7CAE6-B68A-4DE9-9C58-FDCC6D791951}"/>
    <pc:docChg chg="undo custSel addSld delSld modSld sldOrd">
      <pc:chgData name="Mayan Briller" userId="fadfc235-5092-4476-b94c-6f16f0276611" providerId="ADAL" clId="{AFB7CAE6-B68A-4DE9-9C58-FDCC6D791951}" dt="2020-06-22T07:52:12.384" v="6707" actId="1076"/>
      <pc:docMkLst>
        <pc:docMk/>
      </pc:docMkLst>
      <pc:sldChg chg="delSp modSp new mod">
        <pc:chgData name="Mayan Briller" userId="fadfc235-5092-4476-b94c-6f16f0276611" providerId="ADAL" clId="{AFB7CAE6-B68A-4DE9-9C58-FDCC6D791951}" dt="2020-06-17T06:56:21.517" v="30" actId="478"/>
        <pc:sldMkLst>
          <pc:docMk/>
          <pc:sldMk cId="1485213603" sldId="256"/>
        </pc:sldMkLst>
        <pc:spChg chg="mod">
          <ac:chgData name="Mayan Briller" userId="fadfc235-5092-4476-b94c-6f16f0276611" providerId="ADAL" clId="{AFB7CAE6-B68A-4DE9-9C58-FDCC6D791951}" dt="2020-06-17T06:56:18.877" v="29" actId="20577"/>
          <ac:spMkLst>
            <pc:docMk/>
            <pc:sldMk cId="1485213603" sldId="256"/>
            <ac:spMk id="2" creationId="{7F2CA34E-90C8-4A0D-9BD6-B9D66B1A8448}"/>
          </ac:spMkLst>
        </pc:spChg>
        <pc:spChg chg="del">
          <ac:chgData name="Mayan Briller" userId="fadfc235-5092-4476-b94c-6f16f0276611" providerId="ADAL" clId="{AFB7CAE6-B68A-4DE9-9C58-FDCC6D791951}" dt="2020-06-17T06:56:21.517" v="30" actId="478"/>
          <ac:spMkLst>
            <pc:docMk/>
            <pc:sldMk cId="1485213603" sldId="256"/>
            <ac:spMk id="3" creationId="{B15147B0-C78C-4BDE-BA41-470F5237E836}"/>
          </ac:spMkLst>
        </pc:spChg>
      </pc:sldChg>
      <pc:sldChg chg="addSp delSp modSp new mod modAnim modNotesTx">
        <pc:chgData name="Mayan Briller" userId="fadfc235-5092-4476-b94c-6f16f0276611" providerId="ADAL" clId="{AFB7CAE6-B68A-4DE9-9C58-FDCC6D791951}" dt="2020-06-21T10:20:41.622" v="3270" actId="20577"/>
        <pc:sldMkLst>
          <pc:docMk/>
          <pc:sldMk cId="3882599308" sldId="257"/>
        </pc:sldMkLst>
        <pc:spChg chg="mod">
          <ac:chgData name="Mayan Briller" userId="fadfc235-5092-4476-b94c-6f16f0276611" providerId="ADAL" clId="{AFB7CAE6-B68A-4DE9-9C58-FDCC6D791951}" dt="2020-06-17T06:56:35.160" v="41" actId="20577"/>
          <ac:spMkLst>
            <pc:docMk/>
            <pc:sldMk cId="3882599308" sldId="257"/>
            <ac:spMk id="2" creationId="{EB013D86-2B03-4897-A185-3A70AFEEADB8}"/>
          </ac:spMkLst>
        </pc:spChg>
        <pc:spChg chg="add del mod">
          <ac:chgData name="Mayan Briller" userId="fadfc235-5092-4476-b94c-6f16f0276611" providerId="ADAL" clId="{AFB7CAE6-B68A-4DE9-9C58-FDCC6D791951}" dt="2020-06-17T07:19:28.814" v="243" actId="478"/>
          <ac:spMkLst>
            <pc:docMk/>
            <pc:sldMk cId="3882599308" sldId="257"/>
            <ac:spMk id="3" creationId="{51215601-4CA0-4469-92B6-B485DA1D22D6}"/>
          </ac:spMkLst>
        </pc:spChg>
        <pc:spChg chg="add del mod">
          <ac:chgData name="Mayan Briller" userId="fadfc235-5092-4476-b94c-6f16f0276611" providerId="ADAL" clId="{AFB7CAE6-B68A-4DE9-9C58-FDCC6D791951}" dt="2020-06-17T07:19:29.664" v="244" actId="478"/>
          <ac:spMkLst>
            <pc:docMk/>
            <pc:sldMk cId="3882599308" sldId="257"/>
            <ac:spMk id="4" creationId="{4C0DF070-00A7-4E79-9888-8A40CE0530C2}"/>
          </ac:spMkLst>
        </pc:spChg>
        <pc:spChg chg="add mod">
          <ac:chgData name="Mayan Briller" userId="fadfc235-5092-4476-b94c-6f16f0276611" providerId="ADAL" clId="{AFB7CAE6-B68A-4DE9-9C58-FDCC6D791951}" dt="2020-06-17T07:50:58.381" v="2010" actId="403"/>
          <ac:spMkLst>
            <pc:docMk/>
            <pc:sldMk cId="3882599308" sldId="257"/>
            <ac:spMk id="7" creationId="{73BED34B-D5E2-447D-8365-8067138CD39F}"/>
          </ac:spMkLst>
        </pc:spChg>
        <pc:spChg chg="add del mod">
          <ac:chgData name="Mayan Briller" userId="fadfc235-5092-4476-b94c-6f16f0276611" providerId="ADAL" clId="{AFB7CAE6-B68A-4DE9-9C58-FDCC6D791951}" dt="2020-06-17T07:23:42.423" v="474" actId="478"/>
          <ac:spMkLst>
            <pc:docMk/>
            <pc:sldMk cId="3882599308" sldId="257"/>
            <ac:spMk id="8" creationId="{526BA87B-8769-4E61-AB1B-BD2BDEAEAA95}"/>
          </ac:spMkLst>
        </pc:spChg>
        <pc:spChg chg="add del mod">
          <ac:chgData name="Mayan Briller" userId="fadfc235-5092-4476-b94c-6f16f0276611" providerId="ADAL" clId="{AFB7CAE6-B68A-4DE9-9C58-FDCC6D791951}" dt="2020-06-17T07:19:31.686" v="245" actId="478"/>
          <ac:spMkLst>
            <pc:docMk/>
            <pc:sldMk cId="3882599308" sldId="257"/>
            <ac:spMk id="10" creationId="{E115D38D-7A38-45B5-B69E-87C8E73C1ECD}"/>
          </ac:spMkLst>
        </pc:spChg>
        <pc:spChg chg="add mod">
          <ac:chgData name="Mayan Briller" userId="fadfc235-5092-4476-b94c-6f16f0276611" providerId="ADAL" clId="{AFB7CAE6-B68A-4DE9-9C58-FDCC6D791951}" dt="2020-06-21T10:20:41.622" v="3270" actId="20577"/>
          <ac:spMkLst>
            <pc:docMk/>
            <pc:sldMk cId="3882599308" sldId="257"/>
            <ac:spMk id="11" creationId="{C193D0A9-2BD6-454F-BB89-C5A111E09DFF}"/>
          </ac:spMkLst>
        </pc:spChg>
        <pc:graphicFrameChg chg="add mod">
          <ac:chgData name="Mayan Briller" userId="fadfc235-5092-4476-b94c-6f16f0276611" providerId="ADAL" clId="{AFB7CAE6-B68A-4DE9-9C58-FDCC6D791951}" dt="2020-06-17T07:51:10.975" v="2012" actId="1076"/>
          <ac:graphicFrameMkLst>
            <pc:docMk/>
            <pc:sldMk cId="3882599308" sldId="257"/>
            <ac:graphicFrameMk id="5" creationId="{3DD9BC53-DE17-4933-A2E4-D2968173D39B}"/>
          </ac:graphicFrameMkLst>
        </pc:graphicFrameChg>
        <pc:graphicFrameChg chg="add mod modGraphic">
          <ac:chgData name="Mayan Briller" userId="fadfc235-5092-4476-b94c-6f16f0276611" providerId="ADAL" clId="{AFB7CAE6-B68A-4DE9-9C58-FDCC6D791951}" dt="2020-06-17T07:51:36.458" v="2015" actId="1076"/>
          <ac:graphicFrameMkLst>
            <pc:docMk/>
            <pc:sldMk cId="3882599308" sldId="257"/>
            <ac:graphicFrameMk id="6" creationId="{660AD5C6-F8F9-4B47-9321-7FD6451D7414}"/>
          </ac:graphicFrameMkLst>
        </pc:graphicFrameChg>
        <pc:cxnChg chg="add del mod">
          <ac:chgData name="Mayan Briller" userId="fadfc235-5092-4476-b94c-6f16f0276611" providerId="ADAL" clId="{AFB7CAE6-B68A-4DE9-9C58-FDCC6D791951}" dt="2020-06-17T07:42:27.427" v="982" actId="478"/>
          <ac:cxnSpMkLst>
            <pc:docMk/>
            <pc:sldMk cId="3882599308" sldId="257"/>
            <ac:cxnSpMk id="13" creationId="{223793E9-1D1F-4E98-B608-B57CBD5BD9D8}"/>
          </ac:cxnSpMkLst>
        </pc:cxnChg>
      </pc:sldChg>
      <pc:sldChg chg="addSp delSp modSp add mod ord delAnim">
        <pc:chgData name="Mayan Briller" userId="fadfc235-5092-4476-b94c-6f16f0276611" providerId="ADAL" clId="{AFB7CAE6-B68A-4DE9-9C58-FDCC6D791951}" dt="2020-06-17T07:23:36.545" v="472"/>
        <pc:sldMkLst>
          <pc:docMk/>
          <pc:sldMk cId="823060126" sldId="258"/>
        </pc:sldMkLst>
        <pc:spChg chg="mod">
          <ac:chgData name="Mayan Briller" userId="fadfc235-5092-4476-b94c-6f16f0276611" providerId="ADAL" clId="{AFB7CAE6-B68A-4DE9-9C58-FDCC6D791951}" dt="2020-06-17T07:23:26.332" v="470" actId="20577"/>
          <ac:spMkLst>
            <pc:docMk/>
            <pc:sldMk cId="823060126" sldId="258"/>
            <ac:spMk id="7" creationId="{73BED34B-D5E2-447D-8365-8067138CD39F}"/>
          </ac:spMkLst>
        </pc:spChg>
        <pc:spChg chg="mod">
          <ac:chgData name="Mayan Briller" userId="fadfc235-5092-4476-b94c-6f16f0276611" providerId="ADAL" clId="{AFB7CAE6-B68A-4DE9-9C58-FDCC6D791951}" dt="2020-06-17T07:23:01.650" v="393" actId="20577"/>
          <ac:spMkLst>
            <pc:docMk/>
            <pc:sldMk cId="823060126" sldId="258"/>
            <ac:spMk id="8" creationId="{526BA87B-8769-4E61-AB1B-BD2BDEAEAA95}"/>
          </ac:spMkLst>
        </pc:spChg>
        <pc:graphicFrameChg chg="del">
          <ac:chgData name="Mayan Briller" userId="fadfc235-5092-4476-b94c-6f16f0276611" providerId="ADAL" clId="{AFB7CAE6-B68A-4DE9-9C58-FDCC6D791951}" dt="2020-06-17T07:20:48.881" v="357" actId="478"/>
          <ac:graphicFrameMkLst>
            <pc:docMk/>
            <pc:sldMk cId="823060126" sldId="258"/>
            <ac:graphicFrameMk id="5" creationId="{3DD9BC53-DE17-4933-A2E4-D2968173D39B}"/>
          </ac:graphicFrameMkLst>
        </pc:graphicFrameChg>
        <pc:graphicFrameChg chg="del">
          <ac:chgData name="Mayan Briller" userId="fadfc235-5092-4476-b94c-6f16f0276611" providerId="ADAL" clId="{AFB7CAE6-B68A-4DE9-9C58-FDCC6D791951}" dt="2020-06-17T07:20:50.909" v="358" actId="478"/>
          <ac:graphicFrameMkLst>
            <pc:docMk/>
            <pc:sldMk cId="823060126" sldId="258"/>
            <ac:graphicFrameMk id="6" creationId="{660AD5C6-F8F9-4B47-9321-7FD6451D7414}"/>
          </ac:graphicFrameMkLst>
        </pc:graphicFrameChg>
        <pc:picChg chg="add mod modCrop">
          <ac:chgData name="Mayan Briller" userId="fadfc235-5092-4476-b94c-6f16f0276611" providerId="ADAL" clId="{AFB7CAE6-B68A-4DE9-9C58-FDCC6D791951}" dt="2020-06-17T07:22:49.983" v="367" actId="1076"/>
          <ac:picMkLst>
            <pc:docMk/>
            <pc:sldMk cId="823060126" sldId="258"/>
            <ac:picMk id="4" creationId="{9BA27A2A-2392-4D40-A153-566785EAB3B8}"/>
          </ac:picMkLst>
        </pc:picChg>
      </pc:sldChg>
      <pc:sldChg chg="new del">
        <pc:chgData name="Mayan Briller" userId="fadfc235-5092-4476-b94c-6f16f0276611" providerId="ADAL" clId="{AFB7CAE6-B68A-4DE9-9C58-FDCC6D791951}" dt="2020-06-17T07:20:44.254" v="355" actId="680"/>
        <pc:sldMkLst>
          <pc:docMk/>
          <pc:sldMk cId="1289917207" sldId="258"/>
        </pc:sldMkLst>
      </pc:sldChg>
      <pc:sldChg chg="addSp delSp modSp new mod">
        <pc:chgData name="Mayan Briller" userId="fadfc235-5092-4476-b94c-6f16f0276611" providerId="ADAL" clId="{AFB7CAE6-B68A-4DE9-9C58-FDCC6D791951}" dt="2020-06-21T13:36:15.450" v="3272" actId="1076"/>
        <pc:sldMkLst>
          <pc:docMk/>
          <pc:sldMk cId="229591321" sldId="259"/>
        </pc:sldMkLst>
        <pc:spChg chg="mod">
          <ac:chgData name="Mayan Briller" userId="fadfc235-5092-4476-b94c-6f16f0276611" providerId="ADAL" clId="{AFB7CAE6-B68A-4DE9-9C58-FDCC6D791951}" dt="2020-06-17T07:51:55.727" v="2039" actId="20577"/>
          <ac:spMkLst>
            <pc:docMk/>
            <pc:sldMk cId="229591321" sldId="259"/>
            <ac:spMk id="2" creationId="{DB081D6C-C133-4ECE-9FDF-6DA60AC4D317}"/>
          </ac:spMkLst>
        </pc:spChg>
        <pc:spChg chg="del">
          <ac:chgData name="Mayan Briller" userId="fadfc235-5092-4476-b94c-6f16f0276611" providerId="ADAL" clId="{AFB7CAE6-B68A-4DE9-9C58-FDCC6D791951}" dt="2020-06-17T07:51:59.823" v="2040" actId="478"/>
          <ac:spMkLst>
            <pc:docMk/>
            <pc:sldMk cId="229591321" sldId="259"/>
            <ac:spMk id="3" creationId="{61696A11-056B-415E-B72B-46849925932F}"/>
          </ac:spMkLst>
        </pc:spChg>
        <pc:spChg chg="add mod">
          <ac:chgData name="Mayan Briller" userId="fadfc235-5092-4476-b94c-6f16f0276611" providerId="ADAL" clId="{AFB7CAE6-B68A-4DE9-9C58-FDCC6D791951}" dt="2020-06-17T07:52:20.506" v="2100" actId="20577"/>
          <ac:spMkLst>
            <pc:docMk/>
            <pc:sldMk cId="229591321" sldId="259"/>
            <ac:spMk id="4" creationId="{DA56D309-7A5A-4DCF-B2E8-016F94AEE15F}"/>
          </ac:spMkLst>
        </pc:spChg>
        <pc:spChg chg="add mod">
          <ac:chgData name="Mayan Briller" userId="fadfc235-5092-4476-b94c-6f16f0276611" providerId="ADAL" clId="{AFB7CAE6-B68A-4DE9-9C58-FDCC6D791951}" dt="2020-06-21T13:36:15.450" v="3272" actId="1076"/>
          <ac:spMkLst>
            <pc:docMk/>
            <pc:sldMk cId="229591321" sldId="259"/>
            <ac:spMk id="5" creationId="{75828757-3A3A-4BFB-8CA4-77515678FB90}"/>
          </ac:spMkLst>
        </pc:spChg>
        <pc:spChg chg="add mod ord">
          <ac:chgData name="Mayan Briller" userId="fadfc235-5092-4476-b94c-6f16f0276611" providerId="ADAL" clId="{AFB7CAE6-B68A-4DE9-9C58-FDCC6D791951}" dt="2020-06-17T07:58:52.477" v="2478" actId="164"/>
          <ac:spMkLst>
            <pc:docMk/>
            <pc:sldMk cId="229591321" sldId="259"/>
            <ac:spMk id="10" creationId="{E1943913-CA24-4712-939F-93D7E8A4A344}"/>
          </ac:spMkLst>
        </pc:spChg>
        <pc:grpChg chg="add mod">
          <ac:chgData name="Mayan Briller" userId="fadfc235-5092-4476-b94c-6f16f0276611" providerId="ADAL" clId="{AFB7CAE6-B68A-4DE9-9C58-FDCC6D791951}" dt="2020-06-17T07:59:07.369" v="2482" actId="1076"/>
          <ac:grpSpMkLst>
            <pc:docMk/>
            <pc:sldMk cId="229591321" sldId="259"/>
            <ac:grpSpMk id="11" creationId="{0BA0CF94-410D-4AAE-AD9B-DB9DA719C62C}"/>
          </ac:grpSpMkLst>
        </pc:grpChg>
        <pc:picChg chg="add mod modCrop">
          <ac:chgData name="Mayan Briller" userId="fadfc235-5092-4476-b94c-6f16f0276611" providerId="ADAL" clId="{AFB7CAE6-B68A-4DE9-9C58-FDCC6D791951}" dt="2020-06-17T07:59:04.554" v="2481" actId="1076"/>
          <ac:picMkLst>
            <pc:docMk/>
            <pc:sldMk cId="229591321" sldId="259"/>
            <ac:picMk id="7" creationId="{A2BD67E9-EF75-4A94-911A-97115C5B33CC}"/>
          </ac:picMkLst>
        </pc:picChg>
        <pc:picChg chg="add mod">
          <ac:chgData name="Mayan Briller" userId="fadfc235-5092-4476-b94c-6f16f0276611" providerId="ADAL" clId="{AFB7CAE6-B68A-4DE9-9C58-FDCC6D791951}" dt="2020-06-17T07:58:52.477" v="2478" actId="164"/>
          <ac:picMkLst>
            <pc:docMk/>
            <pc:sldMk cId="229591321" sldId="259"/>
            <ac:picMk id="9" creationId="{1534A88A-A820-4AF0-95DA-18940EAB7DDE}"/>
          </ac:picMkLst>
        </pc:picChg>
      </pc:sldChg>
      <pc:sldChg chg="addSp delSp modSp new mod">
        <pc:chgData name="Mayan Briller" userId="fadfc235-5092-4476-b94c-6f16f0276611" providerId="ADAL" clId="{AFB7CAE6-B68A-4DE9-9C58-FDCC6D791951}" dt="2020-06-17T08:01:41.274" v="2621" actId="6549"/>
        <pc:sldMkLst>
          <pc:docMk/>
          <pc:sldMk cId="363814460" sldId="260"/>
        </pc:sldMkLst>
        <pc:spChg chg="mod">
          <ac:chgData name="Mayan Briller" userId="fadfc235-5092-4476-b94c-6f16f0276611" providerId="ADAL" clId="{AFB7CAE6-B68A-4DE9-9C58-FDCC6D791951}" dt="2020-06-17T07:59:56.925" v="2507" actId="20577"/>
          <ac:spMkLst>
            <pc:docMk/>
            <pc:sldMk cId="363814460" sldId="260"/>
            <ac:spMk id="2" creationId="{32A67DA0-0E66-4A19-90AE-0C1DFFE7A526}"/>
          </ac:spMkLst>
        </pc:spChg>
        <pc:spChg chg="del">
          <ac:chgData name="Mayan Briller" userId="fadfc235-5092-4476-b94c-6f16f0276611" providerId="ADAL" clId="{AFB7CAE6-B68A-4DE9-9C58-FDCC6D791951}" dt="2020-06-17T08:00:00.045" v="2508" actId="478"/>
          <ac:spMkLst>
            <pc:docMk/>
            <pc:sldMk cId="363814460" sldId="260"/>
            <ac:spMk id="3" creationId="{342E9932-62FF-480C-92E9-7466862C1FF7}"/>
          </ac:spMkLst>
        </pc:spChg>
        <pc:spChg chg="add del mod">
          <ac:chgData name="Mayan Briller" userId="fadfc235-5092-4476-b94c-6f16f0276611" providerId="ADAL" clId="{AFB7CAE6-B68A-4DE9-9C58-FDCC6D791951}" dt="2020-06-17T08:00:09.407" v="2510"/>
          <ac:spMkLst>
            <pc:docMk/>
            <pc:sldMk cId="363814460" sldId="260"/>
            <ac:spMk id="4" creationId="{048B7C4A-8D55-4F59-B87D-EFE286B944A1}"/>
          </ac:spMkLst>
        </pc:spChg>
        <pc:spChg chg="add mod">
          <ac:chgData name="Mayan Briller" userId="fadfc235-5092-4476-b94c-6f16f0276611" providerId="ADAL" clId="{AFB7CAE6-B68A-4DE9-9C58-FDCC6D791951}" dt="2020-06-17T08:01:41.274" v="2621" actId="6549"/>
          <ac:spMkLst>
            <pc:docMk/>
            <pc:sldMk cId="363814460" sldId="260"/>
            <ac:spMk id="5" creationId="{60574D11-C76C-4518-8840-90828F736027}"/>
          </ac:spMkLst>
        </pc:spChg>
      </pc:sldChg>
      <pc:sldChg chg="addSp delSp modSp new mod">
        <pc:chgData name="Mayan Briller" userId="fadfc235-5092-4476-b94c-6f16f0276611" providerId="ADAL" clId="{AFB7CAE6-B68A-4DE9-9C58-FDCC6D791951}" dt="2020-06-21T13:39:36.371" v="3362" actId="1076"/>
        <pc:sldMkLst>
          <pc:docMk/>
          <pc:sldMk cId="2999714480" sldId="261"/>
        </pc:sldMkLst>
        <pc:spChg chg="mod">
          <ac:chgData name="Mayan Briller" userId="fadfc235-5092-4476-b94c-6f16f0276611" providerId="ADAL" clId="{AFB7CAE6-B68A-4DE9-9C58-FDCC6D791951}" dt="2020-06-17T08:01:59.822" v="2647" actId="20577"/>
          <ac:spMkLst>
            <pc:docMk/>
            <pc:sldMk cId="2999714480" sldId="261"/>
            <ac:spMk id="2" creationId="{B89F188A-D784-4771-A152-65E99983F6D9}"/>
          </ac:spMkLst>
        </pc:spChg>
        <pc:spChg chg="del">
          <ac:chgData name="Mayan Briller" userId="fadfc235-5092-4476-b94c-6f16f0276611" providerId="ADAL" clId="{AFB7CAE6-B68A-4DE9-9C58-FDCC6D791951}" dt="2020-06-17T08:32:57.072" v="2654" actId="478"/>
          <ac:spMkLst>
            <pc:docMk/>
            <pc:sldMk cId="2999714480" sldId="261"/>
            <ac:spMk id="3" creationId="{2ED17366-51A4-482C-939B-7CB1C82DD432}"/>
          </ac:spMkLst>
        </pc:spChg>
        <pc:spChg chg="add mod">
          <ac:chgData name="Mayan Briller" userId="fadfc235-5092-4476-b94c-6f16f0276611" providerId="ADAL" clId="{AFB7CAE6-B68A-4DE9-9C58-FDCC6D791951}" dt="2020-06-17T08:36:23.198" v="2873" actId="207"/>
          <ac:spMkLst>
            <pc:docMk/>
            <pc:sldMk cId="2999714480" sldId="261"/>
            <ac:spMk id="6" creationId="{5A557ABE-EE28-4C2D-8AD1-A7604B34D4AB}"/>
          </ac:spMkLst>
        </pc:spChg>
        <pc:spChg chg="add mod">
          <ac:chgData name="Mayan Briller" userId="fadfc235-5092-4476-b94c-6f16f0276611" providerId="ADAL" clId="{AFB7CAE6-B68A-4DE9-9C58-FDCC6D791951}" dt="2020-06-17T08:36:24.995" v="2874" actId="207"/>
          <ac:spMkLst>
            <pc:docMk/>
            <pc:sldMk cId="2999714480" sldId="261"/>
            <ac:spMk id="7" creationId="{9347ED45-DAFF-454E-9033-339593B3FADE}"/>
          </ac:spMkLst>
        </pc:spChg>
        <pc:spChg chg="add mod">
          <ac:chgData name="Mayan Briller" userId="fadfc235-5092-4476-b94c-6f16f0276611" providerId="ADAL" clId="{AFB7CAE6-B68A-4DE9-9C58-FDCC6D791951}" dt="2020-06-21T13:36:59.692" v="3273" actId="20577"/>
          <ac:spMkLst>
            <pc:docMk/>
            <pc:sldMk cId="2999714480" sldId="261"/>
            <ac:spMk id="8" creationId="{30AA2D79-0CA2-4BD9-9886-937E7C7CB351}"/>
          </ac:spMkLst>
        </pc:spChg>
        <pc:spChg chg="add mod">
          <ac:chgData name="Mayan Briller" userId="fadfc235-5092-4476-b94c-6f16f0276611" providerId="ADAL" clId="{AFB7CAE6-B68A-4DE9-9C58-FDCC6D791951}" dt="2020-06-21T13:38:31.297" v="3284" actId="20577"/>
          <ac:spMkLst>
            <pc:docMk/>
            <pc:sldMk cId="2999714480" sldId="261"/>
            <ac:spMk id="10" creationId="{B3615A72-A68E-416C-9CE0-7E619A96A1DC}"/>
          </ac:spMkLst>
        </pc:spChg>
        <pc:spChg chg="add mod">
          <ac:chgData name="Mayan Briller" userId="fadfc235-5092-4476-b94c-6f16f0276611" providerId="ADAL" clId="{AFB7CAE6-B68A-4DE9-9C58-FDCC6D791951}" dt="2020-06-21T13:39:36.371" v="3362" actId="1076"/>
          <ac:spMkLst>
            <pc:docMk/>
            <pc:sldMk cId="2999714480" sldId="261"/>
            <ac:spMk id="11" creationId="{3D989029-8ED2-4EBB-9F6A-21F82F748DC6}"/>
          </ac:spMkLst>
        </pc:spChg>
        <pc:spChg chg="add mod">
          <ac:chgData name="Mayan Briller" userId="fadfc235-5092-4476-b94c-6f16f0276611" providerId="ADAL" clId="{AFB7CAE6-B68A-4DE9-9C58-FDCC6D791951}" dt="2020-06-17T08:39:10.424" v="3077" actId="1076"/>
          <ac:spMkLst>
            <pc:docMk/>
            <pc:sldMk cId="2999714480" sldId="261"/>
            <ac:spMk id="15" creationId="{41EDAFC5-37AC-4523-83AA-D052EBB11EA0}"/>
          </ac:spMkLst>
        </pc:spChg>
        <pc:grpChg chg="add mod">
          <ac:chgData name="Mayan Briller" userId="fadfc235-5092-4476-b94c-6f16f0276611" providerId="ADAL" clId="{AFB7CAE6-B68A-4DE9-9C58-FDCC6D791951}" dt="2020-06-17T08:36:28.508" v="2875" actId="1076"/>
          <ac:grpSpMkLst>
            <pc:docMk/>
            <pc:sldMk cId="2999714480" sldId="261"/>
            <ac:grpSpMk id="9" creationId="{4E0C08EF-1C59-4E66-A7E7-62ED4ADBA98C}"/>
          </ac:grpSpMkLst>
        </pc:grpChg>
        <pc:picChg chg="add mod">
          <ac:chgData name="Mayan Briller" userId="fadfc235-5092-4476-b94c-6f16f0276611" providerId="ADAL" clId="{AFB7CAE6-B68A-4DE9-9C58-FDCC6D791951}" dt="2020-06-17T08:36:17.275" v="2872"/>
          <ac:picMkLst>
            <pc:docMk/>
            <pc:sldMk cId="2999714480" sldId="261"/>
            <ac:picMk id="5" creationId="{7317A9E6-556C-44BF-BF2F-F5D3CFEACB24}"/>
          </ac:picMkLst>
        </pc:picChg>
        <pc:cxnChg chg="add del mod">
          <ac:chgData name="Mayan Briller" userId="fadfc235-5092-4476-b94c-6f16f0276611" providerId="ADAL" clId="{AFB7CAE6-B68A-4DE9-9C58-FDCC6D791951}" dt="2020-06-17T08:38:32.101" v="3068" actId="478"/>
          <ac:cxnSpMkLst>
            <pc:docMk/>
            <pc:sldMk cId="2999714480" sldId="261"/>
            <ac:cxnSpMk id="12" creationId="{39DC14BE-D9E8-4412-A6DF-9271FF47A767}"/>
          </ac:cxnSpMkLst>
        </pc:cxnChg>
      </pc:sldChg>
      <pc:sldChg chg="addSp delSp modSp new mod">
        <pc:chgData name="Mayan Briller" userId="fadfc235-5092-4476-b94c-6f16f0276611" providerId="ADAL" clId="{AFB7CAE6-B68A-4DE9-9C58-FDCC6D791951}" dt="2020-06-21T13:43:31.776" v="3421" actId="20577"/>
        <pc:sldMkLst>
          <pc:docMk/>
          <pc:sldMk cId="2657995122" sldId="262"/>
        </pc:sldMkLst>
        <pc:spChg chg="mod">
          <ac:chgData name="Mayan Briller" userId="fadfc235-5092-4476-b94c-6f16f0276611" providerId="ADAL" clId="{AFB7CAE6-B68A-4DE9-9C58-FDCC6D791951}" dt="2020-06-21T13:43:31.776" v="3421" actId="20577"/>
          <ac:spMkLst>
            <pc:docMk/>
            <pc:sldMk cId="2657995122" sldId="262"/>
            <ac:spMk id="2" creationId="{896940C3-7BF3-4689-B18D-5AF10DF92BE2}"/>
          </ac:spMkLst>
        </pc:spChg>
        <pc:spChg chg="del">
          <ac:chgData name="Mayan Briller" userId="fadfc235-5092-4476-b94c-6f16f0276611" providerId="ADAL" clId="{AFB7CAE6-B68A-4DE9-9C58-FDCC6D791951}" dt="2020-06-21T13:42:39.915" v="3379" actId="478"/>
          <ac:spMkLst>
            <pc:docMk/>
            <pc:sldMk cId="2657995122" sldId="262"/>
            <ac:spMk id="3" creationId="{FC457ABC-EACE-4D00-A542-62D80CB40E21}"/>
          </ac:spMkLst>
        </pc:spChg>
        <pc:spChg chg="add del">
          <ac:chgData name="Mayan Briller" userId="fadfc235-5092-4476-b94c-6f16f0276611" providerId="ADAL" clId="{AFB7CAE6-B68A-4DE9-9C58-FDCC6D791951}" dt="2020-06-21T13:41:39.991" v="3373"/>
          <ac:spMkLst>
            <pc:docMk/>
            <pc:sldMk cId="2657995122" sldId="262"/>
            <ac:spMk id="4" creationId="{66E40B83-7357-4C52-97BB-9AD9151DB136}"/>
          </ac:spMkLst>
        </pc:spChg>
        <pc:picChg chg="add mod modCrop">
          <ac:chgData name="Mayan Briller" userId="fadfc235-5092-4476-b94c-6f16f0276611" providerId="ADAL" clId="{AFB7CAE6-B68A-4DE9-9C58-FDCC6D791951}" dt="2020-06-21T13:42:42.559" v="3380" actId="1076"/>
          <ac:picMkLst>
            <pc:docMk/>
            <pc:sldMk cId="2657995122" sldId="262"/>
            <ac:picMk id="5" creationId="{0A42556B-714D-4FE3-852A-67C078D05463}"/>
          </ac:picMkLst>
        </pc:picChg>
      </pc:sldChg>
      <pc:sldChg chg="addSp delSp modSp new mod">
        <pc:chgData name="Mayan Briller" userId="fadfc235-5092-4476-b94c-6f16f0276611" providerId="ADAL" clId="{AFB7CAE6-B68A-4DE9-9C58-FDCC6D791951}" dt="2020-06-22T05:04:55.753" v="3461" actId="14100"/>
        <pc:sldMkLst>
          <pc:docMk/>
          <pc:sldMk cId="3389199251" sldId="263"/>
        </pc:sldMkLst>
        <pc:spChg chg="mod">
          <ac:chgData name="Mayan Briller" userId="fadfc235-5092-4476-b94c-6f16f0276611" providerId="ADAL" clId="{AFB7CAE6-B68A-4DE9-9C58-FDCC6D791951}" dt="2020-06-21T13:43:26.621" v="3420" actId="20577"/>
          <ac:spMkLst>
            <pc:docMk/>
            <pc:sldMk cId="3389199251" sldId="263"/>
            <ac:spMk id="2" creationId="{2B2C08C8-29BD-4D53-B0F8-F7E1159A7E4B}"/>
          </ac:spMkLst>
        </pc:spChg>
        <pc:spChg chg="del">
          <ac:chgData name="Mayan Briller" userId="fadfc235-5092-4476-b94c-6f16f0276611" providerId="ADAL" clId="{AFB7CAE6-B68A-4DE9-9C58-FDCC6D791951}" dt="2020-06-21T13:43:13.636" v="3417" actId="478"/>
          <ac:spMkLst>
            <pc:docMk/>
            <pc:sldMk cId="3389199251" sldId="263"/>
            <ac:spMk id="3" creationId="{133E1794-31AB-4D2C-B6D1-C41CC30DFD29}"/>
          </ac:spMkLst>
        </pc:spChg>
        <pc:spChg chg="add mod">
          <ac:chgData name="Mayan Briller" userId="fadfc235-5092-4476-b94c-6f16f0276611" providerId="ADAL" clId="{AFB7CAE6-B68A-4DE9-9C58-FDCC6D791951}" dt="2020-06-21T13:43:17.292" v="3419" actId="1076"/>
          <ac:spMkLst>
            <pc:docMk/>
            <pc:sldMk cId="3389199251" sldId="263"/>
            <ac:spMk id="4" creationId="{0E34DEF8-E59E-4DB0-B5AC-7F41E7347AE7}"/>
          </ac:spMkLst>
        </pc:spChg>
        <pc:spChg chg="add mod ord">
          <ac:chgData name="Mayan Briller" userId="fadfc235-5092-4476-b94c-6f16f0276611" providerId="ADAL" clId="{AFB7CAE6-B68A-4DE9-9C58-FDCC6D791951}" dt="2020-06-21T13:44:27.778" v="3432" actId="164"/>
          <ac:spMkLst>
            <pc:docMk/>
            <pc:sldMk cId="3389199251" sldId="263"/>
            <ac:spMk id="7" creationId="{2FB41910-C1EA-4E76-991D-3DFC094B991C}"/>
          </ac:spMkLst>
        </pc:spChg>
        <pc:spChg chg="add mod ord">
          <ac:chgData name="Mayan Briller" userId="fadfc235-5092-4476-b94c-6f16f0276611" providerId="ADAL" clId="{AFB7CAE6-B68A-4DE9-9C58-FDCC6D791951}" dt="2020-06-22T05:04:37.963" v="3447"/>
          <ac:spMkLst>
            <pc:docMk/>
            <pc:sldMk cId="3389199251" sldId="263"/>
            <ac:spMk id="10" creationId="{88CF6771-A910-4CE7-89EC-B57A92671BCD}"/>
          </ac:spMkLst>
        </pc:spChg>
        <pc:spChg chg="add mod">
          <ac:chgData name="Mayan Briller" userId="fadfc235-5092-4476-b94c-6f16f0276611" providerId="ADAL" clId="{AFB7CAE6-B68A-4DE9-9C58-FDCC6D791951}" dt="2020-06-22T05:04:55.753" v="3461" actId="14100"/>
          <ac:spMkLst>
            <pc:docMk/>
            <pc:sldMk cId="3389199251" sldId="263"/>
            <ac:spMk id="14" creationId="{98C669E9-8CBA-4928-AD63-90F6A58F5654}"/>
          </ac:spMkLst>
        </pc:spChg>
        <pc:grpChg chg="add mod">
          <ac:chgData name="Mayan Briller" userId="fadfc235-5092-4476-b94c-6f16f0276611" providerId="ADAL" clId="{AFB7CAE6-B68A-4DE9-9C58-FDCC6D791951}" dt="2020-06-21T13:44:59.920" v="3433" actId="1076"/>
          <ac:grpSpMkLst>
            <pc:docMk/>
            <pc:sldMk cId="3389199251" sldId="263"/>
            <ac:grpSpMk id="8" creationId="{5A745AB4-97FA-40B6-A865-71E1B598E3AD}"/>
          </ac:grpSpMkLst>
        </pc:grpChg>
        <pc:grpChg chg="add mod">
          <ac:chgData name="Mayan Briller" userId="fadfc235-5092-4476-b94c-6f16f0276611" providerId="ADAL" clId="{AFB7CAE6-B68A-4DE9-9C58-FDCC6D791951}" dt="2020-06-22T05:04:37.963" v="3447"/>
          <ac:grpSpMkLst>
            <pc:docMk/>
            <pc:sldMk cId="3389199251" sldId="263"/>
            <ac:grpSpMk id="11" creationId="{B6F4D9B4-F105-451F-8AA2-25D822A49835}"/>
          </ac:grpSpMkLst>
        </pc:grpChg>
        <pc:picChg chg="add mod">
          <ac:chgData name="Mayan Briller" userId="fadfc235-5092-4476-b94c-6f16f0276611" providerId="ADAL" clId="{AFB7CAE6-B68A-4DE9-9C58-FDCC6D791951}" dt="2020-06-21T13:43:45.320" v="3423"/>
          <ac:picMkLst>
            <pc:docMk/>
            <pc:sldMk cId="3389199251" sldId="263"/>
            <ac:picMk id="5" creationId="{A50C1C80-A709-4169-A3B9-CE545AC92C62}"/>
          </ac:picMkLst>
        </pc:picChg>
        <pc:picChg chg="add mod">
          <ac:chgData name="Mayan Briller" userId="fadfc235-5092-4476-b94c-6f16f0276611" providerId="ADAL" clId="{AFB7CAE6-B68A-4DE9-9C58-FDCC6D791951}" dt="2020-06-21T13:44:27.778" v="3432" actId="164"/>
          <ac:picMkLst>
            <pc:docMk/>
            <pc:sldMk cId="3389199251" sldId="263"/>
            <ac:picMk id="6" creationId="{ADD64DE8-6B96-4E15-906B-A57B7807730E}"/>
          </ac:picMkLst>
        </pc:picChg>
        <pc:picChg chg="add mod">
          <ac:chgData name="Mayan Briller" userId="fadfc235-5092-4476-b94c-6f16f0276611" providerId="ADAL" clId="{AFB7CAE6-B68A-4DE9-9C58-FDCC6D791951}" dt="2020-06-22T05:04:37.963" v="3447"/>
          <ac:picMkLst>
            <pc:docMk/>
            <pc:sldMk cId="3389199251" sldId="263"/>
            <ac:picMk id="9" creationId="{43E15217-BBF9-450F-9D0C-1C9AC4E9F7EB}"/>
          </ac:picMkLst>
        </pc:picChg>
        <pc:picChg chg="add mod">
          <ac:chgData name="Mayan Briller" userId="fadfc235-5092-4476-b94c-6f16f0276611" providerId="ADAL" clId="{AFB7CAE6-B68A-4DE9-9C58-FDCC6D791951}" dt="2020-06-22T05:04:27.053" v="3444"/>
          <ac:picMkLst>
            <pc:docMk/>
            <pc:sldMk cId="3389199251" sldId="263"/>
            <ac:picMk id="12" creationId="{00C78522-9CC6-45F2-B0EB-7FD6CFAD5962}"/>
          </ac:picMkLst>
        </pc:picChg>
        <pc:picChg chg="add mod">
          <ac:chgData name="Mayan Briller" userId="fadfc235-5092-4476-b94c-6f16f0276611" providerId="ADAL" clId="{AFB7CAE6-B68A-4DE9-9C58-FDCC6D791951}" dt="2020-06-22T05:04:33.073" v="3446"/>
          <ac:picMkLst>
            <pc:docMk/>
            <pc:sldMk cId="3389199251" sldId="263"/>
            <ac:picMk id="13" creationId="{A4F36361-0B17-453C-B1D7-7BE5115F8474}"/>
          </ac:picMkLst>
        </pc:picChg>
      </pc:sldChg>
      <pc:sldChg chg="addSp delSp modSp new del mod addAnim delAnim modAnim">
        <pc:chgData name="Mayan Briller" userId="fadfc235-5092-4476-b94c-6f16f0276611" providerId="ADAL" clId="{AFB7CAE6-B68A-4DE9-9C58-FDCC6D791951}" dt="2020-06-22T05:21:04.231" v="3797" actId="47"/>
        <pc:sldMkLst>
          <pc:docMk/>
          <pc:sldMk cId="2288695218" sldId="264"/>
        </pc:sldMkLst>
        <pc:spChg chg="mod">
          <ac:chgData name="Mayan Briller" userId="fadfc235-5092-4476-b94c-6f16f0276611" providerId="ADAL" clId="{AFB7CAE6-B68A-4DE9-9C58-FDCC6D791951}" dt="2020-06-22T05:16:14.228" v="3533" actId="20577"/>
          <ac:spMkLst>
            <pc:docMk/>
            <pc:sldMk cId="2288695218" sldId="264"/>
            <ac:spMk id="2" creationId="{D8E1FC6D-4D55-493D-98A3-018CB18FD7F9}"/>
          </ac:spMkLst>
        </pc:spChg>
        <pc:spChg chg="mod">
          <ac:chgData name="Mayan Briller" userId="fadfc235-5092-4476-b94c-6f16f0276611" providerId="ADAL" clId="{AFB7CAE6-B68A-4DE9-9C58-FDCC6D791951}" dt="2020-06-22T05:16:25.727" v="3568" actId="782"/>
          <ac:spMkLst>
            <pc:docMk/>
            <pc:sldMk cId="2288695218" sldId="264"/>
            <ac:spMk id="3" creationId="{52C5B6B4-2542-499D-B003-BD9FCE35E958}"/>
          </ac:spMkLst>
        </pc:spChg>
        <pc:picChg chg="add del mod">
          <ac:chgData name="Mayan Briller" userId="fadfc235-5092-4476-b94c-6f16f0276611" providerId="ADAL" clId="{AFB7CAE6-B68A-4DE9-9C58-FDCC6D791951}" dt="2020-06-22T05:19:35.925" v="3746" actId="478"/>
          <ac:picMkLst>
            <pc:docMk/>
            <pc:sldMk cId="2288695218" sldId="264"/>
            <ac:picMk id="5" creationId="{5D92528F-0A71-4123-B8E7-8D382A910F58}"/>
          </ac:picMkLst>
        </pc:picChg>
        <pc:picChg chg="add del mod">
          <ac:chgData name="Mayan Briller" userId="fadfc235-5092-4476-b94c-6f16f0276611" providerId="ADAL" clId="{AFB7CAE6-B68A-4DE9-9C58-FDCC6D791951}" dt="2020-06-22T05:19:42.107" v="3749" actId="21"/>
          <ac:picMkLst>
            <pc:docMk/>
            <pc:sldMk cId="2288695218" sldId="264"/>
            <ac:picMk id="7" creationId="{132908BE-C2E5-4D53-A5CA-F961981ED5A9}"/>
          </ac:picMkLst>
        </pc:picChg>
      </pc:sldChg>
      <pc:sldChg chg="addSp delSp modSp add mod ord delAnim">
        <pc:chgData name="Mayan Briller" userId="fadfc235-5092-4476-b94c-6f16f0276611" providerId="ADAL" clId="{AFB7CAE6-B68A-4DE9-9C58-FDCC6D791951}" dt="2020-06-22T05:51:21.385" v="3933" actId="1076"/>
        <pc:sldMkLst>
          <pc:docMk/>
          <pc:sldMk cId="1528133472" sldId="265"/>
        </pc:sldMkLst>
        <pc:spChg chg="add mod ord">
          <ac:chgData name="Mayan Briller" userId="fadfc235-5092-4476-b94c-6f16f0276611" providerId="ADAL" clId="{AFB7CAE6-B68A-4DE9-9C58-FDCC6D791951}" dt="2020-06-22T05:51:15.098" v="3930" actId="164"/>
          <ac:spMkLst>
            <pc:docMk/>
            <pc:sldMk cId="1528133472" sldId="265"/>
            <ac:spMk id="4" creationId="{6FC5E729-7DC1-47F3-BB8A-AB1BEB33683A}"/>
          </ac:spMkLst>
        </pc:spChg>
        <pc:spChg chg="add mod">
          <ac:chgData name="Mayan Briller" userId="fadfc235-5092-4476-b94c-6f16f0276611" providerId="ADAL" clId="{AFB7CAE6-B68A-4DE9-9C58-FDCC6D791951}" dt="2020-06-22T05:17:56.374" v="3619" actId="1076"/>
          <ac:spMkLst>
            <pc:docMk/>
            <pc:sldMk cId="1528133472" sldId="265"/>
            <ac:spMk id="6" creationId="{8BFC6EBF-0AD9-4662-91E9-07ADBF8685C0}"/>
          </ac:spMkLst>
        </pc:spChg>
        <pc:spChg chg="add mod">
          <ac:chgData name="Mayan Briller" userId="fadfc235-5092-4476-b94c-6f16f0276611" providerId="ADAL" clId="{AFB7CAE6-B68A-4DE9-9C58-FDCC6D791951}" dt="2020-06-22T05:18:39.092" v="3739" actId="20577"/>
          <ac:spMkLst>
            <pc:docMk/>
            <pc:sldMk cId="1528133472" sldId="265"/>
            <ac:spMk id="8" creationId="{5E5339DD-4629-46A4-98D1-D95D2925DF5D}"/>
          </ac:spMkLst>
        </pc:spChg>
        <pc:grpChg chg="add mod">
          <ac:chgData name="Mayan Briller" userId="fadfc235-5092-4476-b94c-6f16f0276611" providerId="ADAL" clId="{AFB7CAE6-B68A-4DE9-9C58-FDCC6D791951}" dt="2020-06-22T05:51:21.385" v="3933" actId="1076"/>
          <ac:grpSpMkLst>
            <pc:docMk/>
            <pc:sldMk cId="1528133472" sldId="265"/>
            <ac:grpSpMk id="12" creationId="{762DBB5D-5014-4407-832E-41E2B2F8EA7C}"/>
          </ac:grpSpMkLst>
        </pc:grpChg>
        <pc:picChg chg="mod">
          <ac:chgData name="Mayan Briller" userId="fadfc235-5092-4476-b94c-6f16f0276611" providerId="ADAL" clId="{AFB7CAE6-B68A-4DE9-9C58-FDCC6D791951}" dt="2020-06-22T05:17:31.908" v="3590" actId="1076"/>
          <ac:picMkLst>
            <pc:docMk/>
            <pc:sldMk cId="1528133472" sldId="265"/>
            <ac:picMk id="5" creationId="{5D92528F-0A71-4123-B8E7-8D382A910F58}"/>
          </ac:picMkLst>
        </pc:picChg>
        <pc:picChg chg="del">
          <ac:chgData name="Mayan Briller" userId="fadfc235-5092-4476-b94c-6f16f0276611" providerId="ADAL" clId="{AFB7CAE6-B68A-4DE9-9C58-FDCC6D791951}" dt="2020-06-22T05:17:28.727" v="3589" actId="478"/>
          <ac:picMkLst>
            <pc:docMk/>
            <pc:sldMk cId="1528133472" sldId="265"/>
            <ac:picMk id="7" creationId="{132908BE-C2E5-4D53-A5CA-F961981ED5A9}"/>
          </ac:picMkLst>
        </pc:picChg>
        <pc:picChg chg="add mod">
          <ac:chgData name="Mayan Briller" userId="fadfc235-5092-4476-b94c-6f16f0276611" providerId="ADAL" clId="{AFB7CAE6-B68A-4DE9-9C58-FDCC6D791951}" dt="2020-06-22T05:18:58.135" v="3744" actId="14100"/>
          <ac:picMkLst>
            <pc:docMk/>
            <pc:sldMk cId="1528133472" sldId="265"/>
            <ac:picMk id="9" creationId="{C9F882BF-7075-433B-A148-D53BD821D4BB}"/>
          </ac:picMkLst>
        </pc:picChg>
        <pc:picChg chg="add del mod">
          <ac:chgData name="Mayan Briller" userId="fadfc235-5092-4476-b94c-6f16f0276611" providerId="ADAL" clId="{AFB7CAE6-B68A-4DE9-9C58-FDCC6D791951}" dt="2020-06-22T05:50:18.628" v="3915" actId="478"/>
          <ac:picMkLst>
            <pc:docMk/>
            <pc:sldMk cId="1528133472" sldId="265"/>
            <ac:picMk id="10" creationId="{CB31D022-8766-4BE7-AD48-A609559671D0}"/>
          </ac:picMkLst>
        </pc:picChg>
        <pc:picChg chg="add mod modCrop">
          <ac:chgData name="Mayan Briller" userId="fadfc235-5092-4476-b94c-6f16f0276611" providerId="ADAL" clId="{AFB7CAE6-B68A-4DE9-9C58-FDCC6D791951}" dt="2020-06-22T05:51:15.098" v="3930" actId="164"/>
          <ac:picMkLst>
            <pc:docMk/>
            <pc:sldMk cId="1528133472" sldId="265"/>
            <ac:picMk id="11" creationId="{AED0782A-3D07-48B0-9605-7F9C69752749}"/>
          </ac:picMkLst>
        </pc:picChg>
      </pc:sldChg>
      <pc:sldChg chg="addSp delSp modSp add mod modAnim">
        <pc:chgData name="Mayan Briller" userId="fadfc235-5092-4476-b94c-6f16f0276611" providerId="ADAL" clId="{AFB7CAE6-B68A-4DE9-9C58-FDCC6D791951}" dt="2020-06-22T05:52:13.411" v="3949" actId="164"/>
        <pc:sldMkLst>
          <pc:docMk/>
          <pc:sldMk cId="1610468900" sldId="266"/>
        </pc:sldMkLst>
        <pc:spChg chg="add mod ord">
          <ac:chgData name="Mayan Briller" userId="fadfc235-5092-4476-b94c-6f16f0276611" providerId="ADAL" clId="{AFB7CAE6-B68A-4DE9-9C58-FDCC6D791951}" dt="2020-06-22T05:52:13.411" v="3949" actId="164"/>
          <ac:spMkLst>
            <pc:docMk/>
            <pc:sldMk cId="1610468900" sldId="266"/>
            <ac:spMk id="4" creationId="{C9BAAE3F-4E97-4ECA-B76D-1E61DD1D4358}"/>
          </ac:spMkLst>
        </pc:spChg>
        <pc:spChg chg="mod">
          <ac:chgData name="Mayan Briller" userId="fadfc235-5092-4476-b94c-6f16f0276611" providerId="ADAL" clId="{AFB7CAE6-B68A-4DE9-9C58-FDCC6D791951}" dt="2020-06-22T05:20:01.445" v="3766" actId="1076"/>
          <ac:spMkLst>
            <pc:docMk/>
            <pc:sldMk cId="1610468900" sldId="266"/>
            <ac:spMk id="6" creationId="{8BFC6EBF-0AD9-4662-91E9-07ADBF8685C0}"/>
          </ac:spMkLst>
        </pc:spChg>
        <pc:spChg chg="mod">
          <ac:chgData name="Mayan Briller" userId="fadfc235-5092-4476-b94c-6f16f0276611" providerId="ADAL" clId="{AFB7CAE6-B68A-4DE9-9C58-FDCC6D791951}" dt="2020-06-22T05:20:13.047" v="3788" actId="20577"/>
          <ac:spMkLst>
            <pc:docMk/>
            <pc:sldMk cId="1610468900" sldId="266"/>
            <ac:spMk id="8" creationId="{5E5339DD-4629-46A4-98D1-D95D2925DF5D}"/>
          </ac:spMkLst>
        </pc:spChg>
        <pc:grpChg chg="add mod">
          <ac:chgData name="Mayan Briller" userId="fadfc235-5092-4476-b94c-6f16f0276611" providerId="ADAL" clId="{AFB7CAE6-B68A-4DE9-9C58-FDCC6D791951}" dt="2020-06-22T05:52:13.411" v="3949" actId="164"/>
          <ac:grpSpMkLst>
            <pc:docMk/>
            <pc:sldMk cId="1610468900" sldId="266"/>
            <ac:grpSpMk id="7" creationId="{FB06DE9B-691C-4A6E-82EE-1110C023EA34}"/>
          </ac:grpSpMkLst>
        </pc:grpChg>
        <pc:picChg chg="del">
          <ac:chgData name="Mayan Briller" userId="fadfc235-5092-4476-b94c-6f16f0276611" providerId="ADAL" clId="{AFB7CAE6-B68A-4DE9-9C58-FDCC6D791951}" dt="2020-06-22T05:19:40.300" v="3748" actId="478"/>
          <ac:picMkLst>
            <pc:docMk/>
            <pc:sldMk cId="1610468900" sldId="266"/>
            <ac:picMk id="5" creationId="{5D92528F-0A71-4123-B8E7-8D382A910F58}"/>
          </ac:picMkLst>
        </pc:picChg>
        <pc:picChg chg="del">
          <ac:chgData name="Mayan Briller" userId="fadfc235-5092-4476-b94c-6f16f0276611" providerId="ADAL" clId="{AFB7CAE6-B68A-4DE9-9C58-FDCC6D791951}" dt="2020-06-22T05:20:17.895" v="3789" actId="478"/>
          <ac:picMkLst>
            <pc:docMk/>
            <pc:sldMk cId="1610468900" sldId="266"/>
            <ac:picMk id="9" creationId="{C9F882BF-7075-433B-A148-D53BD821D4BB}"/>
          </ac:picMkLst>
        </pc:picChg>
        <pc:picChg chg="add mod">
          <ac:chgData name="Mayan Briller" userId="fadfc235-5092-4476-b94c-6f16f0276611" providerId="ADAL" clId="{AFB7CAE6-B68A-4DE9-9C58-FDCC6D791951}" dt="2020-06-22T05:19:49.817" v="3752" actId="1076"/>
          <ac:picMkLst>
            <pc:docMk/>
            <pc:sldMk cId="1610468900" sldId="266"/>
            <ac:picMk id="10" creationId="{FFF805CF-94FE-48F3-BA2E-DDBB10D9607D}"/>
          </ac:picMkLst>
        </pc:picChg>
        <pc:picChg chg="add mod">
          <ac:chgData name="Mayan Briller" userId="fadfc235-5092-4476-b94c-6f16f0276611" providerId="ADAL" clId="{AFB7CAE6-B68A-4DE9-9C58-FDCC6D791951}" dt="2020-06-22T05:20:33.907" v="3796" actId="14100"/>
          <ac:picMkLst>
            <pc:docMk/>
            <pc:sldMk cId="1610468900" sldId="266"/>
            <ac:picMk id="11" creationId="{24B89759-4B86-4B82-A2CC-3EB6E62061D7}"/>
          </ac:picMkLst>
        </pc:picChg>
        <pc:picChg chg="add del mod">
          <ac:chgData name="Mayan Briller" userId="fadfc235-5092-4476-b94c-6f16f0276611" providerId="ADAL" clId="{AFB7CAE6-B68A-4DE9-9C58-FDCC6D791951}" dt="2020-06-22T05:23:23.660" v="3902"/>
          <ac:picMkLst>
            <pc:docMk/>
            <pc:sldMk cId="1610468900" sldId="266"/>
            <ac:picMk id="12" creationId="{83220D09-0B0B-4339-B0C6-0FDF4A60330F}"/>
          </ac:picMkLst>
        </pc:picChg>
        <pc:picChg chg="add mod">
          <ac:chgData name="Mayan Briller" userId="fadfc235-5092-4476-b94c-6f16f0276611" providerId="ADAL" clId="{AFB7CAE6-B68A-4DE9-9C58-FDCC6D791951}" dt="2020-06-22T05:50:07.892" v="3912"/>
          <ac:picMkLst>
            <pc:docMk/>
            <pc:sldMk cId="1610468900" sldId="266"/>
            <ac:picMk id="13" creationId="{87CADAFE-82A7-40E0-BA98-9E41C97A740E}"/>
          </ac:picMkLst>
        </pc:picChg>
        <pc:picChg chg="add mod modCrop">
          <ac:chgData name="Mayan Briller" userId="fadfc235-5092-4476-b94c-6f16f0276611" providerId="ADAL" clId="{AFB7CAE6-B68A-4DE9-9C58-FDCC6D791951}" dt="2020-06-22T05:52:13.411" v="3949" actId="164"/>
          <ac:picMkLst>
            <pc:docMk/>
            <pc:sldMk cId="1610468900" sldId="266"/>
            <ac:picMk id="14" creationId="{B87051AE-8C8D-4D97-AAC7-2AE453255700}"/>
          </ac:picMkLst>
        </pc:picChg>
      </pc:sldChg>
      <pc:sldChg chg="addSp delSp modSp add mod">
        <pc:chgData name="Mayan Briller" userId="fadfc235-5092-4476-b94c-6f16f0276611" providerId="ADAL" clId="{AFB7CAE6-B68A-4DE9-9C58-FDCC6D791951}" dt="2020-06-22T05:39:24.614" v="3910" actId="478"/>
        <pc:sldMkLst>
          <pc:docMk/>
          <pc:sldMk cId="4207994207" sldId="267"/>
        </pc:sldMkLst>
        <pc:spChg chg="mod">
          <ac:chgData name="Mayan Briller" userId="fadfc235-5092-4476-b94c-6f16f0276611" providerId="ADAL" clId="{AFB7CAE6-B68A-4DE9-9C58-FDCC6D791951}" dt="2020-06-22T05:21:17.083" v="3808" actId="1076"/>
          <ac:spMkLst>
            <pc:docMk/>
            <pc:sldMk cId="4207994207" sldId="267"/>
            <ac:spMk id="6" creationId="{8BFC6EBF-0AD9-4662-91E9-07ADBF8685C0}"/>
          </ac:spMkLst>
        </pc:spChg>
        <pc:spChg chg="mod">
          <ac:chgData name="Mayan Briller" userId="fadfc235-5092-4476-b94c-6f16f0276611" providerId="ADAL" clId="{AFB7CAE6-B68A-4DE9-9C58-FDCC6D791951}" dt="2020-06-22T05:21:24.468" v="3823" actId="20577"/>
          <ac:spMkLst>
            <pc:docMk/>
            <pc:sldMk cId="4207994207" sldId="267"/>
            <ac:spMk id="8" creationId="{5E5339DD-4629-46A4-98D1-D95D2925DF5D}"/>
          </ac:spMkLst>
        </pc:spChg>
        <pc:spChg chg="add mod">
          <ac:chgData name="Mayan Briller" userId="fadfc235-5092-4476-b94c-6f16f0276611" providerId="ADAL" clId="{AFB7CAE6-B68A-4DE9-9C58-FDCC6D791951}" dt="2020-06-22T05:21:55.728" v="3839" actId="1076"/>
          <ac:spMkLst>
            <pc:docMk/>
            <pc:sldMk cId="4207994207" sldId="267"/>
            <ac:spMk id="12" creationId="{5570B620-496A-437B-AF69-5CC23D549D73}"/>
          </ac:spMkLst>
        </pc:spChg>
        <pc:spChg chg="add mod">
          <ac:chgData name="Mayan Briller" userId="fadfc235-5092-4476-b94c-6f16f0276611" providerId="ADAL" clId="{AFB7CAE6-B68A-4DE9-9C58-FDCC6D791951}" dt="2020-06-22T05:22:19.165" v="3885" actId="20577"/>
          <ac:spMkLst>
            <pc:docMk/>
            <pc:sldMk cId="4207994207" sldId="267"/>
            <ac:spMk id="13" creationId="{D169B0AA-AC6D-4660-863A-609B11078711}"/>
          </ac:spMkLst>
        </pc:spChg>
        <pc:picChg chg="add mod modCrop">
          <ac:chgData name="Mayan Briller" userId="fadfc235-5092-4476-b94c-6f16f0276611" providerId="ADAL" clId="{AFB7CAE6-B68A-4DE9-9C58-FDCC6D791951}" dt="2020-06-22T05:22:58.987" v="3900" actId="14100"/>
          <ac:picMkLst>
            <pc:docMk/>
            <pc:sldMk cId="4207994207" sldId="267"/>
            <ac:picMk id="9" creationId="{CD6A0975-B831-41C5-8D16-02BE245B6468}"/>
          </ac:picMkLst>
        </pc:picChg>
        <pc:picChg chg="del">
          <ac:chgData name="Mayan Briller" userId="fadfc235-5092-4476-b94c-6f16f0276611" providerId="ADAL" clId="{AFB7CAE6-B68A-4DE9-9C58-FDCC6D791951}" dt="2020-06-22T05:21:40.933" v="3828" actId="478"/>
          <ac:picMkLst>
            <pc:docMk/>
            <pc:sldMk cId="4207994207" sldId="267"/>
            <ac:picMk id="10" creationId="{FFF805CF-94FE-48F3-BA2E-DDBB10D9607D}"/>
          </ac:picMkLst>
        </pc:picChg>
        <pc:picChg chg="del">
          <ac:chgData name="Mayan Briller" userId="fadfc235-5092-4476-b94c-6f16f0276611" providerId="ADAL" clId="{AFB7CAE6-B68A-4DE9-9C58-FDCC6D791951}" dt="2020-06-22T05:21:28.454" v="3824" actId="478"/>
          <ac:picMkLst>
            <pc:docMk/>
            <pc:sldMk cId="4207994207" sldId="267"/>
            <ac:picMk id="11" creationId="{24B89759-4B86-4B82-A2CC-3EB6E62061D7}"/>
          </ac:picMkLst>
        </pc:picChg>
        <pc:picChg chg="add del mod">
          <ac:chgData name="Mayan Briller" userId="fadfc235-5092-4476-b94c-6f16f0276611" providerId="ADAL" clId="{AFB7CAE6-B68A-4DE9-9C58-FDCC6D791951}" dt="2020-06-22T05:22:21.040" v="3886" actId="478"/>
          <ac:picMkLst>
            <pc:docMk/>
            <pc:sldMk cId="4207994207" sldId="267"/>
            <ac:picMk id="14" creationId="{E32B79A2-8EE4-463E-83B4-499148E99FD9}"/>
          </ac:picMkLst>
        </pc:picChg>
        <pc:picChg chg="add mod modCrop">
          <ac:chgData name="Mayan Briller" userId="fadfc235-5092-4476-b94c-6f16f0276611" providerId="ADAL" clId="{AFB7CAE6-B68A-4DE9-9C58-FDCC6D791951}" dt="2020-06-22T05:22:46.257" v="3894" actId="14100"/>
          <ac:picMkLst>
            <pc:docMk/>
            <pc:sldMk cId="4207994207" sldId="267"/>
            <ac:picMk id="15" creationId="{D9348FBB-02BC-46FE-9F91-22ADA54FD6A1}"/>
          </ac:picMkLst>
        </pc:picChg>
        <pc:picChg chg="add del mod">
          <ac:chgData name="Mayan Briller" userId="fadfc235-5092-4476-b94c-6f16f0276611" providerId="ADAL" clId="{AFB7CAE6-B68A-4DE9-9C58-FDCC6D791951}" dt="2020-06-22T05:23:30.306" v="3904" actId="478"/>
          <ac:picMkLst>
            <pc:docMk/>
            <pc:sldMk cId="4207994207" sldId="267"/>
            <ac:picMk id="16" creationId="{FA6329A6-985B-41DB-AF63-4D3F511644F6}"/>
          </ac:picMkLst>
        </pc:picChg>
        <pc:picChg chg="add del mod">
          <ac:chgData name="Mayan Briller" userId="fadfc235-5092-4476-b94c-6f16f0276611" providerId="ADAL" clId="{AFB7CAE6-B68A-4DE9-9C58-FDCC6D791951}" dt="2020-06-22T05:39:24.614" v="3910" actId="478"/>
          <ac:picMkLst>
            <pc:docMk/>
            <pc:sldMk cId="4207994207" sldId="267"/>
            <ac:picMk id="17" creationId="{12B38D1A-C051-4282-B659-C3364F8E8AC4}"/>
          </ac:picMkLst>
        </pc:picChg>
      </pc:sldChg>
      <pc:sldChg chg="del">
        <pc:chgData name="Mayan Briller" userId="fadfc235-5092-4476-b94c-6f16f0276611" providerId="ADAL" clId="{AFB7CAE6-B68A-4DE9-9C58-FDCC6D791951}" dt="2020-06-17T06:55:41.497" v="0" actId="47"/>
        <pc:sldMkLst>
          <pc:docMk/>
          <pc:sldMk cId="861140289" sldId="268"/>
        </pc:sldMkLst>
      </pc:sldChg>
      <pc:sldChg chg="addSp delSp modSp new mod">
        <pc:chgData name="Mayan Briller" userId="fadfc235-5092-4476-b94c-6f16f0276611" providerId="ADAL" clId="{AFB7CAE6-B68A-4DE9-9C58-FDCC6D791951}" dt="2020-06-22T06:00:31.033" v="4095" actId="1036"/>
        <pc:sldMkLst>
          <pc:docMk/>
          <pc:sldMk cId="3561862507" sldId="268"/>
        </pc:sldMkLst>
        <pc:spChg chg="mod">
          <ac:chgData name="Mayan Briller" userId="fadfc235-5092-4476-b94c-6f16f0276611" providerId="ADAL" clId="{AFB7CAE6-B68A-4DE9-9C58-FDCC6D791951}" dt="2020-06-22T05:53:56.129" v="3959" actId="20577"/>
          <ac:spMkLst>
            <pc:docMk/>
            <pc:sldMk cId="3561862507" sldId="268"/>
            <ac:spMk id="2" creationId="{E08EE32E-CC13-4C84-8EA2-7C44ABF0C2FA}"/>
          </ac:spMkLst>
        </pc:spChg>
        <pc:spChg chg="del">
          <ac:chgData name="Mayan Briller" userId="fadfc235-5092-4476-b94c-6f16f0276611" providerId="ADAL" clId="{AFB7CAE6-B68A-4DE9-9C58-FDCC6D791951}" dt="2020-06-22T05:54:02.643" v="3962" actId="478"/>
          <ac:spMkLst>
            <pc:docMk/>
            <pc:sldMk cId="3561862507" sldId="268"/>
            <ac:spMk id="3" creationId="{1CB4D14E-172C-432C-8EEC-243CFAC3E8F4}"/>
          </ac:spMkLst>
        </pc:spChg>
        <pc:spChg chg="add del mod">
          <ac:chgData name="Mayan Briller" userId="fadfc235-5092-4476-b94c-6f16f0276611" providerId="ADAL" clId="{AFB7CAE6-B68A-4DE9-9C58-FDCC6D791951}" dt="2020-06-22T05:54:41.511" v="3985" actId="478"/>
          <ac:spMkLst>
            <pc:docMk/>
            <pc:sldMk cId="3561862507" sldId="268"/>
            <ac:spMk id="6" creationId="{2DABCB1D-34B1-42D6-BE5D-4B9B6DE36A7E}"/>
          </ac:spMkLst>
        </pc:spChg>
        <pc:spChg chg="add mod">
          <ac:chgData name="Mayan Briller" userId="fadfc235-5092-4476-b94c-6f16f0276611" providerId="ADAL" clId="{AFB7CAE6-B68A-4DE9-9C58-FDCC6D791951}" dt="2020-06-22T05:59:46.172" v="4083" actId="207"/>
          <ac:spMkLst>
            <pc:docMk/>
            <pc:sldMk cId="3561862507" sldId="268"/>
            <ac:spMk id="8" creationId="{42B0269D-445A-46A6-AC52-36B62D6ABAD2}"/>
          </ac:spMkLst>
        </pc:spChg>
        <pc:spChg chg="add mod">
          <ac:chgData name="Mayan Briller" userId="fadfc235-5092-4476-b94c-6f16f0276611" providerId="ADAL" clId="{AFB7CAE6-B68A-4DE9-9C58-FDCC6D791951}" dt="2020-06-22T06:00:31.033" v="4095" actId="1036"/>
          <ac:spMkLst>
            <pc:docMk/>
            <pc:sldMk cId="3561862507" sldId="268"/>
            <ac:spMk id="9" creationId="{2B23B340-12EC-41D6-9AEA-493B46150B21}"/>
          </ac:spMkLst>
        </pc:spChg>
        <pc:picChg chg="add mod modCrop">
          <ac:chgData name="Mayan Briller" userId="fadfc235-5092-4476-b94c-6f16f0276611" providerId="ADAL" clId="{AFB7CAE6-B68A-4DE9-9C58-FDCC6D791951}" dt="2020-06-22T05:58:58.398" v="4024" actId="1038"/>
          <ac:picMkLst>
            <pc:docMk/>
            <pc:sldMk cId="3561862507" sldId="268"/>
            <ac:picMk id="4" creationId="{6A46C527-1ED6-4DBD-A3D5-A9E7E0E772F8}"/>
          </ac:picMkLst>
        </pc:picChg>
        <pc:picChg chg="add mod">
          <ac:chgData name="Mayan Briller" userId="fadfc235-5092-4476-b94c-6f16f0276611" providerId="ADAL" clId="{AFB7CAE6-B68A-4DE9-9C58-FDCC6D791951}" dt="2020-06-22T05:54:47.821" v="3987" actId="1076"/>
          <ac:picMkLst>
            <pc:docMk/>
            <pc:sldMk cId="3561862507" sldId="268"/>
            <ac:picMk id="5" creationId="{592D83CD-9536-401D-B2BB-359D3BB94D0E}"/>
          </ac:picMkLst>
        </pc:picChg>
        <pc:picChg chg="add mod modCrop">
          <ac:chgData name="Mayan Briller" userId="fadfc235-5092-4476-b94c-6f16f0276611" providerId="ADAL" clId="{AFB7CAE6-B68A-4DE9-9C58-FDCC6D791951}" dt="2020-06-22T05:58:09.228" v="3995" actId="732"/>
          <ac:picMkLst>
            <pc:docMk/>
            <pc:sldMk cId="3561862507" sldId="268"/>
            <ac:picMk id="7" creationId="{5D72E100-8ED0-40F3-9B58-2F611393C800}"/>
          </ac:picMkLst>
        </pc:picChg>
      </pc:sldChg>
      <pc:sldChg chg="del">
        <pc:chgData name="Mayan Briller" userId="fadfc235-5092-4476-b94c-6f16f0276611" providerId="ADAL" clId="{AFB7CAE6-B68A-4DE9-9C58-FDCC6D791951}" dt="2020-06-17T06:55:41.497" v="0" actId="47"/>
        <pc:sldMkLst>
          <pc:docMk/>
          <pc:sldMk cId="635056382" sldId="269"/>
        </pc:sldMkLst>
      </pc:sldChg>
      <pc:sldChg chg="addSp delSp modSp new mod">
        <pc:chgData name="Mayan Briller" userId="fadfc235-5092-4476-b94c-6f16f0276611" providerId="ADAL" clId="{AFB7CAE6-B68A-4DE9-9C58-FDCC6D791951}" dt="2020-06-22T06:24:02.517" v="4107" actId="14100"/>
        <pc:sldMkLst>
          <pc:docMk/>
          <pc:sldMk cId="2086957450" sldId="269"/>
        </pc:sldMkLst>
        <pc:spChg chg="mod">
          <ac:chgData name="Mayan Briller" userId="fadfc235-5092-4476-b94c-6f16f0276611" providerId="ADAL" clId="{AFB7CAE6-B68A-4DE9-9C58-FDCC6D791951}" dt="2020-06-22T06:23:50.836" v="4103" actId="20577"/>
          <ac:spMkLst>
            <pc:docMk/>
            <pc:sldMk cId="2086957450" sldId="269"/>
            <ac:spMk id="2" creationId="{D83CE217-84C9-4321-830A-334CD16C398A}"/>
          </ac:spMkLst>
        </pc:spChg>
        <pc:spChg chg="del">
          <ac:chgData name="Mayan Briller" userId="fadfc235-5092-4476-b94c-6f16f0276611" providerId="ADAL" clId="{AFB7CAE6-B68A-4DE9-9C58-FDCC6D791951}" dt="2020-06-22T06:23:52.652" v="4104" actId="478"/>
          <ac:spMkLst>
            <pc:docMk/>
            <pc:sldMk cId="2086957450" sldId="269"/>
            <ac:spMk id="3" creationId="{84F11F95-3EBF-414B-9DCC-AA8CD2FD6269}"/>
          </ac:spMkLst>
        </pc:spChg>
        <pc:picChg chg="add mod">
          <ac:chgData name="Mayan Briller" userId="fadfc235-5092-4476-b94c-6f16f0276611" providerId="ADAL" clId="{AFB7CAE6-B68A-4DE9-9C58-FDCC6D791951}" dt="2020-06-22T06:24:02.517" v="4107" actId="14100"/>
          <ac:picMkLst>
            <pc:docMk/>
            <pc:sldMk cId="2086957450" sldId="269"/>
            <ac:picMk id="4" creationId="{23FBD69A-53FC-4FCA-BF8C-A202C1B2D501}"/>
          </ac:picMkLst>
        </pc:picChg>
      </pc:sldChg>
      <pc:sldChg chg="addSp delSp modSp new mod">
        <pc:chgData name="Mayan Briller" userId="fadfc235-5092-4476-b94c-6f16f0276611" providerId="ADAL" clId="{AFB7CAE6-B68A-4DE9-9C58-FDCC6D791951}" dt="2020-06-22T07:47:04.283" v="6706" actId="403"/>
        <pc:sldMkLst>
          <pc:docMk/>
          <pc:sldMk cId="1993619806" sldId="270"/>
        </pc:sldMkLst>
        <pc:spChg chg="mod">
          <ac:chgData name="Mayan Briller" userId="fadfc235-5092-4476-b94c-6f16f0276611" providerId="ADAL" clId="{AFB7CAE6-B68A-4DE9-9C58-FDCC6D791951}" dt="2020-06-22T06:25:05.098" v="4117" actId="20577"/>
          <ac:spMkLst>
            <pc:docMk/>
            <pc:sldMk cId="1993619806" sldId="270"/>
            <ac:spMk id="2" creationId="{AC46D38D-254A-4D41-95E8-DA4B4B8ABAA1}"/>
          </ac:spMkLst>
        </pc:spChg>
        <pc:spChg chg="del">
          <ac:chgData name="Mayan Briller" userId="fadfc235-5092-4476-b94c-6f16f0276611" providerId="ADAL" clId="{AFB7CAE6-B68A-4DE9-9C58-FDCC6D791951}" dt="2020-06-22T06:25:06.890" v="4118" actId="478"/>
          <ac:spMkLst>
            <pc:docMk/>
            <pc:sldMk cId="1993619806" sldId="270"/>
            <ac:spMk id="3" creationId="{031A27D4-0D7E-4A2C-AF1A-A4383F6875B0}"/>
          </ac:spMkLst>
        </pc:spChg>
        <pc:spChg chg="add mod">
          <ac:chgData name="Mayan Briller" userId="fadfc235-5092-4476-b94c-6f16f0276611" providerId="ADAL" clId="{AFB7CAE6-B68A-4DE9-9C58-FDCC6D791951}" dt="2020-06-22T06:25:22.757" v="4122" actId="14100"/>
          <ac:spMkLst>
            <pc:docMk/>
            <pc:sldMk cId="1993619806" sldId="270"/>
            <ac:spMk id="4" creationId="{E09CF876-07B4-473F-86D4-643A94145FDF}"/>
          </ac:spMkLst>
        </pc:spChg>
        <pc:spChg chg="add mod">
          <ac:chgData name="Mayan Briller" userId="fadfc235-5092-4476-b94c-6f16f0276611" providerId="ADAL" clId="{AFB7CAE6-B68A-4DE9-9C58-FDCC6D791951}" dt="2020-06-22T06:26:25.631" v="4143" actId="20577"/>
          <ac:spMkLst>
            <pc:docMk/>
            <pc:sldMk cId="1993619806" sldId="270"/>
            <ac:spMk id="7" creationId="{E82B083E-1560-4FC2-958E-6CB097BCB7F6}"/>
          </ac:spMkLst>
        </pc:spChg>
        <pc:spChg chg="add mod">
          <ac:chgData name="Mayan Briller" userId="fadfc235-5092-4476-b94c-6f16f0276611" providerId="ADAL" clId="{AFB7CAE6-B68A-4DE9-9C58-FDCC6D791951}" dt="2020-06-22T06:26:32.654" v="4151" actId="20577"/>
          <ac:spMkLst>
            <pc:docMk/>
            <pc:sldMk cId="1993619806" sldId="270"/>
            <ac:spMk id="8" creationId="{8CEEF738-C880-497D-9B09-64540EEFC535}"/>
          </ac:spMkLst>
        </pc:spChg>
        <pc:spChg chg="add mod">
          <ac:chgData name="Mayan Briller" userId="fadfc235-5092-4476-b94c-6f16f0276611" providerId="ADAL" clId="{AFB7CAE6-B68A-4DE9-9C58-FDCC6D791951}" dt="2020-06-22T07:47:04.283" v="6706" actId="403"/>
          <ac:spMkLst>
            <pc:docMk/>
            <pc:sldMk cId="1993619806" sldId="270"/>
            <ac:spMk id="9" creationId="{E65F09B5-09DB-4E54-9C92-87A223E46006}"/>
          </ac:spMkLst>
        </pc:spChg>
        <pc:picChg chg="add mod">
          <ac:chgData name="Mayan Briller" userId="fadfc235-5092-4476-b94c-6f16f0276611" providerId="ADAL" clId="{AFB7CAE6-B68A-4DE9-9C58-FDCC6D791951}" dt="2020-06-22T06:26:01.499" v="4125" actId="14100"/>
          <ac:picMkLst>
            <pc:docMk/>
            <pc:sldMk cId="1993619806" sldId="270"/>
            <ac:picMk id="5" creationId="{809D0DCA-FA20-46A7-A2CF-5E9221D212F9}"/>
          </ac:picMkLst>
        </pc:picChg>
        <pc:picChg chg="add mod">
          <ac:chgData name="Mayan Briller" userId="fadfc235-5092-4476-b94c-6f16f0276611" providerId="ADAL" clId="{AFB7CAE6-B68A-4DE9-9C58-FDCC6D791951}" dt="2020-06-22T06:26:11.927" v="4129" actId="1076"/>
          <ac:picMkLst>
            <pc:docMk/>
            <pc:sldMk cId="1993619806" sldId="270"/>
            <ac:picMk id="6" creationId="{4191063D-432B-4CEE-8EE9-1A37E6672A3F}"/>
          </ac:picMkLst>
        </pc:picChg>
      </pc:sldChg>
      <pc:sldChg chg="del">
        <pc:chgData name="Mayan Briller" userId="fadfc235-5092-4476-b94c-6f16f0276611" providerId="ADAL" clId="{AFB7CAE6-B68A-4DE9-9C58-FDCC6D791951}" dt="2020-06-17T06:55:41.497" v="0" actId="47"/>
        <pc:sldMkLst>
          <pc:docMk/>
          <pc:sldMk cId="563363388" sldId="271"/>
        </pc:sldMkLst>
      </pc:sldChg>
      <pc:sldChg chg="addSp delSp modSp add mod">
        <pc:chgData name="Mayan Briller" userId="fadfc235-5092-4476-b94c-6f16f0276611" providerId="ADAL" clId="{AFB7CAE6-B68A-4DE9-9C58-FDCC6D791951}" dt="2020-06-22T07:47:00.669" v="6705" actId="403"/>
        <pc:sldMkLst>
          <pc:docMk/>
          <pc:sldMk cId="3510618436" sldId="271"/>
        </pc:sldMkLst>
        <pc:spChg chg="add mod">
          <ac:chgData name="Mayan Briller" userId="fadfc235-5092-4476-b94c-6f16f0276611" providerId="ADAL" clId="{AFB7CAE6-B68A-4DE9-9C58-FDCC6D791951}" dt="2020-06-22T06:35:45.189" v="4532" actId="1076"/>
          <ac:spMkLst>
            <pc:docMk/>
            <pc:sldMk cId="3510618436" sldId="271"/>
            <ac:spMk id="3" creationId="{455DA59B-92BF-4D80-AF57-CDBCCE2BBBFA}"/>
          </ac:spMkLst>
        </pc:spChg>
        <pc:spChg chg="del">
          <ac:chgData name="Mayan Briller" userId="fadfc235-5092-4476-b94c-6f16f0276611" providerId="ADAL" clId="{AFB7CAE6-B68A-4DE9-9C58-FDCC6D791951}" dt="2020-06-22T06:27:57.215" v="4202" actId="478"/>
          <ac:spMkLst>
            <pc:docMk/>
            <pc:sldMk cId="3510618436" sldId="271"/>
            <ac:spMk id="7" creationId="{E82B083E-1560-4FC2-958E-6CB097BCB7F6}"/>
          </ac:spMkLst>
        </pc:spChg>
        <pc:spChg chg="del">
          <ac:chgData name="Mayan Briller" userId="fadfc235-5092-4476-b94c-6f16f0276611" providerId="ADAL" clId="{AFB7CAE6-B68A-4DE9-9C58-FDCC6D791951}" dt="2020-06-22T06:27:57.882" v="4203" actId="478"/>
          <ac:spMkLst>
            <pc:docMk/>
            <pc:sldMk cId="3510618436" sldId="271"/>
            <ac:spMk id="8" creationId="{8CEEF738-C880-497D-9B09-64540EEFC535}"/>
          </ac:spMkLst>
        </pc:spChg>
        <pc:spChg chg="add mod">
          <ac:chgData name="Mayan Briller" userId="fadfc235-5092-4476-b94c-6f16f0276611" providerId="ADAL" clId="{AFB7CAE6-B68A-4DE9-9C58-FDCC6D791951}" dt="2020-06-22T07:46:52.143" v="6702" actId="14100"/>
          <ac:spMkLst>
            <pc:docMk/>
            <pc:sldMk cId="3510618436" sldId="271"/>
            <ac:spMk id="9" creationId="{73B4BCF8-7E9D-43E5-A410-14F048D023C8}"/>
          </ac:spMkLst>
        </pc:spChg>
        <pc:spChg chg="add mod">
          <ac:chgData name="Mayan Briller" userId="fadfc235-5092-4476-b94c-6f16f0276611" providerId="ADAL" clId="{AFB7CAE6-B68A-4DE9-9C58-FDCC6D791951}" dt="2020-06-22T07:46:56.935" v="6704" actId="403"/>
          <ac:spMkLst>
            <pc:docMk/>
            <pc:sldMk cId="3510618436" sldId="271"/>
            <ac:spMk id="11" creationId="{4696B538-18F2-4579-99E9-18AC022B77AA}"/>
          </ac:spMkLst>
        </pc:spChg>
        <pc:spChg chg="add mod">
          <ac:chgData name="Mayan Briller" userId="fadfc235-5092-4476-b94c-6f16f0276611" providerId="ADAL" clId="{AFB7CAE6-B68A-4DE9-9C58-FDCC6D791951}" dt="2020-06-22T06:35:34.060" v="4521"/>
          <ac:spMkLst>
            <pc:docMk/>
            <pc:sldMk cId="3510618436" sldId="271"/>
            <ac:spMk id="12" creationId="{B6E1CD98-AFB7-405F-A63F-64184935C60E}"/>
          </ac:spMkLst>
        </pc:spChg>
        <pc:spChg chg="add mod">
          <ac:chgData name="Mayan Briller" userId="fadfc235-5092-4476-b94c-6f16f0276611" providerId="ADAL" clId="{AFB7CAE6-B68A-4DE9-9C58-FDCC6D791951}" dt="2020-06-22T07:47:00.669" v="6705" actId="403"/>
          <ac:spMkLst>
            <pc:docMk/>
            <pc:sldMk cId="3510618436" sldId="271"/>
            <ac:spMk id="13" creationId="{33073D28-AD1F-4F6B-BB90-8C2F0AD4B52E}"/>
          </ac:spMkLst>
        </pc:spChg>
        <pc:picChg chg="del">
          <ac:chgData name="Mayan Briller" userId="fadfc235-5092-4476-b94c-6f16f0276611" providerId="ADAL" clId="{AFB7CAE6-B68A-4DE9-9C58-FDCC6D791951}" dt="2020-06-22T06:27:56.529" v="4201" actId="478"/>
          <ac:picMkLst>
            <pc:docMk/>
            <pc:sldMk cId="3510618436" sldId="271"/>
            <ac:picMk id="5" creationId="{809D0DCA-FA20-46A7-A2CF-5E9221D212F9}"/>
          </ac:picMkLst>
        </pc:picChg>
        <pc:picChg chg="del">
          <ac:chgData name="Mayan Briller" userId="fadfc235-5092-4476-b94c-6f16f0276611" providerId="ADAL" clId="{AFB7CAE6-B68A-4DE9-9C58-FDCC6D791951}" dt="2020-06-22T06:27:55.843" v="4200" actId="478"/>
          <ac:picMkLst>
            <pc:docMk/>
            <pc:sldMk cId="3510618436" sldId="271"/>
            <ac:picMk id="6" creationId="{4191063D-432B-4CEE-8EE9-1A37E6672A3F}"/>
          </ac:picMkLst>
        </pc:picChg>
        <pc:picChg chg="add mod">
          <ac:chgData name="Mayan Briller" userId="fadfc235-5092-4476-b94c-6f16f0276611" providerId="ADAL" clId="{AFB7CAE6-B68A-4DE9-9C58-FDCC6D791951}" dt="2020-06-22T07:46:54.273" v="6703" actId="1076"/>
          <ac:picMkLst>
            <pc:docMk/>
            <pc:sldMk cId="3510618436" sldId="271"/>
            <ac:picMk id="10" creationId="{61272565-31E4-4687-94AA-131D9342C677}"/>
          </ac:picMkLst>
        </pc:picChg>
      </pc:sldChg>
      <pc:sldChg chg="del">
        <pc:chgData name="Mayan Briller" userId="fadfc235-5092-4476-b94c-6f16f0276611" providerId="ADAL" clId="{AFB7CAE6-B68A-4DE9-9C58-FDCC6D791951}" dt="2020-06-17T06:55:41.497" v="0" actId="47"/>
        <pc:sldMkLst>
          <pc:docMk/>
          <pc:sldMk cId="944392477" sldId="272"/>
        </pc:sldMkLst>
      </pc:sldChg>
      <pc:sldChg chg="addSp delSp modSp new mod">
        <pc:chgData name="Mayan Briller" userId="fadfc235-5092-4476-b94c-6f16f0276611" providerId="ADAL" clId="{AFB7CAE6-B68A-4DE9-9C58-FDCC6D791951}" dt="2020-06-22T06:45:34.103" v="4605" actId="1076"/>
        <pc:sldMkLst>
          <pc:docMk/>
          <pc:sldMk cId="3822644815" sldId="272"/>
        </pc:sldMkLst>
        <pc:spChg chg="mod">
          <ac:chgData name="Mayan Briller" userId="fadfc235-5092-4476-b94c-6f16f0276611" providerId="ADAL" clId="{AFB7CAE6-B68A-4DE9-9C58-FDCC6D791951}" dt="2020-06-22T06:37:15.901" v="4585" actId="20577"/>
          <ac:spMkLst>
            <pc:docMk/>
            <pc:sldMk cId="3822644815" sldId="272"/>
            <ac:spMk id="2" creationId="{24E4CF3F-C61C-4502-8150-BD171B3DF6B6}"/>
          </ac:spMkLst>
        </pc:spChg>
        <pc:spChg chg="del">
          <ac:chgData name="Mayan Briller" userId="fadfc235-5092-4476-b94c-6f16f0276611" providerId="ADAL" clId="{AFB7CAE6-B68A-4DE9-9C58-FDCC6D791951}" dt="2020-06-22T06:42:02.805" v="4586" actId="478"/>
          <ac:spMkLst>
            <pc:docMk/>
            <pc:sldMk cId="3822644815" sldId="272"/>
            <ac:spMk id="3" creationId="{027F285C-96B8-4C1C-96E1-8F77C0463363}"/>
          </ac:spMkLst>
        </pc:spChg>
        <pc:spChg chg="add mod">
          <ac:chgData name="Mayan Briller" userId="fadfc235-5092-4476-b94c-6f16f0276611" providerId="ADAL" clId="{AFB7CAE6-B68A-4DE9-9C58-FDCC6D791951}" dt="2020-06-22T06:42:21.479" v="4594" actId="255"/>
          <ac:spMkLst>
            <pc:docMk/>
            <pc:sldMk cId="3822644815" sldId="272"/>
            <ac:spMk id="4" creationId="{8A77C4CD-903F-4884-9BE8-3EE43071A508}"/>
          </ac:spMkLst>
        </pc:spChg>
        <pc:picChg chg="add del mod modCrop">
          <ac:chgData name="Mayan Briller" userId="fadfc235-5092-4476-b94c-6f16f0276611" providerId="ADAL" clId="{AFB7CAE6-B68A-4DE9-9C58-FDCC6D791951}" dt="2020-06-22T06:45:27.613" v="4600" actId="478"/>
          <ac:picMkLst>
            <pc:docMk/>
            <pc:sldMk cId="3822644815" sldId="272"/>
            <ac:picMk id="5" creationId="{423BD0A0-9510-44C7-8AE2-A0E803E894EC}"/>
          </ac:picMkLst>
        </pc:picChg>
        <pc:picChg chg="add mod">
          <ac:chgData name="Mayan Briller" userId="fadfc235-5092-4476-b94c-6f16f0276611" providerId="ADAL" clId="{AFB7CAE6-B68A-4DE9-9C58-FDCC6D791951}" dt="2020-06-22T06:45:34.103" v="4605" actId="1076"/>
          <ac:picMkLst>
            <pc:docMk/>
            <pc:sldMk cId="3822644815" sldId="272"/>
            <ac:picMk id="6" creationId="{37E8B46B-8216-4D27-85A2-906C5F5B62AF}"/>
          </ac:picMkLst>
        </pc:picChg>
      </pc:sldChg>
      <pc:sldChg chg="addSp modSp new mod">
        <pc:chgData name="Mayan Briller" userId="fadfc235-5092-4476-b94c-6f16f0276611" providerId="ADAL" clId="{AFB7CAE6-B68A-4DE9-9C58-FDCC6D791951}" dt="2020-06-22T06:46:51.308" v="4662" actId="15"/>
        <pc:sldMkLst>
          <pc:docMk/>
          <pc:sldMk cId="3642852695" sldId="273"/>
        </pc:sldMkLst>
        <pc:spChg chg="mod">
          <ac:chgData name="Mayan Briller" userId="fadfc235-5092-4476-b94c-6f16f0276611" providerId="ADAL" clId="{AFB7CAE6-B68A-4DE9-9C58-FDCC6D791951}" dt="2020-06-22T06:46:24.201" v="4641" actId="20577"/>
          <ac:spMkLst>
            <pc:docMk/>
            <pc:sldMk cId="3642852695" sldId="273"/>
            <ac:spMk id="2" creationId="{8EA2366A-7421-4BC9-8937-0075744FAD0A}"/>
          </ac:spMkLst>
        </pc:spChg>
        <pc:spChg chg="mod">
          <ac:chgData name="Mayan Briller" userId="fadfc235-5092-4476-b94c-6f16f0276611" providerId="ADAL" clId="{AFB7CAE6-B68A-4DE9-9C58-FDCC6D791951}" dt="2020-06-22T06:46:30.281" v="4658" actId="782"/>
          <ac:spMkLst>
            <pc:docMk/>
            <pc:sldMk cId="3642852695" sldId="273"/>
            <ac:spMk id="3" creationId="{A159EBAE-C0A6-45C3-801B-695652F21BF7}"/>
          </ac:spMkLst>
        </pc:spChg>
        <pc:spChg chg="add mod">
          <ac:chgData name="Mayan Briller" userId="fadfc235-5092-4476-b94c-6f16f0276611" providerId="ADAL" clId="{AFB7CAE6-B68A-4DE9-9C58-FDCC6D791951}" dt="2020-06-22T06:46:51.308" v="4662" actId="15"/>
          <ac:spMkLst>
            <pc:docMk/>
            <pc:sldMk cId="3642852695" sldId="273"/>
            <ac:spMk id="4" creationId="{4BA0F258-CE67-474A-8365-1C8C10DA1306}"/>
          </ac:spMkLst>
        </pc:spChg>
      </pc:sldChg>
      <pc:sldChg chg="del">
        <pc:chgData name="Mayan Briller" userId="fadfc235-5092-4476-b94c-6f16f0276611" providerId="ADAL" clId="{AFB7CAE6-B68A-4DE9-9C58-FDCC6D791951}" dt="2020-06-17T06:55:41.497" v="0" actId="47"/>
        <pc:sldMkLst>
          <pc:docMk/>
          <pc:sldMk cId="3700454731" sldId="273"/>
        </pc:sldMkLst>
      </pc:sldChg>
      <pc:sldChg chg="addSp delSp modSp add mod modAnim">
        <pc:chgData name="Mayan Briller" userId="fadfc235-5092-4476-b94c-6f16f0276611" providerId="ADAL" clId="{AFB7CAE6-B68A-4DE9-9C58-FDCC6D791951}" dt="2020-06-22T07:09:08.460" v="4850"/>
        <pc:sldMkLst>
          <pc:docMk/>
          <pc:sldMk cId="1504929468" sldId="274"/>
        </pc:sldMkLst>
        <pc:spChg chg="mod">
          <ac:chgData name="Mayan Briller" userId="fadfc235-5092-4476-b94c-6f16f0276611" providerId="ADAL" clId="{AFB7CAE6-B68A-4DE9-9C58-FDCC6D791951}" dt="2020-06-22T06:47:10.907" v="4684" actId="27636"/>
          <ac:spMkLst>
            <pc:docMk/>
            <pc:sldMk cId="1504929468" sldId="274"/>
            <ac:spMk id="3" creationId="{A159EBAE-C0A6-45C3-801B-695652F21BF7}"/>
          </ac:spMkLst>
        </pc:spChg>
        <pc:spChg chg="del">
          <ac:chgData name="Mayan Briller" userId="fadfc235-5092-4476-b94c-6f16f0276611" providerId="ADAL" clId="{AFB7CAE6-B68A-4DE9-9C58-FDCC6D791951}" dt="2020-06-22T06:47:14.354" v="4685" actId="478"/>
          <ac:spMkLst>
            <pc:docMk/>
            <pc:sldMk cId="1504929468" sldId="274"/>
            <ac:spMk id="4" creationId="{4BA0F258-CE67-474A-8365-1C8C10DA1306}"/>
          </ac:spMkLst>
        </pc:spChg>
        <pc:spChg chg="add mod">
          <ac:chgData name="Mayan Briller" userId="fadfc235-5092-4476-b94c-6f16f0276611" providerId="ADAL" clId="{AFB7CAE6-B68A-4DE9-9C58-FDCC6D791951}" dt="2020-06-22T06:49:30.328" v="4749" actId="6549"/>
          <ac:spMkLst>
            <pc:docMk/>
            <pc:sldMk cId="1504929468" sldId="274"/>
            <ac:spMk id="5" creationId="{FE24DA71-DA4C-4DA0-BED2-37E6674C3214}"/>
          </ac:spMkLst>
        </pc:spChg>
        <pc:spChg chg="add mod">
          <ac:chgData name="Mayan Briller" userId="fadfc235-5092-4476-b94c-6f16f0276611" providerId="ADAL" clId="{AFB7CAE6-B68A-4DE9-9C58-FDCC6D791951}" dt="2020-06-22T07:09:02.631" v="4849" actId="1076"/>
          <ac:spMkLst>
            <pc:docMk/>
            <pc:sldMk cId="1504929468" sldId="274"/>
            <ac:spMk id="7" creationId="{3C184DAE-1F57-49EE-81CB-F17F2E151601}"/>
          </ac:spMkLst>
        </pc:spChg>
        <pc:spChg chg="add mod">
          <ac:chgData name="Mayan Briller" userId="fadfc235-5092-4476-b94c-6f16f0276611" providerId="ADAL" clId="{AFB7CAE6-B68A-4DE9-9C58-FDCC6D791951}" dt="2020-06-22T07:09:00.894" v="4848" actId="1076"/>
          <ac:spMkLst>
            <pc:docMk/>
            <pc:sldMk cId="1504929468" sldId="274"/>
            <ac:spMk id="8" creationId="{6BCA08D8-E63C-438E-8C7F-B6D8A7122D07}"/>
          </ac:spMkLst>
        </pc:spChg>
        <pc:picChg chg="add mod">
          <ac:chgData name="Mayan Briller" userId="fadfc235-5092-4476-b94c-6f16f0276611" providerId="ADAL" clId="{AFB7CAE6-B68A-4DE9-9C58-FDCC6D791951}" dt="2020-06-22T06:49:57.127" v="4756" actId="14100"/>
          <ac:picMkLst>
            <pc:docMk/>
            <pc:sldMk cId="1504929468" sldId="274"/>
            <ac:picMk id="6" creationId="{AAAD0465-6641-4D3E-AE96-2F3C86D5E98C}"/>
          </ac:picMkLst>
        </pc:picChg>
      </pc:sldChg>
      <pc:sldChg chg="del">
        <pc:chgData name="Mayan Briller" userId="fadfc235-5092-4476-b94c-6f16f0276611" providerId="ADAL" clId="{AFB7CAE6-B68A-4DE9-9C58-FDCC6D791951}" dt="2020-06-17T06:55:41.497" v="0" actId="47"/>
        <pc:sldMkLst>
          <pc:docMk/>
          <pc:sldMk cId="1740822656" sldId="274"/>
        </pc:sldMkLst>
      </pc:sldChg>
      <pc:sldChg chg="addSp delSp modSp add mod delAnim">
        <pc:chgData name="Mayan Briller" userId="fadfc235-5092-4476-b94c-6f16f0276611" providerId="ADAL" clId="{AFB7CAE6-B68A-4DE9-9C58-FDCC6D791951}" dt="2020-06-22T07:11:41.477" v="4903" actId="14100"/>
        <pc:sldMkLst>
          <pc:docMk/>
          <pc:sldMk cId="1770222804" sldId="275"/>
        </pc:sldMkLst>
        <pc:spChg chg="mod">
          <ac:chgData name="Mayan Briller" userId="fadfc235-5092-4476-b94c-6f16f0276611" providerId="ADAL" clId="{AFB7CAE6-B68A-4DE9-9C58-FDCC6D791951}" dt="2020-06-22T07:10:43.215" v="4878" actId="20577"/>
          <ac:spMkLst>
            <pc:docMk/>
            <pc:sldMk cId="1770222804" sldId="275"/>
            <ac:spMk id="5" creationId="{FE24DA71-DA4C-4DA0-BED2-37E6674C3214}"/>
          </ac:spMkLst>
        </pc:spChg>
        <pc:spChg chg="del">
          <ac:chgData name="Mayan Briller" userId="fadfc235-5092-4476-b94c-6f16f0276611" providerId="ADAL" clId="{AFB7CAE6-B68A-4DE9-9C58-FDCC6D791951}" dt="2020-06-22T07:11:07.986" v="4886" actId="478"/>
          <ac:spMkLst>
            <pc:docMk/>
            <pc:sldMk cId="1770222804" sldId="275"/>
            <ac:spMk id="7" creationId="{3C184DAE-1F57-49EE-81CB-F17F2E151601}"/>
          </ac:spMkLst>
        </pc:spChg>
        <pc:spChg chg="del">
          <ac:chgData name="Mayan Briller" userId="fadfc235-5092-4476-b94c-6f16f0276611" providerId="ADAL" clId="{AFB7CAE6-B68A-4DE9-9C58-FDCC6D791951}" dt="2020-06-22T07:11:10.146" v="4887" actId="478"/>
          <ac:spMkLst>
            <pc:docMk/>
            <pc:sldMk cId="1770222804" sldId="275"/>
            <ac:spMk id="8" creationId="{6BCA08D8-E63C-438E-8C7F-B6D8A7122D07}"/>
          </ac:spMkLst>
        </pc:spChg>
        <pc:spChg chg="add mod">
          <ac:chgData name="Mayan Briller" userId="fadfc235-5092-4476-b94c-6f16f0276611" providerId="ADAL" clId="{AFB7CAE6-B68A-4DE9-9C58-FDCC6D791951}" dt="2020-06-22T07:11:25.079" v="4896" actId="20577"/>
          <ac:spMkLst>
            <pc:docMk/>
            <pc:sldMk cId="1770222804" sldId="275"/>
            <ac:spMk id="10" creationId="{69A219C2-1BB1-47E9-A392-3292BECAC056}"/>
          </ac:spMkLst>
        </pc:spChg>
        <pc:picChg chg="del">
          <ac:chgData name="Mayan Briller" userId="fadfc235-5092-4476-b94c-6f16f0276611" providerId="ADAL" clId="{AFB7CAE6-B68A-4DE9-9C58-FDCC6D791951}" dt="2020-06-22T07:10:45.011" v="4879" actId="478"/>
          <ac:picMkLst>
            <pc:docMk/>
            <pc:sldMk cId="1770222804" sldId="275"/>
            <ac:picMk id="6" creationId="{AAAD0465-6641-4D3E-AE96-2F3C86D5E98C}"/>
          </ac:picMkLst>
        </pc:picChg>
        <pc:picChg chg="add mod">
          <ac:chgData name="Mayan Briller" userId="fadfc235-5092-4476-b94c-6f16f0276611" providerId="ADAL" clId="{AFB7CAE6-B68A-4DE9-9C58-FDCC6D791951}" dt="2020-06-22T07:11:41.477" v="4903" actId="14100"/>
          <ac:picMkLst>
            <pc:docMk/>
            <pc:sldMk cId="1770222804" sldId="275"/>
            <ac:picMk id="9" creationId="{A1C7575F-C84B-4E3C-9956-3713861CF86E}"/>
          </ac:picMkLst>
        </pc:picChg>
        <pc:picChg chg="add mod">
          <ac:chgData name="Mayan Briller" userId="fadfc235-5092-4476-b94c-6f16f0276611" providerId="ADAL" clId="{AFB7CAE6-B68A-4DE9-9C58-FDCC6D791951}" dt="2020-06-22T07:11:37.376" v="4901" actId="14100"/>
          <ac:picMkLst>
            <pc:docMk/>
            <pc:sldMk cId="1770222804" sldId="275"/>
            <ac:picMk id="11" creationId="{B1E50382-F5AA-487D-90D4-EB65C27C23F2}"/>
          </ac:picMkLst>
        </pc:picChg>
      </pc:sldChg>
      <pc:sldChg chg="del">
        <pc:chgData name="Mayan Briller" userId="fadfc235-5092-4476-b94c-6f16f0276611" providerId="ADAL" clId="{AFB7CAE6-B68A-4DE9-9C58-FDCC6D791951}" dt="2020-06-17T06:55:41.497" v="0" actId="47"/>
        <pc:sldMkLst>
          <pc:docMk/>
          <pc:sldMk cId="2207597200" sldId="275"/>
        </pc:sldMkLst>
      </pc:sldChg>
      <pc:sldChg chg="del">
        <pc:chgData name="Mayan Briller" userId="fadfc235-5092-4476-b94c-6f16f0276611" providerId="ADAL" clId="{AFB7CAE6-B68A-4DE9-9C58-FDCC6D791951}" dt="2020-06-17T06:55:41.497" v="0" actId="47"/>
        <pc:sldMkLst>
          <pc:docMk/>
          <pc:sldMk cId="2295184520" sldId="276"/>
        </pc:sldMkLst>
      </pc:sldChg>
      <pc:sldChg chg="addSp delSp modSp add mod">
        <pc:chgData name="Mayan Briller" userId="fadfc235-5092-4476-b94c-6f16f0276611" providerId="ADAL" clId="{AFB7CAE6-B68A-4DE9-9C58-FDCC6D791951}" dt="2020-06-22T07:17:45.730" v="4976" actId="1076"/>
        <pc:sldMkLst>
          <pc:docMk/>
          <pc:sldMk cId="3935253683" sldId="276"/>
        </pc:sldMkLst>
        <pc:spChg chg="add mod">
          <ac:chgData name="Mayan Briller" userId="fadfc235-5092-4476-b94c-6f16f0276611" providerId="ADAL" clId="{AFB7CAE6-B68A-4DE9-9C58-FDCC6D791951}" dt="2020-06-22T07:17:45.730" v="4976" actId="1076"/>
          <ac:spMkLst>
            <pc:docMk/>
            <pc:sldMk cId="3935253683" sldId="276"/>
            <ac:spMk id="4" creationId="{33E1C743-F7C0-49B7-8559-A14167FEDA4D}"/>
          </ac:spMkLst>
        </pc:spChg>
        <pc:spChg chg="mod">
          <ac:chgData name="Mayan Briller" userId="fadfc235-5092-4476-b94c-6f16f0276611" providerId="ADAL" clId="{AFB7CAE6-B68A-4DE9-9C58-FDCC6D791951}" dt="2020-06-22T07:12:51.064" v="4947" actId="20577"/>
          <ac:spMkLst>
            <pc:docMk/>
            <pc:sldMk cId="3935253683" sldId="276"/>
            <ac:spMk id="5" creationId="{FE24DA71-DA4C-4DA0-BED2-37E6674C3214}"/>
          </ac:spMkLst>
        </pc:spChg>
        <pc:spChg chg="del">
          <ac:chgData name="Mayan Briller" userId="fadfc235-5092-4476-b94c-6f16f0276611" providerId="ADAL" clId="{AFB7CAE6-B68A-4DE9-9C58-FDCC6D791951}" dt="2020-06-22T07:12:53.895" v="4948" actId="478"/>
          <ac:spMkLst>
            <pc:docMk/>
            <pc:sldMk cId="3935253683" sldId="276"/>
            <ac:spMk id="10" creationId="{69A219C2-1BB1-47E9-A392-3292BECAC056}"/>
          </ac:spMkLst>
        </pc:spChg>
        <pc:picChg chg="add mod">
          <ac:chgData name="Mayan Briller" userId="fadfc235-5092-4476-b94c-6f16f0276611" providerId="ADAL" clId="{AFB7CAE6-B68A-4DE9-9C58-FDCC6D791951}" dt="2020-06-22T07:13:00.186" v="4953" actId="14100"/>
          <ac:picMkLst>
            <pc:docMk/>
            <pc:sldMk cId="3935253683" sldId="276"/>
            <ac:picMk id="8" creationId="{8BDD104B-8A2F-4A41-9EBD-F04B94651E38}"/>
          </ac:picMkLst>
        </pc:picChg>
        <pc:picChg chg="del">
          <ac:chgData name="Mayan Briller" userId="fadfc235-5092-4476-b94c-6f16f0276611" providerId="ADAL" clId="{AFB7CAE6-B68A-4DE9-9C58-FDCC6D791951}" dt="2020-06-22T07:12:54.854" v="4950" actId="478"/>
          <ac:picMkLst>
            <pc:docMk/>
            <pc:sldMk cId="3935253683" sldId="276"/>
            <ac:picMk id="9" creationId="{A1C7575F-C84B-4E3C-9956-3713861CF86E}"/>
          </ac:picMkLst>
        </pc:picChg>
        <pc:picChg chg="del">
          <ac:chgData name="Mayan Briller" userId="fadfc235-5092-4476-b94c-6f16f0276611" providerId="ADAL" clId="{AFB7CAE6-B68A-4DE9-9C58-FDCC6D791951}" dt="2020-06-22T07:12:54.559" v="4949" actId="478"/>
          <ac:picMkLst>
            <pc:docMk/>
            <pc:sldMk cId="3935253683" sldId="276"/>
            <ac:picMk id="11" creationId="{B1E50382-F5AA-487D-90D4-EB65C27C23F2}"/>
          </ac:picMkLst>
        </pc:picChg>
      </pc:sldChg>
      <pc:sldChg chg="del">
        <pc:chgData name="Mayan Briller" userId="fadfc235-5092-4476-b94c-6f16f0276611" providerId="ADAL" clId="{AFB7CAE6-B68A-4DE9-9C58-FDCC6D791951}" dt="2020-06-17T06:55:41.497" v="0" actId="47"/>
        <pc:sldMkLst>
          <pc:docMk/>
          <pc:sldMk cId="1460694241" sldId="277"/>
        </pc:sldMkLst>
      </pc:sldChg>
      <pc:sldChg chg="addSp delSp modSp new mod">
        <pc:chgData name="Mayan Briller" userId="fadfc235-5092-4476-b94c-6f16f0276611" providerId="ADAL" clId="{AFB7CAE6-B68A-4DE9-9C58-FDCC6D791951}" dt="2020-06-22T07:23:13.505" v="5127" actId="20577"/>
        <pc:sldMkLst>
          <pc:docMk/>
          <pc:sldMk cId="2187334354" sldId="277"/>
        </pc:sldMkLst>
        <pc:spChg chg="mod">
          <ac:chgData name="Mayan Briller" userId="fadfc235-5092-4476-b94c-6f16f0276611" providerId="ADAL" clId="{AFB7CAE6-B68A-4DE9-9C58-FDCC6D791951}" dt="2020-06-22T07:13:58.879" v="4969" actId="20577"/>
          <ac:spMkLst>
            <pc:docMk/>
            <pc:sldMk cId="2187334354" sldId="277"/>
            <ac:spMk id="2" creationId="{10429F37-D764-41CE-AE66-A4D045E7710B}"/>
          </ac:spMkLst>
        </pc:spChg>
        <pc:spChg chg="del">
          <ac:chgData name="Mayan Briller" userId="fadfc235-5092-4476-b94c-6f16f0276611" providerId="ADAL" clId="{AFB7CAE6-B68A-4DE9-9C58-FDCC6D791951}" dt="2020-06-22T07:14:01.158" v="4970" actId="478"/>
          <ac:spMkLst>
            <pc:docMk/>
            <pc:sldMk cId="2187334354" sldId="277"/>
            <ac:spMk id="3" creationId="{4303D6DB-3B8D-434B-994F-2E8C59EE5E23}"/>
          </ac:spMkLst>
        </pc:spChg>
        <pc:spChg chg="add del mod">
          <ac:chgData name="Mayan Briller" userId="fadfc235-5092-4476-b94c-6f16f0276611" providerId="ADAL" clId="{AFB7CAE6-B68A-4DE9-9C58-FDCC6D791951}" dt="2020-06-22T07:19:32.582" v="4979" actId="478"/>
          <ac:spMkLst>
            <pc:docMk/>
            <pc:sldMk cId="2187334354" sldId="277"/>
            <ac:spMk id="4" creationId="{A115044C-6ED7-47E2-A112-40E350A0DBF7}"/>
          </ac:spMkLst>
        </pc:spChg>
        <pc:spChg chg="add mod">
          <ac:chgData name="Mayan Briller" userId="fadfc235-5092-4476-b94c-6f16f0276611" providerId="ADAL" clId="{AFB7CAE6-B68A-4DE9-9C58-FDCC6D791951}" dt="2020-06-22T07:19:30.132" v="4978" actId="1076"/>
          <ac:spMkLst>
            <pc:docMk/>
            <pc:sldMk cId="2187334354" sldId="277"/>
            <ac:spMk id="5" creationId="{328782AA-4CF3-4712-9986-F7FC4275185B}"/>
          </ac:spMkLst>
        </pc:spChg>
        <pc:spChg chg="add del mod">
          <ac:chgData name="Mayan Briller" userId="fadfc235-5092-4476-b94c-6f16f0276611" providerId="ADAL" clId="{AFB7CAE6-B68A-4DE9-9C58-FDCC6D791951}" dt="2020-06-22T07:19:33.422" v="4980" actId="478"/>
          <ac:spMkLst>
            <pc:docMk/>
            <pc:sldMk cId="2187334354" sldId="277"/>
            <ac:spMk id="6" creationId="{6BCE83A2-5F78-4C80-A21A-115AD0647938}"/>
          </ac:spMkLst>
        </pc:spChg>
        <pc:spChg chg="add mod">
          <ac:chgData name="Mayan Briller" userId="fadfc235-5092-4476-b94c-6f16f0276611" providerId="ADAL" clId="{AFB7CAE6-B68A-4DE9-9C58-FDCC6D791951}" dt="2020-06-22T07:20:37.305" v="4989" actId="1076"/>
          <ac:spMkLst>
            <pc:docMk/>
            <pc:sldMk cId="2187334354" sldId="277"/>
            <ac:spMk id="7" creationId="{BB7F1294-EE5E-4986-A880-7BDD81BB2D24}"/>
          </ac:spMkLst>
        </pc:spChg>
        <pc:spChg chg="add mod">
          <ac:chgData name="Mayan Briller" userId="fadfc235-5092-4476-b94c-6f16f0276611" providerId="ADAL" clId="{AFB7CAE6-B68A-4DE9-9C58-FDCC6D791951}" dt="2020-06-22T07:23:13.505" v="5127" actId="20577"/>
          <ac:spMkLst>
            <pc:docMk/>
            <pc:sldMk cId="2187334354" sldId="277"/>
            <ac:spMk id="10" creationId="{2DB080F9-5E4A-41A1-9294-6904453C7C2B}"/>
          </ac:spMkLst>
        </pc:spChg>
        <pc:picChg chg="add mod">
          <ac:chgData name="Mayan Briller" userId="fadfc235-5092-4476-b94c-6f16f0276611" providerId="ADAL" clId="{AFB7CAE6-B68A-4DE9-9C58-FDCC6D791951}" dt="2020-06-22T07:21:45.861" v="5033" actId="1076"/>
          <ac:picMkLst>
            <pc:docMk/>
            <pc:sldMk cId="2187334354" sldId="277"/>
            <ac:picMk id="1025" creationId="{811012F3-8374-49BD-8372-4FE4C3D80B52}"/>
          </ac:picMkLst>
        </pc:picChg>
        <pc:picChg chg="add mod">
          <ac:chgData name="Mayan Briller" userId="fadfc235-5092-4476-b94c-6f16f0276611" providerId="ADAL" clId="{AFB7CAE6-B68A-4DE9-9C58-FDCC6D791951}" dt="2020-06-22T07:21:41.775" v="5032" actId="1076"/>
          <ac:picMkLst>
            <pc:docMk/>
            <pc:sldMk cId="2187334354" sldId="277"/>
            <ac:picMk id="1026" creationId="{D1411C99-E637-4AD1-B33B-82177CDDF6B6}"/>
          </ac:picMkLst>
        </pc:picChg>
      </pc:sldChg>
      <pc:sldChg chg="addSp delSp modSp new mod">
        <pc:chgData name="Mayan Briller" userId="fadfc235-5092-4476-b94c-6f16f0276611" providerId="ADAL" clId="{AFB7CAE6-B68A-4DE9-9C58-FDCC6D791951}" dt="2020-06-22T07:26:58.592" v="5253"/>
        <pc:sldMkLst>
          <pc:docMk/>
          <pc:sldMk cId="479059589" sldId="278"/>
        </pc:sldMkLst>
        <pc:spChg chg="mod">
          <ac:chgData name="Mayan Briller" userId="fadfc235-5092-4476-b94c-6f16f0276611" providerId="ADAL" clId="{AFB7CAE6-B68A-4DE9-9C58-FDCC6D791951}" dt="2020-06-22T07:24:05.926" v="5170" actId="20577"/>
          <ac:spMkLst>
            <pc:docMk/>
            <pc:sldMk cId="479059589" sldId="278"/>
            <ac:spMk id="2" creationId="{33AA10E9-53E2-4C57-8F20-D412B4EDD59D}"/>
          </ac:spMkLst>
        </pc:spChg>
        <pc:spChg chg="mod">
          <ac:chgData name="Mayan Briller" userId="fadfc235-5092-4476-b94c-6f16f0276611" providerId="ADAL" clId="{AFB7CAE6-B68A-4DE9-9C58-FDCC6D791951}" dt="2020-06-22T07:24:16.027" v="5195" actId="782"/>
          <ac:spMkLst>
            <pc:docMk/>
            <pc:sldMk cId="479059589" sldId="278"/>
            <ac:spMk id="3" creationId="{351F9DC8-9EFA-4644-B2AF-4DFC090E22FB}"/>
          </ac:spMkLst>
        </pc:spChg>
        <pc:spChg chg="add del mod">
          <ac:chgData name="Mayan Briller" userId="fadfc235-5092-4476-b94c-6f16f0276611" providerId="ADAL" clId="{AFB7CAE6-B68A-4DE9-9C58-FDCC6D791951}" dt="2020-06-22T07:24:29.466" v="5198" actId="478"/>
          <ac:spMkLst>
            <pc:docMk/>
            <pc:sldMk cId="479059589" sldId="278"/>
            <ac:spMk id="4" creationId="{9B219D18-8D5D-4399-B3C7-90F0C5E5602F}"/>
          </ac:spMkLst>
        </pc:spChg>
        <pc:spChg chg="add mod">
          <ac:chgData name="Mayan Briller" userId="fadfc235-5092-4476-b94c-6f16f0276611" providerId="ADAL" clId="{AFB7CAE6-B68A-4DE9-9C58-FDCC6D791951}" dt="2020-06-22T07:24:48.952" v="5202" actId="14100"/>
          <ac:spMkLst>
            <pc:docMk/>
            <pc:sldMk cId="479059589" sldId="278"/>
            <ac:spMk id="5" creationId="{CF7C7DA0-5C24-4320-983A-13C436B8B50A}"/>
          </ac:spMkLst>
        </pc:spChg>
        <pc:spChg chg="add mod">
          <ac:chgData name="Mayan Briller" userId="fadfc235-5092-4476-b94c-6f16f0276611" providerId="ADAL" clId="{AFB7CAE6-B68A-4DE9-9C58-FDCC6D791951}" dt="2020-06-22T07:25:06.646" v="5226" actId="20577"/>
          <ac:spMkLst>
            <pc:docMk/>
            <pc:sldMk cId="479059589" sldId="278"/>
            <ac:spMk id="6" creationId="{D8FA163C-EED7-405B-8525-47758FE40600}"/>
          </ac:spMkLst>
        </pc:spChg>
        <pc:picChg chg="add mod modCrop">
          <ac:chgData name="Mayan Briller" userId="fadfc235-5092-4476-b94c-6f16f0276611" providerId="ADAL" clId="{AFB7CAE6-B68A-4DE9-9C58-FDCC6D791951}" dt="2020-06-22T07:26:54.702" v="5252"/>
          <ac:picMkLst>
            <pc:docMk/>
            <pc:sldMk cId="479059589" sldId="278"/>
            <ac:picMk id="7" creationId="{8097D04A-B2E3-43B5-8E20-40A8D21EA039}"/>
          </ac:picMkLst>
        </pc:picChg>
        <pc:picChg chg="add mod modCrop">
          <ac:chgData name="Mayan Briller" userId="fadfc235-5092-4476-b94c-6f16f0276611" providerId="ADAL" clId="{AFB7CAE6-B68A-4DE9-9C58-FDCC6D791951}" dt="2020-06-22T07:26:51.475" v="5251"/>
          <ac:picMkLst>
            <pc:docMk/>
            <pc:sldMk cId="479059589" sldId="278"/>
            <ac:picMk id="8" creationId="{0058C4D1-F4AF-4B78-9628-0BE5F0923804}"/>
          </ac:picMkLst>
        </pc:picChg>
        <pc:picChg chg="add mod modCrop">
          <ac:chgData name="Mayan Briller" userId="fadfc235-5092-4476-b94c-6f16f0276611" providerId="ADAL" clId="{AFB7CAE6-B68A-4DE9-9C58-FDCC6D791951}" dt="2020-06-22T07:26:47.456" v="5250"/>
          <ac:picMkLst>
            <pc:docMk/>
            <pc:sldMk cId="479059589" sldId="278"/>
            <ac:picMk id="9" creationId="{9A409740-D883-4D5D-80A7-66DFFC82757C}"/>
          </ac:picMkLst>
        </pc:picChg>
        <pc:picChg chg="add mod modCrop">
          <ac:chgData name="Mayan Briller" userId="fadfc235-5092-4476-b94c-6f16f0276611" providerId="ADAL" clId="{AFB7CAE6-B68A-4DE9-9C58-FDCC6D791951}" dt="2020-06-22T07:26:58.592" v="5253"/>
          <ac:picMkLst>
            <pc:docMk/>
            <pc:sldMk cId="479059589" sldId="278"/>
            <ac:picMk id="10" creationId="{5BD95DE2-DB10-48E2-A0CE-8D7A913A2B40}"/>
          </ac:picMkLst>
        </pc:picChg>
      </pc:sldChg>
      <pc:sldChg chg="new del">
        <pc:chgData name="Mayan Briller" userId="fadfc235-5092-4476-b94c-6f16f0276611" providerId="ADAL" clId="{AFB7CAE6-B68A-4DE9-9C58-FDCC6D791951}" dt="2020-06-22T07:29:20.347" v="5255" actId="680"/>
        <pc:sldMkLst>
          <pc:docMk/>
          <pc:sldMk cId="1604017817" sldId="279"/>
        </pc:sldMkLst>
      </pc:sldChg>
      <pc:sldChg chg="addSp delSp modSp add mod modAnim">
        <pc:chgData name="Mayan Briller" userId="fadfc235-5092-4476-b94c-6f16f0276611" providerId="ADAL" clId="{AFB7CAE6-B68A-4DE9-9C58-FDCC6D791951}" dt="2020-06-22T07:37:59.075" v="5747"/>
        <pc:sldMkLst>
          <pc:docMk/>
          <pc:sldMk cId="3601414464" sldId="279"/>
        </pc:sldMkLst>
        <pc:spChg chg="del">
          <ac:chgData name="Mayan Briller" userId="fadfc235-5092-4476-b94c-6f16f0276611" providerId="ADAL" clId="{AFB7CAE6-B68A-4DE9-9C58-FDCC6D791951}" dt="2020-06-22T07:29:26.919" v="5262" actId="478"/>
          <ac:spMkLst>
            <pc:docMk/>
            <pc:sldMk cId="3601414464" sldId="279"/>
            <ac:spMk id="3" creationId="{351F9DC8-9EFA-4644-B2AF-4DFC090E22FB}"/>
          </ac:spMkLst>
        </pc:spChg>
        <pc:spChg chg="del">
          <ac:chgData name="Mayan Briller" userId="fadfc235-5092-4476-b94c-6f16f0276611" providerId="ADAL" clId="{AFB7CAE6-B68A-4DE9-9C58-FDCC6D791951}" dt="2020-06-22T07:29:26.252" v="5261" actId="478"/>
          <ac:spMkLst>
            <pc:docMk/>
            <pc:sldMk cId="3601414464" sldId="279"/>
            <ac:spMk id="5" creationId="{CF7C7DA0-5C24-4320-983A-13C436B8B50A}"/>
          </ac:spMkLst>
        </pc:spChg>
        <pc:spChg chg="mod">
          <ac:chgData name="Mayan Briller" userId="fadfc235-5092-4476-b94c-6f16f0276611" providerId="ADAL" clId="{AFB7CAE6-B68A-4DE9-9C58-FDCC6D791951}" dt="2020-06-22T07:29:49.904" v="5276" actId="20577"/>
          <ac:spMkLst>
            <pc:docMk/>
            <pc:sldMk cId="3601414464" sldId="279"/>
            <ac:spMk id="6" creationId="{D8FA163C-EED7-405B-8525-47758FE40600}"/>
          </ac:spMkLst>
        </pc:spChg>
        <pc:spChg chg="add del mod">
          <ac:chgData name="Mayan Briller" userId="fadfc235-5092-4476-b94c-6f16f0276611" providerId="ADAL" clId="{AFB7CAE6-B68A-4DE9-9C58-FDCC6D791951}" dt="2020-06-22T07:29:28.286" v="5263" actId="478"/>
          <ac:spMkLst>
            <pc:docMk/>
            <pc:sldMk cId="3601414464" sldId="279"/>
            <ac:spMk id="11" creationId="{5DBB8982-30C9-456D-8C76-ED18A39D8BE0}"/>
          </ac:spMkLst>
        </pc:spChg>
        <pc:spChg chg="add mod">
          <ac:chgData name="Mayan Briller" userId="fadfc235-5092-4476-b94c-6f16f0276611" providerId="ADAL" clId="{AFB7CAE6-B68A-4DE9-9C58-FDCC6D791951}" dt="2020-06-22T07:37:43.075" v="5745" actId="20577"/>
          <ac:spMkLst>
            <pc:docMk/>
            <pc:sldMk cId="3601414464" sldId="279"/>
            <ac:spMk id="12" creationId="{131A2A85-525A-4BD7-A27A-A1C16C6C2074}"/>
          </ac:spMkLst>
        </pc:spChg>
        <pc:picChg chg="del">
          <ac:chgData name="Mayan Briller" userId="fadfc235-5092-4476-b94c-6f16f0276611" providerId="ADAL" clId="{AFB7CAE6-B68A-4DE9-9C58-FDCC6D791951}" dt="2020-06-22T07:29:23.769" v="5260" actId="478"/>
          <ac:picMkLst>
            <pc:docMk/>
            <pc:sldMk cId="3601414464" sldId="279"/>
            <ac:picMk id="7" creationId="{8097D04A-B2E3-43B5-8E20-40A8D21EA039}"/>
          </ac:picMkLst>
        </pc:picChg>
        <pc:picChg chg="del">
          <ac:chgData name="Mayan Briller" userId="fadfc235-5092-4476-b94c-6f16f0276611" providerId="ADAL" clId="{AFB7CAE6-B68A-4DE9-9C58-FDCC6D791951}" dt="2020-06-22T07:29:23.127" v="5258" actId="478"/>
          <ac:picMkLst>
            <pc:docMk/>
            <pc:sldMk cId="3601414464" sldId="279"/>
            <ac:picMk id="8" creationId="{0058C4D1-F4AF-4B78-9628-0BE5F0923804}"/>
          </ac:picMkLst>
        </pc:picChg>
        <pc:picChg chg="del">
          <ac:chgData name="Mayan Briller" userId="fadfc235-5092-4476-b94c-6f16f0276611" providerId="ADAL" clId="{AFB7CAE6-B68A-4DE9-9C58-FDCC6D791951}" dt="2020-06-22T07:29:22.770" v="5257" actId="478"/>
          <ac:picMkLst>
            <pc:docMk/>
            <pc:sldMk cId="3601414464" sldId="279"/>
            <ac:picMk id="9" creationId="{9A409740-D883-4D5D-80A7-66DFFC82757C}"/>
          </ac:picMkLst>
        </pc:picChg>
        <pc:picChg chg="del">
          <ac:chgData name="Mayan Briller" userId="fadfc235-5092-4476-b94c-6f16f0276611" providerId="ADAL" clId="{AFB7CAE6-B68A-4DE9-9C58-FDCC6D791951}" dt="2020-06-22T07:29:23.465" v="5259" actId="478"/>
          <ac:picMkLst>
            <pc:docMk/>
            <pc:sldMk cId="3601414464" sldId="279"/>
            <ac:picMk id="10" creationId="{5BD95DE2-DB10-48E2-A0CE-8D7A913A2B40}"/>
          </ac:picMkLst>
        </pc:picChg>
        <pc:picChg chg="add del mod">
          <ac:chgData name="Mayan Briller" userId="fadfc235-5092-4476-b94c-6f16f0276611" providerId="ADAL" clId="{AFB7CAE6-B68A-4DE9-9C58-FDCC6D791951}" dt="2020-06-22T07:35:22.837" v="5424" actId="478"/>
          <ac:picMkLst>
            <pc:docMk/>
            <pc:sldMk cId="3601414464" sldId="279"/>
            <ac:picMk id="14" creationId="{A46123DF-A8B2-4C4F-9C6D-88E1EDDCA375}"/>
          </ac:picMkLst>
        </pc:picChg>
        <pc:picChg chg="add mod">
          <ac:chgData name="Mayan Briller" userId="fadfc235-5092-4476-b94c-6f16f0276611" providerId="ADAL" clId="{AFB7CAE6-B68A-4DE9-9C58-FDCC6D791951}" dt="2020-06-22T07:37:21.086" v="5675" actId="1076"/>
          <ac:picMkLst>
            <pc:docMk/>
            <pc:sldMk cId="3601414464" sldId="279"/>
            <ac:picMk id="15" creationId="{6B5674D7-86AD-428C-B5C7-F8AAF038B288}"/>
          </ac:picMkLst>
        </pc:picChg>
      </pc:sldChg>
      <pc:sldChg chg="addSp delSp modSp add mod modAnim">
        <pc:chgData name="Mayan Briller" userId="fadfc235-5092-4476-b94c-6f16f0276611" providerId="ADAL" clId="{AFB7CAE6-B68A-4DE9-9C58-FDCC6D791951}" dt="2020-06-22T07:52:12.384" v="6707" actId="1076"/>
        <pc:sldMkLst>
          <pc:docMk/>
          <pc:sldMk cId="73960577" sldId="280"/>
        </pc:sldMkLst>
        <pc:spChg chg="add mod">
          <ac:chgData name="Mayan Briller" userId="fadfc235-5092-4476-b94c-6f16f0276611" providerId="ADAL" clId="{AFB7CAE6-B68A-4DE9-9C58-FDCC6D791951}" dt="2020-06-22T07:39:11.661" v="5868" actId="20577"/>
          <ac:spMkLst>
            <pc:docMk/>
            <pc:sldMk cId="73960577" sldId="280"/>
            <ac:spMk id="3" creationId="{3CF353B0-52E4-4B5D-A240-F48FC73147E6}"/>
          </ac:spMkLst>
        </pc:spChg>
        <pc:spChg chg="mod">
          <ac:chgData name="Mayan Briller" userId="fadfc235-5092-4476-b94c-6f16f0276611" providerId="ADAL" clId="{AFB7CAE6-B68A-4DE9-9C58-FDCC6D791951}" dt="2020-06-22T07:38:12.963" v="5763" actId="20577"/>
          <ac:spMkLst>
            <pc:docMk/>
            <pc:sldMk cId="73960577" sldId="280"/>
            <ac:spMk id="6" creationId="{D8FA163C-EED7-405B-8525-47758FE40600}"/>
          </ac:spMkLst>
        </pc:spChg>
        <pc:spChg chg="add mod">
          <ac:chgData name="Mayan Briller" userId="fadfc235-5092-4476-b94c-6f16f0276611" providerId="ADAL" clId="{AFB7CAE6-B68A-4DE9-9C58-FDCC6D791951}" dt="2020-06-22T07:52:12.384" v="6707" actId="1076"/>
          <ac:spMkLst>
            <pc:docMk/>
            <pc:sldMk cId="73960577" sldId="280"/>
            <ac:spMk id="7" creationId="{BBB6B9B0-2116-41B3-99EC-EC52666E2008}"/>
          </ac:spMkLst>
        </pc:spChg>
        <pc:spChg chg="add del mod">
          <ac:chgData name="Mayan Briller" userId="fadfc235-5092-4476-b94c-6f16f0276611" providerId="ADAL" clId="{AFB7CAE6-B68A-4DE9-9C58-FDCC6D791951}" dt="2020-06-22T07:40:25.318" v="6049" actId="478"/>
          <ac:spMkLst>
            <pc:docMk/>
            <pc:sldMk cId="73960577" sldId="280"/>
            <ac:spMk id="8" creationId="{A83E7496-0FFD-4367-B4A2-E7CC915D5C80}"/>
          </ac:spMkLst>
        </pc:spChg>
        <pc:spChg chg="add mod">
          <ac:chgData name="Mayan Briller" userId="fadfc235-5092-4476-b94c-6f16f0276611" providerId="ADAL" clId="{AFB7CAE6-B68A-4DE9-9C58-FDCC6D791951}" dt="2020-06-22T07:40:48.451" v="6066" actId="1076"/>
          <ac:spMkLst>
            <pc:docMk/>
            <pc:sldMk cId="73960577" sldId="280"/>
            <ac:spMk id="9" creationId="{ABDF79AD-466A-4672-8986-CAC71447A56F}"/>
          </ac:spMkLst>
        </pc:spChg>
        <pc:spChg chg="mod">
          <ac:chgData name="Mayan Briller" userId="fadfc235-5092-4476-b94c-6f16f0276611" providerId="ADAL" clId="{AFB7CAE6-B68A-4DE9-9C58-FDCC6D791951}" dt="2020-06-22T07:38:56.989" v="5862" actId="6549"/>
          <ac:spMkLst>
            <pc:docMk/>
            <pc:sldMk cId="73960577" sldId="280"/>
            <ac:spMk id="12" creationId="{131A2A85-525A-4BD7-A27A-A1C16C6C2074}"/>
          </ac:spMkLst>
        </pc:spChg>
        <pc:picChg chg="add mod">
          <ac:chgData name="Mayan Briller" userId="fadfc235-5092-4476-b94c-6f16f0276611" providerId="ADAL" clId="{AFB7CAE6-B68A-4DE9-9C58-FDCC6D791951}" dt="2020-06-22T07:41:17.468" v="6070"/>
          <ac:picMkLst>
            <pc:docMk/>
            <pc:sldMk cId="73960577" sldId="280"/>
            <ac:picMk id="10" creationId="{9BF9B16C-6708-4511-ADCD-99F2EF64B3F4}"/>
          </ac:picMkLst>
        </pc:picChg>
        <pc:picChg chg="del">
          <ac:chgData name="Mayan Briller" userId="fadfc235-5092-4476-b94c-6f16f0276611" providerId="ADAL" clId="{AFB7CAE6-B68A-4DE9-9C58-FDCC6D791951}" dt="2020-06-22T07:39:04.461" v="5864" actId="478"/>
          <ac:picMkLst>
            <pc:docMk/>
            <pc:sldMk cId="73960577" sldId="280"/>
            <ac:picMk id="15" creationId="{6B5674D7-86AD-428C-B5C7-F8AAF038B288}"/>
          </ac:picMkLst>
        </pc:picChg>
      </pc:sldChg>
      <pc:sldChg chg="addSp delSp modSp add mod">
        <pc:chgData name="Mayan Briller" userId="fadfc235-5092-4476-b94c-6f16f0276611" providerId="ADAL" clId="{AFB7CAE6-B68A-4DE9-9C58-FDCC6D791951}" dt="2020-06-22T07:44:02.659" v="6375" actId="20577"/>
        <pc:sldMkLst>
          <pc:docMk/>
          <pc:sldMk cId="431059349" sldId="281"/>
        </pc:sldMkLst>
        <pc:spChg chg="mod">
          <ac:chgData name="Mayan Briller" userId="fadfc235-5092-4476-b94c-6f16f0276611" providerId="ADAL" clId="{AFB7CAE6-B68A-4DE9-9C58-FDCC6D791951}" dt="2020-06-22T07:42:46.667" v="6173" actId="1076"/>
          <ac:spMkLst>
            <pc:docMk/>
            <pc:sldMk cId="431059349" sldId="281"/>
            <ac:spMk id="3" creationId="{3CF353B0-52E4-4B5D-A240-F48FC73147E6}"/>
          </ac:spMkLst>
        </pc:spChg>
        <pc:spChg chg="del">
          <ac:chgData name="Mayan Briller" userId="fadfc235-5092-4476-b94c-6f16f0276611" providerId="ADAL" clId="{AFB7CAE6-B68A-4DE9-9C58-FDCC6D791951}" dt="2020-06-22T07:41:24.183" v="6072" actId="478"/>
          <ac:spMkLst>
            <pc:docMk/>
            <pc:sldMk cId="431059349" sldId="281"/>
            <ac:spMk id="7" creationId="{BBB6B9B0-2116-41B3-99EC-EC52666E2008}"/>
          </ac:spMkLst>
        </pc:spChg>
        <pc:spChg chg="mod">
          <ac:chgData name="Mayan Briller" userId="fadfc235-5092-4476-b94c-6f16f0276611" providerId="ADAL" clId="{AFB7CAE6-B68A-4DE9-9C58-FDCC6D791951}" dt="2020-06-22T07:42:46.667" v="6173" actId="1076"/>
          <ac:spMkLst>
            <pc:docMk/>
            <pc:sldMk cId="431059349" sldId="281"/>
            <ac:spMk id="9" creationId="{ABDF79AD-466A-4672-8986-CAC71447A56F}"/>
          </ac:spMkLst>
        </pc:spChg>
        <pc:spChg chg="add mod">
          <ac:chgData name="Mayan Briller" userId="fadfc235-5092-4476-b94c-6f16f0276611" providerId="ADAL" clId="{AFB7CAE6-B68A-4DE9-9C58-FDCC6D791951}" dt="2020-06-22T07:42:26.898" v="6172" actId="20577"/>
          <ac:spMkLst>
            <pc:docMk/>
            <pc:sldMk cId="431059349" sldId="281"/>
            <ac:spMk id="10" creationId="{D1DAC2E4-D7F6-4F65-A8A8-B70C3B5D667F}"/>
          </ac:spMkLst>
        </pc:spChg>
        <pc:spChg chg="add mod">
          <ac:chgData name="Mayan Briller" userId="fadfc235-5092-4476-b94c-6f16f0276611" providerId="ADAL" clId="{AFB7CAE6-B68A-4DE9-9C58-FDCC6D791951}" dt="2020-06-22T07:44:02.659" v="6375" actId="20577"/>
          <ac:spMkLst>
            <pc:docMk/>
            <pc:sldMk cId="431059349" sldId="281"/>
            <ac:spMk id="11" creationId="{18333322-CF34-4D10-984C-23F83DFD12FA}"/>
          </ac:spMkLst>
        </pc:spChg>
        <pc:spChg chg="del">
          <ac:chgData name="Mayan Briller" userId="fadfc235-5092-4476-b94c-6f16f0276611" providerId="ADAL" clId="{AFB7CAE6-B68A-4DE9-9C58-FDCC6D791951}" dt="2020-06-22T07:41:27.351" v="6073" actId="478"/>
          <ac:spMkLst>
            <pc:docMk/>
            <pc:sldMk cId="431059349" sldId="281"/>
            <ac:spMk id="12" creationId="{131A2A85-525A-4BD7-A27A-A1C16C6C2074}"/>
          </ac:spMkLst>
        </pc:spChg>
        <pc:picChg chg="add mod">
          <ac:chgData name="Mayan Briller" userId="fadfc235-5092-4476-b94c-6f16f0276611" providerId="ADAL" clId="{AFB7CAE6-B68A-4DE9-9C58-FDCC6D791951}" dt="2020-06-22T07:41:42.894" v="6080" actId="14100"/>
          <ac:picMkLst>
            <pc:docMk/>
            <pc:sldMk cId="431059349" sldId="281"/>
            <ac:picMk id="8" creationId="{51FDC258-21F8-4ADF-9689-993347C4E57A}"/>
          </ac:picMkLst>
        </pc:picChg>
      </pc:sldChg>
      <pc:sldChg chg="addSp delSp modSp new mod">
        <pc:chgData name="Mayan Briller" userId="fadfc235-5092-4476-b94c-6f16f0276611" providerId="ADAL" clId="{AFB7CAE6-B68A-4DE9-9C58-FDCC6D791951}" dt="2020-06-22T07:46:27.767" v="6700" actId="6549"/>
        <pc:sldMkLst>
          <pc:docMk/>
          <pc:sldMk cId="2878344916" sldId="282"/>
        </pc:sldMkLst>
        <pc:spChg chg="mod">
          <ac:chgData name="Mayan Briller" userId="fadfc235-5092-4476-b94c-6f16f0276611" providerId="ADAL" clId="{AFB7CAE6-B68A-4DE9-9C58-FDCC6D791951}" dt="2020-06-22T07:46:27.767" v="6700" actId="6549"/>
          <ac:spMkLst>
            <pc:docMk/>
            <pc:sldMk cId="2878344916" sldId="282"/>
            <ac:spMk id="2" creationId="{92AFE07D-F12C-4642-9DD6-558CB0A6F667}"/>
          </ac:spMkLst>
        </pc:spChg>
        <pc:spChg chg="add del mod">
          <ac:chgData name="Mayan Briller" userId="fadfc235-5092-4476-b94c-6f16f0276611" providerId="ADAL" clId="{AFB7CAE6-B68A-4DE9-9C58-FDCC6D791951}" dt="2020-06-22T07:44:57.248" v="6397" actId="20577"/>
          <ac:spMkLst>
            <pc:docMk/>
            <pc:sldMk cId="2878344916" sldId="282"/>
            <ac:spMk id="3" creationId="{DB10DF34-6A90-45C7-AAE9-CABA7B6112AB}"/>
          </ac:spMkLst>
        </pc:spChg>
        <pc:spChg chg="add mod">
          <ac:chgData name="Mayan Briller" userId="fadfc235-5092-4476-b94c-6f16f0276611" providerId="ADAL" clId="{AFB7CAE6-B68A-4DE9-9C58-FDCC6D791951}" dt="2020-06-22T07:46:20.581" v="6699" actId="20577"/>
          <ac:spMkLst>
            <pc:docMk/>
            <pc:sldMk cId="2878344916" sldId="282"/>
            <ac:spMk id="4" creationId="{B809D578-1D39-473D-98A2-41374004C511}"/>
          </ac:spMkLst>
        </pc:spChg>
      </pc:sldChg>
    </pc:docChg>
  </pc:docChgLst>
  <pc:docChgLst>
    <pc:chgData name="Mayan Briller" userId="fadfc235-5092-4476-b94c-6f16f0276611" providerId="ADAL" clId="{CC7E780F-4BD6-4E75-A8D0-3970DF477A43}"/>
    <pc:docChg chg="undo custSel addSld delSld modSld">
      <pc:chgData name="Mayan Briller" userId="fadfc235-5092-4476-b94c-6f16f0276611" providerId="ADAL" clId="{CC7E780F-4BD6-4E75-A8D0-3970DF477A43}" dt="2021-06-24T15:35:23.175" v="390" actId="9405"/>
      <pc:docMkLst>
        <pc:docMk/>
      </pc:docMkLst>
      <pc:sldChg chg="del">
        <pc:chgData name="Mayan Briller" userId="fadfc235-5092-4476-b94c-6f16f0276611" providerId="ADAL" clId="{CC7E780F-4BD6-4E75-A8D0-3970DF477A43}" dt="2021-06-22T05:28:00.312" v="2" actId="47"/>
        <pc:sldMkLst>
          <pc:docMk/>
          <pc:sldMk cId="1485213603" sldId="256"/>
        </pc:sldMkLst>
      </pc:sldChg>
      <pc:sldChg chg="del">
        <pc:chgData name="Mayan Briller" userId="fadfc235-5092-4476-b94c-6f16f0276611" providerId="ADAL" clId="{CC7E780F-4BD6-4E75-A8D0-3970DF477A43}" dt="2021-06-22T05:27:41.226" v="0" actId="47"/>
        <pc:sldMkLst>
          <pc:docMk/>
          <pc:sldMk cId="3882599308" sldId="257"/>
        </pc:sldMkLst>
      </pc:sldChg>
      <pc:sldChg chg="del">
        <pc:chgData name="Mayan Briller" userId="fadfc235-5092-4476-b94c-6f16f0276611" providerId="ADAL" clId="{CC7E780F-4BD6-4E75-A8D0-3970DF477A43}" dt="2021-06-22T05:27:41.226" v="0" actId="47"/>
        <pc:sldMkLst>
          <pc:docMk/>
          <pc:sldMk cId="823060126" sldId="258"/>
        </pc:sldMkLst>
      </pc:sldChg>
      <pc:sldChg chg="del">
        <pc:chgData name="Mayan Briller" userId="fadfc235-5092-4476-b94c-6f16f0276611" providerId="ADAL" clId="{CC7E780F-4BD6-4E75-A8D0-3970DF477A43}" dt="2021-06-22T05:27:41.226" v="0" actId="47"/>
        <pc:sldMkLst>
          <pc:docMk/>
          <pc:sldMk cId="229591321" sldId="259"/>
        </pc:sldMkLst>
      </pc:sldChg>
      <pc:sldChg chg="modSp mod">
        <pc:chgData name="Mayan Briller" userId="fadfc235-5092-4476-b94c-6f16f0276611" providerId="ADAL" clId="{CC7E780F-4BD6-4E75-A8D0-3970DF477A43}" dt="2021-06-24T05:06:56.987" v="5" actId="14100"/>
        <pc:sldMkLst>
          <pc:docMk/>
          <pc:sldMk cId="363814460" sldId="260"/>
        </pc:sldMkLst>
        <pc:spChg chg="mod">
          <ac:chgData name="Mayan Briller" userId="fadfc235-5092-4476-b94c-6f16f0276611" providerId="ADAL" clId="{CC7E780F-4BD6-4E75-A8D0-3970DF477A43}" dt="2021-06-22T05:27:58.849" v="1"/>
          <ac:spMkLst>
            <pc:docMk/>
            <pc:sldMk cId="363814460" sldId="260"/>
            <ac:spMk id="2" creationId="{32A67DA0-0E66-4A19-90AE-0C1DFFE7A526}"/>
          </ac:spMkLst>
        </pc:spChg>
        <pc:spChg chg="mod">
          <ac:chgData name="Mayan Briller" userId="fadfc235-5092-4476-b94c-6f16f0276611" providerId="ADAL" clId="{CC7E780F-4BD6-4E75-A8D0-3970DF477A43}" dt="2021-06-24T05:06:56.987" v="5" actId="14100"/>
          <ac:spMkLst>
            <pc:docMk/>
            <pc:sldMk cId="363814460" sldId="260"/>
            <ac:spMk id="5" creationId="{60574D11-C76C-4518-8840-90828F736027}"/>
          </ac:spMkLst>
        </pc:spChg>
      </pc:sldChg>
      <pc:sldChg chg="del">
        <pc:chgData name="Mayan Briller" userId="fadfc235-5092-4476-b94c-6f16f0276611" providerId="ADAL" clId="{CC7E780F-4BD6-4E75-A8D0-3970DF477A43}" dt="2021-06-22T05:28:09.347" v="3" actId="47"/>
        <pc:sldMkLst>
          <pc:docMk/>
          <pc:sldMk cId="3389199251" sldId="263"/>
        </pc:sldMkLst>
      </pc:sldChg>
      <pc:sldChg chg="del">
        <pc:chgData name="Mayan Briller" userId="fadfc235-5092-4476-b94c-6f16f0276611" providerId="ADAL" clId="{CC7E780F-4BD6-4E75-A8D0-3970DF477A43}" dt="2021-06-22T05:28:09.347" v="3" actId="47"/>
        <pc:sldMkLst>
          <pc:docMk/>
          <pc:sldMk cId="1528133472" sldId="265"/>
        </pc:sldMkLst>
      </pc:sldChg>
      <pc:sldChg chg="del">
        <pc:chgData name="Mayan Briller" userId="fadfc235-5092-4476-b94c-6f16f0276611" providerId="ADAL" clId="{CC7E780F-4BD6-4E75-A8D0-3970DF477A43}" dt="2021-06-22T05:28:09.347" v="3" actId="47"/>
        <pc:sldMkLst>
          <pc:docMk/>
          <pc:sldMk cId="1610468900" sldId="266"/>
        </pc:sldMkLst>
      </pc:sldChg>
      <pc:sldChg chg="del">
        <pc:chgData name="Mayan Briller" userId="fadfc235-5092-4476-b94c-6f16f0276611" providerId="ADAL" clId="{CC7E780F-4BD6-4E75-A8D0-3970DF477A43}" dt="2021-06-22T05:28:09.347" v="3" actId="47"/>
        <pc:sldMkLst>
          <pc:docMk/>
          <pc:sldMk cId="4207994207" sldId="267"/>
        </pc:sldMkLst>
      </pc:sldChg>
      <pc:sldChg chg="del">
        <pc:chgData name="Mayan Briller" userId="fadfc235-5092-4476-b94c-6f16f0276611" providerId="ADAL" clId="{CC7E780F-4BD6-4E75-A8D0-3970DF477A43}" dt="2021-06-22T05:28:09.347" v="3" actId="47"/>
        <pc:sldMkLst>
          <pc:docMk/>
          <pc:sldMk cId="3561862507" sldId="268"/>
        </pc:sldMkLst>
      </pc:sldChg>
      <pc:sldChg chg="del">
        <pc:chgData name="Mayan Briller" userId="fadfc235-5092-4476-b94c-6f16f0276611" providerId="ADAL" clId="{CC7E780F-4BD6-4E75-A8D0-3970DF477A43}" dt="2021-06-22T05:28:09.347" v="3" actId="47"/>
        <pc:sldMkLst>
          <pc:docMk/>
          <pc:sldMk cId="2086957450" sldId="269"/>
        </pc:sldMkLst>
      </pc:sldChg>
      <pc:sldChg chg="del">
        <pc:chgData name="Mayan Briller" userId="fadfc235-5092-4476-b94c-6f16f0276611" providerId="ADAL" clId="{CC7E780F-4BD6-4E75-A8D0-3970DF477A43}" dt="2021-06-22T05:28:09.347" v="3" actId="47"/>
        <pc:sldMkLst>
          <pc:docMk/>
          <pc:sldMk cId="1993619806" sldId="270"/>
        </pc:sldMkLst>
      </pc:sldChg>
      <pc:sldChg chg="del">
        <pc:chgData name="Mayan Briller" userId="fadfc235-5092-4476-b94c-6f16f0276611" providerId="ADAL" clId="{CC7E780F-4BD6-4E75-A8D0-3970DF477A43}" dt="2021-06-22T05:28:09.347" v="3" actId="47"/>
        <pc:sldMkLst>
          <pc:docMk/>
          <pc:sldMk cId="3510618436" sldId="271"/>
        </pc:sldMkLst>
      </pc:sldChg>
      <pc:sldChg chg="addSp modSp mod">
        <pc:chgData name="Mayan Briller" userId="fadfc235-5092-4476-b94c-6f16f0276611" providerId="ADAL" clId="{CC7E780F-4BD6-4E75-A8D0-3970DF477A43}" dt="2021-06-24T05:30:27.028" v="134" actId="2710"/>
        <pc:sldMkLst>
          <pc:docMk/>
          <pc:sldMk cId="3642852695" sldId="273"/>
        </pc:sldMkLst>
        <pc:spChg chg="mod">
          <ac:chgData name="Mayan Briller" userId="fadfc235-5092-4476-b94c-6f16f0276611" providerId="ADAL" clId="{CC7E780F-4BD6-4E75-A8D0-3970DF477A43}" dt="2021-06-24T05:30:27.028" v="134" actId="2710"/>
          <ac:spMkLst>
            <pc:docMk/>
            <pc:sldMk cId="3642852695" sldId="273"/>
            <ac:spMk id="4" creationId="{4BA0F258-CE67-474A-8365-1C8C10DA1306}"/>
          </ac:spMkLst>
        </pc:spChg>
        <pc:spChg chg="add mod">
          <ac:chgData name="Mayan Briller" userId="fadfc235-5092-4476-b94c-6f16f0276611" providerId="ADAL" clId="{CC7E780F-4BD6-4E75-A8D0-3970DF477A43}" dt="2021-06-24T05:10:21.863" v="11" actId="1076"/>
          <ac:spMkLst>
            <pc:docMk/>
            <pc:sldMk cId="3642852695" sldId="273"/>
            <ac:spMk id="6" creationId="{1C822286-0CC7-4871-B61B-1AA4087C4665}"/>
          </ac:spMkLst>
        </pc:spChg>
      </pc:sldChg>
      <pc:sldChg chg="addSp delSp modSp mod addAnim delAnim modAnim">
        <pc:chgData name="Mayan Briller" userId="fadfc235-5092-4476-b94c-6f16f0276611" providerId="ADAL" clId="{CC7E780F-4BD6-4E75-A8D0-3970DF477A43}" dt="2021-06-24T14:58:26.242" v="305" actId="478"/>
        <pc:sldMkLst>
          <pc:docMk/>
          <pc:sldMk cId="1504929468" sldId="274"/>
        </pc:sldMkLst>
        <pc:spChg chg="add del mod">
          <ac:chgData name="Mayan Briller" userId="fadfc235-5092-4476-b94c-6f16f0276611" providerId="ADAL" clId="{CC7E780F-4BD6-4E75-A8D0-3970DF477A43}" dt="2021-06-24T14:58:26.242" v="305" actId="478"/>
          <ac:spMkLst>
            <pc:docMk/>
            <pc:sldMk cId="1504929468" sldId="274"/>
            <ac:spMk id="4" creationId="{8DC9431F-13DF-4496-9912-D6FBA71A6097}"/>
          </ac:spMkLst>
        </pc:spChg>
        <pc:spChg chg="del">
          <ac:chgData name="Mayan Briller" userId="fadfc235-5092-4476-b94c-6f16f0276611" providerId="ADAL" clId="{CC7E780F-4BD6-4E75-A8D0-3970DF477A43}" dt="2021-06-24T05:21:16.708" v="87" actId="21"/>
          <ac:spMkLst>
            <pc:docMk/>
            <pc:sldMk cId="1504929468" sldId="274"/>
            <ac:spMk id="8" creationId="{6BCA08D8-E63C-438E-8C7F-B6D8A7122D07}"/>
          </ac:spMkLst>
        </pc:spChg>
        <pc:spChg chg="add del mod">
          <ac:chgData name="Mayan Briller" userId="fadfc235-5092-4476-b94c-6f16f0276611" providerId="ADAL" clId="{CC7E780F-4BD6-4E75-A8D0-3970DF477A43}" dt="2021-06-24T14:58:26.242" v="305" actId="478"/>
          <ac:spMkLst>
            <pc:docMk/>
            <pc:sldMk cId="1504929468" sldId="274"/>
            <ac:spMk id="9" creationId="{FEDACF13-A6E4-40D9-A7B2-4E1CD242848A}"/>
          </ac:spMkLst>
        </pc:spChg>
        <pc:spChg chg="add del mod">
          <ac:chgData name="Mayan Briller" userId="fadfc235-5092-4476-b94c-6f16f0276611" providerId="ADAL" clId="{CC7E780F-4BD6-4E75-A8D0-3970DF477A43}" dt="2021-06-24T14:58:26.242" v="305" actId="478"/>
          <ac:spMkLst>
            <pc:docMk/>
            <pc:sldMk cId="1504929468" sldId="274"/>
            <ac:spMk id="10" creationId="{2A88074E-984C-404B-81F2-50479B5D13A4}"/>
          </ac:spMkLst>
        </pc:spChg>
        <pc:spChg chg="add del mod">
          <ac:chgData name="Mayan Briller" userId="fadfc235-5092-4476-b94c-6f16f0276611" providerId="ADAL" clId="{CC7E780F-4BD6-4E75-A8D0-3970DF477A43}" dt="2021-06-24T14:58:26.242" v="305" actId="478"/>
          <ac:spMkLst>
            <pc:docMk/>
            <pc:sldMk cId="1504929468" sldId="274"/>
            <ac:spMk id="11" creationId="{97E416E5-9000-4827-A30C-8F2DF43E6711}"/>
          </ac:spMkLst>
        </pc:spChg>
        <pc:spChg chg="add del mod">
          <ac:chgData name="Mayan Briller" userId="fadfc235-5092-4476-b94c-6f16f0276611" providerId="ADAL" clId="{CC7E780F-4BD6-4E75-A8D0-3970DF477A43}" dt="2021-06-24T14:58:26.242" v="305" actId="478"/>
          <ac:spMkLst>
            <pc:docMk/>
            <pc:sldMk cId="1504929468" sldId="274"/>
            <ac:spMk id="12" creationId="{7114A840-FE2E-4C73-B67C-515F4B8C6E20}"/>
          </ac:spMkLst>
        </pc:spChg>
        <pc:spChg chg="add del mod">
          <ac:chgData name="Mayan Briller" userId="fadfc235-5092-4476-b94c-6f16f0276611" providerId="ADAL" clId="{CC7E780F-4BD6-4E75-A8D0-3970DF477A43}" dt="2021-06-24T14:58:26.242" v="305" actId="478"/>
          <ac:spMkLst>
            <pc:docMk/>
            <pc:sldMk cId="1504929468" sldId="274"/>
            <ac:spMk id="13" creationId="{2EA7250A-A284-4D1A-84FB-6F36336B21DA}"/>
          </ac:spMkLst>
        </pc:spChg>
      </pc:sldChg>
      <pc:sldChg chg="addSp delSp modSp mod">
        <pc:chgData name="Mayan Briller" userId="fadfc235-5092-4476-b94c-6f16f0276611" providerId="ADAL" clId="{CC7E780F-4BD6-4E75-A8D0-3970DF477A43}" dt="2021-06-24T15:05:07.502" v="329" actId="9405"/>
        <pc:sldMkLst>
          <pc:docMk/>
          <pc:sldMk cId="1770222804" sldId="275"/>
        </pc:sldMkLst>
        <pc:grpChg chg="del mod">
          <ac:chgData name="Mayan Briller" userId="fadfc235-5092-4476-b94c-6f16f0276611" providerId="ADAL" clId="{CC7E780F-4BD6-4E75-A8D0-3970DF477A43}" dt="2021-06-24T15:04:10.347" v="315"/>
          <ac:grpSpMkLst>
            <pc:docMk/>
            <pc:sldMk cId="1770222804" sldId="275"/>
            <ac:grpSpMk id="12" creationId="{6DF0DEBC-143F-46A2-9D2F-29AB41E3466D}"/>
          </ac:grpSpMkLst>
        </pc:grpChg>
        <pc:grpChg chg="mod">
          <ac:chgData name="Mayan Briller" userId="fadfc235-5092-4476-b94c-6f16f0276611" providerId="ADAL" clId="{CC7E780F-4BD6-4E75-A8D0-3970DF477A43}" dt="2021-06-24T15:04:10.347" v="315"/>
          <ac:grpSpMkLst>
            <pc:docMk/>
            <pc:sldMk cId="1770222804" sldId="275"/>
            <ac:grpSpMk id="17" creationId="{6D74568B-4AE5-4ABE-91D3-A5458F61C3D2}"/>
          </ac:grpSpMkLst>
        </pc:grpChg>
        <pc:grpChg chg="del mod">
          <ac:chgData name="Mayan Briller" userId="fadfc235-5092-4476-b94c-6f16f0276611" providerId="ADAL" clId="{CC7E780F-4BD6-4E75-A8D0-3970DF477A43}" dt="2021-06-24T15:04:58.569" v="326"/>
          <ac:grpSpMkLst>
            <pc:docMk/>
            <pc:sldMk cId="1770222804" sldId="275"/>
            <ac:grpSpMk id="24" creationId="{5182FC6F-48EB-46C4-B4C6-5769618C6717}"/>
          </ac:grpSpMkLst>
        </pc:grpChg>
        <pc:grpChg chg="del mod">
          <ac:chgData name="Mayan Briller" userId="fadfc235-5092-4476-b94c-6f16f0276611" providerId="ADAL" clId="{CC7E780F-4BD6-4E75-A8D0-3970DF477A43}" dt="2021-06-24T15:05:00.459" v="328"/>
          <ac:grpSpMkLst>
            <pc:docMk/>
            <pc:sldMk cId="1770222804" sldId="275"/>
            <ac:grpSpMk id="28" creationId="{74566119-CA5C-4AC9-9125-E453AC8AB3DD}"/>
          </ac:grpSpMkLst>
        </pc:grpChg>
        <pc:grpChg chg="mod">
          <ac:chgData name="Mayan Briller" userId="fadfc235-5092-4476-b94c-6f16f0276611" providerId="ADAL" clId="{CC7E780F-4BD6-4E75-A8D0-3970DF477A43}" dt="2021-06-24T15:05:00.459" v="328"/>
          <ac:grpSpMkLst>
            <pc:docMk/>
            <pc:sldMk cId="1770222804" sldId="275"/>
            <ac:grpSpMk id="30" creationId="{32E1C049-B375-46BD-A52B-AC65A00D331C}"/>
          </ac:grpSpMkLst>
        </pc:grpChg>
        <pc:inkChg chg="add">
          <ac:chgData name="Mayan Briller" userId="fadfc235-5092-4476-b94c-6f16f0276611" providerId="ADAL" clId="{CC7E780F-4BD6-4E75-A8D0-3970DF477A43}" dt="2021-06-24T15:03:46.615" v="306" actId="9405"/>
          <ac:inkMkLst>
            <pc:docMk/>
            <pc:sldMk cId="1770222804" sldId="275"/>
            <ac:inkMk id="4" creationId="{CD5BC29E-2F7C-4E25-9AE4-0127423FC832}"/>
          </ac:inkMkLst>
        </pc:inkChg>
        <pc:inkChg chg="add mod">
          <ac:chgData name="Mayan Briller" userId="fadfc235-5092-4476-b94c-6f16f0276611" providerId="ADAL" clId="{CC7E780F-4BD6-4E75-A8D0-3970DF477A43}" dt="2021-06-24T15:04:10.347" v="315"/>
          <ac:inkMkLst>
            <pc:docMk/>
            <pc:sldMk cId="1770222804" sldId="275"/>
            <ac:inkMk id="6" creationId="{B4EAF002-F63A-4DF8-B6E7-AC07C9BCF661}"/>
          </ac:inkMkLst>
        </pc:inkChg>
        <pc:inkChg chg="add mod">
          <ac:chgData name="Mayan Briller" userId="fadfc235-5092-4476-b94c-6f16f0276611" providerId="ADAL" clId="{CC7E780F-4BD6-4E75-A8D0-3970DF477A43}" dt="2021-06-24T15:04:10.347" v="315"/>
          <ac:inkMkLst>
            <pc:docMk/>
            <pc:sldMk cId="1770222804" sldId="275"/>
            <ac:inkMk id="7" creationId="{B3CF7DB7-8576-4034-AED1-8C2331B847D4}"/>
          </ac:inkMkLst>
        </pc:inkChg>
        <pc:inkChg chg="add mod">
          <ac:chgData name="Mayan Briller" userId="fadfc235-5092-4476-b94c-6f16f0276611" providerId="ADAL" clId="{CC7E780F-4BD6-4E75-A8D0-3970DF477A43}" dt="2021-06-24T15:04:10.347" v="315"/>
          <ac:inkMkLst>
            <pc:docMk/>
            <pc:sldMk cId="1770222804" sldId="275"/>
            <ac:inkMk id="8" creationId="{C8D05E78-5C55-4B23-8954-38DD63044FAD}"/>
          </ac:inkMkLst>
        </pc:inkChg>
        <pc:inkChg chg="add mod">
          <ac:chgData name="Mayan Briller" userId="fadfc235-5092-4476-b94c-6f16f0276611" providerId="ADAL" clId="{CC7E780F-4BD6-4E75-A8D0-3970DF477A43}" dt="2021-06-24T15:04:10.347" v="315"/>
          <ac:inkMkLst>
            <pc:docMk/>
            <pc:sldMk cId="1770222804" sldId="275"/>
            <ac:inkMk id="13" creationId="{DF189C19-A68B-41F4-ACCF-A6FE5D7F1ED1}"/>
          </ac:inkMkLst>
        </pc:inkChg>
        <pc:inkChg chg="add mod">
          <ac:chgData name="Mayan Briller" userId="fadfc235-5092-4476-b94c-6f16f0276611" providerId="ADAL" clId="{CC7E780F-4BD6-4E75-A8D0-3970DF477A43}" dt="2021-06-24T15:04:10.347" v="315"/>
          <ac:inkMkLst>
            <pc:docMk/>
            <pc:sldMk cId="1770222804" sldId="275"/>
            <ac:inkMk id="14" creationId="{276065D1-0E90-44DD-A1EF-C7D0E7ED156C}"/>
          </ac:inkMkLst>
        </pc:inkChg>
        <pc:inkChg chg="add mod">
          <ac:chgData name="Mayan Briller" userId="fadfc235-5092-4476-b94c-6f16f0276611" providerId="ADAL" clId="{CC7E780F-4BD6-4E75-A8D0-3970DF477A43}" dt="2021-06-24T15:04:10.347" v="315"/>
          <ac:inkMkLst>
            <pc:docMk/>
            <pc:sldMk cId="1770222804" sldId="275"/>
            <ac:inkMk id="15" creationId="{F42E8794-6B5D-4107-A5CB-986D1C98AC17}"/>
          </ac:inkMkLst>
        </pc:inkChg>
        <pc:inkChg chg="add mod">
          <ac:chgData name="Mayan Briller" userId="fadfc235-5092-4476-b94c-6f16f0276611" providerId="ADAL" clId="{CC7E780F-4BD6-4E75-A8D0-3970DF477A43}" dt="2021-06-24T15:04:10.347" v="315"/>
          <ac:inkMkLst>
            <pc:docMk/>
            <pc:sldMk cId="1770222804" sldId="275"/>
            <ac:inkMk id="16" creationId="{43DA91C1-36F9-4AC9-8DEB-C8A0AC7FD243}"/>
          </ac:inkMkLst>
        </pc:inkChg>
        <pc:inkChg chg="add">
          <ac:chgData name="Mayan Briller" userId="fadfc235-5092-4476-b94c-6f16f0276611" providerId="ADAL" clId="{CC7E780F-4BD6-4E75-A8D0-3970DF477A43}" dt="2021-06-24T15:04:14.406" v="316" actId="9405"/>
          <ac:inkMkLst>
            <pc:docMk/>
            <pc:sldMk cId="1770222804" sldId="275"/>
            <ac:inkMk id="18" creationId="{E66DAD74-C9E7-474F-9097-E96DB97A20C7}"/>
          </ac:inkMkLst>
        </pc:inkChg>
        <pc:inkChg chg="add mod">
          <ac:chgData name="Mayan Briller" userId="fadfc235-5092-4476-b94c-6f16f0276611" providerId="ADAL" clId="{CC7E780F-4BD6-4E75-A8D0-3970DF477A43}" dt="2021-06-24T15:05:00.459" v="328"/>
          <ac:inkMkLst>
            <pc:docMk/>
            <pc:sldMk cId="1770222804" sldId="275"/>
            <ac:inkMk id="19" creationId="{C08DAADB-3EDB-49B6-808E-37EF282C37A7}"/>
          </ac:inkMkLst>
        </pc:inkChg>
        <pc:inkChg chg="add mod">
          <ac:chgData name="Mayan Briller" userId="fadfc235-5092-4476-b94c-6f16f0276611" providerId="ADAL" clId="{CC7E780F-4BD6-4E75-A8D0-3970DF477A43}" dt="2021-06-24T15:05:00.459" v="328"/>
          <ac:inkMkLst>
            <pc:docMk/>
            <pc:sldMk cId="1770222804" sldId="275"/>
            <ac:inkMk id="20" creationId="{EBF90F06-8BB7-4681-A826-51A2241932E9}"/>
          </ac:inkMkLst>
        </pc:inkChg>
        <pc:inkChg chg="add mod">
          <ac:chgData name="Mayan Briller" userId="fadfc235-5092-4476-b94c-6f16f0276611" providerId="ADAL" clId="{CC7E780F-4BD6-4E75-A8D0-3970DF477A43}" dt="2021-06-24T15:05:00.459" v="328"/>
          <ac:inkMkLst>
            <pc:docMk/>
            <pc:sldMk cId="1770222804" sldId="275"/>
            <ac:inkMk id="21" creationId="{50B7D6F7-9C44-4348-A6BA-9BD2EACBEC9F}"/>
          </ac:inkMkLst>
        </pc:inkChg>
        <pc:inkChg chg="add mod">
          <ac:chgData name="Mayan Briller" userId="fadfc235-5092-4476-b94c-6f16f0276611" providerId="ADAL" clId="{CC7E780F-4BD6-4E75-A8D0-3970DF477A43}" dt="2021-06-24T15:05:00.459" v="328"/>
          <ac:inkMkLst>
            <pc:docMk/>
            <pc:sldMk cId="1770222804" sldId="275"/>
            <ac:inkMk id="22" creationId="{358D8E6B-76DA-42CD-A4BF-DA1016DB9C8D}"/>
          </ac:inkMkLst>
        </pc:inkChg>
        <pc:inkChg chg="add mod">
          <ac:chgData name="Mayan Briller" userId="fadfc235-5092-4476-b94c-6f16f0276611" providerId="ADAL" clId="{CC7E780F-4BD6-4E75-A8D0-3970DF477A43}" dt="2021-06-24T15:05:00.459" v="328"/>
          <ac:inkMkLst>
            <pc:docMk/>
            <pc:sldMk cId="1770222804" sldId="275"/>
            <ac:inkMk id="23" creationId="{485032B1-5117-4818-8A0C-087E4B64C19B}"/>
          </ac:inkMkLst>
        </pc:inkChg>
        <pc:inkChg chg="add mod">
          <ac:chgData name="Mayan Briller" userId="fadfc235-5092-4476-b94c-6f16f0276611" providerId="ADAL" clId="{CC7E780F-4BD6-4E75-A8D0-3970DF477A43}" dt="2021-06-24T15:05:00.459" v="328"/>
          <ac:inkMkLst>
            <pc:docMk/>
            <pc:sldMk cId="1770222804" sldId="275"/>
            <ac:inkMk id="25" creationId="{EEDE2DF6-8601-4DC8-8FDB-96D1A40132E0}"/>
          </ac:inkMkLst>
        </pc:inkChg>
        <pc:inkChg chg="add mod">
          <ac:chgData name="Mayan Briller" userId="fadfc235-5092-4476-b94c-6f16f0276611" providerId="ADAL" clId="{CC7E780F-4BD6-4E75-A8D0-3970DF477A43}" dt="2021-06-24T15:05:00.459" v="328"/>
          <ac:inkMkLst>
            <pc:docMk/>
            <pc:sldMk cId="1770222804" sldId="275"/>
            <ac:inkMk id="26" creationId="{F9EFD4C4-3392-4A68-B07A-144CAA3B586D}"/>
          </ac:inkMkLst>
        </pc:inkChg>
        <pc:inkChg chg="add mod">
          <ac:chgData name="Mayan Briller" userId="fadfc235-5092-4476-b94c-6f16f0276611" providerId="ADAL" clId="{CC7E780F-4BD6-4E75-A8D0-3970DF477A43}" dt="2021-06-24T15:05:00.459" v="328"/>
          <ac:inkMkLst>
            <pc:docMk/>
            <pc:sldMk cId="1770222804" sldId="275"/>
            <ac:inkMk id="27" creationId="{123F4710-9C50-48EF-81D0-211F70AE246A}"/>
          </ac:inkMkLst>
        </pc:inkChg>
        <pc:inkChg chg="add mod">
          <ac:chgData name="Mayan Briller" userId="fadfc235-5092-4476-b94c-6f16f0276611" providerId="ADAL" clId="{CC7E780F-4BD6-4E75-A8D0-3970DF477A43}" dt="2021-06-24T15:05:00.459" v="328"/>
          <ac:inkMkLst>
            <pc:docMk/>
            <pc:sldMk cId="1770222804" sldId="275"/>
            <ac:inkMk id="29" creationId="{7902C8D3-8A50-44B4-AB40-1F2AE3511B58}"/>
          </ac:inkMkLst>
        </pc:inkChg>
        <pc:inkChg chg="add">
          <ac:chgData name="Mayan Briller" userId="fadfc235-5092-4476-b94c-6f16f0276611" providerId="ADAL" clId="{CC7E780F-4BD6-4E75-A8D0-3970DF477A43}" dt="2021-06-24T15:05:07.502" v="329" actId="9405"/>
          <ac:inkMkLst>
            <pc:docMk/>
            <pc:sldMk cId="1770222804" sldId="275"/>
            <ac:inkMk id="31" creationId="{C4C82D14-C62D-4651-8402-BB1E8806E57D}"/>
          </ac:inkMkLst>
        </pc:inkChg>
      </pc:sldChg>
      <pc:sldChg chg="addSp delSp modSp mod">
        <pc:chgData name="Mayan Briller" userId="fadfc235-5092-4476-b94c-6f16f0276611" providerId="ADAL" clId="{CC7E780F-4BD6-4E75-A8D0-3970DF477A43}" dt="2021-06-24T15:06:01.049" v="340"/>
        <pc:sldMkLst>
          <pc:docMk/>
          <pc:sldMk cId="3935253683" sldId="276"/>
        </pc:sldMkLst>
        <pc:spChg chg="del">
          <ac:chgData name="Mayan Briller" userId="fadfc235-5092-4476-b94c-6f16f0276611" providerId="ADAL" clId="{CC7E780F-4BD6-4E75-A8D0-3970DF477A43}" dt="2021-06-24T05:07:37.460" v="6" actId="478"/>
          <ac:spMkLst>
            <pc:docMk/>
            <pc:sldMk cId="3935253683" sldId="276"/>
            <ac:spMk id="4" creationId="{33E1C743-F7C0-49B7-8559-A14167FEDA4D}"/>
          </ac:spMkLst>
        </pc:spChg>
        <pc:grpChg chg="del mod">
          <ac:chgData name="Mayan Briller" userId="fadfc235-5092-4476-b94c-6f16f0276611" providerId="ADAL" clId="{CC7E780F-4BD6-4E75-A8D0-3970DF477A43}" dt="2021-06-24T15:05:50.698" v="337"/>
          <ac:grpSpMkLst>
            <pc:docMk/>
            <pc:sldMk cId="3935253683" sldId="276"/>
            <ac:grpSpMk id="11" creationId="{13490D33-4749-4198-BC4B-B97F29010D20}"/>
          </ac:grpSpMkLst>
        </pc:grpChg>
        <pc:grpChg chg="del mod">
          <ac:chgData name="Mayan Briller" userId="fadfc235-5092-4476-b94c-6f16f0276611" providerId="ADAL" clId="{CC7E780F-4BD6-4E75-A8D0-3970DF477A43}" dt="2021-06-24T15:06:01.049" v="340"/>
          <ac:grpSpMkLst>
            <pc:docMk/>
            <pc:sldMk cId="3935253683" sldId="276"/>
            <ac:grpSpMk id="14" creationId="{BBBA1F25-F082-4F7F-BC2E-ABDD737CB279}"/>
          </ac:grpSpMkLst>
        </pc:grpChg>
        <pc:grpChg chg="mod">
          <ac:chgData name="Mayan Briller" userId="fadfc235-5092-4476-b94c-6f16f0276611" providerId="ADAL" clId="{CC7E780F-4BD6-4E75-A8D0-3970DF477A43}" dt="2021-06-24T15:06:01.049" v="340"/>
          <ac:grpSpMkLst>
            <pc:docMk/>
            <pc:sldMk cId="3935253683" sldId="276"/>
            <ac:grpSpMk id="17" creationId="{C875A56B-8E47-4A53-ABDF-DDB90D79EAB0}"/>
          </ac:grpSpMkLst>
        </pc:grpChg>
        <pc:inkChg chg="add mod">
          <ac:chgData name="Mayan Briller" userId="fadfc235-5092-4476-b94c-6f16f0276611" providerId="ADAL" clId="{CC7E780F-4BD6-4E75-A8D0-3970DF477A43}" dt="2021-06-24T15:06:01.049" v="340"/>
          <ac:inkMkLst>
            <pc:docMk/>
            <pc:sldMk cId="3935253683" sldId="276"/>
            <ac:inkMk id="6" creationId="{9350A095-1F22-4616-8F51-9A91E2B8AE75}"/>
          </ac:inkMkLst>
        </pc:inkChg>
        <pc:inkChg chg="add mod">
          <ac:chgData name="Mayan Briller" userId="fadfc235-5092-4476-b94c-6f16f0276611" providerId="ADAL" clId="{CC7E780F-4BD6-4E75-A8D0-3970DF477A43}" dt="2021-06-24T15:06:01.049" v="340"/>
          <ac:inkMkLst>
            <pc:docMk/>
            <pc:sldMk cId="3935253683" sldId="276"/>
            <ac:inkMk id="7" creationId="{08B162CF-CDED-40F3-8E7F-FF4679B4BA5F}"/>
          </ac:inkMkLst>
        </pc:inkChg>
        <pc:inkChg chg="add mod">
          <ac:chgData name="Mayan Briller" userId="fadfc235-5092-4476-b94c-6f16f0276611" providerId="ADAL" clId="{CC7E780F-4BD6-4E75-A8D0-3970DF477A43}" dt="2021-06-24T15:06:01.049" v="340"/>
          <ac:inkMkLst>
            <pc:docMk/>
            <pc:sldMk cId="3935253683" sldId="276"/>
            <ac:inkMk id="9" creationId="{138FC5B8-14D6-4270-A448-DCE4F9F5172A}"/>
          </ac:inkMkLst>
        </pc:inkChg>
        <pc:inkChg chg="add mod">
          <ac:chgData name="Mayan Briller" userId="fadfc235-5092-4476-b94c-6f16f0276611" providerId="ADAL" clId="{CC7E780F-4BD6-4E75-A8D0-3970DF477A43}" dt="2021-06-24T15:06:01.049" v="340"/>
          <ac:inkMkLst>
            <pc:docMk/>
            <pc:sldMk cId="3935253683" sldId="276"/>
            <ac:inkMk id="10" creationId="{3D7B6160-F794-4BA7-9F68-5B744A40847E}"/>
          </ac:inkMkLst>
        </pc:inkChg>
        <pc:inkChg chg="add mod">
          <ac:chgData name="Mayan Briller" userId="fadfc235-5092-4476-b94c-6f16f0276611" providerId="ADAL" clId="{CC7E780F-4BD6-4E75-A8D0-3970DF477A43}" dt="2021-06-24T15:06:01.049" v="340"/>
          <ac:inkMkLst>
            <pc:docMk/>
            <pc:sldMk cId="3935253683" sldId="276"/>
            <ac:inkMk id="12" creationId="{CDFCC640-E5AD-456F-8C88-57C2333D9456}"/>
          </ac:inkMkLst>
        </pc:inkChg>
        <pc:inkChg chg="add mod">
          <ac:chgData name="Mayan Briller" userId="fadfc235-5092-4476-b94c-6f16f0276611" providerId="ADAL" clId="{CC7E780F-4BD6-4E75-A8D0-3970DF477A43}" dt="2021-06-24T15:06:01.049" v="340"/>
          <ac:inkMkLst>
            <pc:docMk/>
            <pc:sldMk cId="3935253683" sldId="276"/>
            <ac:inkMk id="13" creationId="{9D2C9ED8-A5BE-4A20-AAD2-0BF6A6B9F70D}"/>
          </ac:inkMkLst>
        </pc:inkChg>
        <pc:inkChg chg="add mod">
          <ac:chgData name="Mayan Briller" userId="fadfc235-5092-4476-b94c-6f16f0276611" providerId="ADAL" clId="{CC7E780F-4BD6-4E75-A8D0-3970DF477A43}" dt="2021-06-24T15:06:01.049" v="340"/>
          <ac:inkMkLst>
            <pc:docMk/>
            <pc:sldMk cId="3935253683" sldId="276"/>
            <ac:inkMk id="15" creationId="{4FEB3BA6-ECE5-494B-9CE8-7846F971E3FF}"/>
          </ac:inkMkLst>
        </pc:inkChg>
        <pc:inkChg chg="add mod">
          <ac:chgData name="Mayan Briller" userId="fadfc235-5092-4476-b94c-6f16f0276611" providerId="ADAL" clId="{CC7E780F-4BD6-4E75-A8D0-3970DF477A43}" dt="2021-06-24T15:06:01.049" v="340"/>
          <ac:inkMkLst>
            <pc:docMk/>
            <pc:sldMk cId="3935253683" sldId="276"/>
            <ac:inkMk id="16" creationId="{93D12612-C147-4ECA-9596-4BFDDEAAD313}"/>
          </ac:inkMkLst>
        </pc:inkChg>
      </pc:sldChg>
      <pc:sldChg chg="addSp delSp modSp mod">
        <pc:chgData name="Mayan Briller" userId="fadfc235-5092-4476-b94c-6f16f0276611" providerId="ADAL" clId="{CC7E780F-4BD6-4E75-A8D0-3970DF477A43}" dt="2021-06-24T15:09:21.537" v="380" actId="9405"/>
        <pc:sldMkLst>
          <pc:docMk/>
          <pc:sldMk cId="2187334354" sldId="277"/>
        </pc:sldMkLst>
        <pc:spChg chg="mod">
          <ac:chgData name="Mayan Briller" userId="fadfc235-5092-4476-b94c-6f16f0276611" providerId="ADAL" clId="{CC7E780F-4BD6-4E75-A8D0-3970DF477A43}" dt="2021-06-24T12:05:27.426" v="136" actId="14100"/>
          <ac:spMkLst>
            <pc:docMk/>
            <pc:sldMk cId="2187334354" sldId="277"/>
            <ac:spMk id="10" creationId="{2DB080F9-5E4A-41A1-9294-6904453C7C2B}"/>
          </ac:spMkLst>
        </pc:spChg>
        <pc:grpChg chg="del mod">
          <ac:chgData name="Mayan Briller" userId="fadfc235-5092-4476-b94c-6f16f0276611" providerId="ADAL" clId="{CC7E780F-4BD6-4E75-A8D0-3970DF477A43}" dt="2021-06-24T15:07:49.968" v="368" actId="478"/>
          <ac:grpSpMkLst>
            <pc:docMk/>
            <pc:sldMk cId="2187334354" sldId="277"/>
            <ac:grpSpMk id="22" creationId="{81769FC7-79AA-401B-96AD-232F1A47FB9B}"/>
          </ac:grpSpMkLst>
        </pc:grpChg>
        <pc:grpChg chg="del mod">
          <ac:chgData name="Mayan Briller" userId="fadfc235-5092-4476-b94c-6f16f0276611" providerId="ADAL" clId="{CC7E780F-4BD6-4E75-A8D0-3970DF477A43}" dt="2021-06-24T15:07:50.818" v="369" actId="478"/>
          <ac:grpSpMkLst>
            <pc:docMk/>
            <pc:sldMk cId="2187334354" sldId="277"/>
            <ac:grpSpMk id="28" creationId="{D15EEDEC-BAF8-4900-BB41-BA3DEADAB033}"/>
          </ac:grpSpMkLst>
        </pc:grpChg>
        <pc:grpChg chg="mod">
          <ac:chgData name="Mayan Briller" userId="fadfc235-5092-4476-b94c-6f16f0276611" providerId="ADAL" clId="{CC7E780F-4BD6-4E75-A8D0-3970DF477A43}" dt="2021-06-24T15:08:49.407" v="372"/>
          <ac:grpSpMkLst>
            <pc:docMk/>
            <pc:sldMk cId="2187334354" sldId="277"/>
            <ac:grpSpMk id="33" creationId="{566CC025-B2E6-4C27-B808-A9330EC73F2B}"/>
          </ac:grpSpMkLst>
        </pc:grpChg>
        <pc:grpChg chg="del mod">
          <ac:chgData name="Mayan Briller" userId="fadfc235-5092-4476-b94c-6f16f0276611" providerId="ADAL" clId="{CC7E780F-4BD6-4E75-A8D0-3970DF477A43}" dt="2021-06-24T15:09:00.281" v="378"/>
          <ac:grpSpMkLst>
            <pc:docMk/>
            <pc:sldMk cId="2187334354" sldId="277"/>
            <ac:grpSpMk id="37" creationId="{EF82D240-78EB-4205-B6DD-26EA51598982}"/>
          </ac:grpSpMkLst>
        </pc:grpChg>
        <pc:grpChg chg="mod">
          <ac:chgData name="Mayan Briller" userId="fadfc235-5092-4476-b94c-6f16f0276611" providerId="ADAL" clId="{CC7E780F-4BD6-4E75-A8D0-3970DF477A43}" dt="2021-06-24T15:09:00.281" v="378"/>
          <ac:grpSpMkLst>
            <pc:docMk/>
            <pc:sldMk cId="2187334354" sldId="277"/>
            <ac:grpSpMk id="39" creationId="{ECD54B60-F840-4F26-8C8D-B0A11D17CF47}"/>
          </ac:grpSpMkLst>
        </pc:grpChg>
        <pc:picChg chg="mod">
          <ac:chgData name="Mayan Briller" userId="fadfc235-5092-4476-b94c-6f16f0276611" providerId="ADAL" clId="{CC7E780F-4BD6-4E75-A8D0-3970DF477A43}" dt="2021-06-24T15:07:48.376" v="367" actId="1076"/>
          <ac:picMkLst>
            <pc:docMk/>
            <pc:sldMk cId="2187334354" sldId="277"/>
            <ac:picMk id="1025" creationId="{811012F3-8374-49BD-8372-4FE4C3D80B52}"/>
          </ac:picMkLst>
        </pc:picChg>
        <pc:inkChg chg="add mod">
          <ac:chgData name="Mayan Briller" userId="fadfc235-5092-4476-b94c-6f16f0276611" providerId="ADAL" clId="{CC7E780F-4BD6-4E75-A8D0-3970DF477A43}" dt="2021-06-24T15:07:04.195" v="357"/>
          <ac:inkMkLst>
            <pc:docMk/>
            <pc:sldMk cId="2187334354" sldId="277"/>
            <ac:inkMk id="3" creationId="{0804B747-E0BA-462A-A10B-09551FDC250B}"/>
          </ac:inkMkLst>
        </pc:inkChg>
        <pc:inkChg chg="add mod">
          <ac:chgData name="Mayan Briller" userId="fadfc235-5092-4476-b94c-6f16f0276611" providerId="ADAL" clId="{CC7E780F-4BD6-4E75-A8D0-3970DF477A43}" dt="2021-06-24T15:07:04.195" v="357"/>
          <ac:inkMkLst>
            <pc:docMk/>
            <pc:sldMk cId="2187334354" sldId="277"/>
            <ac:inkMk id="4" creationId="{B14A4DB4-66C6-4E74-8846-485E97121945}"/>
          </ac:inkMkLst>
        </pc:inkChg>
        <pc:inkChg chg="add mod">
          <ac:chgData name="Mayan Briller" userId="fadfc235-5092-4476-b94c-6f16f0276611" providerId="ADAL" clId="{CC7E780F-4BD6-4E75-A8D0-3970DF477A43}" dt="2021-06-24T15:07:04.195" v="357"/>
          <ac:inkMkLst>
            <pc:docMk/>
            <pc:sldMk cId="2187334354" sldId="277"/>
            <ac:inkMk id="6" creationId="{ED154030-E87D-4AFB-9D89-F7D4B4F33057}"/>
          </ac:inkMkLst>
        </pc:inkChg>
        <pc:inkChg chg="add mod">
          <ac:chgData name="Mayan Briller" userId="fadfc235-5092-4476-b94c-6f16f0276611" providerId="ADAL" clId="{CC7E780F-4BD6-4E75-A8D0-3970DF477A43}" dt="2021-06-24T15:07:04.195" v="357"/>
          <ac:inkMkLst>
            <pc:docMk/>
            <pc:sldMk cId="2187334354" sldId="277"/>
            <ac:inkMk id="8" creationId="{B3A94295-F363-463E-8BAB-E61524F239CA}"/>
          </ac:inkMkLst>
        </pc:inkChg>
        <pc:inkChg chg="add mod">
          <ac:chgData name="Mayan Briller" userId="fadfc235-5092-4476-b94c-6f16f0276611" providerId="ADAL" clId="{CC7E780F-4BD6-4E75-A8D0-3970DF477A43}" dt="2021-06-24T15:07:04.195" v="357"/>
          <ac:inkMkLst>
            <pc:docMk/>
            <pc:sldMk cId="2187334354" sldId="277"/>
            <ac:inkMk id="9" creationId="{718BCB51-B0E6-490C-9717-57290F27A856}"/>
          </ac:inkMkLst>
        </pc:inkChg>
        <pc:inkChg chg="add mod">
          <ac:chgData name="Mayan Briller" userId="fadfc235-5092-4476-b94c-6f16f0276611" providerId="ADAL" clId="{CC7E780F-4BD6-4E75-A8D0-3970DF477A43}" dt="2021-06-24T15:07:04.195" v="357"/>
          <ac:inkMkLst>
            <pc:docMk/>
            <pc:sldMk cId="2187334354" sldId="277"/>
            <ac:inkMk id="11" creationId="{C1FCF856-4E33-413D-A2D2-21E1196F9389}"/>
          </ac:inkMkLst>
        </pc:inkChg>
        <pc:inkChg chg="add mod">
          <ac:chgData name="Mayan Briller" userId="fadfc235-5092-4476-b94c-6f16f0276611" providerId="ADAL" clId="{CC7E780F-4BD6-4E75-A8D0-3970DF477A43}" dt="2021-06-24T15:07:04.195" v="357"/>
          <ac:inkMkLst>
            <pc:docMk/>
            <pc:sldMk cId="2187334354" sldId="277"/>
            <ac:inkMk id="12" creationId="{C55D3AA0-57AB-4571-B76A-C063DEB82FAA}"/>
          </ac:inkMkLst>
        </pc:inkChg>
        <pc:inkChg chg="add mod">
          <ac:chgData name="Mayan Briller" userId="fadfc235-5092-4476-b94c-6f16f0276611" providerId="ADAL" clId="{CC7E780F-4BD6-4E75-A8D0-3970DF477A43}" dt="2021-06-24T15:07:04.195" v="357"/>
          <ac:inkMkLst>
            <pc:docMk/>
            <pc:sldMk cId="2187334354" sldId="277"/>
            <ac:inkMk id="13" creationId="{814EB964-2A6B-48A5-B8E6-F0298FD53F62}"/>
          </ac:inkMkLst>
        </pc:inkChg>
        <pc:inkChg chg="add mod">
          <ac:chgData name="Mayan Briller" userId="fadfc235-5092-4476-b94c-6f16f0276611" providerId="ADAL" clId="{CC7E780F-4BD6-4E75-A8D0-3970DF477A43}" dt="2021-06-24T15:07:04.195" v="357"/>
          <ac:inkMkLst>
            <pc:docMk/>
            <pc:sldMk cId="2187334354" sldId="277"/>
            <ac:inkMk id="14" creationId="{59DD6F15-F3B6-49BA-BE7C-2430A4A196E0}"/>
          </ac:inkMkLst>
        </pc:inkChg>
        <pc:inkChg chg="add mod">
          <ac:chgData name="Mayan Briller" userId="fadfc235-5092-4476-b94c-6f16f0276611" providerId="ADAL" clId="{CC7E780F-4BD6-4E75-A8D0-3970DF477A43}" dt="2021-06-24T15:07:04.195" v="357"/>
          <ac:inkMkLst>
            <pc:docMk/>
            <pc:sldMk cId="2187334354" sldId="277"/>
            <ac:inkMk id="15" creationId="{83B4DE0E-EE52-460D-8F28-41BD98AE5BA8}"/>
          </ac:inkMkLst>
        </pc:inkChg>
        <pc:inkChg chg="add mod">
          <ac:chgData name="Mayan Briller" userId="fadfc235-5092-4476-b94c-6f16f0276611" providerId="ADAL" clId="{CC7E780F-4BD6-4E75-A8D0-3970DF477A43}" dt="2021-06-24T15:07:04.195" v="357"/>
          <ac:inkMkLst>
            <pc:docMk/>
            <pc:sldMk cId="2187334354" sldId="277"/>
            <ac:inkMk id="16" creationId="{DC3D234B-7786-4300-AA7C-6C0BE7B864D4}"/>
          </ac:inkMkLst>
        </pc:inkChg>
        <pc:inkChg chg="add mod">
          <ac:chgData name="Mayan Briller" userId="fadfc235-5092-4476-b94c-6f16f0276611" providerId="ADAL" clId="{CC7E780F-4BD6-4E75-A8D0-3970DF477A43}" dt="2021-06-24T15:07:04.195" v="357"/>
          <ac:inkMkLst>
            <pc:docMk/>
            <pc:sldMk cId="2187334354" sldId="277"/>
            <ac:inkMk id="17" creationId="{F62D7F15-058B-46AE-B152-952DDDEB8850}"/>
          </ac:inkMkLst>
        </pc:inkChg>
        <pc:inkChg chg="add mod">
          <ac:chgData name="Mayan Briller" userId="fadfc235-5092-4476-b94c-6f16f0276611" providerId="ADAL" clId="{CC7E780F-4BD6-4E75-A8D0-3970DF477A43}" dt="2021-06-24T15:07:04.195" v="357"/>
          <ac:inkMkLst>
            <pc:docMk/>
            <pc:sldMk cId="2187334354" sldId="277"/>
            <ac:inkMk id="18" creationId="{62D0C16A-AEF1-486E-8385-431ED54B2200}"/>
          </ac:inkMkLst>
        </pc:inkChg>
        <pc:inkChg chg="add mod">
          <ac:chgData name="Mayan Briller" userId="fadfc235-5092-4476-b94c-6f16f0276611" providerId="ADAL" clId="{CC7E780F-4BD6-4E75-A8D0-3970DF477A43}" dt="2021-06-24T15:07:04.195" v="357"/>
          <ac:inkMkLst>
            <pc:docMk/>
            <pc:sldMk cId="2187334354" sldId="277"/>
            <ac:inkMk id="19" creationId="{B71D8D07-0FB3-4E73-9690-F6462D8F3EB7}"/>
          </ac:inkMkLst>
        </pc:inkChg>
        <pc:inkChg chg="add mod">
          <ac:chgData name="Mayan Briller" userId="fadfc235-5092-4476-b94c-6f16f0276611" providerId="ADAL" clId="{CC7E780F-4BD6-4E75-A8D0-3970DF477A43}" dt="2021-06-24T15:07:04.195" v="357"/>
          <ac:inkMkLst>
            <pc:docMk/>
            <pc:sldMk cId="2187334354" sldId="277"/>
            <ac:inkMk id="20" creationId="{C9CEFA19-E0C0-4042-BDC5-0C8AF482F494}"/>
          </ac:inkMkLst>
        </pc:inkChg>
        <pc:inkChg chg="add mod">
          <ac:chgData name="Mayan Briller" userId="fadfc235-5092-4476-b94c-6f16f0276611" providerId="ADAL" clId="{CC7E780F-4BD6-4E75-A8D0-3970DF477A43}" dt="2021-06-24T15:07:04.195" v="357"/>
          <ac:inkMkLst>
            <pc:docMk/>
            <pc:sldMk cId="2187334354" sldId="277"/>
            <ac:inkMk id="21" creationId="{5172B399-547B-45CE-A973-0ECAC8ED6586}"/>
          </ac:inkMkLst>
        </pc:inkChg>
        <pc:inkChg chg="add mod">
          <ac:chgData name="Mayan Briller" userId="fadfc235-5092-4476-b94c-6f16f0276611" providerId="ADAL" clId="{CC7E780F-4BD6-4E75-A8D0-3970DF477A43}" dt="2021-06-24T15:07:07.483" v="363"/>
          <ac:inkMkLst>
            <pc:docMk/>
            <pc:sldMk cId="2187334354" sldId="277"/>
            <ac:inkMk id="23" creationId="{35E6AED7-7FB9-447B-9932-C83028E29D27}"/>
          </ac:inkMkLst>
        </pc:inkChg>
        <pc:inkChg chg="add mod">
          <ac:chgData name="Mayan Briller" userId="fadfc235-5092-4476-b94c-6f16f0276611" providerId="ADAL" clId="{CC7E780F-4BD6-4E75-A8D0-3970DF477A43}" dt="2021-06-24T15:07:07.483" v="363"/>
          <ac:inkMkLst>
            <pc:docMk/>
            <pc:sldMk cId="2187334354" sldId="277"/>
            <ac:inkMk id="24" creationId="{7BE8981D-721C-4B51-AEC1-A2EEB1A0E93F}"/>
          </ac:inkMkLst>
        </pc:inkChg>
        <pc:inkChg chg="add mod">
          <ac:chgData name="Mayan Briller" userId="fadfc235-5092-4476-b94c-6f16f0276611" providerId="ADAL" clId="{CC7E780F-4BD6-4E75-A8D0-3970DF477A43}" dt="2021-06-24T15:07:07.483" v="363"/>
          <ac:inkMkLst>
            <pc:docMk/>
            <pc:sldMk cId="2187334354" sldId="277"/>
            <ac:inkMk id="25" creationId="{6F840B1A-AA23-4BCC-9000-B135F2D12F38}"/>
          </ac:inkMkLst>
        </pc:inkChg>
        <pc:inkChg chg="add mod">
          <ac:chgData name="Mayan Briller" userId="fadfc235-5092-4476-b94c-6f16f0276611" providerId="ADAL" clId="{CC7E780F-4BD6-4E75-A8D0-3970DF477A43}" dt="2021-06-24T15:07:07.483" v="363"/>
          <ac:inkMkLst>
            <pc:docMk/>
            <pc:sldMk cId="2187334354" sldId="277"/>
            <ac:inkMk id="26" creationId="{5FF3B7BE-4629-4D82-87B0-4FD2A9595281}"/>
          </ac:inkMkLst>
        </pc:inkChg>
        <pc:inkChg chg="add mod">
          <ac:chgData name="Mayan Briller" userId="fadfc235-5092-4476-b94c-6f16f0276611" providerId="ADAL" clId="{CC7E780F-4BD6-4E75-A8D0-3970DF477A43}" dt="2021-06-24T15:07:07.483" v="363"/>
          <ac:inkMkLst>
            <pc:docMk/>
            <pc:sldMk cId="2187334354" sldId="277"/>
            <ac:inkMk id="27" creationId="{AC4545FB-D49A-4898-B1B0-431D2E18188B}"/>
          </ac:inkMkLst>
        </pc:inkChg>
        <pc:inkChg chg="add del">
          <ac:chgData name="Mayan Briller" userId="fadfc235-5092-4476-b94c-6f16f0276611" providerId="ADAL" clId="{CC7E780F-4BD6-4E75-A8D0-3970DF477A43}" dt="2021-06-24T15:07:51.700" v="370" actId="478"/>
          <ac:inkMkLst>
            <pc:docMk/>
            <pc:sldMk cId="2187334354" sldId="277"/>
            <ac:inkMk id="29" creationId="{0680BBDE-223E-448D-9BB6-0337B92B29D3}"/>
          </ac:inkMkLst>
        </pc:inkChg>
        <pc:inkChg chg="add mod">
          <ac:chgData name="Mayan Briller" userId="fadfc235-5092-4476-b94c-6f16f0276611" providerId="ADAL" clId="{CC7E780F-4BD6-4E75-A8D0-3970DF477A43}" dt="2021-06-24T15:08:49.407" v="372"/>
          <ac:inkMkLst>
            <pc:docMk/>
            <pc:sldMk cId="2187334354" sldId="277"/>
            <ac:inkMk id="30" creationId="{9148E957-BB7E-41E4-82BF-8AB1EA267D35}"/>
          </ac:inkMkLst>
        </pc:inkChg>
        <pc:inkChg chg="add mod">
          <ac:chgData name="Mayan Briller" userId="fadfc235-5092-4476-b94c-6f16f0276611" providerId="ADAL" clId="{CC7E780F-4BD6-4E75-A8D0-3970DF477A43}" dt="2021-06-24T15:08:49.407" v="372"/>
          <ac:inkMkLst>
            <pc:docMk/>
            <pc:sldMk cId="2187334354" sldId="277"/>
            <ac:inkMk id="31" creationId="{08D9F4B4-6A33-4C28-BCCF-AC6315D12007}"/>
          </ac:inkMkLst>
        </pc:inkChg>
        <pc:inkChg chg="add mod">
          <ac:chgData name="Mayan Briller" userId="fadfc235-5092-4476-b94c-6f16f0276611" providerId="ADAL" clId="{CC7E780F-4BD6-4E75-A8D0-3970DF477A43}" dt="2021-06-24T15:08:49.407" v="372"/>
          <ac:inkMkLst>
            <pc:docMk/>
            <pc:sldMk cId="2187334354" sldId="277"/>
            <ac:inkMk id="32" creationId="{D619D84B-4EDA-4FBA-9631-D47FDBA60F28}"/>
          </ac:inkMkLst>
        </pc:inkChg>
        <pc:inkChg chg="add mod">
          <ac:chgData name="Mayan Briller" userId="fadfc235-5092-4476-b94c-6f16f0276611" providerId="ADAL" clId="{CC7E780F-4BD6-4E75-A8D0-3970DF477A43}" dt="2021-06-24T15:09:00.281" v="378"/>
          <ac:inkMkLst>
            <pc:docMk/>
            <pc:sldMk cId="2187334354" sldId="277"/>
            <ac:inkMk id="34" creationId="{3FE7CA0C-CF18-4725-A465-729AAB5EE73B}"/>
          </ac:inkMkLst>
        </pc:inkChg>
        <pc:inkChg chg="add mod">
          <ac:chgData name="Mayan Briller" userId="fadfc235-5092-4476-b94c-6f16f0276611" providerId="ADAL" clId="{CC7E780F-4BD6-4E75-A8D0-3970DF477A43}" dt="2021-06-24T15:09:00.281" v="378"/>
          <ac:inkMkLst>
            <pc:docMk/>
            <pc:sldMk cId="2187334354" sldId="277"/>
            <ac:inkMk id="35" creationId="{BAF2E3E4-49F2-4D59-97E1-1BE76F920DBE}"/>
          </ac:inkMkLst>
        </pc:inkChg>
        <pc:inkChg chg="add mod">
          <ac:chgData name="Mayan Briller" userId="fadfc235-5092-4476-b94c-6f16f0276611" providerId="ADAL" clId="{CC7E780F-4BD6-4E75-A8D0-3970DF477A43}" dt="2021-06-24T15:09:00.281" v="378"/>
          <ac:inkMkLst>
            <pc:docMk/>
            <pc:sldMk cId="2187334354" sldId="277"/>
            <ac:inkMk id="36" creationId="{2329D907-5E5C-4DD6-9844-5A958299E5C3}"/>
          </ac:inkMkLst>
        </pc:inkChg>
        <pc:inkChg chg="add mod">
          <ac:chgData name="Mayan Briller" userId="fadfc235-5092-4476-b94c-6f16f0276611" providerId="ADAL" clId="{CC7E780F-4BD6-4E75-A8D0-3970DF477A43}" dt="2021-06-24T15:09:00.281" v="378"/>
          <ac:inkMkLst>
            <pc:docMk/>
            <pc:sldMk cId="2187334354" sldId="277"/>
            <ac:inkMk id="38" creationId="{A03B5981-051C-47CA-BD9F-28FABC077E30}"/>
          </ac:inkMkLst>
        </pc:inkChg>
        <pc:inkChg chg="add del">
          <ac:chgData name="Mayan Briller" userId="fadfc235-5092-4476-b94c-6f16f0276611" providerId="ADAL" clId="{CC7E780F-4BD6-4E75-A8D0-3970DF477A43}" dt="2021-06-24T15:09:21.537" v="380" actId="9405"/>
          <ac:inkMkLst>
            <pc:docMk/>
            <pc:sldMk cId="2187334354" sldId="277"/>
            <ac:inkMk id="40" creationId="{364097C6-73B7-44F7-AF29-9378811E0F05}"/>
          </ac:inkMkLst>
        </pc:inkChg>
      </pc:sldChg>
      <pc:sldChg chg="addSp delSp modSp mod">
        <pc:chgData name="Mayan Briller" userId="fadfc235-5092-4476-b94c-6f16f0276611" providerId="ADAL" clId="{CC7E780F-4BD6-4E75-A8D0-3970DF477A43}" dt="2021-06-24T12:10:17.504" v="161" actId="1076"/>
        <pc:sldMkLst>
          <pc:docMk/>
          <pc:sldMk cId="479059589" sldId="278"/>
        </pc:sldMkLst>
        <pc:picChg chg="del">
          <ac:chgData name="Mayan Briller" userId="fadfc235-5092-4476-b94c-6f16f0276611" providerId="ADAL" clId="{CC7E780F-4BD6-4E75-A8D0-3970DF477A43}" dt="2021-06-24T12:09:16.398" v="137" actId="478"/>
          <ac:picMkLst>
            <pc:docMk/>
            <pc:sldMk cId="479059589" sldId="278"/>
            <ac:picMk id="7" creationId="{8097D04A-B2E3-43B5-8E20-40A8D21EA039}"/>
          </ac:picMkLst>
        </pc:picChg>
        <pc:picChg chg="del">
          <ac:chgData name="Mayan Briller" userId="fadfc235-5092-4476-b94c-6f16f0276611" providerId="ADAL" clId="{CC7E780F-4BD6-4E75-A8D0-3970DF477A43}" dt="2021-06-24T12:09:16.398" v="137" actId="478"/>
          <ac:picMkLst>
            <pc:docMk/>
            <pc:sldMk cId="479059589" sldId="278"/>
            <ac:picMk id="8" creationId="{0058C4D1-F4AF-4B78-9628-0BE5F0923804}"/>
          </ac:picMkLst>
        </pc:picChg>
        <pc:picChg chg="del">
          <ac:chgData name="Mayan Briller" userId="fadfc235-5092-4476-b94c-6f16f0276611" providerId="ADAL" clId="{CC7E780F-4BD6-4E75-A8D0-3970DF477A43}" dt="2021-06-24T12:09:16.398" v="137" actId="478"/>
          <ac:picMkLst>
            <pc:docMk/>
            <pc:sldMk cId="479059589" sldId="278"/>
            <ac:picMk id="9" creationId="{9A409740-D883-4D5D-80A7-66DFFC82757C}"/>
          </ac:picMkLst>
        </pc:picChg>
        <pc:picChg chg="del">
          <ac:chgData name="Mayan Briller" userId="fadfc235-5092-4476-b94c-6f16f0276611" providerId="ADAL" clId="{CC7E780F-4BD6-4E75-A8D0-3970DF477A43}" dt="2021-06-24T12:09:16.398" v="137" actId="478"/>
          <ac:picMkLst>
            <pc:docMk/>
            <pc:sldMk cId="479059589" sldId="278"/>
            <ac:picMk id="10" creationId="{5BD95DE2-DB10-48E2-A0CE-8D7A913A2B40}"/>
          </ac:picMkLst>
        </pc:picChg>
        <pc:picChg chg="add mod">
          <ac:chgData name="Mayan Briller" userId="fadfc235-5092-4476-b94c-6f16f0276611" providerId="ADAL" clId="{CC7E780F-4BD6-4E75-A8D0-3970DF477A43}" dt="2021-06-24T12:10:09.159" v="159" actId="1076"/>
          <ac:picMkLst>
            <pc:docMk/>
            <pc:sldMk cId="479059589" sldId="278"/>
            <ac:picMk id="11" creationId="{4550EBB0-8408-40BF-AD06-37F2A9372171}"/>
          </ac:picMkLst>
        </pc:picChg>
        <pc:picChg chg="add mod">
          <ac:chgData name="Mayan Briller" userId="fadfc235-5092-4476-b94c-6f16f0276611" providerId="ADAL" clId="{CC7E780F-4BD6-4E75-A8D0-3970DF477A43}" dt="2021-06-24T12:10:17.504" v="161" actId="1076"/>
          <ac:picMkLst>
            <pc:docMk/>
            <pc:sldMk cId="479059589" sldId="278"/>
            <ac:picMk id="12" creationId="{F3C6BE9F-0708-434E-BE71-F291E29F258E}"/>
          </ac:picMkLst>
        </pc:picChg>
      </pc:sldChg>
      <pc:sldChg chg="addSp delSp modSp mod">
        <pc:chgData name="Mayan Briller" userId="fadfc235-5092-4476-b94c-6f16f0276611" providerId="ADAL" clId="{CC7E780F-4BD6-4E75-A8D0-3970DF477A43}" dt="2021-06-24T15:35:23.175" v="390" actId="9405"/>
        <pc:sldMkLst>
          <pc:docMk/>
          <pc:sldMk cId="3601414464" sldId="279"/>
        </pc:sldMkLst>
        <pc:spChg chg="mod">
          <ac:chgData name="Mayan Briller" userId="fadfc235-5092-4476-b94c-6f16f0276611" providerId="ADAL" clId="{CC7E780F-4BD6-4E75-A8D0-3970DF477A43}" dt="2021-06-24T12:10:44.774" v="168" actId="14100"/>
          <ac:spMkLst>
            <pc:docMk/>
            <pc:sldMk cId="3601414464" sldId="279"/>
            <ac:spMk id="12" creationId="{131A2A85-525A-4BD7-A27A-A1C16C6C2074}"/>
          </ac:spMkLst>
        </pc:spChg>
        <pc:picChg chg="add mod">
          <ac:chgData name="Mayan Briller" userId="fadfc235-5092-4476-b94c-6f16f0276611" providerId="ADAL" clId="{CC7E780F-4BD6-4E75-A8D0-3970DF477A43}" dt="2021-06-24T12:10:54.248" v="170" actId="1076"/>
          <ac:picMkLst>
            <pc:docMk/>
            <pc:sldMk cId="3601414464" sldId="279"/>
            <ac:picMk id="3" creationId="{E208D5C8-EAB2-4449-AC13-DE7F054B7CC4}"/>
          </ac:picMkLst>
        </pc:picChg>
        <pc:picChg chg="del">
          <ac:chgData name="Mayan Briller" userId="fadfc235-5092-4476-b94c-6f16f0276611" providerId="ADAL" clId="{CC7E780F-4BD6-4E75-A8D0-3970DF477A43}" dt="2021-06-24T12:10:30.283" v="162" actId="478"/>
          <ac:picMkLst>
            <pc:docMk/>
            <pc:sldMk cId="3601414464" sldId="279"/>
            <ac:picMk id="15" creationId="{6B5674D7-86AD-428C-B5C7-F8AAF038B288}"/>
          </ac:picMkLst>
        </pc:picChg>
        <pc:inkChg chg="add">
          <ac:chgData name="Mayan Briller" userId="fadfc235-5092-4476-b94c-6f16f0276611" providerId="ADAL" clId="{CC7E780F-4BD6-4E75-A8D0-3970DF477A43}" dt="2021-06-24T15:17:39.037" v="381" actId="9405"/>
          <ac:inkMkLst>
            <pc:docMk/>
            <pc:sldMk cId="3601414464" sldId="279"/>
            <ac:inkMk id="4" creationId="{002E29B1-EFEE-480C-B0B8-D8F327569A17}"/>
          </ac:inkMkLst>
        </pc:inkChg>
        <pc:inkChg chg="add">
          <ac:chgData name="Mayan Briller" userId="fadfc235-5092-4476-b94c-6f16f0276611" providerId="ADAL" clId="{CC7E780F-4BD6-4E75-A8D0-3970DF477A43}" dt="2021-06-24T15:35:23.175" v="390" actId="9405"/>
          <ac:inkMkLst>
            <pc:docMk/>
            <pc:sldMk cId="3601414464" sldId="279"/>
            <ac:inkMk id="5" creationId="{4349073E-5DD6-477D-AA38-6FA635EC8BEF}"/>
          </ac:inkMkLst>
        </pc:inkChg>
      </pc:sldChg>
      <pc:sldChg chg="addSp delSp modSp mod">
        <pc:chgData name="Mayan Briller" userId="fadfc235-5092-4476-b94c-6f16f0276611" providerId="ADAL" clId="{CC7E780F-4BD6-4E75-A8D0-3970DF477A43}" dt="2021-06-24T15:20:22.053" v="388" actId="9405"/>
        <pc:sldMkLst>
          <pc:docMk/>
          <pc:sldMk cId="73960577" sldId="280"/>
        </pc:sldMkLst>
        <pc:spChg chg="mod">
          <ac:chgData name="Mayan Briller" userId="fadfc235-5092-4476-b94c-6f16f0276611" providerId="ADAL" clId="{CC7E780F-4BD6-4E75-A8D0-3970DF477A43}" dt="2021-06-24T12:15:29.452" v="193" actId="1076"/>
          <ac:spMkLst>
            <pc:docMk/>
            <pc:sldMk cId="73960577" sldId="280"/>
            <ac:spMk id="3" creationId="{3CF353B0-52E4-4B5D-A240-F48FC73147E6}"/>
          </ac:spMkLst>
        </pc:spChg>
        <pc:spChg chg="mod">
          <ac:chgData name="Mayan Briller" userId="fadfc235-5092-4476-b94c-6f16f0276611" providerId="ADAL" clId="{CC7E780F-4BD6-4E75-A8D0-3970DF477A43}" dt="2021-06-24T12:26:32.150" v="300" actId="20577"/>
          <ac:spMkLst>
            <pc:docMk/>
            <pc:sldMk cId="73960577" sldId="280"/>
            <ac:spMk id="7" creationId="{BBB6B9B0-2116-41B3-99EC-EC52666E2008}"/>
          </ac:spMkLst>
        </pc:spChg>
        <pc:spChg chg="mod">
          <ac:chgData name="Mayan Briller" userId="fadfc235-5092-4476-b94c-6f16f0276611" providerId="ADAL" clId="{CC7E780F-4BD6-4E75-A8D0-3970DF477A43}" dt="2021-06-24T12:15:29.452" v="193" actId="1076"/>
          <ac:spMkLst>
            <pc:docMk/>
            <pc:sldMk cId="73960577" sldId="280"/>
            <ac:spMk id="9" creationId="{ABDF79AD-466A-4672-8986-CAC71447A56F}"/>
          </ac:spMkLst>
        </pc:spChg>
        <pc:spChg chg="mod">
          <ac:chgData name="Mayan Briller" userId="fadfc235-5092-4476-b94c-6f16f0276611" providerId="ADAL" clId="{CC7E780F-4BD6-4E75-A8D0-3970DF477A43}" dt="2021-06-24T12:15:31.746" v="194" actId="14100"/>
          <ac:spMkLst>
            <pc:docMk/>
            <pc:sldMk cId="73960577" sldId="280"/>
            <ac:spMk id="12" creationId="{131A2A85-525A-4BD7-A27A-A1C16C6C2074}"/>
          </ac:spMkLst>
        </pc:spChg>
        <pc:picChg chg="add mod modCrop">
          <ac:chgData name="Mayan Briller" userId="fadfc235-5092-4476-b94c-6f16f0276611" providerId="ADAL" clId="{CC7E780F-4BD6-4E75-A8D0-3970DF477A43}" dt="2021-06-24T12:15:34.128" v="195" actId="1076"/>
          <ac:picMkLst>
            <pc:docMk/>
            <pc:sldMk cId="73960577" sldId="280"/>
            <ac:picMk id="8" creationId="{D6871420-CB72-45A8-846F-8FF3A2976446}"/>
          </ac:picMkLst>
        </pc:picChg>
        <pc:inkChg chg="add">
          <ac:chgData name="Mayan Briller" userId="fadfc235-5092-4476-b94c-6f16f0276611" providerId="ADAL" clId="{CC7E780F-4BD6-4E75-A8D0-3970DF477A43}" dt="2021-06-24T15:18:54.362" v="382" actId="9405"/>
          <ac:inkMkLst>
            <pc:docMk/>
            <pc:sldMk cId="73960577" sldId="280"/>
            <ac:inkMk id="4" creationId="{C5421312-2858-4246-B419-61C77D6450DB}"/>
          </ac:inkMkLst>
        </pc:inkChg>
        <pc:inkChg chg="add">
          <ac:chgData name="Mayan Briller" userId="fadfc235-5092-4476-b94c-6f16f0276611" providerId="ADAL" clId="{CC7E780F-4BD6-4E75-A8D0-3970DF477A43}" dt="2021-06-24T15:18:54.937" v="383" actId="9405"/>
          <ac:inkMkLst>
            <pc:docMk/>
            <pc:sldMk cId="73960577" sldId="280"/>
            <ac:inkMk id="5" creationId="{3263D4D9-E8A8-48AF-8543-F8611DB440BE}"/>
          </ac:inkMkLst>
        </pc:inkChg>
        <pc:inkChg chg="add">
          <ac:chgData name="Mayan Briller" userId="fadfc235-5092-4476-b94c-6f16f0276611" providerId="ADAL" clId="{CC7E780F-4BD6-4E75-A8D0-3970DF477A43}" dt="2021-06-24T15:18:58.819" v="384" actId="9405"/>
          <ac:inkMkLst>
            <pc:docMk/>
            <pc:sldMk cId="73960577" sldId="280"/>
            <ac:inkMk id="10" creationId="{06F73F73-D105-4295-B56C-80BE99AE1C1E}"/>
          </ac:inkMkLst>
        </pc:inkChg>
        <pc:inkChg chg="add">
          <ac:chgData name="Mayan Briller" userId="fadfc235-5092-4476-b94c-6f16f0276611" providerId="ADAL" clId="{CC7E780F-4BD6-4E75-A8D0-3970DF477A43}" dt="2021-06-24T15:18:59.304" v="385" actId="9405"/>
          <ac:inkMkLst>
            <pc:docMk/>
            <pc:sldMk cId="73960577" sldId="280"/>
            <ac:inkMk id="11" creationId="{B99D1796-C4E6-424C-96F0-31D04D5B7E45}"/>
          </ac:inkMkLst>
        </pc:inkChg>
        <pc:inkChg chg="add del">
          <ac:chgData name="Mayan Briller" userId="fadfc235-5092-4476-b94c-6f16f0276611" providerId="ADAL" clId="{CC7E780F-4BD6-4E75-A8D0-3970DF477A43}" dt="2021-06-24T15:20:18.474" v="387" actId="9405"/>
          <ac:inkMkLst>
            <pc:docMk/>
            <pc:sldMk cId="73960577" sldId="280"/>
            <ac:inkMk id="13" creationId="{FD74A54D-95F8-4730-A690-05BD7614C0C2}"/>
          </ac:inkMkLst>
        </pc:inkChg>
        <pc:inkChg chg="add">
          <ac:chgData name="Mayan Briller" userId="fadfc235-5092-4476-b94c-6f16f0276611" providerId="ADAL" clId="{CC7E780F-4BD6-4E75-A8D0-3970DF477A43}" dt="2021-06-24T15:20:22.053" v="388" actId="9405"/>
          <ac:inkMkLst>
            <pc:docMk/>
            <pc:sldMk cId="73960577" sldId="280"/>
            <ac:inkMk id="14" creationId="{B5477A23-4A7F-42DA-9E56-0C6B91359A2F}"/>
          </ac:inkMkLst>
        </pc:inkChg>
      </pc:sldChg>
      <pc:sldChg chg="addSp delSp modSp mod">
        <pc:chgData name="Mayan Briller" userId="fadfc235-5092-4476-b94c-6f16f0276611" providerId="ADAL" clId="{CC7E780F-4BD6-4E75-A8D0-3970DF477A43}" dt="2021-06-24T12:26:42.083" v="301" actId="1076"/>
        <pc:sldMkLst>
          <pc:docMk/>
          <pc:sldMk cId="431059349" sldId="281"/>
        </pc:sldMkLst>
        <pc:spChg chg="mod">
          <ac:chgData name="Mayan Briller" userId="fadfc235-5092-4476-b94c-6f16f0276611" providerId="ADAL" clId="{CC7E780F-4BD6-4E75-A8D0-3970DF477A43}" dt="2021-06-24T12:21:31.857" v="202" actId="1076"/>
          <ac:spMkLst>
            <pc:docMk/>
            <pc:sldMk cId="431059349" sldId="281"/>
            <ac:spMk id="3" creationId="{3CF353B0-52E4-4B5D-A240-F48FC73147E6}"/>
          </ac:spMkLst>
        </pc:spChg>
        <pc:spChg chg="mod">
          <ac:chgData name="Mayan Briller" userId="fadfc235-5092-4476-b94c-6f16f0276611" providerId="ADAL" clId="{CC7E780F-4BD6-4E75-A8D0-3970DF477A43}" dt="2021-06-24T12:21:31.857" v="202" actId="1076"/>
          <ac:spMkLst>
            <pc:docMk/>
            <pc:sldMk cId="431059349" sldId="281"/>
            <ac:spMk id="9" creationId="{ABDF79AD-466A-4672-8986-CAC71447A56F}"/>
          </ac:spMkLst>
        </pc:spChg>
        <pc:spChg chg="mod">
          <ac:chgData name="Mayan Briller" userId="fadfc235-5092-4476-b94c-6f16f0276611" providerId="ADAL" clId="{CC7E780F-4BD6-4E75-A8D0-3970DF477A43}" dt="2021-06-24T12:21:28.156" v="201" actId="14100"/>
          <ac:spMkLst>
            <pc:docMk/>
            <pc:sldMk cId="431059349" sldId="281"/>
            <ac:spMk id="10" creationId="{D1DAC2E4-D7F6-4F65-A8A8-B70C3B5D667F}"/>
          </ac:spMkLst>
        </pc:spChg>
        <pc:spChg chg="mod">
          <ac:chgData name="Mayan Briller" userId="fadfc235-5092-4476-b94c-6f16f0276611" providerId="ADAL" clId="{CC7E780F-4BD6-4E75-A8D0-3970DF477A43}" dt="2021-06-24T12:21:34.720" v="203" actId="14100"/>
          <ac:spMkLst>
            <pc:docMk/>
            <pc:sldMk cId="431059349" sldId="281"/>
            <ac:spMk id="11" creationId="{18333322-CF34-4D10-984C-23F83DFD12FA}"/>
          </ac:spMkLst>
        </pc:spChg>
        <pc:picChg chg="add del">
          <ac:chgData name="Mayan Briller" userId="fadfc235-5092-4476-b94c-6f16f0276611" providerId="ADAL" clId="{CC7E780F-4BD6-4E75-A8D0-3970DF477A43}" dt="2021-06-24T12:20:58.339" v="196" actId="478"/>
          <ac:picMkLst>
            <pc:docMk/>
            <pc:sldMk cId="431059349" sldId="281"/>
            <ac:picMk id="8" creationId="{51FDC258-21F8-4ADF-9689-993347C4E57A}"/>
          </ac:picMkLst>
        </pc:picChg>
        <pc:picChg chg="add mod">
          <ac:chgData name="Mayan Briller" userId="fadfc235-5092-4476-b94c-6f16f0276611" providerId="ADAL" clId="{CC7E780F-4BD6-4E75-A8D0-3970DF477A43}" dt="2021-06-24T12:14:48.876" v="182"/>
          <ac:picMkLst>
            <pc:docMk/>
            <pc:sldMk cId="431059349" sldId="281"/>
            <ac:picMk id="12" creationId="{8196FE10-2439-4F66-B244-BB7C4F493C79}"/>
          </ac:picMkLst>
        </pc:picChg>
        <pc:picChg chg="add mod">
          <ac:chgData name="Mayan Briller" userId="fadfc235-5092-4476-b94c-6f16f0276611" providerId="ADAL" clId="{CC7E780F-4BD6-4E75-A8D0-3970DF477A43}" dt="2021-06-24T12:26:42.083" v="301" actId="1076"/>
          <ac:picMkLst>
            <pc:docMk/>
            <pc:sldMk cId="431059349" sldId="281"/>
            <ac:picMk id="13" creationId="{E6DE8CF1-F34E-4F13-A98B-4A230635975A}"/>
          </ac:picMkLst>
        </pc:picChg>
      </pc:sldChg>
      <pc:sldChg chg="addSp modSp mod">
        <pc:chgData name="Mayan Briller" userId="fadfc235-5092-4476-b94c-6f16f0276611" providerId="ADAL" clId="{CC7E780F-4BD6-4E75-A8D0-3970DF477A43}" dt="2021-06-24T15:29:18.393" v="389" actId="9405"/>
        <pc:sldMkLst>
          <pc:docMk/>
          <pc:sldMk cId="2878344916" sldId="282"/>
        </pc:sldMkLst>
        <pc:spChg chg="mod">
          <ac:chgData name="Mayan Briller" userId="fadfc235-5092-4476-b94c-6f16f0276611" providerId="ADAL" clId="{CC7E780F-4BD6-4E75-A8D0-3970DF477A43}" dt="2021-06-24T12:28:45.278" v="303" actId="6549"/>
          <ac:spMkLst>
            <pc:docMk/>
            <pc:sldMk cId="2878344916" sldId="282"/>
            <ac:spMk id="4" creationId="{B809D578-1D39-473D-98A2-41374004C511}"/>
          </ac:spMkLst>
        </pc:spChg>
        <pc:inkChg chg="add">
          <ac:chgData name="Mayan Briller" userId="fadfc235-5092-4476-b94c-6f16f0276611" providerId="ADAL" clId="{CC7E780F-4BD6-4E75-A8D0-3970DF477A43}" dt="2021-06-24T15:29:18.393" v="389" actId="9405"/>
          <ac:inkMkLst>
            <pc:docMk/>
            <pc:sldMk cId="2878344916" sldId="282"/>
            <ac:inkMk id="5" creationId="{9DF76B28-2995-4A2B-85AF-F9B265D00883}"/>
          </ac:inkMkLst>
        </pc:inkChg>
      </pc:sldChg>
      <pc:sldChg chg="delSp modSp new mod">
        <pc:chgData name="Mayan Briller" userId="fadfc235-5092-4476-b94c-6f16f0276611" providerId="ADAL" clId="{CC7E780F-4BD6-4E75-A8D0-3970DF477A43}" dt="2021-06-24T05:11:58.189" v="52" actId="1076"/>
        <pc:sldMkLst>
          <pc:docMk/>
          <pc:sldMk cId="604232683" sldId="283"/>
        </pc:sldMkLst>
        <pc:spChg chg="del">
          <ac:chgData name="Mayan Briller" userId="fadfc235-5092-4476-b94c-6f16f0276611" providerId="ADAL" clId="{CC7E780F-4BD6-4E75-A8D0-3970DF477A43}" dt="2021-06-24T05:11:54.160" v="51" actId="478"/>
          <ac:spMkLst>
            <pc:docMk/>
            <pc:sldMk cId="604232683" sldId="283"/>
            <ac:spMk id="2" creationId="{50A81BDB-B284-4C2A-A625-FAE761679648}"/>
          </ac:spMkLst>
        </pc:spChg>
        <pc:spChg chg="mod">
          <ac:chgData name="Mayan Briller" userId="fadfc235-5092-4476-b94c-6f16f0276611" providerId="ADAL" clId="{CC7E780F-4BD6-4E75-A8D0-3970DF477A43}" dt="2021-06-24T05:11:58.189" v="52" actId="1076"/>
          <ac:spMkLst>
            <pc:docMk/>
            <pc:sldMk cId="604232683" sldId="283"/>
            <ac:spMk id="3" creationId="{E8C90473-F936-43BF-85E5-8CFB8E400A85}"/>
          </ac:spMkLst>
        </pc:spChg>
      </pc:sldChg>
      <pc:sldChg chg="addSp delSp modSp new mod modAnim">
        <pc:chgData name="Mayan Briller" userId="fadfc235-5092-4476-b94c-6f16f0276611" providerId="ADAL" clId="{CC7E780F-4BD6-4E75-A8D0-3970DF477A43}" dt="2021-06-24T05:25:45.832" v="133" actId="1076"/>
        <pc:sldMkLst>
          <pc:docMk/>
          <pc:sldMk cId="3027188742" sldId="284"/>
        </pc:sldMkLst>
        <pc:spChg chg="mod">
          <ac:chgData name="Mayan Briller" userId="fadfc235-5092-4476-b94c-6f16f0276611" providerId="ADAL" clId="{CC7E780F-4BD6-4E75-A8D0-3970DF477A43}" dt="2021-06-24T05:21:11.827" v="86" actId="20577"/>
          <ac:spMkLst>
            <pc:docMk/>
            <pc:sldMk cId="3027188742" sldId="284"/>
            <ac:spMk id="2" creationId="{CE874707-570B-4D23-BD6F-238FB7596632}"/>
          </ac:spMkLst>
        </pc:spChg>
        <pc:spChg chg="del">
          <ac:chgData name="Mayan Briller" userId="fadfc235-5092-4476-b94c-6f16f0276611" providerId="ADAL" clId="{CC7E780F-4BD6-4E75-A8D0-3970DF477A43}" dt="2021-06-24T05:21:18.489" v="88" actId="478"/>
          <ac:spMkLst>
            <pc:docMk/>
            <pc:sldMk cId="3027188742" sldId="284"/>
            <ac:spMk id="3" creationId="{E8D4995B-6740-4FAB-AF72-52FD65509C08}"/>
          </ac:spMkLst>
        </pc:spChg>
        <pc:spChg chg="add mod">
          <ac:chgData name="Mayan Briller" userId="fadfc235-5092-4476-b94c-6f16f0276611" providerId="ADAL" clId="{CC7E780F-4BD6-4E75-A8D0-3970DF477A43}" dt="2021-06-24T05:23:54.459" v="121" actId="115"/>
          <ac:spMkLst>
            <pc:docMk/>
            <pc:sldMk cId="3027188742" sldId="284"/>
            <ac:spMk id="4" creationId="{F6DBB8BC-1859-4854-AF87-485881155AC6}"/>
          </ac:spMkLst>
        </pc:spChg>
        <pc:spChg chg="add mod">
          <ac:chgData name="Mayan Briller" userId="fadfc235-5092-4476-b94c-6f16f0276611" providerId="ADAL" clId="{CC7E780F-4BD6-4E75-A8D0-3970DF477A43}" dt="2021-06-24T05:24:38.933" v="132" actId="6549"/>
          <ac:spMkLst>
            <pc:docMk/>
            <pc:sldMk cId="3027188742" sldId="284"/>
            <ac:spMk id="6" creationId="{7A07FCCC-DC23-4089-A771-5C9BCBCFB10E}"/>
          </ac:spMkLst>
        </pc:spChg>
        <pc:picChg chg="add mod">
          <ac:chgData name="Mayan Briller" userId="fadfc235-5092-4476-b94c-6f16f0276611" providerId="ADAL" clId="{CC7E780F-4BD6-4E75-A8D0-3970DF477A43}" dt="2021-06-24T05:25:45.832" v="133" actId="1076"/>
          <ac:picMkLst>
            <pc:docMk/>
            <pc:sldMk cId="3027188742" sldId="284"/>
            <ac:picMk id="5" creationId="{0E309DD7-36DA-4D8A-851A-3F702C4F43C2}"/>
          </ac:picMkLst>
        </pc:pic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24T15:03:46.609"/>
    </inkml:context>
    <inkml:brush xml:id="br0">
      <inkml:brushProperty name="width" value="0.05" units="cm"/>
      <inkml:brushProperty name="height" value="0.05" units="cm"/>
      <inkml:brushProperty name="color" value="#5B2D90"/>
      <inkml:brushProperty name="ignorePressure" value="1"/>
    </inkml:brush>
  </inkml:definitions>
  <inkml:trace contextRef="#ctx0" brushRef="#br0">1 0,'0'0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24T15:29:18.389"/>
    </inkml:context>
    <inkml:brush xml:id="br0">
      <inkml:brushProperty name="width" value="0.05" units="cm"/>
      <inkml:brushProperty name="height" value="0.05" units="cm"/>
      <inkml:brushProperty name="color" value="#5B2D90"/>
      <inkml:brushProperty name="ignorePressure" value="1"/>
    </inkml:brush>
  </inkml:definitions>
  <inkml:trace contextRef="#ctx0" brushRef="#br0">1 0,'0'0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24T15:04:14.403"/>
    </inkml:context>
    <inkml:brush xml:id="br0">
      <inkml:brushProperty name="width" value="0.05" units="cm"/>
      <inkml:brushProperty name="height" value="0.05" units="cm"/>
      <inkml:brushProperty name="color" value="#5B2D90"/>
      <inkml:brushProperty name="ignorePressure" value="1"/>
    </inkml:brush>
  </inkml:definitions>
  <inkml:trace contextRef="#ctx0" brushRef="#br0">1 0,'0'0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24T15:05:07.501"/>
    </inkml:context>
    <inkml:brush xml:id="br0">
      <inkml:brushProperty name="width" value="0.05" units="cm"/>
      <inkml:brushProperty name="height" value="0.05" units="cm"/>
      <inkml:brushProperty name="color" value="#5B2D90"/>
      <inkml:brushProperty name="ignorePressure" value="1"/>
    </inkml:brush>
  </inkml:definitions>
  <inkml:trace contextRef="#ctx0" brushRef="#br0">1 12,'0'-5,"0"-2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24T15:17:39.033"/>
    </inkml:context>
    <inkml:brush xml:id="br0">
      <inkml:brushProperty name="width" value="0.05" units="cm"/>
      <inkml:brushProperty name="height" value="0.05" units="cm"/>
      <inkml:brushProperty name="color" value="#5B2D90"/>
      <inkml:brushProperty name="ignorePressure" value="1"/>
    </inkml:brush>
  </inkml:definitions>
  <inkml:trace contextRef="#ctx0" brushRef="#br0">0 0,'0'0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24T15:35:23.173"/>
    </inkml:context>
    <inkml:brush xml:id="br0">
      <inkml:brushProperty name="width" value="0.05" units="cm"/>
      <inkml:brushProperty name="height" value="0.05" units="cm"/>
      <inkml:brushProperty name="color" value="#5B2D90"/>
      <inkml:brushProperty name="ignorePressure" value="1"/>
    </inkml:brush>
  </inkml:definitions>
  <inkml:trace contextRef="#ctx0" brushRef="#br0">1 0,'0'0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24T15:18:54.359"/>
    </inkml:context>
    <inkml:brush xml:id="br0">
      <inkml:brushProperty name="width" value="0.05" units="cm"/>
      <inkml:brushProperty name="height" value="0.05" units="cm"/>
      <inkml:brushProperty name="color" value="#5B2D90"/>
      <inkml:brushProperty name="ignorePressure" value="1"/>
    </inkml:brush>
  </inkml:definitions>
  <inkml:trace contextRef="#ctx0" brushRef="#br0">1 0,'0'0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24T15:18:54.936"/>
    </inkml:context>
    <inkml:brush xml:id="br0">
      <inkml:brushProperty name="width" value="0.05" units="cm"/>
      <inkml:brushProperty name="height" value="0.05" units="cm"/>
      <inkml:brushProperty name="color" value="#5B2D90"/>
      <inkml:brushProperty name="ignorePressure" value="1"/>
    </inkml:brush>
  </inkml:definitions>
  <inkml:trace contextRef="#ctx0" brushRef="#br0">0 1,'0'0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24T15:18:58.816"/>
    </inkml:context>
    <inkml:brush xml:id="br0">
      <inkml:brushProperty name="width" value="0.05" units="cm"/>
      <inkml:brushProperty name="height" value="0.05" units="cm"/>
      <inkml:brushProperty name="color" value="#5B2D90"/>
      <inkml:brushProperty name="ignorePressure" value="1"/>
    </inkml:brush>
  </inkml:definitions>
  <inkml:trace contextRef="#ctx0" brushRef="#br0">0 0,'0'0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24T15:18:59.302"/>
    </inkml:context>
    <inkml:brush xml:id="br0">
      <inkml:brushProperty name="width" value="0.05" units="cm"/>
      <inkml:brushProperty name="height" value="0.05" units="cm"/>
      <inkml:brushProperty name="color" value="#5B2D90"/>
      <inkml:brushProperty name="ignorePressure" value="1"/>
    </inkml:brush>
  </inkml:definitions>
  <inkml:trace contextRef="#ctx0" brushRef="#br0">0 1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F240CB-DAB9-4916-9BE8-53352218C1A3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EE14E-5458-49FE-9155-AC98225E4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6EE14E-5458-49FE-9155-AC98225E443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83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6EE14E-5458-49FE-9155-AC98225E443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3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7869E-9C2D-457F-B981-7ED447CBE605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0056-45FB-4940-B670-1CA9980EC94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12192000" cy="860425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9452536" y="1250623"/>
            <a:ext cx="2312988" cy="4302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769260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7869E-9C2D-457F-B981-7ED447CBE605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70056-45FB-4940-B670-1CA9980EC94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667996-9FEE-4F3F-8A5E-B96230263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76544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B96DCF-6F05-4D22-B03C-E9C24B1ECA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5333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5438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image" Target="../media/image8.png"/><Relationship Id="rId7" Type="http://schemas.openxmlformats.org/officeDocument/2006/relationships/customXml" Target="../ink/ink2.xml"/><Relationship Id="rId2" Type="http://schemas.openxmlformats.org/officeDocument/2006/relationships/notesSlide" Target="../notesSlides/notesSlide1.xml"/><Relationship Id="rId41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0.png"/><Relationship Id="rId5" Type="http://schemas.openxmlformats.org/officeDocument/2006/relationships/customXml" Target="../ink/ink1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customXml" Target="../ink/ink5.xml"/><Relationship Id="rId4" Type="http://schemas.openxmlformats.org/officeDocument/2006/relationships/image" Target="../media/image8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customXml" Target="../ink/ink8.xml"/><Relationship Id="rId3" Type="http://schemas.openxmlformats.org/officeDocument/2006/relationships/image" Target="../media/image47.png"/><Relationship Id="rId7" Type="http://schemas.openxmlformats.org/officeDocument/2006/relationships/customXml" Target="../ink/ink7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0.png"/><Relationship Id="rId5" Type="http://schemas.openxmlformats.org/officeDocument/2006/relationships/customXml" Target="../ink/ink6.xml"/><Relationship Id="rId4" Type="http://schemas.openxmlformats.org/officeDocument/2006/relationships/image" Target="../media/image16.emf"/><Relationship Id="rId9" Type="http://schemas.openxmlformats.org/officeDocument/2006/relationships/customXml" Target="../ink/ink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aftaliharris.com/blog/visualizing-k-means-clustering/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2A67DA0-0E66-4A19-90AE-0C1DFFE7A52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rtl="1"/>
            <a:r>
              <a:rPr lang="ar-SA" dirty="0"/>
              <a:t>אִשכּוּל </a:t>
            </a:r>
            <a:r>
              <a:rPr lang="he-IL" dirty="0"/>
              <a:t>(</a:t>
            </a:r>
            <a:r>
              <a:rPr lang="en-US" dirty="0"/>
              <a:t>Clustering</a:t>
            </a:r>
            <a:r>
              <a:rPr lang="he-IL" dirty="0"/>
              <a:t>) רב-מימדי</a:t>
            </a:r>
            <a:endParaRPr lang="en-IL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574D11-C76C-4518-8840-90828F736027}"/>
              </a:ext>
            </a:extLst>
          </p:cNvPr>
          <p:cNvSpPr/>
          <p:nvPr/>
        </p:nvSpPr>
        <p:spPr>
          <a:xfrm>
            <a:off x="582627" y="1124583"/>
            <a:ext cx="11179313" cy="24590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he-IL" sz="2000" dirty="0"/>
              <a:t>מטרת שיטות האשכול השונות היא לחלק את הדוגמאות לקבוצות במרחב רב-</a:t>
            </a:r>
            <a:r>
              <a:rPr lang="he-IL" sz="2000" dirty="0" err="1"/>
              <a:t>מימדי</a:t>
            </a:r>
            <a:r>
              <a:rPr lang="he-IL" sz="2000" dirty="0"/>
              <a:t>, כך שהמרחק של דוגמאות בתוך אותו אשכול קטן יחסית למרחקן מדוגמאות ששייכות לאשכול אחר. </a:t>
            </a:r>
          </a:p>
          <a:p>
            <a:pPr algn="r" rtl="1">
              <a:lnSpc>
                <a:spcPct val="200000"/>
              </a:lnSpc>
            </a:pPr>
            <a:endParaRPr lang="he-IL" sz="2000" dirty="0"/>
          </a:p>
          <a:p>
            <a:pPr algn="r" rtl="1">
              <a:lnSpc>
                <a:spcPct val="200000"/>
              </a:lnSpc>
            </a:pPr>
            <a:r>
              <a:rPr lang="he-IL" sz="2000" dirty="0"/>
              <a:t>בכל שיטת אשכול צריכים תחילה למדוד את המרחקים בין הדוגמאות, ולשם כך צריך לבחור שיטה למדידת מרחק.</a:t>
            </a:r>
          </a:p>
        </p:txBody>
      </p:sp>
    </p:spTree>
    <p:extLst>
      <p:ext uri="{BB962C8B-B14F-4D97-AF65-F5344CB8AC3E}">
        <p14:creationId xmlns:p14="http://schemas.microsoft.com/office/powerpoint/2010/main" val="363814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EA2366A-7421-4BC9-8937-0075744FAD0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rtl="1"/>
            <a:r>
              <a:rPr lang="he-IL" dirty="0"/>
              <a:t>אלגוריתם </a:t>
            </a:r>
            <a:r>
              <a:rPr lang="en-US" dirty="0"/>
              <a:t>K-means</a:t>
            </a:r>
            <a:endParaRPr lang="en-I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59EBAE-C0A6-45C3-801B-695652F21BF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7257" y="1250623"/>
            <a:ext cx="2868267" cy="430212"/>
          </a:xfrm>
        </p:spPr>
        <p:txBody>
          <a:bodyPr>
            <a:normAutofit/>
          </a:bodyPr>
          <a:lstStyle/>
          <a:p>
            <a:pPr algn="r" rtl="1"/>
            <a:r>
              <a:rPr lang="he-IL" dirty="0"/>
              <a:t>חסרונות האלגוריתם</a:t>
            </a:r>
            <a:endParaRPr lang="en-IL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24DA71-DA4C-4DA0-BED2-37E6674C3214}"/>
              </a:ext>
            </a:extLst>
          </p:cNvPr>
          <p:cNvSpPr/>
          <p:nvPr/>
        </p:nvSpPr>
        <p:spPr>
          <a:xfrm>
            <a:off x="7286170" y="1923199"/>
            <a:ext cx="4479353" cy="887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he-IL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2. גודל הקבוצות לא משנה</a:t>
            </a:r>
            <a:endParaRPr lang="en-IL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IL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1C7575F-C84B-4E3C-9956-3713861CF86E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5167086" y="2110715"/>
            <a:ext cx="2670630" cy="2152151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9A219C2-1BB1-47E9-A392-3292BECAC056}"/>
              </a:ext>
            </a:extLst>
          </p:cNvPr>
          <p:cNvSpPr/>
          <p:nvPr/>
        </p:nvSpPr>
        <p:spPr>
          <a:xfrm>
            <a:off x="7286169" y="4280132"/>
            <a:ext cx="4479353" cy="887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he-IL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3. צפיפות הקבוצות לא משנה</a:t>
            </a:r>
            <a:endParaRPr lang="en-IL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IL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1E50382-F5AA-487D-90D4-EB65C27C23F2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5167086" y="4484914"/>
            <a:ext cx="2670630" cy="2152151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D5BC29E-2F7C-4E25-9AE4-0127423FC832}"/>
                  </a:ext>
                </a:extLst>
              </p14:cNvPr>
              <p14:cNvContentPartPr/>
              <p14:nvPr/>
            </p14:nvContentPartPr>
            <p14:xfrm>
              <a:off x="5837681" y="3516860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D5BC29E-2F7C-4E25-9AE4-0127423FC83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829041" y="350786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E66DAD74-C9E7-474F-9097-E96DB97A20C7}"/>
                  </a:ext>
                </a:extLst>
              </p14:cNvPr>
              <p14:cNvContentPartPr/>
              <p14:nvPr/>
            </p14:nvContentPartPr>
            <p14:xfrm>
              <a:off x="3647081" y="3054620"/>
              <a:ext cx="360" cy="3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E66DAD74-C9E7-474F-9097-E96DB97A20C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638441" y="304562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C4C82D14-C62D-4651-8402-BB1E8806E57D}"/>
                  </a:ext>
                </a:extLst>
              </p14:cNvPr>
              <p14:cNvContentPartPr/>
              <p14:nvPr/>
            </p14:nvContentPartPr>
            <p14:xfrm>
              <a:off x="2783081" y="1824500"/>
              <a:ext cx="360" cy="4320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C4C82D14-C62D-4651-8402-BB1E8806E57D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2774441" y="1815500"/>
                <a:ext cx="18000" cy="21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70222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EA2366A-7421-4BC9-8937-0075744FAD0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rtl="1"/>
            <a:r>
              <a:rPr lang="he-IL" dirty="0"/>
              <a:t>אלגוריתם </a:t>
            </a:r>
            <a:r>
              <a:rPr lang="en-US" dirty="0"/>
              <a:t>K-means</a:t>
            </a:r>
            <a:endParaRPr lang="en-I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59EBAE-C0A6-45C3-801B-695652F21BF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7257" y="1250623"/>
            <a:ext cx="2868267" cy="430212"/>
          </a:xfrm>
        </p:spPr>
        <p:txBody>
          <a:bodyPr>
            <a:normAutofit/>
          </a:bodyPr>
          <a:lstStyle/>
          <a:p>
            <a:pPr algn="r" rtl="1"/>
            <a:r>
              <a:rPr lang="he-IL" dirty="0"/>
              <a:t>חסרונות האלגוריתם</a:t>
            </a:r>
            <a:endParaRPr lang="en-IL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24DA71-DA4C-4DA0-BED2-37E6674C3214}"/>
              </a:ext>
            </a:extLst>
          </p:cNvPr>
          <p:cNvSpPr/>
          <p:nvPr/>
        </p:nvSpPr>
        <p:spPr>
          <a:xfrm>
            <a:off x="7286170" y="1923199"/>
            <a:ext cx="4479353" cy="1304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he-IL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4. צורת הקבוצה לא משנה (אם היא לא עגולה למשל)</a:t>
            </a:r>
            <a:endParaRPr lang="en-IL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IL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BDD104B-8A2F-4A41-9EBD-F04B94651E38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609770" y="2360929"/>
            <a:ext cx="4950687" cy="3589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253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0429F37-D764-41CE-AE66-A4D045E771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e-IL" dirty="0"/>
              <a:t>למה חשוב לנרמל?</a:t>
            </a:r>
            <a:endParaRPr lang="en-IL" dirty="0"/>
          </a:p>
        </p:txBody>
      </p:sp>
      <p:pic>
        <p:nvPicPr>
          <p:cNvPr id="1026" name="Picture 55">
            <a:extLst>
              <a:ext uri="{FF2B5EF4-FFF2-40B4-BE49-F238E27FC236}">
                <a16:creationId xmlns:a16="http://schemas.microsoft.com/office/drawing/2014/main" id="{D1411C99-E637-4AD1-B33B-82177CDDF6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3999" y="1711099"/>
            <a:ext cx="4583339" cy="3697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56">
            <a:extLst>
              <a:ext uri="{FF2B5EF4-FFF2-40B4-BE49-F238E27FC236}">
                <a16:creationId xmlns:a16="http://schemas.microsoft.com/office/drawing/2014/main" id="{811012F3-8374-49BD-8372-4FE4C3D80B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947" y="1711099"/>
            <a:ext cx="4532694" cy="3671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28782AA-4CF3-4712-9986-F7FC427518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5371" y="425722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en-IL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</a:t>
            </a:r>
            <a:endParaRPr kumimoji="0" lang="he-IL" alt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B7F1294-EE5E-4986-A880-7BDD81BB2D24}"/>
              </a:ext>
            </a:extLst>
          </p:cNvPr>
          <p:cNvSpPr/>
          <p:nvPr/>
        </p:nvSpPr>
        <p:spPr>
          <a:xfrm>
            <a:off x="3855048" y="1176604"/>
            <a:ext cx="41248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לפני הנרמול                        אחרי הנרמול</a:t>
            </a:r>
            <a:endParaRPr lang="en-IL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B080F9-5E4A-41A1-9294-6904453C7C2B}"/>
              </a:ext>
            </a:extLst>
          </p:cNvPr>
          <p:cNvSpPr/>
          <p:nvPr/>
        </p:nvSpPr>
        <p:spPr>
          <a:xfrm>
            <a:off x="2494844" y="5649086"/>
            <a:ext cx="92012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</a:rPr>
              <a:t>שימו לב לסקאלות: ציר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X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</a:rPr>
              <a:t> יחסית קטן וציר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Y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</a:rPr>
              <a:t> גדול ולכן </a:t>
            </a:r>
            <a:r>
              <a:rPr lang="he-IL" dirty="0" err="1">
                <a:solidFill>
                  <a:srgbClr val="000000"/>
                </a:solidFill>
                <a:latin typeface="Calibri" panose="020F0502020204030204" pitchFamily="34" charset="0"/>
              </a:rPr>
              <a:t>הצנטרואידים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</a:rPr>
              <a:t> ההתחלתיים יהיו למעלה ולמטה</a:t>
            </a:r>
          </a:p>
          <a:p>
            <a:pPr marL="342900" indent="-342900" algn="r" rtl="1">
              <a:buAutoNum type="arabicPeriod"/>
            </a:pP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2187334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3AA10E9-53E2-4C57-8F20-D412B4EDD59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1589903"/>
            <a:ext cx="12192000" cy="3476367"/>
          </a:xfrm>
        </p:spPr>
        <p:txBody>
          <a:bodyPr/>
          <a:lstStyle/>
          <a:p>
            <a:pPr rtl="1"/>
            <a:r>
              <a:rPr lang="he-IL" dirty="0"/>
              <a:t>איך נקבע את מספר הקבוצות האופטימלי?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698875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3AA10E9-53E2-4C57-8F20-D412B4EDD59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rtl="1"/>
            <a:r>
              <a:rPr lang="he-IL" dirty="0"/>
              <a:t>איך נקבע את מספר הקבוצות האופטימלי?</a:t>
            </a:r>
            <a:endParaRPr lang="en-I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1F9DC8-9EFA-4644-B2AF-4DFC090E22F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666205" y="1250623"/>
            <a:ext cx="3099319" cy="430212"/>
          </a:xfrm>
        </p:spPr>
        <p:txBody>
          <a:bodyPr>
            <a:normAutofit/>
          </a:bodyPr>
          <a:lstStyle/>
          <a:p>
            <a:pPr algn="r" rtl="1"/>
            <a:r>
              <a:rPr lang="he-IL" dirty="0"/>
              <a:t>תשובה: נבדוק כמה יש</a:t>
            </a:r>
            <a:endParaRPr lang="en-IL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F7C7DA0-5C24-4320-983A-13C436B8B50A}"/>
              </a:ext>
            </a:extLst>
          </p:cNvPr>
          <p:cNvSpPr/>
          <p:nvPr/>
        </p:nvSpPr>
        <p:spPr>
          <a:xfrm>
            <a:off x="2117559" y="1824407"/>
            <a:ext cx="9647966" cy="708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בניגוד לאשכול היררכי שבו החלוקה לקבוצות 'צומחת' מתוך הנתונים עצמם, ב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k-means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החלוקה לקבוצות נקבעת על ידי המשתמש. אך כיצד נדע מלכתחילה לכמה קבוצות יש לחלק את נתונים?</a:t>
            </a:r>
            <a:endParaRPr lang="en-I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FA163C-EED7-405B-8525-47758FE40600}"/>
              </a:ext>
            </a:extLst>
          </p:cNvPr>
          <p:cNvSpPr/>
          <p:nvPr/>
        </p:nvSpPr>
        <p:spPr>
          <a:xfrm>
            <a:off x="2117559" y="2720088"/>
            <a:ext cx="9647966" cy="390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he-IL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1. בעזרת אשכול היררכי</a:t>
            </a:r>
            <a:endParaRPr lang="en-IL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550EBB0-8408-40BF-AD06-37F2A9372171}"/>
              </a:ext>
            </a:extLst>
          </p:cNvPr>
          <p:cNvPicPr/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128" b="59945"/>
          <a:stretch/>
        </p:blipFill>
        <p:spPr bwMode="auto">
          <a:xfrm>
            <a:off x="1836044" y="2915269"/>
            <a:ext cx="6201645" cy="195470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3C6BE9F-0708-434E-BE71-F291E29F258E}"/>
              </a:ext>
            </a:extLst>
          </p:cNvPr>
          <p:cNvPicPr/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52462" b="10135"/>
          <a:stretch/>
        </p:blipFill>
        <p:spPr bwMode="auto">
          <a:xfrm>
            <a:off x="1688934" y="4869976"/>
            <a:ext cx="6676486" cy="195470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790595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3AA10E9-53E2-4C57-8F20-D412B4EDD59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rtl="1"/>
            <a:r>
              <a:rPr lang="he-IL" dirty="0"/>
              <a:t>איך נקבע את מספר הקבוצות האופטימלי?</a:t>
            </a:r>
            <a:endParaRPr lang="en-IL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FA163C-EED7-405B-8525-47758FE40600}"/>
              </a:ext>
            </a:extLst>
          </p:cNvPr>
          <p:cNvSpPr/>
          <p:nvPr/>
        </p:nvSpPr>
        <p:spPr>
          <a:xfrm>
            <a:off x="2213811" y="1196088"/>
            <a:ext cx="9647966" cy="390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he-IL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2. בעזרת גרף 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Scree</a:t>
            </a:r>
            <a:endParaRPr lang="en-IL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31A2A85-525A-4BD7-A27A-A1C16C6C2074}"/>
              </a:ext>
            </a:extLst>
          </p:cNvPr>
          <p:cNvSpPr/>
          <p:nvPr/>
        </p:nvSpPr>
        <p:spPr>
          <a:xfrm>
            <a:off x="485422" y="1824407"/>
            <a:ext cx="11280103" cy="3365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he-IL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גישה כמות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ית. מציירים גרף של סכום </a:t>
            </a:r>
            <a:r>
              <a:rPr lang="he-IL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השונויות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בתוך כל קבוצה.</a:t>
            </a:r>
          </a:p>
          <a:p>
            <a:pPr algn="r" rtl="1">
              <a:lnSpc>
                <a:spcPct val="150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he-IL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מתחילים מקלא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סטר (קבוצה) אחד ובודקים את השונות </a:t>
            </a:r>
            <a:r>
              <a:rPr lang="he-IL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מוסיפים עוד קלא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סטר (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k=2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ובודקים את השונות</a:t>
            </a:r>
          </a:p>
          <a:p>
            <a:pPr algn="r" rtl="1">
              <a:lnSpc>
                <a:spcPct val="150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כך ממשיכים ויוצרים את הגרף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Scree</a:t>
            </a:r>
            <a:endParaRPr lang="he-IL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he-IL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בשלב </a:t>
            </a:r>
            <a:r>
              <a:rPr lang="he-IL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מסויים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תוספת של קבוצה נוספת לא מורידה באופן משמעותי</a:t>
            </a:r>
          </a:p>
          <a:p>
            <a:pPr algn="r" rtl="1">
              <a:lnSpc>
                <a:spcPct val="150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את השונות.</a:t>
            </a:r>
          </a:p>
          <a:p>
            <a:pPr algn="r" rtl="1">
              <a:lnSpc>
                <a:spcPct val="150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he-IL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שימו לב: התוצאה לא תמיד חד משמעית, אבל היא נותנת כיוון כללי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208D5C8-EAB2-4449-AC13-DE7F054B7CC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3506919"/>
            <a:ext cx="5730737" cy="2877561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02E29B1-EFEE-480C-B0B8-D8F327569A17}"/>
                  </a:ext>
                </a:extLst>
              </p14:cNvPr>
              <p14:cNvContentPartPr/>
              <p14:nvPr/>
            </p14:nvContentPartPr>
            <p14:xfrm>
              <a:off x="692921" y="4983860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02E29B1-EFEE-480C-B0B8-D8F327569A1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83921" y="497486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4349073E-5DD6-477D-AA38-6FA635EC8BEF}"/>
                  </a:ext>
                </a:extLst>
              </p14:cNvPr>
              <p14:cNvContentPartPr/>
              <p14:nvPr/>
            </p14:nvContentPartPr>
            <p14:xfrm>
              <a:off x="7254641" y="5827700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4349073E-5DD6-477D-AA38-6FA635EC8BE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246001" y="5818700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F7831BE9-8CC1-405E-13C8-CB84C201914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121" y="1441008"/>
            <a:ext cx="1706960" cy="1320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414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3AA10E9-53E2-4C57-8F20-D412B4EDD59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rtl="1"/>
            <a:r>
              <a:rPr lang="he-IL" dirty="0"/>
              <a:t>איך נקבע את מספר הקבוצות האופטימלי?</a:t>
            </a:r>
            <a:endParaRPr lang="en-IL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FA163C-EED7-405B-8525-47758FE40600}"/>
              </a:ext>
            </a:extLst>
          </p:cNvPr>
          <p:cNvSpPr/>
          <p:nvPr/>
        </p:nvSpPr>
        <p:spPr>
          <a:xfrm>
            <a:off x="2213811" y="1196088"/>
            <a:ext cx="9647966" cy="390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he-IL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3. בעזרת גרף 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Silhouette</a:t>
            </a:r>
            <a:endParaRPr lang="en-IL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31A2A85-525A-4BD7-A27A-A1C16C6C2074}"/>
              </a:ext>
            </a:extLst>
          </p:cNvPr>
          <p:cNvSpPr/>
          <p:nvPr/>
        </p:nvSpPr>
        <p:spPr>
          <a:xfrm>
            <a:off x="3671807" y="1824407"/>
            <a:ext cx="8093718" cy="456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he-IL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גישה כמות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ית. בודקים כמה כל דוגמא שייכת </a:t>
            </a:r>
            <a:r>
              <a:rPr lang="he-IL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לקלאסטר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בו היא נמצאת. עבור כל דוגמא: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3CF353B0-52E4-4B5D-A240-F48FC73147E6}"/>
                  </a:ext>
                </a:extLst>
              </p:cNvPr>
              <p:cNvSpPr/>
              <p:nvPr/>
            </p:nvSpPr>
            <p:spPr>
              <a:xfrm>
                <a:off x="4255488" y="2758560"/>
                <a:ext cx="2519088" cy="13408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L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IL" i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{"/>
                          <m:endChr m:val=""/>
                          <m:ctrlPr>
                            <a:rPr lang="en-IL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IL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IL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IL" i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IL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IL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num>
                                  <m:den>
                                    <m:r>
                                      <a:rPr lang="en-IL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IL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IL" i="0">
                                    <a:latin typeface="Cambria Math" panose="02040503050406030204" pitchFamily="18" charset="0"/>
                                  </a:rPr>
                                  <m:t>≤ </m:t>
                                </m:r>
                                <m:r>
                                  <a:rPr lang="en-IL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en-IL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IL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num>
                                  <m:den>
                                    <m:r>
                                      <a:rPr lang="en-IL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den>
                                </m:f>
                                <m:r>
                                  <a:rPr lang="en-IL" i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IL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IL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IL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IL" dirty="0"/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3CF353B0-52E4-4B5D-A240-F48FC73147E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5488" y="2758560"/>
                <a:ext cx="2519088" cy="13408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BBB6B9B0-2116-41B3-99EC-EC52666E2008}"/>
              </a:ext>
            </a:extLst>
          </p:cNvPr>
          <p:cNvSpPr/>
          <p:nvPr/>
        </p:nvSpPr>
        <p:spPr>
          <a:xfrm>
            <a:off x="3081867" y="4161560"/>
            <a:ext cx="8652159" cy="211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ערך ה-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silhouette</a:t>
            </a:r>
            <a:endParaRPr lang="he-IL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he-IL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מדד הלכידות: 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ממוצע המרחקים בין הדוגמא לדוגמאות האחרות באותו הקלאסטר</a:t>
            </a:r>
          </a:p>
          <a:p>
            <a:pPr algn="r" rtl="1">
              <a:lnSpc>
                <a:spcPct val="150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he-IL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מדד ההפרדה: 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ממוצע המרחקים בין הדוגמא לדוגמאות בקלאסטר הכי קרוב אליה</a:t>
            </a:r>
          </a:p>
          <a:p>
            <a:pPr algn="r" rtl="1">
              <a:lnSpc>
                <a:spcPct val="150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he-IL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he-IL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אם מדד ההפרדה קטן ממדד הלכידות, נקבל ערך סילואט שלילי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BDF79AD-466A-4672-8986-CAC71447A56F}"/>
                  </a:ext>
                </a:extLst>
              </p:cNvPr>
              <p:cNvSpPr/>
              <p:nvPr/>
            </p:nvSpPr>
            <p:spPr>
              <a:xfrm>
                <a:off x="7523973" y="3244334"/>
                <a:ext cx="16546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IL" i="1" smtClean="0">
                          <a:latin typeface="Cambria Math" panose="02040503050406030204" pitchFamily="18" charset="0"/>
                        </a:rPr>
                        <m:t>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BDF79AD-466A-4672-8986-CAC71447A5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3973" y="3244334"/>
                <a:ext cx="165468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D6871420-CB72-45A8-846F-8FF3A2976446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48" t="2071" r="8119" b="49785"/>
          <a:stretch/>
        </p:blipFill>
        <p:spPr bwMode="auto">
          <a:xfrm>
            <a:off x="27431" y="1886113"/>
            <a:ext cx="3478660" cy="4426653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5421312-2858-4246-B419-61C77D6450DB}"/>
                  </a:ext>
                </a:extLst>
              </p14:cNvPr>
              <p14:cNvContentPartPr/>
              <p14:nvPr/>
            </p14:nvContentPartPr>
            <p14:xfrm>
              <a:off x="5214881" y="2994140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5421312-2858-4246-B419-61C77D6450D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206241" y="298514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263D4D9-E8A8-48AF-8543-F8611DB440BE}"/>
                  </a:ext>
                </a:extLst>
              </p14:cNvPr>
              <p14:cNvContentPartPr/>
              <p14:nvPr/>
            </p14:nvContentPartPr>
            <p14:xfrm>
              <a:off x="5164481" y="3064340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263D4D9-E8A8-48AF-8543-F8611DB440B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155481" y="305570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06F73F73-D105-4295-B56C-80BE99AE1C1E}"/>
                  </a:ext>
                </a:extLst>
              </p14:cNvPr>
              <p14:cNvContentPartPr/>
              <p14:nvPr/>
            </p14:nvContentPartPr>
            <p14:xfrm>
              <a:off x="6491081" y="3034460"/>
              <a:ext cx="360" cy="36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06F73F73-D105-4295-B56C-80BE99AE1C1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82081" y="302546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B99D1796-C4E6-424C-96F0-31D04D5B7E45}"/>
                  </a:ext>
                </a:extLst>
              </p14:cNvPr>
              <p14:cNvContentPartPr/>
              <p14:nvPr/>
            </p14:nvContentPartPr>
            <p14:xfrm>
              <a:off x="6541121" y="3204740"/>
              <a:ext cx="360" cy="3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B99D1796-C4E6-424C-96F0-31D04D5B7E4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532121" y="3196100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39605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3AA10E9-53E2-4C57-8F20-D412B4EDD59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rtl="1"/>
            <a:r>
              <a:rPr lang="he-IL" dirty="0"/>
              <a:t>איך נקבע את מספר הקבוצות האופטימלי?</a:t>
            </a:r>
            <a:endParaRPr lang="en-IL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FA163C-EED7-405B-8525-47758FE40600}"/>
              </a:ext>
            </a:extLst>
          </p:cNvPr>
          <p:cNvSpPr/>
          <p:nvPr/>
        </p:nvSpPr>
        <p:spPr>
          <a:xfrm>
            <a:off x="2213811" y="1196088"/>
            <a:ext cx="9647966" cy="390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he-IL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3. בעזרת גרף 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Silhouette</a:t>
            </a:r>
            <a:endParaRPr lang="en-IL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3CF353B0-52E4-4B5D-A240-F48FC73147E6}"/>
                  </a:ext>
                </a:extLst>
              </p:cNvPr>
              <p:cNvSpPr/>
              <p:nvPr/>
            </p:nvSpPr>
            <p:spPr>
              <a:xfrm>
                <a:off x="8347301" y="2955079"/>
                <a:ext cx="2519088" cy="13408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L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IL" i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{"/>
                          <m:endChr m:val=""/>
                          <m:ctrlPr>
                            <a:rPr lang="en-IL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IL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IL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IL" i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IL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IL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num>
                                  <m:den>
                                    <m:r>
                                      <a:rPr lang="en-IL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IL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IL" i="0">
                                    <a:latin typeface="Cambria Math" panose="02040503050406030204" pitchFamily="18" charset="0"/>
                                  </a:rPr>
                                  <m:t>≤ </m:t>
                                </m:r>
                                <m:r>
                                  <a:rPr lang="en-IL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en-IL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IL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num>
                                  <m:den>
                                    <m:r>
                                      <a:rPr lang="en-IL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den>
                                </m:f>
                                <m:r>
                                  <a:rPr lang="en-IL" i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IL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IL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IL" i="0">
                                    <a:latin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IL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3CF353B0-52E4-4B5D-A240-F48FC73147E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7301" y="2955079"/>
                <a:ext cx="2519088" cy="13408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BDF79AD-466A-4672-8986-CAC71447A56F}"/>
                  </a:ext>
                </a:extLst>
              </p:cNvPr>
              <p:cNvSpPr/>
              <p:nvPr/>
            </p:nvSpPr>
            <p:spPr>
              <a:xfrm>
                <a:off x="8952797" y="4417579"/>
                <a:ext cx="16546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IL" i="1" smtClean="0">
                          <a:latin typeface="Cambria Math" panose="02040503050406030204" pitchFamily="18" charset="0"/>
                        </a:rPr>
                        <m:t>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BDF79AD-466A-4672-8986-CAC71447A5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2797" y="4417579"/>
                <a:ext cx="165468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D1DAC2E4-D7F6-4F65-A8A8-B70C3B5D667F}"/>
              </a:ext>
            </a:extLst>
          </p:cNvPr>
          <p:cNvSpPr/>
          <p:nvPr/>
        </p:nvSpPr>
        <p:spPr>
          <a:xfrm>
            <a:off x="7540978" y="1824407"/>
            <a:ext cx="4224547" cy="872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נתון סט נתונים אותו חילקנו ל-2-6 קבוצות</a:t>
            </a:r>
          </a:p>
          <a:p>
            <a:pPr algn="r" rtl="1">
              <a:lnSpc>
                <a:spcPct val="150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לכל חלוקה עשינו גרף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silhouette</a:t>
            </a:r>
            <a:endParaRPr lang="he-IL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8333322-CF34-4D10-984C-23F83DFD12FA}"/>
              </a:ext>
            </a:extLst>
          </p:cNvPr>
          <p:cNvSpPr/>
          <p:nvPr/>
        </p:nvSpPr>
        <p:spPr>
          <a:xfrm>
            <a:off x="5802489" y="5021985"/>
            <a:ext cx="6107415" cy="878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שימו לב: לכל </a:t>
            </a:r>
            <a:r>
              <a:rPr lang="he-IL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קלאסטר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יש ערך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משלו, ויחד יש להם ערך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silhouette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ממוצע שמצביע על כמה טוב נעשה </a:t>
            </a:r>
            <a:r>
              <a:rPr lang="he-IL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הקלאסטרינג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6DE8CF1-F34E-4F13-A98B-4A230635975A}"/>
              </a:ext>
            </a:extLst>
          </p:cNvPr>
          <p:cNvPicPr/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04"/>
          <a:stretch/>
        </p:blipFill>
        <p:spPr bwMode="auto">
          <a:xfrm>
            <a:off x="330223" y="831672"/>
            <a:ext cx="6206044" cy="601866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310593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2AFE07D-F12C-4642-9DD6-558CB0A6F66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e-IL" dirty="0"/>
              <a:t>קשה...</a:t>
            </a:r>
            <a:endParaRPr lang="en-I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10DF34-6A90-45C7-AAE9-CABA7B6112A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r" rtl="1"/>
            <a:r>
              <a:rPr lang="he-IL" dirty="0"/>
              <a:t>לסיכום</a:t>
            </a:r>
            <a:endParaRPr lang="en-IL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809D578-1D39-473D-98A2-41374004C511}"/>
              </a:ext>
            </a:extLst>
          </p:cNvPr>
          <p:cNvSpPr/>
          <p:nvPr/>
        </p:nvSpPr>
        <p:spPr>
          <a:xfrm>
            <a:off x="1427747" y="1824407"/>
            <a:ext cx="10337778" cy="1287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עד עכשיו השתמשנו בעיקר בנתונים חד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דו מימדיים. אבל מה קורה ברב מימד? </a:t>
            </a:r>
          </a:p>
          <a:p>
            <a:pPr algn="r" rtl="1">
              <a:lnSpc>
                <a:spcPct val="150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לא קל לחפש קבוצות ברב-מימד – קשה למצוא איזה מימדים רלוונטיים לנו ואילו סתם מפריעים.</a:t>
            </a:r>
          </a:p>
          <a:p>
            <a:pPr algn="r" rtl="1">
              <a:lnSpc>
                <a:spcPct val="150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שבוע הבא נלמד על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PCA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שעוזר לנו למצוא את </a:t>
            </a:r>
            <a:r>
              <a:rPr lang="he-IL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המימדים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הרלוונטיים ביותר לנתונים שלנו.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9DF76B28-2995-4A2B-85AF-F9B265D00883}"/>
                  </a:ext>
                </a:extLst>
              </p14:cNvPr>
              <p14:cNvContentPartPr/>
              <p14:nvPr/>
            </p14:nvContentPartPr>
            <p14:xfrm>
              <a:off x="2783081" y="4079180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9DF76B28-2995-4A2B-85AF-F9B265D0088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74441" y="4070180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78344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89F188A-D784-4771-A152-65E99983F6D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Hierarchical Clustering</a:t>
            </a:r>
            <a:endParaRPr lang="en-IL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E0C08EF-1C59-4E66-A7E7-62ED4ADBA98C}"/>
              </a:ext>
            </a:extLst>
          </p:cNvPr>
          <p:cNvGrpSpPr/>
          <p:nvPr/>
        </p:nvGrpSpPr>
        <p:grpSpPr>
          <a:xfrm>
            <a:off x="253992" y="1104639"/>
            <a:ext cx="7177414" cy="3254420"/>
            <a:chOff x="426476" y="1680835"/>
            <a:chExt cx="7388381" cy="3608279"/>
          </a:xfrm>
        </p:grpSpPr>
        <p:pic>
          <p:nvPicPr>
            <p:cNvPr id="5" name="Picture 4" descr="A screenshot of a cell phone&#10;&#10;Description automatically generated">
              <a:extLst>
                <a:ext uri="{FF2B5EF4-FFF2-40B4-BE49-F238E27FC236}">
                  <a16:creationId xmlns:a16="http://schemas.microsoft.com/office/drawing/2014/main" id="{7317A9E6-556C-44BF-BF2F-F5D3CFEACB2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6476" y="1680835"/>
              <a:ext cx="7388381" cy="3608279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A557ABE-EE28-4C2D-8AD1-A7604B34D4AB}"/>
                </a:ext>
              </a:extLst>
            </p:cNvPr>
            <p:cNvSpPr/>
            <p:nvPr/>
          </p:nvSpPr>
          <p:spPr>
            <a:xfrm>
              <a:off x="6096001" y="2066795"/>
              <a:ext cx="1718856" cy="300624"/>
            </a:xfrm>
            <a:prstGeom prst="rect">
              <a:avLst/>
            </a:prstGeom>
            <a:solidFill>
              <a:srgbClr val="DEEB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Bottom up</a:t>
              </a:r>
              <a:endParaRPr lang="en-IL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347ED45-DAFF-454E-9033-339593B3FADE}"/>
                </a:ext>
              </a:extLst>
            </p:cNvPr>
            <p:cNvSpPr/>
            <p:nvPr/>
          </p:nvSpPr>
          <p:spPr>
            <a:xfrm>
              <a:off x="6096000" y="4876541"/>
              <a:ext cx="1331934" cy="300624"/>
            </a:xfrm>
            <a:prstGeom prst="rect">
              <a:avLst/>
            </a:prstGeom>
            <a:solidFill>
              <a:srgbClr val="DEEB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Top bottom</a:t>
              </a:r>
              <a:endParaRPr lang="en-IL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30AA2D79-0CA2-4BD9-9886-937E7C7CB351}"/>
              </a:ext>
            </a:extLst>
          </p:cNvPr>
          <p:cNvSpPr/>
          <p:nvPr/>
        </p:nvSpPr>
        <p:spPr>
          <a:xfrm>
            <a:off x="7578247" y="1490598"/>
            <a:ext cx="4359761" cy="1728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>
              <a:lnSpc>
                <a:spcPct val="200000"/>
              </a:lnSpc>
            </a:pPr>
            <a:r>
              <a:rPr lang="he-IL" dirty="0">
                <a:solidFill>
                  <a:schemeClr val="tx1"/>
                </a:solidFill>
              </a:rPr>
              <a:t>נשתמש בשיטת </a:t>
            </a:r>
            <a:r>
              <a:rPr lang="en-US" dirty="0">
                <a:solidFill>
                  <a:schemeClr val="tx1"/>
                </a:solidFill>
              </a:rPr>
              <a:t>bottom-up</a:t>
            </a:r>
            <a:r>
              <a:rPr lang="he-IL" dirty="0">
                <a:solidFill>
                  <a:schemeClr val="tx1"/>
                </a:solidFill>
              </a:rPr>
              <a:t> כדי לעשות </a:t>
            </a:r>
            <a:r>
              <a:rPr lang="he-IL" dirty="0" err="1">
                <a:solidFill>
                  <a:schemeClr val="tx1"/>
                </a:solidFill>
              </a:rPr>
              <a:t>קלאסטרינג</a:t>
            </a:r>
            <a:r>
              <a:rPr lang="he-IL" dirty="0">
                <a:solidFill>
                  <a:schemeClr val="tx1"/>
                </a:solidFill>
              </a:rPr>
              <a:t> היררכי:</a:t>
            </a:r>
          </a:p>
          <a:p>
            <a:pPr algn="r" rtl="1">
              <a:lnSpc>
                <a:spcPct val="200000"/>
              </a:lnSpc>
            </a:pPr>
            <a:r>
              <a:rPr lang="he-IL" dirty="0">
                <a:solidFill>
                  <a:schemeClr val="tx1"/>
                </a:solidFill>
              </a:rPr>
              <a:t>מתחילים לאחד קבוצות קטנות לפי מרחק זו מזו. </a:t>
            </a:r>
            <a:endParaRPr lang="en-IL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3615A72-A68E-416C-9CE0-7E619A96A1DC}"/>
              </a:ext>
            </a:extLst>
          </p:cNvPr>
          <p:cNvSpPr/>
          <p:nvPr/>
        </p:nvSpPr>
        <p:spPr>
          <a:xfrm>
            <a:off x="5298510" y="3986946"/>
            <a:ext cx="6639498" cy="1728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>
              <a:lnSpc>
                <a:spcPct val="200000"/>
              </a:lnSpc>
            </a:pPr>
            <a:r>
              <a:rPr lang="he-IL" dirty="0">
                <a:solidFill>
                  <a:schemeClr val="tx1"/>
                </a:solidFill>
              </a:rPr>
              <a:t>0. נבחר מרחק בו נרצה להשתמש</a:t>
            </a:r>
          </a:p>
          <a:p>
            <a:pPr marL="342900" indent="-342900" algn="r" rtl="1">
              <a:lnSpc>
                <a:spcPct val="200000"/>
              </a:lnSpc>
              <a:buAutoNum type="arabicPeriod"/>
            </a:pPr>
            <a:r>
              <a:rPr lang="he-IL" dirty="0">
                <a:solidFill>
                  <a:schemeClr val="tx1"/>
                </a:solidFill>
              </a:rPr>
              <a:t>נחשב את המרחק בין כל שתי נקודות</a:t>
            </a:r>
          </a:p>
          <a:p>
            <a:pPr marL="342900" indent="-342900" algn="r" rtl="1">
              <a:lnSpc>
                <a:spcPct val="200000"/>
              </a:lnSpc>
              <a:buAutoNum type="arabicPeriod"/>
            </a:pPr>
            <a:r>
              <a:rPr lang="he-IL" dirty="0">
                <a:solidFill>
                  <a:schemeClr val="tx1"/>
                </a:solidFill>
              </a:rPr>
              <a:t>נאחד </a:t>
            </a:r>
            <a:r>
              <a:rPr lang="he-IL" dirty="0" err="1">
                <a:solidFill>
                  <a:schemeClr val="tx1"/>
                </a:solidFill>
              </a:rPr>
              <a:t>קלאסטרים</a:t>
            </a:r>
            <a:r>
              <a:rPr lang="he-IL" dirty="0">
                <a:solidFill>
                  <a:schemeClr val="tx1"/>
                </a:solidFill>
              </a:rPr>
              <a:t>* לפי המרחק עד שלא נשאר מה לאחד</a:t>
            </a:r>
          </a:p>
          <a:p>
            <a:pPr marL="800100" lvl="1" indent="-342900" algn="r" rtl="1">
              <a:lnSpc>
                <a:spcPct val="200000"/>
              </a:lnSpc>
              <a:buAutoNum type="arabicPeriod"/>
            </a:pPr>
            <a:endParaRPr lang="en-IL" dirty="0">
              <a:solidFill>
                <a:schemeClr val="tx1"/>
              </a:solidFill>
            </a:endParaRP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41EDAFC5-37AC-4523-83AA-D052EBB11EA0}"/>
              </a:ext>
            </a:extLst>
          </p:cNvPr>
          <p:cNvSpPr/>
          <p:nvPr/>
        </p:nvSpPr>
        <p:spPr>
          <a:xfrm rot="16200000">
            <a:off x="6296352" y="4342076"/>
            <a:ext cx="613787" cy="1683234"/>
          </a:xfrm>
          <a:prstGeom prst="arc">
            <a:avLst>
              <a:gd name="adj1" fmla="val 10940238"/>
              <a:gd name="adj2" fmla="val 145343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D989029-8ED2-4EBB-9F6A-21F82F748DC6}"/>
              </a:ext>
            </a:extLst>
          </p:cNvPr>
          <p:cNvSpPr/>
          <p:nvPr/>
        </p:nvSpPr>
        <p:spPr>
          <a:xfrm>
            <a:off x="-506844" y="6115834"/>
            <a:ext cx="4359761" cy="7421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/>
            <a:r>
              <a:rPr lang="he-IL" dirty="0">
                <a:solidFill>
                  <a:schemeClr val="tx1"/>
                </a:solidFill>
              </a:rPr>
              <a:t>* גם נקודות בודדות הן </a:t>
            </a:r>
            <a:r>
              <a:rPr lang="he-IL" dirty="0" err="1">
                <a:solidFill>
                  <a:schemeClr val="tx1"/>
                </a:solidFill>
              </a:rPr>
              <a:t>קלאסטרים</a:t>
            </a:r>
            <a:endParaRPr lang="he-IL" dirty="0">
              <a:solidFill>
                <a:schemeClr val="tx1"/>
              </a:solidFill>
            </a:endParaRPr>
          </a:p>
          <a:p>
            <a:pPr algn="r" rtl="1"/>
            <a:r>
              <a:rPr lang="he-IL" dirty="0">
                <a:solidFill>
                  <a:schemeClr val="tx1"/>
                </a:solidFill>
              </a:rPr>
              <a:t>** איחוד יעשה באחת משיטות ה-</a:t>
            </a:r>
            <a:r>
              <a:rPr lang="en-US" dirty="0">
                <a:solidFill>
                  <a:schemeClr val="tx1"/>
                </a:solidFill>
              </a:rPr>
              <a:t>linkage</a:t>
            </a:r>
            <a:endParaRPr lang="en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714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96940C3-7BF3-4689-B18D-5AF10DF92BE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e-IL" dirty="0" err="1"/>
              <a:t>דנדרוגרמה</a:t>
            </a:r>
            <a:endParaRPr lang="en-IL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42556B-714D-4FE3-852A-67C078D054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584" b="11781"/>
          <a:stretch/>
        </p:blipFill>
        <p:spPr>
          <a:xfrm>
            <a:off x="1822537" y="1313253"/>
            <a:ext cx="8546926" cy="5104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995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4E4CF3F-C61C-4502-8150-BD171B3DF6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rtl="1"/>
            <a:r>
              <a:rPr lang="he-IL" dirty="0"/>
              <a:t>אלגוריתם </a:t>
            </a:r>
            <a:r>
              <a:rPr lang="en-US" dirty="0"/>
              <a:t>K-means</a:t>
            </a:r>
            <a:endParaRPr lang="en-IL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A77C4CD-903F-4884-9BE8-3EE43071A508}"/>
              </a:ext>
            </a:extLst>
          </p:cNvPr>
          <p:cNvSpPr/>
          <p:nvPr/>
        </p:nvSpPr>
        <p:spPr>
          <a:xfrm>
            <a:off x="986972" y="1226666"/>
            <a:ext cx="10885714" cy="2938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he-IL" dirty="0">
                <a:latin typeface="Calibri" panose="020F0502020204030204" pitchFamily="34" charset="0"/>
                <a:ea typeface="Times New Roman" panose="02020603050405020304" pitchFamily="18" charset="0"/>
              </a:rPr>
              <a:t>עד כה תרגלנו שיטת האִשכּול היררכי, שהיא דוגמא לגישה 'מלמטה למעלה' (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bottom-up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). עכשיו נתרגל חלוקה לקבוצות בשיטת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k-means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שהיא דוגמא לגישה ההפוכה – 'מלמעלה למטה' (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top-down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). </a:t>
            </a:r>
            <a:endParaRPr lang="en-IL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IL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מטרת האלגוריתם למזער את השונות בתוך כל קבוצה.</a:t>
            </a:r>
            <a:endParaRPr lang="en-IL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האלגוריתם:</a:t>
            </a:r>
            <a:endParaRPr lang="en-IL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he-IL" dirty="0">
                <a:solidFill>
                  <a:srgbClr val="000000"/>
                </a:solidFill>
                <a:ea typeface="Times New Roman" panose="02020603050405020304" pitchFamily="18" charset="0"/>
              </a:rPr>
              <a:t>אתחול: תייג כל דוגמה במספר </a:t>
            </a:r>
            <a:r>
              <a:rPr lang="he-IL" dirty="0" err="1">
                <a:solidFill>
                  <a:srgbClr val="000000"/>
                </a:solidFill>
                <a:ea typeface="Times New Roman" panose="02020603050405020304" pitchFamily="18" charset="0"/>
              </a:rPr>
              <a:t>קלסטר</a:t>
            </a:r>
            <a:r>
              <a:rPr lang="he-IL" dirty="0">
                <a:solidFill>
                  <a:srgbClr val="000000"/>
                </a:solidFill>
                <a:ea typeface="Times New Roman" panose="02020603050405020304" pitchFamily="18" charset="0"/>
              </a:rPr>
              <a:t> אקראי.</a:t>
            </a:r>
            <a:endParaRPr lang="en-IL" dirty="0">
              <a:solidFill>
                <a:srgbClr val="000000"/>
              </a:solidFill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he-IL" dirty="0">
                <a:solidFill>
                  <a:srgbClr val="000000"/>
                </a:solidFill>
                <a:ea typeface="Times New Roman" panose="02020603050405020304" pitchFamily="18" charset="0"/>
              </a:rPr>
              <a:t>חזור עד להתכנסות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endParaRPr lang="en-IL" dirty="0">
              <a:solidFill>
                <a:srgbClr val="000000"/>
              </a:solidFill>
            </a:endParaRPr>
          </a:p>
          <a:p>
            <a:pPr marL="742950" lvl="1" indent="-285750" algn="r" rtl="1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</a:pPr>
            <a:r>
              <a:rPr lang="he-IL" dirty="0">
                <a:solidFill>
                  <a:srgbClr val="000000"/>
                </a:solidFill>
                <a:ea typeface="Times New Roman" panose="02020603050405020304" pitchFamily="18" charset="0"/>
              </a:rPr>
              <a:t>לכל </a:t>
            </a:r>
            <a:r>
              <a:rPr lang="he-IL" dirty="0" err="1">
                <a:solidFill>
                  <a:srgbClr val="000000"/>
                </a:solidFill>
                <a:ea typeface="Times New Roman" panose="02020603050405020304" pitchFamily="18" charset="0"/>
              </a:rPr>
              <a:t>קלסטר</a:t>
            </a:r>
            <a:r>
              <a:rPr lang="he-IL" dirty="0">
                <a:solidFill>
                  <a:srgbClr val="000000"/>
                </a:solidFill>
                <a:ea typeface="Times New Roman" panose="02020603050405020304" pitchFamily="18" charset="0"/>
              </a:rPr>
              <a:t> חשב </a:t>
            </a:r>
            <a:r>
              <a:rPr lang="he-IL" dirty="0" err="1">
                <a:solidFill>
                  <a:srgbClr val="000000"/>
                </a:solidFill>
                <a:ea typeface="Times New Roman" panose="02020603050405020304" pitchFamily="18" charset="0"/>
              </a:rPr>
              <a:t>צנטרואיד</a:t>
            </a:r>
            <a:r>
              <a:rPr lang="he-IL" dirty="0">
                <a:solidFill>
                  <a:srgbClr val="000000"/>
                </a:solidFill>
                <a:ea typeface="Times New Roman" panose="02020603050405020304" pitchFamily="18" charset="0"/>
              </a:rPr>
              <a:t> (הנקודה ה'ממוצעת' </a:t>
            </a:r>
            <a:r>
              <a:rPr lang="he-IL" dirty="0" err="1">
                <a:solidFill>
                  <a:srgbClr val="000000"/>
                </a:solidFill>
                <a:ea typeface="Times New Roman" panose="02020603050405020304" pitchFamily="18" charset="0"/>
              </a:rPr>
              <a:t>בקלסטר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he-IL" dirty="0">
                <a:solidFill>
                  <a:srgbClr val="000000"/>
                </a:solidFill>
                <a:ea typeface="Times New Roman" panose="02020603050405020304" pitchFamily="18" charset="0"/>
              </a:rPr>
              <a:t>.</a:t>
            </a:r>
            <a:endParaRPr lang="en-IL" dirty="0">
              <a:solidFill>
                <a:srgbClr val="000000"/>
              </a:solidFill>
            </a:endParaRPr>
          </a:p>
          <a:p>
            <a:pPr marL="742950" lvl="1" indent="-285750" algn="r" rtl="1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</a:pPr>
            <a:r>
              <a:rPr lang="he-IL" dirty="0">
                <a:solidFill>
                  <a:srgbClr val="000000"/>
                </a:solidFill>
                <a:ea typeface="Times New Roman" panose="02020603050405020304" pitchFamily="18" charset="0"/>
              </a:rPr>
              <a:t>תייג כל נקודה בהתאם לתיוג </a:t>
            </a:r>
            <a:r>
              <a:rPr lang="he-IL" dirty="0" err="1">
                <a:solidFill>
                  <a:srgbClr val="000000"/>
                </a:solidFill>
                <a:ea typeface="Times New Roman" panose="02020603050405020304" pitchFamily="18" charset="0"/>
              </a:rPr>
              <a:t>הצנטרואיד</a:t>
            </a:r>
            <a:r>
              <a:rPr lang="he-IL" dirty="0">
                <a:solidFill>
                  <a:srgbClr val="000000"/>
                </a:solidFill>
                <a:ea typeface="Times New Roman" panose="02020603050405020304" pitchFamily="18" charset="0"/>
              </a:rPr>
              <a:t> הקרוב אליה ביותר.</a:t>
            </a:r>
            <a:endParaRPr lang="en-IL" dirty="0">
              <a:solidFill>
                <a:srgbClr val="000000"/>
              </a:solidFill>
              <a:effectLst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7E8B46B-8216-4D27-85A2-906C5F5B62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591" y="2515827"/>
            <a:ext cx="5434466" cy="4269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644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EA2366A-7421-4BC9-8937-0075744FAD0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rtl="1"/>
            <a:r>
              <a:rPr lang="he-IL" dirty="0"/>
              <a:t>אלגוריתם </a:t>
            </a:r>
            <a:r>
              <a:rPr lang="en-US" dirty="0"/>
              <a:t>K-means</a:t>
            </a:r>
            <a:endParaRPr lang="en-I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59EBAE-C0A6-45C3-801B-695652F21BF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r" rtl="1"/>
            <a:r>
              <a:rPr lang="he-IL" dirty="0"/>
              <a:t>תנאי עצירה</a:t>
            </a:r>
            <a:endParaRPr lang="en-IL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BA0F258-CE67-474A-8365-1C8C10DA1306}"/>
              </a:ext>
            </a:extLst>
          </p:cNvPr>
          <p:cNvSpPr/>
          <p:nvPr/>
        </p:nvSpPr>
        <p:spPr>
          <a:xfrm>
            <a:off x="2090057" y="1828612"/>
            <a:ext cx="9675467" cy="2125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כדי שהאלגוריתם </a:t>
            </a:r>
            <a:r>
              <a:rPr lang="he-IL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יעצר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מתישהו, צריך להגדיר תנאי עצירה (הגדרה להוראה "חזור עד ל</a:t>
            </a:r>
            <a:r>
              <a:rPr lang="he-IL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התכנסות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" לעיל). בהרצאה ראיתם 3 אפשרויות לתנאי עצירה:</a:t>
            </a:r>
            <a:endParaRPr lang="en-IL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 algn="r" rtl="1">
              <a:lnSpc>
                <a:spcPct val="150000"/>
              </a:lnSpc>
              <a:buFont typeface="+mj-lt"/>
              <a:buAutoNum type="arabicPeriod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כשבכל ריצה של הלולאה אין יותר מעבר של דוגמאות מקבוצה לקבוצה.</a:t>
            </a:r>
            <a:endParaRPr lang="en-IL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 algn="r" rtl="1">
              <a:lnSpc>
                <a:spcPct val="150000"/>
              </a:lnSpc>
              <a:buFont typeface="+mj-lt"/>
              <a:buAutoNum type="arabicPeriod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כשבכל ריצה של הלולאה השינוי בממוצע המרחקים של הדוגמאות </a:t>
            </a:r>
            <a:r>
              <a:rPr lang="he-IL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מהצנטרואידים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קטן מערך </a:t>
            </a:r>
            <a:r>
              <a:rPr lang="he-IL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מסויים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en-IL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 algn="r" rtl="1">
              <a:lnSpc>
                <a:spcPct val="150000"/>
              </a:lnSpc>
              <a:buFont typeface="+mj-lt"/>
              <a:buAutoNum type="arabicPeriod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לאחר מספר קבוע מראש של הרצות.</a:t>
            </a:r>
            <a:endParaRPr lang="en-I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822286-0CC7-4871-B61B-1AA4087C4665}"/>
              </a:ext>
            </a:extLst>
          </p:cNvPr>
          <p:cNvSpPr txBox="1"/>
          <p:nvPr/>
        </p:nvSpPr>
        <p:spPr>
          <a:xfrm>
            <a:off x="2213846" y="6073590"/>
            <a:ext cx="70434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https://www.naftaliharris.com/blog/visualizing-k-means-clustering/</a:t>
            </a:r>
            <a:r>
              <a:rPr lang="en-US" dirty="0"/>
              <a:t> 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3642852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C90473-F936-43BF-85E5-8CFB8E400A8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62953" y="2708322"/>
            <a:ext cx="10033829" cy="1068636"/>
          </a:xfrm>
        </p:spPr>
        <p:txBody>
          <a:bodyPr>
            <a:normAutofit lnSpcReduction="10000"/>
          </a:bodyPr>
          <a:lstStyle/>
          <a:p>
            <a:pPr algn="ctr" rtl="1"/>
            <a:r>
              <a:rPr lang="he-IL" sz="7200" dirty="0"/>
              <a:t>ועכשיו....קצת </a:t>
            </a:r>
            <a:r>
              <a:rPr lang="en-US" sz="7200" dirty="0"/>
              <a:t>R</a:t>
            </a:r>
            <a:endParaRPr lang="en-IL" sz="7200" dirty="0"/>
          </a:p>
        </p:txBody>
      </p:sp>
    </p:spTree>
    <p:extLst>
      <p:ext uri="{BB962C8B-B14F-4D97-AF65-F5344CB8AC3E}">
        <p14:creationId xmlns:p14="http://schemas.microsoft.com/office/powerpoint/2010/main" val="604232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C2D9A0D-8EFF-8237-C824-DA0CE18DA44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rtl="1"/>
            <a:r>
              <a:rPr lang="he-IL" dirty="0"/>
              <a:t>איך עושים את זה ב-</a:t>
            </a:r>
            <a:r>
              <a:rPr lang="en-US" dirty="0"/>
              <a:t>R</a:t>
            </a:r>
            <a:r>
              <a:rPr lang="he-IL" dirty="0"/>
              <a:t>?</a:t>
            </a:r>
            <a:endParaRPr lang="en-I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84F902-8574-DDBA-971E-73DEE5836BA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616778" y="1250623"/>
            <a:ext cx="3148746" cy="430212"/>
          </a:xfrm>
        </p:spPr>
        <p:txBody>
          <a:bodyPr>
            <a:normAutofit fontScale="92500"/>
          </a:bodyPr>
          <a:lstStyle/>
          <a:p>
            <a:pPr algn="r" rtl="1"/>
            <a:r>
              <a:rPr lang="he-IL" dirty="0"/>
              <a:t>ביצוע אלגוריתם </a:t>
            </a:r>
            <a:r>
              <a:rPr lang="en-US" dirty="0" err="1"/>
              <a:t>kMeans</a:t>
            </a:r>
            <a:endParaRPr lang="en-IL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9919DB-076C-6D02-6CDE-492F95967C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548" y="1250623"/>
            <a:ext cx="4019550" cy="1504950"/>
          </a:xfrm>
          <a:prstGeom prst="rect">
            <a:avLst/>
          </a:prstGeom>
        </p:spPr>
      </p:pic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D137DAD4-9500-19E8-DD5A-413D800A84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417121"/>
              </p:ext>
            </p:extLst>
          </p:nvPr>
        </p:nvGraphicFramePr>
        <p:xfrm>
          <a:off x="3139230" y="5007876"/>
          <a:ext cx="8733222" cy="1411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1000">
                  <a:extLst>
                    <a:ext uri="{9D8B030D-6E8A-4147-A177-3AD203B41FA5}">
                      <a16:colId xmlns:a16="http://schemas.microsoft.com/office/drawing/2014/main" val="262583070"/>
                    </a:ext>
                  </a:extLst>
                </a:gridCol>
                <a:gridCol w="592222">
                  <a:extLst>
                    <a:ext uri="{9D8B030D-6E8A-4147-A177-3AD203B41FA5}">
                      <a16:colId xmlns:a16="http://schemas.microsoft.com/office/drawing/2014/main" val="3697135456"/>
                    </a:ext>
                  </a:extLst>
                </a:gridCol>
              </a:tblGrid>
              <a:tr h="287637">
                <a:tc>
                  <a:txBody>
                    <a:bodyPr/>
                    <a:lstStyle/>
                    <a:p>
                      <a:pPr algn="r" rtl="1"/>
                      <a:r>
                        <a:rPr lang="he-IL" sz="1050" dirty="0"/>
                        <a:t>מה עושים בשורה?</a:t>
                      </a:r>
                      <a:endParaRPr lang="en-IL" sz="1050" dirty="0"/>
                    </a:p>
                  </a:txBody>
                  <a:tcP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050" dirty="0"/>
                        <a:t>שורה</a:t>
                      </a:r>
                      <a:endParaRPr lang="en-IL" sz="1050" dirty="0"/>
                    </a:p>
                  </a:txBody>
                  <a:tcPr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006062"/>
                  </a:ext>
                </a:extLst>
              </a:tr>
              <a:tr h="287637">
                <a:tc>
                  <a:txBody>
                    <a:bodyPr/>
                    <a:lstStyle/>
                    <a:p>
                      <a:pPr algn="r" rtl="1"/>
                      <a:r>
                        <a:rPr lang="he-IL" sz="1050" dirty="0"/>
                        <a:t>קריאת המטריצה </a:t>
                      </a:r>
                      <a:r>
                        <a:rPr lang="en-US" sz="1050" dirty="0"/>
                        <a:t>Data</a:t>
                      </a:r>
                      <a:r>
                        <a:rPr lang="he-IL" sz="1050" dirty="0"/>
                        <a:t>. כל שורה היא דוגמא, כל עמודה היא מדד.</a:t>
                      </a:r>
                      <a:endParaRPr lang="en-IL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050" dirty="0"/>
                        <a:t>2</a:t>
                      </a:r>
                      <a:endParaRPr lang="en-IL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830720"/>
                  </a:ext>
                </a:extLst>
              </a:tr>
              <a:tr h="260498">
                <a:tc>
                  <a:txBody>
                    <a:bodyPr/>
                    <a:lstStyle/>
                    <a:p>
                      <a:pPr algn="r" rtl="1"/>
                      <a:r>
                        <a:rPr lang="he-IL" sz="1050" dirty="0"/>
                        <a:t>ייצור גרף מנתוני </a:t>
                      </a:r>
                      <a:r>
                        <a:rPr lang="en-US" sz="1050" dirty="0"/>
                        <a:t>Data</a:t>
                      </a:r>
                      <a:r>
                        <a:rPr lang="he-IL" sz="1050" dirty="0"/>
                        <a:t>. שימו לב שמכיוון שלא נתנו ערכי </a:t>
                      </a:r>
                      <a:r>
                        <a:rPr lang="en-US" sz="1050" dirty="0"/>
                        <a:t>x</a:t>
                      </a:r>
                      <a:r>
                        <a:rPr lang="he-IL" sz="1050" dirty="0"/>
                        <a:t> וערכי </a:t>
                      </a:r>
                      <a:r>
                        <a:rPr lang="en-US" sz="1050" dirty="0"/>
                        <a:t>y</a:t>
                      </a:r>
                      <a:r>
                        <a:rPr lang="he-IL" sz="1050" dirty="0"/>
                        <a:t> לפוקציה, הוא צייר את כל האפשרויות</a:t>
                      </a:r>
                      <a:endParaRPr lang="en-IL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050" dirty="0"/>
                        <a:t>4</a:t>
                      </a:r>
                      <a:endParaRPr lang="en-IL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9717000"/>
                  </a:ext>
                </a:extLst>
              </a:tr>
              <a:tr h="287637">
                <a:tc>
                  <a:txBody>
                    <a:bodyPr/>
                    <a:lstStyle/>
                    <a:p>
                      <a:pPr algn="r" rtl="1"/>
                      <a:r>
                        <a:rPr lang="he-IL" sz="1050" dirty="0"/>
                        <a:t>ביצוע </a:t>
                      </a:r>
                      <a:r>
                        <a:rPr lang="en-US" sz="1050" dirty="0" err="1"/>
                        <a:t>kMeans</a:t>
                      </a:r>
                      <a:r>
                        <a:rPr lang="he-IL" sz="1050" dirty="0"/>
                        <a:t> על נתוני </a:t>
                      </a:r>
                      <a:r>
                        <a:rPr lang="en-US" sz="1050" dirty="0"/>
                        <a:t>Data</a:t>
                      </a:r>
                      <a:r>
                        <a:rPr lang="he-IL" sz="1050" dirty="0"/>
                        <a:t> תוך קביעת 2 קלאסטרים. האלגוריתם מתייחס לשורות כדוגמאות אותם צריך לאשכל.</a:t>
                      </a:r>
                      <a:endParaRPr lang="en-IL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050" dirty="0"/>
                        <a:t>6</a:t>
                      </a:r>
                      <a:endParaRPr lang="en-IL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0661540"/>
                  </a:ext>
                </a:extLst>
              </a:tr>
              <a:tr h="287637">
                <a:tc>
                  <a:txBody>
                    <a:bodyPr/>
                    <a:lstStyle/>
                    <a:p>
                      <a:pPr algn="r" rtl="1"/>
                      <a:r>
                        <a:rPr lang="he-IL" sz="1050" dirty="0"/>
                        <a:t>ייצור גרף מנתוני </a:t>
                      </a:r>
                      <a:r>
                        <a:rPr lang="en-US" sz="1050" dirty="0"/>
                        <a:t>Data</a:t>
                      </a:r>
                      <a:r>
                        <a:rPr lang="he-IL" sz="1050" dirty="0"/>
                        <a:t> תוך צביעה לפי מספר הקלאסטר כפי שנקבע ב-</a:t>
                      </a:r>
                      <a:r>
                        <a:rPr lang="en-US" sz="1050" dirty="0" err="1"/>
                        <a:t>kMeans</a:t>
                      </a:r>
                      <a:endParaRPr lang="en-IL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050" dirty="0"/>
                        <a:t>8</a:t>
                      </a:r>
                      <a:endParaRPr lang="en-IL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5247315"/>
                  </a:ext>
                </a:extLst>
              </a:tr>
            </a:tbl>
          </a:graphicData>
        </a:graphic>
      </p:graphicFrame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321F4C18-FAC4-587A-439B-ABA772C39D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48" y="4468711"/>
            <a:ext cx="2438400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589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EA2366A-7421-4BC9-8937-0075744FAD0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rtl="1"/>
            <a:r>
              <a:rPr lang="he-IL" dirty="0"/>
              <a:t>אלגוריתם </a:t>
            </a:r>
            <a:r>
              <a:rPr lang="en-US" dirty="0"/>
              <a:t>K-means</a:t>
            </a:r>
            <a:endParaRPr lang="en-I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59EBAE-C0A6-45C3-801B-695652F21BF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7257" y="1250623"/>
            <a:ext cx="2868267" cy="430212"/>
          </a:xfrm>
        </p:spPr>
        <p:txBody>
          <a:bodyPr>
            <a:normAutofit/>
          </a:bodyPr>
          <a:lstStyle/>
          <a:p>
            <a:pPr algn="r" rtl="1"/>
            <a:r>
              <a:rPr lang="he-IL" dirty="0"/>
              <a:t>חסרונות האלגוריתם</a:t>
            </a:r>
            <a:endParaRPr lang="en-IL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24DA71-DA4C-4DA0-BED2-37E6674C3214}"/>
              </a:ext>
            </a:extLst>
          </p:cNvPr>
          <p:cNvSpPr/>
          <p:nvPr/>
        </p:nvSpPr>
        <p:spPr>
          <a:xfrm>
            <a:off x="7286170" y="1923199"/>
            <a:ext cx="4479353" cy="2966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he-IL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1. תלות בתנאי התחלה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IL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נתונות 24 נקודות במרחב דו-</a:t>
            </a:r>
            <a:r>
              <a:rPr lang="he-IL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מימדי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 הדוגמאות עברו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clustering 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פעמיים באמצעות שיטת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k-means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עם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k=3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תחת תנאים זהים. נתונים להלן תנאי ההתחלה של האלגוריתם בשני המקרים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צורה שונה מסמלת תיוג התחלתי שונה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IL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IL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AAD0465-6641-4D3E-AE96-2F3C86D5E98C}"/>
              </a:ext>
            </a:extLst>
          </p:cNvPr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1" y="1001486"/>
            <a:ext cx="7474857" cy="583266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C184DAE-1F57-49EE-81CB-F17F2E151601}"/>
              </a:ext>
            </a:extLst>
          </p:cNvPr>
          <p:cNvSpPr/>
          <p:nvPr/>
        </p:nvSpPr>
        <p:spPr>
          <a:xfrm>
            <a:off x="7620000" y="4756166"/>
            <a:ext cx="4145523" cy="878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איך תהיה החלוקה </a:t>
            </a:r>
            <a:r>
              <a:rPr lang="he-IL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לקלאסטרים</a:t>
            </a:r>
            <a:r>
              <a:rPr lang="he-IL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לאחר התכנסות האלגוריתם?</a:t>
            </a:r>
            <a:endParaRPr lang="en-I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DC9431F-13DF-4496-9912-D6FBA71A6097}"/>
              </a:ext>
            </a:extLst>
          </p:cNvPr>
          <p:cNvSpPr/>
          <p:nvPr/>
        </p:nvSpPr>
        <p:spPr>
          <a:xfrm>
            <a:off x="6096000" y="1162756"/>
            <a:ext cx="948267" cy="1083733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EDACF13-A6E4-40D9-A7B2-4E1CD242848A}"/>
              </a:ext>
            </a:extLst>
          </p:cNvPr>
          <p:cNvSpPr/>
          <p:nvPr/>
        </p:nvSpPr>
        <p:spPr>
          <a:xfrm>
            <a:off x="3962399" y="1162755"/>
            <a:ext cx="948267" cy="1083733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A88074E-984C-404B-81F2-50479B5D13A4}"/>
              </a:ext>
            </a:extLst>
          </p:cNvPr>
          <p:cNvSpPr/>
          <p:nvPr/>
        </p:nvSpPr>
        <p:spPr>
          <a:xfrm>
            <a:off x="3962399" y="5195453"/>
            <a:ext cx="1828801" cy="1083733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7E416E5-9000-4827-A30C-8F2DF43E6711}"/>
              </a:ext>
            </a:extLst>
          </p:cNvPr>
          <p:cNvSpPr/>
          <p:nvPr/>
        </p:nvSpPr>
        <p:spPr>
          <a:xfrm>
            <a:off x="310444" y="1182696"/>
            <a:ext cx="3132667" cy="1083733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114A840-FE2E-4C73-B67C-515F4B8C6E20}"/>
              </a:ext>
            </a:extLst>
          </p:cNvPr>
          <p:cNvSpPr/>
          <p:nvPr/>
        </p:nvSpPr>
        <p:spPr>
          <a:xfrm>
            <a:off x="310444" y="5195453"/>
            <a:ext cx="948267" cy="1083733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EA7250A-A284-4D1A-84FB-6F36336B21DA}"/>
              </a:ext>
            </a:extLst>
          </p:cNvPr>
          <p:cNvSpPr/>
          <p:nvPr/>
        </p:nvSpPr>
        <p:spPr>
          <a:xfrm>
            <a:off x="1330476" y="5195452"/>
            <a:ext cx="948267" cy="1083733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504929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E874707-570B-4D23-BD6F-238FB759663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e-IL" dirty="0"/>
              <a:t>למה זה קורה?</a:t>
            </a:r>
            <a:endParaRPr lang="en-IL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6DBB8BC-1859-4854-AF87-485881155AC6}"/>
              </a:ext>
            </a:extLst>
          </p:cNvPr>
          <p:cNvSpPr/>
          <p:nvPr/>
        </p:nvSpPr>
        <p:spPr>
          <a:xfrm>
            <a:off x="1061156" y="1122291"/>
            <a:ext cx="10726946" cy="463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he-IL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זה קורה מכיוון ש-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k-means</a:t>
            </a:r>
            <a:r>
              <a:rPr lang="he-IL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הוא אלגוריתם אופטימיזציה שמוצא </a:t>
            </a:r>
            <a:r>
              <a:rPr lang="he-IL" b="1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מינימום מקומי</a:t>
            </a:r>
            <a:r>
              <a:rPr lang="he-IL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כתלות בתנאי ההתחלה.</a:t>
            </a:r>
            <a:endParaRPr lang="en-IL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309DD7-36DA-4D8A-851A-3F702C4F43C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59847" y="2330201"/>
            <a:ext cx="7530918" cy="254706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A07FCCC-DC23-4089-A771-5C9BCBCFB10E}"/>
              </a:ext>
            </a:extLst>
          </p:cNvPr>
          <p:cNvSpPr/>
          <p:nvPr/>
        </p:nvSpPr>
        <p:spPr>
          <a:xfrm>
            <a:off x="1224845" y="5622097"/>
            <a:ext cx="10726946" cy="878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he-IL" dirty="0"/>
              <a:t>כדי להגיע</a:t>
            </a:r>
            <a:r>
              <a:rPr lang="ar-SA" dirty="0"/>
              <a:t> </a:t>
            </a:r>
            <a:r>
              <a:rPr lang="he-IL" dirty="0"/>
              <a:t>ל</a:t>
            </a:r>
            <a:r>
              <a:rPr lang="ar-SA" dirty="0"/>
              <a:t>'</a:t>
            </a:r>
            <a:r>
              <a:rPr lang="he-IL" dirty="0"/>
              <a:t>מינימום גלובלי</a:t>
            </a:r>
            <a:r>
              <a:rPr lang="ar-SA" dirty="0"/>
              <a:t>'</a:t>
            </a:r>
            <a:r>
              <a:rPr lang="he-IL" dirty="0"/>
              <a:t> (פתרון האופטימלי)</a:t>
            </a:r>
            <a:r>
              <a:rPr lang="ar-SA" dirty="0"/>
              <a:t>, </a:t>
            </a:r>
            <a:r>
              <a:rPr lang="he-IL" dirty="0"/>
              <a:t>צריך לנסות מספר רב של תנאי התחלה שונים</a:t>
            </a:r>
            <a:r>
              <a:rPr lang="ar-SA" dirty="0"/>
              <a:t>, </a:t>
            </a:r>
            <a:r>
              <a:rPr lang="he-IL" dirty="0"/>
              <a:t>ולקחת את הפתרון הכי טוב מבין כולם</a:t>
            </a:r>
            <a:r>
              <a:rPr lang="ar-SA" dirty="0"/>
              <a:t> – </a:t>
            </a:r>
            <a:r>
              <a:rPr lang="he-IL" dirty="0"/>
              <a:t>זה שבו סך המרחקים של הדוגמאות מהצנטרואידים הוא הקטן ביותר</a:t>
            </a:r>
            <a:r>
              <a:rPr lang="ar-SA" dirty="0"/>
              <a:t>.</a:t>
            </a:r>
            <a:endParaRPr lang="en-IL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18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10581</TotalTime>
  <Words>865</Words>
  <Application>Microsoft Office PowerPoint</Application>
  <PresentationFormat>Widescreen</PresentationFormat>
  <Paragraphs>106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Cambria Math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Mayan Briller</dc:creator>
  <cp:lastModifiedBy>Mayan Briller</cp:lastModifiedBy>
  <cp:revision>80</cp:revision>
  <dcterms:created xsi:type="dcterms:W3CDTF">2020-05-05T06:19:03Z</dcterms:created>
  <dcterms:modified xsi:type="dcterms:W3CDTF">2022-06-23T11:47:41Z</dcterms:modified>
</cp:coreProperties>
</file>