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22"/>
  </p:notesMasterIdLst>
  <p:sldIdLst>
    <p:sldId id="267" r:id="rId5"/>
    <p:sldId id="256" r:id="rId6"/>
    <p:sldId id="257" r:id="rId7"/>
    <p:sldId id="268" r:id="rId8"/>
    <p:sldId id="269" r:id="rId9"/>
    <p:sldId id="270" r:id="rId10"/>
    <p:sldId id="272" r:id="rId11"/>
    <p:sldId id="273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CE5"/>
    <a:srgbClr val="ED7D31"/>
    <a:srgbClr val="E2A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32A598-EB94-4163-8776-6274C15CA973}" v="15" dt="2022-03-30T05:44:53.2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83857" autoAdjust="0"/>
  </p:normalViewPr>
  <p:slideViewPr>
    <p:cSldViewPr snapToGrid="0">
      <p:cViewPr varScale="1">
        <p:scale>
          <a:sx n="103" d="100"/>
          <a:sy n="103" d="100"/>
        </p:scale>
        <p:origin x="12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yan Briller" userId="fadfc235-5092-4476-b94c-6f16f0276611" providerId="ADAL" clId="{D1178A03-97D9-485B-825C-1A9D52E276EB}"/>
    <pc:docChg chg="undo redo custSel addSld delSld modSld modMainMaster">
      <pc:chgData name="Mayan Briller" userId="fadfc235-5092-4476-b94c-6f16f0276611" providerId="ADAL" clId="{D1178A03-97D9-485B-825C-1A9D52E276EB}" dt="2021-04-20T12:09:22.870" v="2409" actId="20577"/>
      <pc:docMkLst>
        <pc:docMk/>
      </pc:docMkLst>
      <pc:sldChg chg="addSp delSp modSp mod modClrScheme delAnim chgLayout">
        <pc:chgData name="Mayan Briller" userId="fadfc235-5092-4476-b94c-6f16f0276611" providerId="ADAL" clId="{D1178A03-97D9-485B-825C-1A9D52E276EB}" dt="2021-04-07T07:20:24.163" v="187" actId="700"/>
        <pc:sldMkLst>
          <pc:docMk/>
          <pc:sldMk cId="367324731" sldId="256"/>
        </pc:sldMkLst>
        <pc:spChg chg="mod">
          <ac:chgData name="Mayan Briller" userId="fadfc235-5092-4476-b94c-6f16f0276611" providerId="ADAL" clId="{D1178A03-97D9-485B-825C-1A9D52E276EB}" dt="2021-04-07T07:14:14.277" v="10" actId="1076"/>
          <ac:spMkLst>
            <pc:docMk/>
            <pc:sldMk cId="367324731" sldId="256"/>
            <ac:spMk id="5" creationId="{00000000-0000-0000-0000-000000000000}"/>
          </ac:spMkLst>
        </pc:spChg>
        <pc:spChg chg="del">
          <ac:chgData name="Mayan Briller" userId="fadfc235-5092-4476-b94c-6f16f0276611" providerId="ADAL" clId="{D1178A03-97D9-485B-825C-1A9D52E276EB}" dt="2021-04-07T07:13:59.249" v="1" actId="478"/>
          <ac:spMkLst>
            <pc:docMk/>
            <pc:sldMk cId="367324731" sldId="256"/>
            <ac:spMk id="6" creationId="{00000000-0000-0000-0000-000000000000}"/>
          </ac:spMkLst>
        </pc:spChg>
        <pc:spChg chg="del">
          <ac:chgData name="Mayan Briller" userId="fadfc235-5092-4476-b94c-6f16f0276611" providerId="ADAL" clId="{D1178A03-97D9-485B-825C-1A9D52E276EB}" dt="2021-04-07T07:13:57.644" v="0" actId="478"/>
          <ac:spMkLst>
            <pc:docMk/>
            <pc:sldMk cId="367324731" sldId="256"/>
            <ac:spMk id="14" creationId="{00000000-0000-0000-0000-000000000000}"/>
          </ac:spMkLst>
        </pc:spChg>
        <pc:spChg chg="add mod">
          <ac:chgData name="Mayan Briller" userId="fadfc235-5092-4476-b94c-6f16f0276611" providerId="ADAL" clId="{D1178A03-97D9-485B-825C-1A9D52E276EB}" dt="2021-04-07T07:14:27.988" v="12" actId="1076"/>
          <ac:spMkLst>
            <pc:docMk/>
            <pc:sldMk cId="367324731" sldId="256"/>
            <ac:spMk id="22" creationId="{1FFC2E13-6800-4A91-8146-2E577776367E}"/>
          </ac:spMkLst>
        </pc:spChg>
        <pc:grpChg chg="del">
          <ac:chgData name="Mayan Briller" userId="fadfc235-5092-4476-b94c-6f16f0276611" providerId="ADAL" clId="{D1178A03-97D9-485B-825C-1A9D52E276EB}" dt="2021-04-07T07:14:06.939" v="8" actId="478"/>
          <ac:grpSpMkLst>
            <pc:docMk/>
            <pc:sldMk cId="367324731" sldId="256"/>
            <ac:grpSpMk id="9" creationId="{00000000-0000-0000-0000-000000000000}"/>
          </ac:grpSpMkLst>
        </pc:grpChg>
        <pc:grpChg chg="del mod">
          <ac:chgData name="Mayan Briller" userId="fadfc235-5092-4476-b94c-6f16f0276611" providerId="ADAL" clId="{D1178A03-97D9-485B-825C-1A9D52E276EB}" dt="2021-04-07T07:14:05.707" v="7" actId="478"/>
          <ac:grpSpMkLst>
            <pc:docMk/>
            <pc:sldMk cId="367324731" sldId="256"/>
            <ac:grpSpMk id="13" creationId="{00000000-0000-0000-0000-000000000000}"/>
          </ac:grpSpMkLst>
        </pc:grpChg>
        <pc:grpChg chg="del mod">
          <ac:chgData name="Mayan Briller" userId="fadfc235-5092-4476-b94c-6f16f0276611" providerId="ADAL" clId="{D1178A03-97D9-485B-825C-1A9D52E276EB}" dt="2021-04-07T07:14:01.688" v="3" actId="478"/>
          <ac:grpSpMkLst>
            <pc:docMk/>
            <pc:sldMk cId="367324731" sldId="256"/>
            <ac:grpSpMk id="21" creationId="{00000000-0000-0000-0000-000000000000}"/>
          </ac:grpSpMkLst>
        </pc:grpChg>
        <pc:picChg chg="del">
          <ac:chgData name="Mayan Briller" userId="fadfc235-5092-4476-b94c-6f16f0276611" providerId="ADAL" clId="{D1178A03-97D9-485B-825C-1A9D52E276EB}" dt="2021-04-07T07:14:03.515" v="5" actId="478"/>
          <ac:picMkLst>
            <pc:docMk/>
            <pc:sldMk cId="367324731" sldId="256"/>
            <ac:picMk id="17" creationId="{00000000-0000-0000-0000-000000000000}"/>
          </ac:picMkLst>
        </pc:picChg>
        <pc:picChg chg="mod">
          <ac:chgData name="Mayan Briller" userId="fadfc235-5092-4476-b94c-6f16f0276611" providerId="ADAL" clId="{D1178A03-97D9-485B-825C-1A9D52E276EB}" dt="2021-04-07T07:14:11.013" v="9" actId="1076"/>
          <ac:picMkLst>
            <pc:docMk/>
            <pc:sldMk cId="367324731" sldId="256"/>
            <ac:picMk id="18" creationId="{00000000-0000-0000-0000-000000000000}"/>
          </ac:picMkLst>
        </pc:picChg>
      </pc:sldChg>
      <pc:sldChg chg="addSp delSp modSp mod">
        <pc:chgData name="Mayan Briller" userId="fadfc235-5092-4476-b94c-6f16f0276611" providerId="ADAL" clId="{D1178A03-97D9-485B-825C-1A9D52E276EB}" dt="2021-04-07T07:17:24.958" v="135" actId="1076"/>
        <pc:sldMkLst>
          <pc:docMk/>
          <pc:sldMk cId="2636128226" sldId="257"/>
        </pc:sldMkLst>
        <pc:spChg chg="del">
          <ac:chgData name="Mayan Briller" userId="fadfc235-5092-4476-b94c-6f16f0276611" providerId="ADAL" clId="{D1178A03-97D9-485B-825C-1A9D52E276EB}" dt="2021-04-07T07:15:06.269" v="13" actId="478"/>
          <ac:spMkLst>
            <pc:docMk/>
            <pc:sldMk cId="2636128226" sldId="257"/>
            <ac:spMk id="6" creationId="{00000000-0000-0000-0000-000000000000}"/>
          </ac:spMkLst>
        </pc:spChg>
        <pc:spChg chg="del mod">
          <ac:chgData name="Mayan Briller" userId="fadfc235-5092-4476-b94c-6f16f0276611" providerId="ADAL" clId="{D1178A03-97D9-485B-825C-1A9D52E276EB}" dt="2021-04-07T07:17:08.921" v="132" actId="478"/>
          <ac:spMkLst>
            <pc:docMk/>
            <pc:sldMk cId="2636128226" sldId="257"/>
            <ac:spMk id="7" creationId="{00000000-0000-0000-0000-000000000000}"/>
          </ac:spMkLst>
        </pc:spChg>
        <pc:spChg chg="mod">
          <ac:chgData name="Mayan Briller" userId="fadfc235-5092-4476-b94c-6f16f0276611" providerId="ADAL" clId="{D1178A03-97D9-485B-825C-1A9D52E276EB}" dt="2021-04-07T07:17:12.601" v="133" actId="1076"/>
          <ac:spMkLst>
            <pc:docMk/>
            <pc:sldMk cId="2636128226" sldId="257"/>
            <ac:spMk id="8" creationId="{00000000-0000-0000-0000-000000000000}"/>
          </ac:spMkLst>
        </pc:spChg>
        <pc:spChg chg="mod">
          <ac:chgData name="Mayan Briller" userId="fadfc235-5092-4476-b94c-6f16f0276611" providerId="ADAL" clId="{D1178A03-97D9-485B-825C-1A9D52E276EB}" dt="2021-04-07T07:17:12.601" v="133" actId="1076"/>
          <ac:spMkLst>
            <pc:docMk/>
            <pc:sldMk cId="2636128226" sldId="257"/>
            <ac:spMk id="9" creationId="{00000000-0000-0000-0000-000000000000}"/>
          </ac:spMkLst>
        </pc:spChg>
        <pc:spChg chg="mod">
          <ac:chgData name="Mayan Briller" userId="fadfc235-5092-4476-b94c-6f16f0276611" providerId="ADAL" clId="{D1178A03-97D9-485B-825C-1A9D52E276EB}" dt="2021-04-07T07:17:12.601" v="133" actId="1076"/>
          <ac:spMkLst>
            <pc:docMk/>
            <pc:sldMk cId="2636128226" sldId="257"/>
            <ac:spMk id="12" creationId="{00000000-0000-0000-0000-000000000000}"/>
          </ac:spMkLst>
        </pc:spChg>
        <pc:spChg chg="add mod">
          <ac:chgData name="Mayan Briller" userId="fadfc235-5092-4476-b94c-6f16f0276611" providerId="ADAL" clId="{D1178A03-97D9-485B-825C-1A9D52E276EB}" dt="2021-04-07T07:17:14.263" v="134" actId="1076"/>
          <ac:spMkLst>
            <pc:docMk/>
            <pc:sldMk cId="2636128226" sldId="257"/>
            <ac:spMk id="37" creationId="{6D98635E-55F6-432E-88E5-730BA88AFA2D}"/>
          </ac:spMkLst>
        </pc:spChg>
        <pc:grpChg chg="add mod">
          <ac:chgData name="Mayan Briller" userId="fadfc235-5092-4476-b94c-6f16f0276611" providerId="ADAL" clId="{D1178A03-97D9-485B-825C-1A9D52E276EB}" dt="2021-04-07T07:17:24.958" v="135" actId="1076"/>
          <ac:grpSpMkLst>
            <pc:docMk/>
            <pc:sldMk cId="2636128226" sldId="257"/>
            <ac:grpSpMk id="10" creationId="{9806AC8F-78FB-42DB-B6A4-C743B15E972A}"/>
          </ac:grpSpMkLst>
        </pc:grpChg>
        <pc:grpChg chg="add mod">
          <ac:chgData name="Mayan Briller" userId="fadfc235-5092-4476-b94c-6f16f0276611" providerId="ADAL" clId="{D1178A03-97D9-485B-825C-1A9D52E276EB}" dt="2021-04-07T07:17:24.958" v="135" actId="1076"/>
          <ac:grpSpMkLst>
            <pc:docMk/>
            <pc:sldMk cId="2636128226" sldId="257"/>
            <ac:grpSpMk id="22" creationId="{1747C7B4-AFCF-457E-8CE0-2427E883CFB8}"/>
          </ac:grpSpMkLst>
        </pc:grpChg>
        <pc:grpChg chg="mod">
          <ac:chgData name="Mayan Briller" userId="fadfc235-5092-4476-b94c-6f16f0276611" providerId="ADAL" clId="{D1178A03-97D9-485B-825C-1A9D52E276EB}" dt="2021-04-07T07:15:53.633" v="18"/>
          <ac:grpSpMkLst>
            <pc:docMk/>
            <pc:sldMk cId="2636128226" sldId="257"/>
            <ac:grpSpMk id="23" creationId="{B42AAE0C-00DD-4753-8838-DC2E4BE33997}"/>
          </ac:grpSpMkLst>
        </pc:grpChg>
        <pc:grpChg chg="mod">
          <ac:chgData name="Mayan Briller" userId="fadfc235-5092-4476-b94c-6f16f0276611" providerId="ADAL" clId="{D1178A03-97D9-485B-825C-1A9D52E276EB}" dt="2021-04-07T07:15:53.633" v="18"/>
          <ac:grpSpMkLst>
            <pc:docMk/>
            <pc:sldMk cId="2636128226" sldId="257"/>
            <ac:grpSpMk id="26" creationId="{EC572ABF-C43A-4EBB-86C8-05B23BAE8045}"/>
          </ac:grpSpMkLst>
        </pc:grpChg>
        <pc:grpChg chg="add mod">
          <ac:chgData name="Mayan Briller" userId="fadfc235-5092-4476-b94c-6f16f0276611" providerId="ADAL" clId="{D1178A03-97D9-485B-825C-1A9D52E276EB}" dt="2021-04-07T07:17:24.958" v="135" actId="1076"/>
          <ac:grpSpMkLst>
            <pc:docMk/>
            <pc:sldMk cId="2636128226" sldId="257"/>
            <ac:grpSpMk id="33" creationId="{FE0BCD32-CEC2-4B5D-B595-7E5D6029B408}"/>
          </ac:grpSpMkLst>
        </pc:grpChg>
        <pc:picChg chg="mod">
          <ac:chgData name="Mayan Briller" userId="fadfc235-5092-4476-b94c-6f16f0276611" providerId="ADAL" clId="{D1178A03-97D9-485B-825C-1A9D52E276EB}" dt="2021-04-07T07:15:53.633" v="18"/>
          <ac:picMkLst>
            <pc:docMk/>
            <pc:sldMk cId="2636128226" sldId="257"/>
            <ac:picMk id="13" creationId="{09420AAF-9E1B-41C9-81D6-1ABEF0591630}"/>
          </ac:picMkLst>
        </pc:picChg>
        <pc:picChg chg="mod">
          <ac:chgData name="Mayan Briller" userId="fadfc235-5092-4476-b94c-6f16f0276611" providerId="ADAL" clId="{D1178A03-97D9-485B-825C-1A9D52E276EB}" dt="2021-04-07T07:15:53.633" v="18"/>
          <ac:picMkLst>
            <pc:docMk/>
            <pc:sldMk cId="2636128226" sldId="257"/>
            <ac:picMk id="16" creationId="{287794E8-80F2-44C0-899F-DD6D5505FA20}"/>
          </ac:picMkLst>
        </pc:picChg>
        <pc:picChg chg="mod">
          <ac:chgData name="Mayan Briller" userId="fadfc235-5092-4476-b94c-6f16f0276611" providerId="ADAL" clId="{D1178A03-97D9-485B-825C-1A9D52E276EB}" dt="2021-04-07T07:15:53.633" v="18"/>
          <ac:picMkLst>
            <pc:docMk/>
            <pc:sldMk cId="2636128226" sldId="257"/>
            <ac:picMk id="17" creationId="{01612EEC-56AE-4420-91AE-D3679297CF51}"/>
          </ac:picMkLst>
        </pc:picChg>
        <pc:picChg chg="mod">
          <ac:chgData name="Mayan Briller" userId="fadfc235-5092-4476-b94c-6f16f0276611" providerId="ADAL" clId="{D1178A03-97D9-485B-825C-1A9D52E276EB}" dt="2021-04-07T07:15:53.633" v="18"/>
          <ac:picMkLst>
            <pc:docMk/>
            <pc:sldMk cId="2636128226" sldId="257"/>
            <ac:picMk id="19" creationId="{4DCAB2E0-4E17-4E37-889E-015B37343FAB}"/>
          </ac:picMkLst>
        </pc:picChg>
        <pc:picChg chg="mod">
          <ac:chgData name="Mayan Briller" userId="fadfc235-5092-4476-b94c-6f16f0276611" providerId="ADAL" clId="{D1178A03-97D9-485B-825C-1A9D52E276EB}" dt="2021-04-07T07:15:53.633" v="18"/>
          <ac:picMkLst>
            <pc:docMk/>
            <pc:sldMk cId="2636128226" sldId="257"/>
            <ac:picMk id="29" creationId="{282B3B67-CC17-49D5-A348-29B0851FF14B}"/>
          </ac:picMkLst>
        </pc:picChg>
        <pc:picChg chg="mod">
          <ac:chgData name="Mayan Briller" userId="fadfc235-5092-4476-b94c-6f16f0276611" providerId="ADAL" clId="{D1178A03-97D9-485B-825C-1A9D52E276EB}" dt="2021-04-07T07:15:53.633" v="18"/>
          <ac:picMkLst>
            <pc:docMk/>
            <pc:sldMk cId="2636128226" sldId="257"/>
            <ac:picMk id="30" creationId="{AF7B9113-9A26-431E-89F3-7B1C7A328552}"/>
          </ac:picMkLst>
        </pc:picChg>
        <pc:picChg chg="mod">
          <ac:chgData name="Mayan Briller" userId="fadfc235-5092-4476-b94c-6f16f0276611" providerId="ADAL" clId="{D1178A03-97D9-485B-825C-1A9D52E276EB}" dt="2021-04-07T07:15:53.633" v="18"/>
          <ac:picMkLst>
            <pc:docMk/>
            <pc:sldMk cId="2636128226" sldId="257"/>
            <ac:picMk id="31" creationId="{845FD8E3-4A15-4880-A059-51FFF1025C39}"/>
          </ac:picMkLst>
        </pc:picChg>
        <pc:picChg chg="mod">
          <ac:chgData name="Mayan Briller" userId="fadfc235-5092-4476-b94c-6f16f0276611" providerId="ADAL" clId="{D1178A03-97D9-485B-825C-1A9D52E276EB}" dt="2021-04-07T07:15:53.633" v="18"/>
          <ac:picMkLst>
            <pc:docMk/>
            <pc:sldMk cId="2636128226" sldId="257"/>
            <ac:picMk id="32" creationId="{E2933D17-23E9-49E8-B654-9BD7C6EE2EFC}"/>
          </ac:picMkLst>
        </pc:picChg>
        <pc:picChg chg="mod">
          <ac:chgData name="Mayan Briller" userId="fadfc235-5092-4476-b94c-6f16f0276611" providerId="ADAL" clId="{D1178A03-97D9-485B-825C-1A9D52E276EB}" dt="2021-04-07T07:15:53.633" v="18"/>
          <ac:picMkLst>
            <pc:docMk/>
            <pc:sldMk cId="2636128226" sldId="257"/>
            <ac:picMk id="34" creationId="{0982C777-D821-41EB-846B-73582C32FFC8}"/>
          </ac:picMkLst>
        </pc:picChg>
        <pc:cxnChg chg="mod">
          <ac:chgData name="Mayan Briller" userId="fadfc235-5092-4476-b94c-6f16f0276611" providerId="ADAL" clId="{D1178A03-97D9-485B-825C-1A9D52E276EB}" dt="2021-04-07T07:17:12.601" v="133" actId="1076"/>
          <ac:cxnSpMkLst>
            <pc:docMk/>
            <pc:sldMk cId="2636128226" sldId="257"/>
            <ac:cxnSpMk id="11" creationId="{00000000-0000-0000-0000-000000000000}"/>
          </ac:cxnSpMkLst>
        </pc:cxnChg>
        <pc:cxnChg chg="mod">
          <ac:chgData name="Mayan Briller" userId="fadfc235-5092-4476-b94c-6f16f0276611" providerId="ADAL" clId="{D1178A03-97D9-485B-825C-1A9D52E276EB}" dt="2021-04-07T07:15:53.633" v="18"/>
          <ac:cxnSpMkLst>
            <pc:docMk/>
            <pc:sldMk cId="2636128226" sldId="257"/>
            <ac:cxnSpMk id="14" creationId="{F85956E8-3DF4-4F18-B508-45D43E8D325D}"/>
          </ac:cxnSpMkLst>
        </pc:cxnChg>
        <pc:cxnChg chg="mod">
          <ac:chgData name="Mayan Briller" userId="fadfc235-5092-4476-b94c-6f16f0276611" providerId="ADAL" clId="{D1178A03-97D9-485B-825C-1A9D52E276EB}" dt="2021-04-07T07:15:53.633" v="18"/>
          <ac:cxnSpMkLst>
            <pc:docMk/>
            <pc:sldMk cId="2636128226" sldId="257"/>
            <ac:cxnSpMk id="15" creationId="{C5192F1B-27E7-47EB-B2D0-10C53A7379EB}"/>
          </ac:cxnSpMkLst>
        </pc:cxnChg>
        <pc:cxnChg chg="mod">
          <ac:chgData name="Mayan Briller" userId="fadfc235-5092-4476-b94c-6f16f0276611" providerId="ADAL" clId="{D1178A03-97D9-485B-825C-1A9D52E276EB}" dt="2021-04-07T07:15:53.633" v="18"/>
          <ac:cxnSpMkLst>
            <pc:docMk/>
            <pc:sldMk cId="2636128226" sldId="257"/>
            <ac:cxnSpMk id="18" creationId="{D0B7841B-0B24-4229-BE6C-B845A2174FC0}"/>
          </ac:cxnSpMkLst>
        </pc:cxnChg>
        <pc:cxnChg chg="mod">
          <ac:chgData name="Mayan Briller" userId="fadfc235-5092-4476-b94c-6f16f0276611" providerId="ADAL" clId="{D1178A03-97D9-485B-825C-1A9D52E276EB}" dt="2021-04-07T07:15:53.633" v="18"/>
          <ac:cxnSpMkLst>
            <pc:docMk/>
            <pc:sldMk cId="2636128226" sldId="257"/>
            <ac:cxnSpMk id="20" creationId="{1ED1564F-336F-4E7E-BE16-F2759A83F93A}"/>
          </ac:cxnSpMkLst>
        </pc:cxnChg>
        <pc:cxnChg chg="mod">
          <ac:chgData name="Mayan Briller" userId="fadfc235-5092-4476-b94c-6f16f0276611" providerId="ADAL" clId="{D1178A03-97D9-485B-825C-1A9D52E276EB}" dt="2021-04-07T07:15:53.633" v="18"/>
          <ac:cxnSpMkLst>
            <pc:docMk/>
            <pc:sldMk cId="2636128226" sldId="257"/>
            <ac:cxnSpMk id="21" creationId="{C5E09762-C629-40FC-B832-BC2D12F0B308}"/>
          </ac:cxnSpMkLst>
        </pc:cxnChg>
        <pc:cxnChg chg="mod">
          <ac:chgData name="Mayan Briller" userId="fadfc235-5092-4476-b94c-6f16f0276611" providerId="ADAL" clId="{D1178A03-97D9-485B-825C-1A9D52E276EB}" dt="2021-04-07T07:15:53.633" v="18"/>
          <ac:cxnSpMkLst>
            <pc:docMk/>
            <pc:sldMk cId="2636128226" sldId="257"/>
            <ac:cxnSpMk id="24" creationId="{76BB0F9D-57DF-4E98-B818-7B98A7B772AE}"/>
          </ac:cxnSpMkLst>
        </pc:cxnChg>
        <pc:cxnChg chg="mod">
          <ac:chgData name="Mayan Briller" userId="fadfc235-5092-4476-b94c-6f16f0276611" providerId="ADAL" clId="{D1178A03-97D9-485B-825C-1A9D52E276EB}" dt="2021-04-07T07:15:53.633" v="18"/>
          <ac:cxnSpMkLst>
            <pc:docMk/>
            <pc:sldMk cId="2636128226" sldId="257"/>
            <ac:cxnSpMk id="25" creationId="{CDCB743C-564A-48E2-B2C5-DCD7298A5905}"/>
          </ac:cxnSpMkLst>
        </pc:cxnChg>
        <pc:cxnChg chg="mod">
          <ac:chgData name="Mayan Briller" userId="fadfc235-5092-4476-b94c-6f16f0276611" providerId="ADAL" clId="{D1178A03-97D9-485B-825C-1A9D52E276EB}" dt="2021-04-07T07:15:53.633" v="18"/>
          <ac:cxnSpMkLst>
            <pc:docMk/>
            <pc:sldMk cId="2636128226" sldId="257"/>
            <ac:cxnSpMk id="27" creationId="{EF0D446D-A8CC-41BA-AA66-3E40D5DCC022}"/>
          </ac:cxnSpMkLst>
        </pc:cxnChg>
        <pc:cxnChg chg="mod">
          <ac:chgData name="Mayan Briller" userId="fadfc235-5092-4476-b94c-6f16f0276611" providerId="ADAL" clId="{D1178A03-97D9-485B-825C-1A9D52E276EB}" dt="2021-04-07T07:15:53.633" v="18"/>
          <ac:cxnSpMkLst>
            <pc:docMk/>
            <pc:sldMk cId="2636128226" sldId="257"/>
            <ac:cxnSpMk id="28" creationId="{B17D8DA9-957C-4085-9E60-BC133A3B9603}"/>
          </ac:cxnSpMkLst>
        </pc:cxnChg>
        <pc:cxnChg chg="mod">
          <ac:chgData name="Mayan Briller" userId="fadfc235-5092-4476-b94c-6f16f0276611" providerId="ADAL" clId="{D1178A03-97D9-485B-825C-1A9D52E276EB}" dt="2021-04-07T07:15:53.633" v="18"/>
          <ac:cxnSpMkLst>
            <pc:docMk/>
            <pc:sldMk cId="2636128226" sldId="257"/>
            <ac:cxnSpMk id="35" creationId="{43B4504A-F76B-4C13-B1A8-39A46257A475}"/>
          </ac:cxnSpMkLst>
        </pc:cxnChg>
        <pc:cxnChg chg="mod">
          <ac:chgData name="Mayan Briller" userId="fadfc235-5092-4476-b94c-6f16f0276611" providerId="ADAL" clId="{D1178A03-97D9-485B-825C-1A9D52E276EB}" dt="2021-04-07T07:15:53.633" v="18"/>
          <ac:cxnSpMkLst>
            <pc:docMk/>
            <pc:sldMk cId="2636128226" sldId="257"/>
            <ac:cxnSpMk id="36" creationId="{2792686C-C26E-41CA-B372-3D45FDB860DD}"/>
          </ac:cxnSpMkLst>
        </pc:cxnChg>
      </pc:sldChg>
      <pc:sldChg chg="addSp delSp modSp mod modClrScheme chgLayout">
        <pc:chgData name="Mayan Briller" userId="fadfc235-5092-4476-b94c-6f16f0276611" providerId="ADAL" clId="{D1178A03-97D9-485B-825C-1A9D52E276EB}" dt="2021-04-20T12:09:22.870" v="2409" actId="20577"/>
        <pc:sldMkLst>
          <pc:docMk/>
          <pc:sldMk cId="2852663266" sldId="267"/>
        </pc:sldMkLst>
        <pc:spChg chg="mod">
          <ac:chgData name="Mayan Briller" userId="fadfc235-5092-4476-b94c-6f16f0276611" providerId="ADAL" clId="{D1178A03-97D9-485B-825C-1A9D52E276EB}" dt="2021-04-20T12:09:22.870" v="2409" actId="20577"/>
          <ac:spMkLst>
            <pc:docMk/>
            <pc:sldMk cId="2852663266" sldId="267"/>
            <ac:spMk id="4" creationId="{844AEF07-28B0-47A5-A98B-523E4B8B9DD1}"/>
          </ac:spMkLst>
        </pc:spChg>
        <pc:spChg chg="del mod">
          <ac:chgData name="Mayan Briller" userId="fadfc235-5092-4476-b94c-6f16f0276611" providerId="ADAL" clId="{D1178A03-97D9-485B-825C-1A9D52E276EB}" dt="2021-04-07T07:21:09.074" v="200" actId="478"/>
          <ac:spMkLst>
            <pc:docMk/>
            <pc:sldMk cId="2852663266" sldId="267"/>
            <ac:spMk id="5" creationId="{EA431206-2687-44B8-88D1-33FFE007C301}"/>
          </ac:spMkLst>
        </pc:spChg>
        <pc:spChg chg="add mod">
          <ac:chgData name="Mayan Briller" userId="fadfc235-5092-4476-b94c-6f16f0276611" providerId="ADAL" clId="{D1178A03-97D9-485B-825C-1A9D52E276EB}" dt="2021-04-07T07:25:22.993" v="393" actId="20577"/>
          <ac:spMkLst>
            <pc:docMk/>
            <pc:sldMk cId="2852663266" sldId="267"/>
            <ac:spMk id="6" creationId="{1E103D9C-F05F-499F-A879-DF5C48E095F9}"/>
          </ac:spMkLst>
        </pc:spChg>
      </pc:sldChg>
      <pc:sldChg chg="addSp delSp modSp new mod modClrScheme modAnim chgLayout">
        <pc:chgData name="Mayan Briller" userId="fadfc235-5092-4476-b94c-6f16f0276611" providerId="ADAL" clId="{D1178A03-97D9-485B-825C-1A9D52E276EB}" dt="2021-04-08T10:20:30.345" v="2356"/>
        <pc:sldMkLst>
          <pc:docMk/>
          <pc:sldMk cId="3106162432" sldId="268"/>
        </pc:sldMkLst>
        <pc:spChg chg="del">
          <ac:chgData name="Mayan Briller" userId="fadfc235-5092-4476-b94c-6f16f0276611" providerId="ADAL" clId="{D1178A03-97D9-485B-825C-1A9D52E276EB}" dt="2021-04-07T07:17:42.099" v="140" actId="478"/>
          <ac:spMkLst>
            <pc:docMk/>
            <pc:sldMk cId="3106162432" sldId="268"/>
            <ac:spMk id="2" creationId="{27F3B98C-E06D-4D19-B179-8557E4E63303}"/>
          </ac:spMkLst>
        </pc:spChg>
        <pc:spChg chg="del">
          <ac:chgData name="Mayan Briller" userId="fadfc235-5092-4476-b94c-6f16f0276611" providerId="ADAL" clId="{D1178A03-97D9-485B-825C-1A9D52E276EB}" dt="2021-04-07T07:17:39.865" v="139" actId="478"/>
          <ac:spMkLst>
            <pc:docMk/>
            <pc:sldMk cId="3106162432" sldId="268"/>
            <ac:spMk id="3" creationId="{B570C52C-DE98-4CBD-A21C-A8BAFEB9F86A}"/>
          </ac:spMkLst>
        </pc:spChg>
        <pc:spChg chg="add mod">
          <ac:chgData name="Mayan Briller" userId="fadfc235-5092-4476-b94c-6f16f0276611" providerId="ADAL" clId="{D1178A03-97D9-485B-825C-1A9D52E276EB}" dt="2021-04-07T12:45:16.606" v="501" actId="20577"/>
          <ac:spMkLst>
            <pc:docMk/>
            <pc:sldMk cId="3106162432" sldId="268"/>
            <ac:spMk id="4" creationId="{40BCC0F1-2760-4C76-946F-60F8662044F3}"/>
          </ac:spMkLst>
        </pc:spChg>
        <pc:spChg chg="add mod">
          <ac:chgData name="Mayan Briller" userId="fadfc235-5092-4476-b94c-6f16f0276611" providerId="ADAL" clId="{D1178A03-97D9-485B-825C-1A9D52E276EB}" dt="2021-04-07T12:45:36.466" v="510" actId="1076"/>
          <ac:spMkLst>
            <pc:docMk/>
            <pc:sldMk cId="3106162432" sldId="268"/>
            <ac:spMk id="5" creationId="{7645EA6D-322E-4D6C-B8A3-91FD4C36610B}"/>
          </ac:spMkLst>
        </pc:spChg>
        <pc:spChg chg="add del mod ord">
          <ac:chgData name="Mayan Briller" userId="fadfc235-5092-4476-b94c-6f16f0276611" providerId="ADAL" clId="{D1178A03-97D9-485B-825C-1A9D52E276EB}" dt="2021-04-07T12:45:19.787" v="502" actId="478"/>
          <ac:spMkLst>
            <pc:docMk/>
            <pc:sldMk cId="3106162432" sldId="268"/>
            <ac:spMk id="6" creationId="{169A0FF6-0498-411A-B4FB-D67596B00A17}"/>
          </ac:spMkLst>
        </pc:spChg>
        <pc:spChg chg="add mod">
          <ac:chgData name="Mayan Briller" userId="fadfc235-5092-4476-b94c-6f16f0276611" providerId="ADAL" clId="{D1178A03-97D9-485B-825C-1A9D52E276EB}" dt="2021-04-07T12:47:33.816" v="597" actId="1076"/>
          <ac:spMkLst>
            <pc:docMk/>
            <pc:sldMk cId="3106162432" sldId="268"/>
            <ac:spMk id="9" creationId="{0EFE4F3D-1CBD-44CE-92FA-737B57DCDEA4}"/>
          </ac:spMkLst>
        </pc:spChg>
        <pc:spChg chg="add mod">
          <ac:chgData name="Mayan Briller" userId="fadfc235-5092-4476-b94c-6f16f0276611" providerId="ADAL" clId="{D1178A03-97D9-485B-825C-1A9D52E276EB}" dt="2021-04-07T12:56:32.893" v="1302" actId="1076"/>
          <ac:spMkLst>
            <pc:docMk/>
            <pc:sldMk cId="3106162432" sldId="268"/>
            <ac:spMk id="12" creationId="{92731599-5E4C-499A-A7A0-E7AC08202731}"/>
          </ac:spMkLst>
        </pc:spChg>
        <pc:spChg chg="add mod">
          <ac:chgData name="Mayan Briller" userId="fadfc235-5092-4476-b94c-6f16f0276611" providerId="ADAL" clId="{D1178A03-97D9-485B-825C-1A9D52E276EB}" dt="2021-04-07T12:56:32.893" v="1302" actId="1076"/>
          <ac:spMkLst>
            <pc:docMk/>
            <pc:sldMk cId="3106162432" sldId="268"/>
            <ac:spMk id="19" creationId="{CD0FAFA5-3043-47A8-AF0F-4B778E762C93}"/>
          </ac:spMkLst>
        </pc:spChg>
        <pc:spChg chg="add mod">
          <ac:chgData name="Mayan Briller" userId="fadfc235-5092-4476-b94c-6f16f0276611" providerId="ADAL" clId="{D1178A03-97D9-485B-825C-1A9D52E276EB}" dt="2021-04-07T12:56:32.893" v="1302" actId="1076"/>
          <ac:spMkLst>
            <pc:docMk/>
            <pc:sldMk cId="3106162432" sldId="268"/>
            <ac:spMk id="20" creationId="{55D95BCA-837D-4F62-9101-D85B13B03E89}"/>
          </ac:spMkLst>
        </pc:spChg>
        <pc:spChg chg="add mod">
          <ac:chgData name="Mayan Briller" userId="fadfc235-5092-4476-b94c-6f16f0276611" providerId="ADAL" clId="{D1178A03-97D9-485B-825C-1A9D52E276EB}" dt="2021-04-07T12:56:32.893" v="1302" actId="1076"/>
          <ac:spMkLst>
            <pc:docMk/>
            <pc:sldMk cId="3106162432" sldId="268"/>
            <ac:spMk id="22" creationId="{7F7E4971-4A77-48DD-94D1-A67D617D0D0C}"/>
          </ac:spMkLst>
        </pc:spChg>
        <pc:spChg chg="add mod">
          <ac:chgData name="Mayan Briller" userId="fadfc235-5092-4476-b94c-6f16f0276611" providerId="ADAL" clId="{D1178A03-97D9-485B-825C-1A9D52E276EB}" dt="2021-04-07T12:54:49.377" v="1225" actId="20577"/>
          <ac:spMkLst>
            <pc:docMk/>
            <pc:sldMk cId="3106162432" sldId="268"/>
            <ac:spMk id="25" creationId="{9CAD47C6-8066-4221-87D4-571DA4A1C715}"/>
          </ac:spMkLst>
        </pc:spChg>
        <pc:spChg chg="add mod">
          <ac:chgData name="Mayan Briller" userId="fadfc235-5092-4476-b94c-6f16f0276611" providerId="ADAL" clId="{D1178A03-97D9-485B-825C-1A9D52E276EB}" dt="2021-04-07T12:56:32.893" v="1302" actId="1076"/>
          <ac:spMkLst>
            <pc:docMk/>
            <pc:sldMk cId="3106162432" sldId="268"/>
            <ac:spMk id="26" creationId="{C5D5D6C5-6BBD-4CDA-8F99-37CC63C5E02C}"/>
          </ac:spMkLst>
        </pc:spChg>
        <pc:spChg chg="add mod">
          <ac:chgData name="Mayan Briller" userId="fadfc235-5092-4476-b94c-6f16f0276611" providerId="ADAL" clId="{D1178A03-97D9-485B-825C-1A9D52E276EB}" dt="2021-04-07T12:54:37.904" v="1218" actId="13822"/>
          <ac:spMkLst>
            <pc:docMk/>
            <pc:sldMk cId="3106162432" sldId="268"/>
            <ac:spMk id="27" creationId="{5A913935-D750-4D20-A8D1-4402611DDF67}"/>
          </ac:spMkLst>
        </pc:spChg>
        <pc:spChg chg="add mod">
          <ac:chgData name="Mayan Briller" userId="fadfc235-5092-4476-b94c-6f16f0276611" providerId="ADAL" clId="{D1178A03-97D9-485B-825C-1A9D52E276EB}" dt="2021-04-07T12:56:03.071" v="1301" actId="20577"/>
          <ac:spMkLst>
            <pc:docMk/>
            <pc:sldMk cId="3106162432" sldId="268"/>
            <ac:spMk id="29" creationId="{6C1BC3CE-3CEB-4C09-9BD5-76691E3BEB11}"/>
          </ac:spMkLst>
        </pc:spChg>
        <pc:spChg chg="add mod">
          <ac:chgData name="Mayan Briller" userId="fadfc235-5092-4476-b94c-6f16f0276611" providerId="ADAL" clId="{D1178A03-97D9-485B-825C-1A9D52E276EB}" dt="2021-04-07T12:55:46.975" v="1284" actId="20577"/>
          <ac:spMkLst>
            <pc:docMk/>
            <pc:sldMk cId="3106162432" sldId="268"/>
            <ac:spMk id="30" creationId="{93FBB113-AB03-458C-9580-70D6B774666C}"/>
          </ac:spMkLst>
        </pc:spChg>
        <pc:spChg chg="add mod">
          <ac:chgData name="Mayan Briller" userId="fadfc235-5092-4476-b94c-6f16f0276611" providerId="ADAL" clId="{D1178A03-97D9-485B-825C-1A9D52E276EB}" dt="2021-04-07T12:55:37.860" v="1269" actId="14100"/>
          <ac:spMkLst>
            <pc:docMk/>
            <pc:sldMk cId="3106162432" sldId="268"/>
            <ac:spMk id="31" creationId="{27251E44-9E55-4FD1-99B7-08BB2045BBBF}"/>
          </ac:spMkLst>
        </pc:spChg>
        <pc:cxnChg chg="add mod">
          <ac:chgData name="Mayan Briller" userId="fadfc235-5092-4476-b94c-6f16f0276611" providerId="ADAL" clId="{D1178A03-97D9-485B-825C-1A9D52E276EB}" dt="2021-04-07T12:45:46.369" v="513" actId="1582"/>
          <ac:cxnSpMkLst>
            <pc:docMk/>
            <pc:sldMk cId="3106162432" sldId="268"/>
            <ac:cxnSpMk id="8" creationId="{C2A2FFBE-6CBC-4CA1-BACD-DCE0070F581A}"/>
          </ac:cxnSpMkLst>
        </pc:cxnChg>
        <pc:cxnChg chg="add mod">
          <ac:chgData name="Mayan Briller" userId="fadfc235-5092-4476-b94c-6f16f0276611" providerId="ADAL" clId="{D1178A03-97D9-485B-825C-1A9D52E276EB}" dt="2021-04-07T12:56:36.266" v="1303" actId="14100"/>
          <ac:cxnSpMkLst>
            <pc:docMk/>
            <pc:sldMk cId="3106162432" sldId="268"/>
            <ac:cxnSpMk id="10" creationId="{A7A7FE6D-7694-45D8-89B7-FDF3D90EF365}"/>
          </ac:cxnSpMkLst>
        </pc:cxnChg>
        <pc:cxnChg chg="add mod">
          <ac:chgData name="Mayan Briller" userId="fadfc235-5092-4476-b94c-6f16f0276611" providerId="ADAL" clId="{D1178A03-97D9-485B-825C-1A9D52E276EB}" dt="2021-04-07T12:56:32.893" v="1302" actId="1076"/>
          <ac:cxnSpMkLst>
            <pc:docMk/>
            <pc:sldMk cId="3106162432" sldId="268"/>
            <ac:cxnSpMk id="13" creationId="{6896FF1E-5641-43A4-97A9-A1B8C587073C}"/>
          </ac:cxnSpMkLst>
        </pc:cxnChg>
        <pc:cxnChg chg="add mod">
          <ac:chgData name="Mayan Briller" userId="fadfc235-5092-4476-b94c-6f16f0276611" providerId="ADAL" clId="{D1178A03-97D9-485B-825C-1A9D52E276EB}" dt="2021-04-07T12:56:32.893" v="1302" actId="1076"/>
          <ac:cxnSpMkLst>
            <pc:docMk/>
            <pc:sldMk cId="3106162432" sldId="268"/>
            <ac:cxnSpMk id="15" creationId="{B4CD3666-C706-4254-929D-7107E441B4EE}"/>
          </ac:cxnSpMkLst>
        </pc:cxnChg>
        <pc:cxnChg chg="add mod">
          <ac:chgData name="Mayan Briller" userId="fadfc235-5092-4476-b94c-6f16f0276611" providerId="ADAL" clId="{D1178A03-97D9-485B-825C-1A9D52E276EB}" dt="2021-04-07T12:56:32.893" v="1302" actId="1076"/>
          <ac:cxnSpMkLst>
            <pc:docMk/>
            <pc:sldMk cId="3106162432" sldId="268"/>
            <ac:cxnSpMk id="17" creationId="{1FF4E9DE-B017-4130-AA78-B88BBFD10F6C}"/>
          </ac:cxnSpMkLst>
        </pc:cxnChg>
        <pc:cxnChg chg="add mod">
          <ac:chgData name="Mayan Briller" userId="fadfc235-5092-4476-b94c-6f16f0276611" providerId="ADAL" clId="{D1178A03-97D9-485B-825C-1A9D52E276EB}" dt="2021-04-07T12:51:24.773" v="887" actId="14100"/>
          <ac:cxnSpMkLst>
            <pc:docMk/>
            <pc:sldMk cId="3106162432" sldId="268"/>
            <ac:cxnSpMk id="23" creationId="{DE04AAD0-A5E7-4A88-9FFF-13E2D3094B59}"/>
          </ac:cxnSpMkLst>
        </pc:cxnChg>
      </pc:sldChg>
      <pc:sldChg chg="del">
        <pc:chgData name="Mayan Briller" userId="fadfc235-5092-4476-b94c-6f16f0276611" providerId="ADAL" clId="{D1178A03-97D9-485B-825C-1A9D52E276EB}" dt="2021-04-07T07:17:29.031" v="136" actId="47"/>
        <pc:sldMkLst>
          <pc:docMk/>
          <pc:sldMk cId="3459019350" sldId="268"/>
        </pc:sldMkLst>
      </pc:sldChg>
      <pc:sldChg chg="addSp delSp modSp add mod">
        <pc:chgData name="Mayan Briller" userId="fadfc235-5092-4476-b94c-6f16f0276611" providerId="ADAL" clId="{D1178A03-97D9-485B-825C-1A9D52E276EB}" dt="2021-04-07T13:06:09.323" v="1790" actId="20577"/>
        <pc:sldMkLst>
          <pc:docMk/>
          <pc:sldMk cId="2167887496" sldId="269"/>
        </pc:sldMkLst>
        <pc:spChg chg="del">
          <ac:chgData name="Mayan Briller" userId="fadfc235-5092-4476-b94c-6f16f0276611" providerId="ADAL" clId="{D1178A03-97D9-485B-825C-1A9D52E276EB}" dt="2021-04-07T12:56:56.724" v="1309" actId="478"/>
          <ac:spMkLst>
            <pc:docMk/>
            <pc:sldMk cId="2167887496" sldId="269"/>
            <ac:spMk id="5" creationId="{7645EA6D-322E-4D6C-B8A3-91FD4C36610B}"/>
          </ac:spMkLst>
        </pc:spChg>
        <pc:spChg chg="mod">
          <ac:chgData name="Mayan Briller" userId="fadfc235-5092-4476-b94c-6f16f0276611" providerId="ADAL" clId="{D1178A03-97D9-485B-825C-1A9D52E276EB}" dt="2021-04-07T12:59:34.497" v="1474" actId="14100"/>
          <ac:spMkLst>
            <pc:docMk/>
            <pc:sldMk cId="2167887496" sldId="269"/>
            <ac:spMk id="9" creationId="{0EFE4F3D-1CBD-44CE-92FA-737B57DCDEA4}"/>
          </ac:spMkLst>
        </pc:spChg>
        <pc:spChg chg="del">
          <ac:chgData name="Mayan Briller" userId="fadfc235-5092-4476-b94c-6f16f0276611" providerId="ADAL" clId="{D1178A03-97D9-485B-825C-1A9D52E276EB}" dt="2021-04-07T12:56:52.394" v="1305" actId="478"/>
          <ac:spMkLst>
            <pc:docMk/>
            <pc:sldMk cId="2167887496" sldId="269"/>
            <ac:spMk id="12" creationId="{92731599-5E4C-499A-A7A0-E7AC08202731}"/>
          </ac:spMkLst>
        </pc:spChg>
        <pc:spChg chg="del">
          <ac:chgData name="Mayan Briller" userId="fadfc235-5092-4476-b94c-6f16f0276611" providerId="ADAL" clId="{D1178A03-97D9-485B-825C-1A9D52E276EB}" dt="2021-04-07T12:56:52.394" v="1305" actId="478"/>
          <ac:spMkLst>
            <pc:docMk/>
            <pc:sldMk cId="2167887496" sldId="269"/>
            <ac:spMk id="19" creationId="{CD0FAFA5-3043-47A8-AF0F-4B778E762C93}"/>
          </ac:spMkLst>
        </pc:spChg>
        <pc:spChg chg="del">
          <ac:chgData name="Mayan Briller" userId="fadfc235-5092-4476-b94c-6f16f0276611" providerId="ADAL" clId="{D1178A03-97D9-485B-825C-1A9D52E276EB}" dt="2021-04-07T12:56:52.394" v="1305" actId="478"/>
          <ac:spMkLst>
            <pc:docMk/>
            <pc:sldMk cId="2167887496" sldId="269"/>
            <ac:spMk id="20" creationId="{55D95BCA-837D-4F62-9101-D85B13B03E89}"/>
          </ac:spMkLst>
        </pc:spChg>
        <pc:spChg chg="del">
          <ac:chgData name="Mayan Briller" userId="fadfc235-5092-4476-b94c-6f16f0276611" providerId="ADAL" clId="{D1178A03-97D9-485B-825C-1A9D52E276EB}" dt="2021-04-07T12:56:52.394" v="1305" actId="478"/>
          <ac:spMkLst>
            <pc:docMk/>
            <pc:sldMk cId="2167887496" sldId="269"/>
            <ac:spMk id="22" creationId="{7F7E4971-4A77-48DD-94D1-A67D617D0D0C}"/>
          </ac:spMkLst>
        </pc:spChg>
        <pc:spChg chg="add mod">
          <ac:chgData name="Mayan Briller" userId="fadfc235-5092-4476-b94c-6f16f0276611" providerId="ADAL" clId="{D1178A03-97D9-485B-825C-1A9D52E276EB}" dt="2021-04-07T13:06:09.323" v="1790" actId="20577"/>
          <ac:spMkLst>
            <pc:docMk/>
            <pc:sldMk cId="2167887496" sldId="269"/>
            <ac:spMk id="24" creationId="{7AB27FB2-E852-4589-A0BA-E72206E6E748}"/>
          </ac:spMkLst>
        </pc:spChg>
        <pc:spChg chg="del">
          <ac:chgData name="Mayan Briller" userId="fadfc235-5092-4476-b94c-6f16f0276611" providerId="ADAL" clId="{D1178A03-97D9-485B-825C-1A9D52E276EB}" dt="2021-04-07T12:56:52.394" v="1305" actId="478"/>
          <ac:spMkLst>
            <pc:docMk/>
            <pc:sldMk cId="2167887496" sldId="269"/>
            <ac:spMk id="25" creationId="{9CAD47C6-8066-4221-87D4-571DA4A1C715}"/>
          </ac:spMkLst>
        </pc:spChg>
        <pc:spChg chg="del">
          <ac:chgData name="Mayan Briller" userId="fadfc235-5092-4476-b94c-6f16f0276611" providerId="ADAL" clId="{D1178A03-97D9-485B-825C-1A9D52E276EB}" dt="2021-04-07T12:56:52.394" v="1305" actId="478"/>
          <ac:spMkLst>
            <pc:docMk/>
            <pc:sldMk cId="2167887496" sldId="269"/>
            <ac:spMk id="26" creationId="{C5D5D6C5-6BBD-4CDA-8F99-37CC63C5E02C}"/>
          </ac:spMkLst>
        </pc:spChg>
        <pc:spChg chg="del">
          <ac:chgData name="Mayan Briller" userId="fadfc235-5092-4476-b94c-6f16f0276611" providerId="ADAL" clId="{D1178A03-97D9-485B-825C-1A9D52E276EB}" dt="2021-04-07T12:56:52.394" v="1305" actId="478"/>
          <ac:spMkLst>
            <pc:docMk/>
            <pc:sldMk cId="2167887496" sldId="269"/>
            <ac:spMk id="27" creationId="{5A913935-D750-4D20-A8D1-4402611DDF67}"/>
          </ac:spMkLst>
        </pc:spChg>
        <pc:spChg chg="del">
          <ac:chgData name="Mayan Briller" userId="fadfc235-5092-4476-b94c-6f16f0276611" providerId="ADAL" clId="{D1178A03-97D9-485B-825C-1A9D52E276EB}" dt="2021-04-07T12:56:52.394" v="1305" actId="478"/>
          <ac:spMkLst>
            <pc:docMk/>
            <pc:sldMk cId="2167887496" sldId="269"/>
            <ac:spMk id="29" creationId="{6C1BC3CE-3CEB-4C09-9BD5-76691E3BEB11}"/>
          </ac:spMkLst>
        </pc:spChg>
        <pc:spChg chg="del">
          <ac:chgData name="Mayan Briller" userId="fadfc235-5092-4476-b94c-6f16f0276611" providerId="ADAL" clId="{D1178A03-97D9-485B-825C-1A9D52E276EB}" dt="2021-04-07T12:56:52.394" v="1305" actId="478"/>
          <ac:spMkLst>
            <pc:docMk/>
            <pc:sldMk cId="2167887496" sldId="269"/>
            <ac:spMk id="30" creationId="{93FBB113-AB03-458C-9580-70D6B774666C}"/>
          </ac:spMkLst>
        </pc:spChg>
        <pc:spChg chg="del">
          <ac:chgData name="Mayan Briller" userId="fadfc235-5092-4476-b94c-6f16f0276611" providerId="ADAL" clId="{D1178A03-97D9-485B-825C-1A9D52E276EB}" dt="2021-04-07T12:56:52.394" v="1305" actId="478"/>
          <ac:spMkLst>
            <pc:docMk/>
            <pc:sldMk cId="2167887496" sldId="269"/>
            <ac:spMk id="31" creationId="{27251E44-9E55-4FD1-99B7-08BB2045BBBF}"/>
          </ac:spMkLst>
        </pc:spChg>
        <pc:picChg chg="add mod">
          <ac:chgData name="Mayan Briller" userId="fadfc235-5092-4476-b94c-6f16f0276611" providerId="ADAL" clId="{D1178A03-97D9-485B-825C-1A9D52E276EB}" dt="2021-04-07T13:03:04.115" v="1610" actId="14100"/>
          <ac:picMkLst>
            <pc:docMk/>
            <pc:sldMk cId="2167887496" sldId="269"/>
            <ac:picMk id="3" creationId="{8795D5BA-2C8F-4215-9327-A49E88F90166}"/>
          </ac:picMkLst>
        </pc:picChg>
        <pc:picChg chg="add mod">
          <ac:chgData name="Mayan Briller" userId="fadfc235-5092-4476-b94c-6f16f0276611" providerId="ADAL" clId="{D1178A03-97D9-485B-825C-1A9D52E276EB}" dt="2021-04-07T13:06:06.070" v="1788" actId="1076"/>
          <ac:picMkLst>
            <pc:docMk/>
            <pc:sldMk cId="2167887496" sldId="269"/>
            <ac:picMk id="7" creationId="{84532830-C432-43B4-9BD5-FD2E15CE9E53}"/>
          </ac:picMkLst>
        </pc:picChg>
        <pc:cxnChg chg="del">
          <ac:chgData name="Mayan Briller" userId="fadfc235-5092-4476-b94c-6f16f0276611" providerId="ADAL" clId="{D1178A03-97D9-485B-825C-1A9D52E276EB}" dt="2021-04-07T12:56:53.911" v="1306" actId="478"/>
          <ac:cxnSpMkLst>
            <pc:docMk/>
            <pc:sldMk cId="2167887496" sldId="269"/>
            <ac:cxnSpMk id="8" creationId="{C2A2FFBE-6CBC-4CA1-BACD-DCE0070F581A}"/>
          </ac:cxnSpMkLst>
        </pc:cxnChg>
        <pc:cxnChg chg="del">
          <ac:chgData name="Mayan Briller" userId="fadfc235-5092-4476-b94c-6f16f0276611" providerId="ADAL" clId="{D1178A03-97D9-485B-825C-1A9D52E276EB}" dt="2021-04-07T12:56:54.681" v="1307" actId="478"/>
          <ac:cxnSpMkLst>
            <pc:docMk/>
            <pc:sldMk cId="2167887496" sldId="269"/>
            <ac:cxnSpMk id="10" creationId="{A7A7FE6D-7694-45D8-89B7-FDF3D90EF365}"/>
          </ac:cxnSpMkLst>
        </pc:cxnChg>
        <pc:cxnChg chg="del">
          <ac:chgData name="Mayan Briller" userId="fadfc235-5092-4476-b94c-6f16f0276611" providerId="ADAL" clId="{D1178A03-97D9-485B-825C-1A9D52E276EB}" dt="2021-04-07T12:56:52.394" v="1305" actId="478"/>
          <ac:cxnSpMkLst>
            <pc:docMk/>
            <pc:sldMk cId="2167887496" sldId="269"/>
            <ac:cxnSpMk id="13" creationId="{6896FF1E-5641-43A4-97A9-A1B8C587073C}"/>
          </ac:cxnSpMkLst>
        </pc:cxnChg>
        <pc:cxnChg chg="del">
          <ac:chgData name="Mayan Briller" userId="fadfc235-5092-4476-b94c-6f16f0276611" providerId="ADAL" clId="{D1178A03-97D9-485B-825C-1A9D52E276EB}" dt="2021-04-07T12:56:52.394" v="1305" actId="478"/>
          <ac:cxnSpMkLst>
            <pc:docMk/>
            <pc:sldMk cId="2167887496" sldId="269"/>
            <ac:cxnSpMk id="15" creationId="{B4CD3666-C706-4254-929D-7107E441B4EE}"/>
          </ac:cxnSpMkLst>
        </pc:cxnChg>
        <pc:cxnChg chg="del">
          <ac:chgData name="Mayan Briller" userId="fadfc235-5092-4476-b94c-6f16f0276611" providerId="ADAL" clId="{D1178A03-97D9-485B-825C-1A9D52E276EB}" dt="2021-04-07T12:56:52.394" v="1305" actId="478"/>
          <ac:cxnSpMkLst>
            <pc:docMk/>
            <pc:sldMk cId="2167887496" sldId="269"/>
            <ac:cxnSpMk id="17" creationId="{1FF4E9DE-B017-4130-AA78-B88BBFD10F6C}"/>
          </ac:cxnSpMkLst>
        </pc:cxnChg>
        <pc:cxnChg chg="del">
          <ac:chgData name="Mayan Briller" userId="fadfc235-5092-4476-b94c-6f16f0276611" providerId="ADAL" clId="{D1178A03-97D9-485B-825C-1A9D52E276EB}" dt="2021-04-07T12:56:55.836" v="1308" actId="478"/>
          <ac:cxnSpMkLst>
            <pc:docMk/>
            <pc:sldMk cId="2167887496" sldId="269"/>
            <ac:cxnSpMk id="23" creationId="{DE04AAD0-A5E7-4A88-9FFF-13E2D3094B59}"/>
          </ac:cxnSpMkLst>
        </pc:cxnChg>
      </pc:sldChg>
      <pc:sldChg chg="new del">
        <pc:chgData name="Mayan Briller" userId="fadfc235-5092-4476-b94c-6f16f0276611" providerId="ADAL" clId="{D1178A03-97D9-485B-825C-1A9D52E276EB}" dt="2021-04-07T07:21:20.498" v="201" actId="47"/>
        <pc:sldMkLst>
          <pc:docMk/>
          <pc:sldMk cId="2461451985" sldId="269"/>
        </pc:sldMkLst>
      </pc:sldChg>
      <pc:sldChg chg="del">
        <pc:chgData name="Mayan Briller" userId="fadfc235-5092-4476-b94c-6f16f0276611" providerId="ADAL" clId="{D1178A03-97D9-485B-825C-1A9D52E276EB}" dt="2021-04-07T07:17:29.031" v="136" actId="47"/>
        <pc:sldMkLst>
          <pc:docMk/>
          <pc:sldMk cId="3444150992" sldId="269"/>
        </pc:sldMkLst>
      </pc:sldChg>
      <pc:sldChg chg="addSp delSp modSp new mod modClrScheme chgLayout">
        <pc:chgData name="Mayan Briller" userId="fadfc235-5092-4476-b94c-6f16f0276611" providerId="ADAL" clId="{D1178A03-97D9-485B-825C-1A9D52E276EB}" dt="2021-04-07T13:08:27.788" v="1831" actId="478"/>
        <pc:sldMkLst>
          <pc:docMk/>
          <pc:sldMk cId="1529560379" sldId="270"/>
        </pc:sldMkLst>
        <pc:spChg chg="del mod ord">
          <ac:chgData name="Mayan Briller" userId="fadfc235-5092-4476-b94c-6f16f0276611" providerId="ADAL" clId="{D1178A03-97D9-485B-825C-1A9D52E276EB}" dt="2021-04-07T13:06:40.984" v="1792" actId="700"/>
          <ac:spMkLst>
            <pc:docMk/>
            <pc:sldMk cId="1529560379" sldId="270"/>
            <ac:spMk id="2" creationId="{CDDDE928-7FB3-405C-84C7-37ED24F06E17}"/>
          </ac:spMkLst>
        </pc:spChg>
        <pc:spChg chg="add del mod ord">
          <ac:chgData name="Mayan Briller" userId="fadfc235-5092-4476-b94c-6f16f0276611" providerId="ADAL" clId="{D1178A03-97D9-485B-825C-1A9D52E276EB}" dt="2021-04-07T13:07:54.979" v="1813" actId="700"/>
          <ac:spMkLst>
            <pc:docMk/>
            <pc:sldMk cId="1529560379" sldId="270"/>
            <ac:spMk id="3" creationId="{A9B38D12-6951-467D-8E3B-7EDF4E5991B0}"/>
          </ac:spMkLst>
        </pc:spChg>
        <pc:spChg chg="add del mod ord">
          <ac:chgData name="Mayan Briller" userId="fadfc235-5092-4476-b94c-6f16f0276611" providerId="ADAL" clId="{D1178A03-97D9-485B-825C-1A9D52E276EB}" dt="2021-04-07T13:08:27.788" v="1831" actId="478"/>
          <ac:spMkLst>
            <pc:docMk/>
            <pc:sldMk cId="1529560379" sldId="270"/>
            <ac:spMk id="4" creationId="{3C582195-0439-49A1-BF39-BA7C7BFAE8BD}"/>
          </ac:spMkLst>
        </pc:spChg>
        <pc:spChg chg="add mod ord">
          <ac:chgData name="Mayan Briller" userId="fadfc235-5092-4476-b94c-6f16f0276611" providerId="ADAL" clId="{D1178A03-97D9-485B-825C-1A9D52E276EB}" dt="2021-04-07T13:08:23.863" v="1830" actId="20577"/>
          <ac:spMkLst>
            <pc:docMk/>
            <pc:sldMk cId="1529560379" sldId="270"/>
            <ac:spMk id="5" creationId="{401A371C-B9D6-4C47-A5F0-2E0324E54C06}"/>
          </ac:spMkLst>
        </pc:spChg>
      </pc:sldChg>
      <pc:sldChg chg="del">
        <pc:chgData name="Mayan Briller" userId="fadfc235-5092-4476-b94c-6f16f0276611" providerId="ADAL" clId="{D1178A03-97D9-485B-825C-1A9D52E276EB}" dt="2021-04-07T07:17:29.031" v="136" actId="47"/>
        <pc:sldMkLst>
          <pc:docMk/>
          <pc:sldMk cId="2139078210" sldId="270"/>
        </pc:sldMkLst>
      </pc:sldChg>
      <pc:sldChg chg="del">
        <pc:chgData name="Mayan Briller" userId="fadfc235-5092-4476-b94c-6f16f0276611" providerId="ADAL" clId="{D1178A03-97D9-485B-825C-1A9D52E276EB}" dt="2021-04-07T07:17:29.031" v="136" actId="47"/>
        <pc:sldMkLst>
          <pc:docMk/>
          <pc:sldMk cId="1700682093" sldId="271"/>
        </pc:sldMkLst>
      </pc:sldChg>
      <pc:sldChg chg="addSp delSp modSp new mod chgLayout">
        <pc:chgData name="Mayan Briller" userId="fadfc235-5092-4476-b94c-6f16f0276611" providerId="ADAL" clId="{D1178A03-97D9-485B-825C-1A9D52E276EB}" dt="2021-04-07T13:30:16.732" v="2349" actId="1076"/>
        <pc:sldMkLst>
          <pc:docMk/>
          <pc:sldMk cId="2530439229" sldId="271"/>
        </pc:sldMkLst>
        <pc:spChg chg="del">
          <ac:chgData name="Mayan Briller" userId="fadfc235-5092-4476-b94c-6f16f0276611" providerId="ADAL" clId="{D1178A03-97D9-485B-825C-1A9D52E276EB}" dt="2021-04-07T13:09:15.386" v="1843" actId="700"/>
          <ac:spMkLst>
            <pc:docMk/>
            <pc:sldMk cId="2530439229" sldId="271"/>
            <ac:spMk id="2" creationId="{4ADD0CDF-9868-4960-8314-A2D88C4881C5}"/>
          </ac:spMkLst>
        </pc:spChg>
        <pc:spChg chg="add del mod ord">
          <ac:chgData name="Mayan Briller" userId="fadfc235-5092-4476-b94c-6f16f0276611" providerId="ADAL" clId="{D1178A03-97D9-485B-825C-1A9D52E276EB}" dt="2021-04-07T13:09:33.758" v="1855" actId="478"/>
          <ac:spMkLst>
            <pc:docMk/>
            <pc:sldMk cId="2530439229" sldId="271"/>
            <ac:spMk id="3" creationId="{867E63FA-537F-4BD2-A2F4-7E51A0E2903A}"/>
          </ac:spMkLst>
        </pc:spChg>
        <pc:spChg chg="add mod ord">
          <ac:chgData name="Mayan Briller" userId="fadfc235-5092-4476-b94c-6f16f0276611" providerId="ADAL" clId="{D1178A03-97D9-485B-825C-1A9D52E276EB}" dt="2021-04-07T13:14:08.866" v="1909" actId="20577"/>
          <ac:spMkLst>
            <pc:docMk/>
            <pc:sldMk cId="2530439229" sldId="271"/>
            <ac:spMk id="4" creationId="{FD637066-E343-41B7-8167-304AC696FED7}"/>
          </ac:spMkLst>
        </pc:spChg>
        <pc:spChg chg="add del mod">
          <ac:chgData name="Mayan Briller" userId="fadfc235-5092-4476-b94c-6f16f0276611" providerId="ADAL" clId="{D1178A03-97D9-485B-825C-1A9D52E276EB}" dt="2021-04-07T13:30:05.987" v="2348" actId="1076"/>
          <ac:spMkLst>
            <pc:docMk/>
            <pc:sldMk cId="2530439229" sldId="271"/>
            <ac:spMk id="36" creationId="{362BDECF-AF6F-44ED-B51A-AA49C241955A}"/>
          </ac:spMkLst>
        </pc:spChg>
        <pc:spChg chg="add mod">
          <ac:chgData name="Mayan Briller" userId="fadfc235-5092-4476-b94c-6f16f0276611" providerId="ADAL" clId="{D1178A03-97D9-485B-825C-1A9D52E276EB}" dt="2021-04-07T13:15:08.686" v="1951" actId="1076"/>
          <ac:spMkLst>
            <pc:docMk/>
            <pc:sldMk cId="2530439229" sldId="271"/>
            <ac:spMk id="37" creationId="{6709F0ED-4A1D-4A4C-89CF-7C25B3A0A3D3}"/>
          </ac:spMkLst>
        </pc:spChg>
        <pc:spChg chg="add mod">
          <ac:chgData name="Mayan Briller" userId="fadfc235-5092-4476-b94c-6f16f0276611" providerId="ADAL" clId="{D1178A03-97D9-485B-825C-1A9D52E276EB}" dt="2021-04-07T13:18:08.381" v="2135" actId="1076"/>
          <ac:spMkLst>
            <pc:docMk/>
            <pc:sldMk cId="2530439229" sldId="271"/>
            <ac:spMk id="38" creationId="{C8BE1C6A-2B17-4E60-A816-382296808C7A}"/>
          </ac:spMkLst>
        </pc:spChg>
        <pc:spChg chg="add mod">
          <ac:chgData name="Mayan Briller" userId="fadfc235-5092-4476-b94c-6f16f0276611" providerId="ADAL" clId="{D1178A03-97D9-485B-825C-1A9D52E276EB}" dt="2021-04-07T13:15:23.722" v="1957" actId="1076"/>
          <ac:spMkLst>
            <pc:docMk/>
            <pc:sldMk cId="2530439229" sldId="271"/>
            <ac:spMk id="39" creationId="{630BB83C-7839-46D7-9CA4-F1F08CC1AE38}"/>
          </ac:spMkLst>
        </pc:spChg>
        <pc:spChg chg="add mod">
          <ac:chgData name="Mayan Briller" userId="fadfc235-5092-4476-b94c-6f16f0276611" providerId="ADAL" clId="{D1178A03-97D9-485B-825C-1A9D52E276EB}" dt="2021-04-07T13:15:48.710" v="1963" actId="1076"/>
          <ac:spMkLst>
            <pc:docMk/>
            <pc:sldMk cId="2530439229" sldId="271"/>
            <ac:spMk id="40" creationId="{EF692EEC-724E-4F94-A52E-974E6348F8F2}"/>
          </ac:spMkLst>
        </pc:spChg>
        <pc:spChg chg="add mod">
          <ac:chgData name="Mayan Briller" userId="fadfc235-5092-4476-b94c-6f16f0276611" providerId="ADAL" clId="{D1178A03-97D9-485B-825C-1A9D52E276EB}" dt="2021-04-07T13:30:16.732" v="2349" actId="1076"/>
          <ac:spMkLst>
            <pc:docMk/>
            <pc:sldMk cId="2530439229" sldId="271"/>
            <ac:spMk id="41" creationId="{57046106-A6C4-484F-A2E1-E6091BC942E5}"/>
          </ac:spMkLst>
        </pc:spChg>
        <pc:spChg chg="add mod">
          <ac:chgData name="Mayan Briller" userId="fadfc235-5092-4476-b94c-6f16f0276611" providerId="ADAL" clId="{D1178A03-97D9-485B-825C-1A9D52E276EB}" dt="2021-04-07T13:17:23.717" v="2125" actId="20577"/>
          <ac:spMkLst>
            <pc:docMk/>
            <pc:sldMk cId="2530439229" sldId="271"/>
            <ac:spMk id="42" creationId="{F0E9637D-02F8-4F09-9258-785D21C043F6}"/>
          </ac:spMkLst>
        </pc:spChg>
        <pc:spChg chg="add mod">
          <ac:chgData name="Mayan Briller" userId="fadfc235-5092-4476-b94c-6f16f0276611" providerId="ADAL" clId="{D1178A03-97D9-485B-825C-1A9D52E276EB}" dt="2021-04-07T13:18:04.078" v="2134" actId="1076"/>
          <ac:spMkLst>
            <pc:docMk/>
            <pc:sldMk cId="2530439229" sldId="271"/>
            <ac:spMk id="53" creationId="{8DD4E44A-F16A-4D40-B04C-A75AD259260B}"/>
          </ac:spMkLst>
        </pc:spChg>
        <pc:spChg chg="add mod">
          <ac:chgData name="Mayan Briller" userId="fadfc235-5092-4476-b94c-6f16f0276611" providerId="ADAL" clId="{D1178A03-97D9-485B-825C-1A9D52E276EB}" dt="2021-04-07T13:28:10.519" v="2251" actId="20577"/>
          <ac:spMkLst>
            <pc:docMk/>
            <pc:sldMk cId="2530439229" sldId="271"/>
            <ac:spMk id="54" creationId="{2D4CCD26-EF59-4F32-A0EC-E39BC6EAF30F}"/>
          </ac:spMkLst>
        </pc:spChg>
        <pc:spChg chg="add mod">
          <ac:chgData name="Mayan Briller" userId="fadfc235-5092-4476-b94c-6f16f0276611" providerId="ADAL" clId="{D1178A03-97D9-485B-825C-1A9D52E276EB}" dt="2021-04-07T13:28:07.382" v="2249" actId="20577"/>
          <ac:spMkLst>
            <pc:docMk/>
            <pc:sldMk cId="2530439229" sldId="271"/>
            <ac:spMk id="55" creationId="{846D6890-479C-4B47-8BCA-5BD05A544173}"/>
          </ac:spMkLst>
        </pc:spChg>
        <pc:spChg chg="add mod">
          <ac:chgData name="Mayan Briller" userId="fadfc235-5092-4476-b94c-6f16f0276611" providerId="ADAL" clId="{D1178A03-97D9-485B-825C-1A9D52E276EB}" dt="2021-04-07T13:28:02.082" v="2246" actId="20577"/>
          <ac:spMkLst>
            <pc:docMk/>
            <pc:sldMk cId="2530439229" sldId="271"/>
            <ac:spMk id="56" creationId="{3F7F3E41-5989-4C13-9644-C1AD7816ACC9}"/>
          </ac:spMkLst>
        </pc:spChg>
        <pc:spChg chg="add mod">
          <ac:chgData name="Mayan Briller" userId="fadfc235-5092-4476-b94c-6f16f0276611" providerId="ADAL" clId="{D1178A03-97D9-485B-825C-1A9D52E276EB}" dt="2021-04-07T13:27:57.106" v="2243" actId="1076"/>
          <ac:spMkLst>
            <pc:docMk/>
            <pc:sldMk cId="2530439229" sldId="271"/>
            <ac:spMk id="57" creationId="{C7FB6F7C-31F8-4E82-8FC0-294CB57BCC5C}"/>
          </ac:spMkLst>
        </pc:spChg>
        <pc:spChg chg="add mod">
          <ac:chgData name="Mayan Briller" userId="fadfc235-5092-4476-b94c-6f16f0276611" providerId="ADAL" clId="{D1178A03-97D9-485B-825C-1A9D52E276EB}" dt="2021-04-07T13:27:53.771" v="2242" actId="20577"/>
          <ac:spMkLst>
            <pc:docMk/>
            <pc:sldMk cId="2530439229" sldId="271"/>
            <ac:spMk id="58" creationId="{79257B50-A7E4-44C6-9769-E027378A4D4A}"/>
          </ac:spMkLst>
        </pc:spChg>
        <pc:spChg chg="add mod">
          <ac:chgData name="Mayan Briller" userId="fadfc235-5092-4476-b94c-6f16f0276611" providerId="ADAL" clId="{D1178A03-97D9-485B-825C-1A9D52E276EB}" dt="2021-04-07T13:27:48.725" v="2238" actId="20577"/>
          <ac:spMkLst>
            <pc:docMk/>
            <pc:sldMk cId="2530439229" sldId="271"/>
            <ac:spMk id="59" creationId="{122A33CA-C2C3-44A9-9EBB-A0EEC0871608}"/>
          </ac:spMkLst>
        </pc:spChg>
        <pc:spChg chg="add mod">
          <ac:chgData name="Mayan Briller" userId="fadfc235-5092-4476-b94c-6f16f0276611" providerId="ADAL" clId="{D1178A03-97D9-485B-825C-1A9D52E276EB}" dt="2021-04-07T13:27:42.673" v="2236" actId="20577"/>
          <ac:spMkLst>
            <pc:docMk/>
            <pc:sldMk cId="2530439229" sldId="271"/>
            <ac:spMk id="60" creationId="{722CD24F-17F7-4205-99C2-C2FC30706F91}"/>
          </ac:spMkLst>
        </pc:spChg>
        <pc:spChg chg="add mod">
          <ac:chgData name="Mayan Briller" userId="fadfc235-5092-4476-b94c-6f16f0276611" providerId="ADAL" clId="{D1178A03-97D9-485B-825C-1A9D52E276EB}" dt="2021-04-07T13:27:36.745" v="2232" actId="20577"/>
          <ac:spMkLst>
            <pc:docMk/>
            <pc:sldMk cId="2530439229" sldId="271"/>
            <ac:spMk id="61" creationId="{B27E2704-29D9-472A-91E6-CD505CFBE3C3}"/>
          </ac:spMkLst>
        </pc:spChg>
        <pc:spChg chg="add mod">
          <ac:chgData name="Mayan Briller" userId="fadfc235-5092-4476-b94c-6f16f0276611" providerId="ADAL" clId="{D1178A03-97D9-485B-825C-1A9D52E276EB}" dt="2021-04-07T13:27:30.865" v="2228" actId="20577"/>
          <ac:spMkLst>
            <pc:docMk/>
            <pc:sldMk cId="2530439229" sldId="271"/>
            <ac:spMk id="62" creationId="{6BBC970C-C611-4F1D-AB87-116EEEB0D0A9}"/>
          </ac:spMkLst>
        </pc:spChg>
        <pc:spChg chg="add mod">
          <ac:chgData name="Mayan Briller" userId="fadfc235-5092-4476-b94c-6f16f0276611" providerId="ADAL" clId="{D1178A03-97D9-485B-825C-1A9D52E276EB}" dt="2021-04-07T13:29:17.303" v="2344" actId="20577"/>
          <ac:spMkLst>
            <pc:docMk/>
            <pc:sldMk cId="2530439229" sldId="271"/>
            <ac:spMk id="63" creationId="{DCAEACBB-6721-4C1D-8908-F13A657ED8EC}"/>
          </ac:spMkLst>
        </pc:spChg>
        <pc:spChg chg="add mod">
          <ac:chgData name="Mayan Briller" userId="fadfc235-5092-4476-b94c-6f16f0276611" providerId="ADAL" clId="{D1178A03-97D9-485B-825C-1A9D52E276EB}" dt="2021-04-07T13:29:27.796" v="2346" actId="1076"/>
          <ac:spMkLst>
            <pc:docMk/>
            <pc:sldMk cId="2530439229" sldId="271"/>
            <ac:spMk id="74" creationId="{0EE252DE-3173-4927-9294-733528431BC9}"/>
          </ac:spMkLst>
        </pc:spChg>
        <pc:spChg chg="add mod">
          <ac:chgData name="Mayan Briller" userId="fadfc235-5092-4476-b94c-6f16f0276611" providerId="ADAL" clId="{D1178A03-97D9-485B-825C-1A9D52E276EB}" dt="2021-04-07T13:29:27.796" v="2346" actId="1076"/>
          <ac:spMkLst>
            <pc:docMk/>
            <pc:sldMk cId="2530439229" sldId="271"/>
            <ac:spMk id="75" creationId="{787B4DC0-C6AA-4553-BDC1-002CD16B6DB9}"/>
          </ac:spMkLst>
        </pc:spChg>
        <pc:spChg chg="add mod">
          <ac:chgData name="Mayan Briller" userId="fadfc235-5092-4476-b94c-6f16f0276611" providerId="ADAL" clId="{D1178A03-97D9-485B-825C-1A9D52E276EB}" dt="2021-04-07T13:29:27.796" v="2346" actId="1076"/>
          <ac:spMkLst>
            <pc:docMk/>
            <pc:sldMk cId="2530439229" sldId="271"/>
            <ac:spMk id="76" creationId="{30FEEC6F-A029-4415-800E-2202EDE296BE}"/>
          </ac:spMkLst>
        </pc:spChg>
        <pc:spChg chg="add mod">
          <ac:chgData name="Mayan Briller" userId="fadfc235-5092-4476-b94c-6f16f0276611" providerId="ADAL" clId="{D1178A03-97D9-485B-825C-1A9D52E276EB}" dt="2021-04-07T13:29:27.796" v="2346" actId="1076"/>
          <ac:spMkLst>
            <pc:docMk/>
            <pc:sldMk cId="2530439229" sldId="271"/>
            <ac:spMk id="77" creationId="{B8FD08C5-E3C6-4B33-8BCA-2A0E94093691}"/>
          </ac:spMkLst>
        </pc:spChg>
        <pc:spChg chg="add mod">
          <ac:chgData name="Mayan Briller" userId="fadfc235-5092-4476-b94c-6f16f0276611" providerId="ADAL" clId="{D1178A03-97D9-485B-825C-1A9D52E276EB}" dt="2021-04-07T13:29:27.796" v="2346" actId="1076"/>
          <ac:spMkLst>
            <pc:docMk/>
            <pc:sldMk cId="2530439229" sldId="271"/>
            <ac:spMk id="78" creationId="{982E8338-A864-4996-A1E4-BEC277A5F80A}"/>
          </ac:spMkLst>
        </pc:spChg>
        <pc:spChg chg="add mod">
          <ac:chgData name="Mayan Briller" userId="fadfc235-5092-4476-b94c-6f16f0276611" providerId="ADAL" clId="{D1178A03-97D9-485B-825C-1A9D52E276EB}" dt="2021-04-07T13:29:27.796" v="2346" actId="1076"/>
          <ac:spMkLst>
            <pc:docMk/>
            <pc:sldMk cId="2530439229" sldId="271"/>
            <ac:spMk id="79" creationId="{C9B76765-7C9F-47F2-B7AD-E7271D70C979}"/>
          </ac:spMkLst>
        </pc:spChg>
        <pc:spChg chg="add mod">
          <ac:chgData name="Mayan Briller" userId="fadfc235-5092-4476-b94c-6f16f0276611" providerId="ADAL" clId="{D1178A03-97D9-485B-825C-1A9D52E276EB}" dt="2021-04-07T13:29:27.796" v="2346" actId="1076"/>
          <ac:spMkLst>
            <pc:docMk/>
            <pc:sldMk cId="2530439229" sldId="271"/>
            <ac:spMk id="80" creationId="{049EC8C8-1948-45FD-868B-25FBE73ED504}"/>
          </ac:spMkLst>
        </pc:spChg>
        <pc:spChg chg="add mod">
          <ac:chgData name="Mayan Briller" userId="fadfc235-5092-4476-b94c-6f16f0276611" providerId="ADAL" clId="{D1178A03-97D9-485B-825C-1A9D52E276EB}" dt="2021-04-07T13:29:27.796" v="2346" actId="1076"/>
          <ac:spMkLst>
            <pc:docMk/>
            <pc:sldMk cId="2530439229" sldId="271"/>
            <ac:spMk id="81" creationId="{73B31F1F-F598-407D-A47E-E6BA453C8B5B}"/>
          </ac:spMkLst>
        </pc:spChg>
        <pc:spChg chg="add mod">
          <ac:chgData name="Mayan Briller" userId="fadfc235-5092-4476-b94c-6f16f0276611" providerId="ADAL" clId="{D1178A03-97D9-485B-825C-1A9D52E276EB}" dt="2021-04-07T13:29:27.796" v="2346" actId="1076"/>
          <ac:spMkLst>
            <pc:docMk/>
            <pc:sldMk cId="2530439229" sldId="271"/>
            <ac:spMk id="82" creationId="{3C9AE95E-52D0-4471-8263-4B277A343177}"/>
          </ac:spMkLst>
        </pc:spChg>
        <pc:spChg chg="add mod">
          <ac:chgData name="Mayan Briller" userId="fadfc235-5092-4476-b94c-6f16f0276611" providerId="ADAL" clId="{D1178A03-97D9-485B-825C-1A9D52E276EB}" dt="2021-04-07T13:29:47.173" v="2347"/>
          <ac:spMkLst>
            <pc:docMk/>
            <pc:sldMk cId="2530439229" sldId="271"/>
            <ac:spMk id="83" creationId="{596126E9-926D-4B8E-8DE5-0524EF8870D0}"/>
          </ac:spMkLst>
        </pc:spChg>
        <pc:spChg chg="add mod">
          <ac:chgData name="Mayan Briller" userId="fadfc235-5092-4476-b94c-6f16f0276611" providerId="ADAL" clId="{D1178A03-97D9-485B-825C-1A9D52E276EB}" dt="2021-04-07T13:29:47.173" v="2347"/>
          <ac:spMkLst>
            <pc:docMk/>
            <pc:sldMk cId="2530439229" sldId="271"/>
            <ac:spMk id="84" creationId="{A562F3A6-0196-4729-B177-0F98DDF13812}"/>
          </ac:spMkLst>
        </pc:spChg>
        <pc:spChg chg="add mod">
          <ac:chgData name="Mayan Briller" userId="fadfc235-5092-4476-b94c-6f16f0276611" providerId="ADAL" clId="{D1178A03-97D9-485B-825C-1A9D52E276EB}" dt="2021-04-07T13:29:47.173" v="2347"/>
          <ac:spMkLst>
            <pc:docMk/>
            <pc:sldMk cId="2530439229" sldId="271"/>
            <ac:spMk id="85" creationId="{E0471D39-09AA-4B0A-AE3B-4F42CD6C8CC7}"/>
          </ac:spMkLst>
        </pc:spChg>
        <pc:spChg chg="add mod">
          <ac:chgData name="Mayan Briller" userId="fadfc235-5092-4476-b94c-6f16f0276611" providerId="ADAL" clId="{D1178A03-97D9-485B-825C-1A9D52E276EB}" dt="2021-04-07T13:29:47.173" v="2347"/>
          <ac:spMkLst>
            <pc:docMk/>
            <pc:sldMk cId="2530439229" sldId="271"/>
            <ac:spMk id="86" creationId="{67230312-E317-4FDB-8B80-61B964E58C49}"/>
          </ac:spMkLst>
        </pc:spChg>
        <pc:spChg chg="add mod">
          <ac:chgData name="Mayan Briller" userId="fadfc235-5092-4476-b94c-6f16f0276611" providerId="ADAL" clId="{D1178A03-97D9-485B-825C-1A9D52E276EB}" dt="2021-04-07T13:29:47.173" v="2347"/>
          <ac:spMkLst>
            <pc:docMk/>
            <pc:sldMk cId="2530439229" sldId="271"/>
            <ac:spMk id="87" creationId="{232D823A-3537-40B1-8C60-FFC58FDCF62C}"/>
          </ac:spMkLst>
        </pc:spChg>
        <pc:spChg chg="add mod">
          <ac:chgData name="Mayan Briller" userId="fadfc235-5092-4476-b94c-6f16f0276611" providerId="ADAL" clId="{D1178A03-97D9-485B-825C-1A9D52E276EB}" dt="2021-04-07T13:29:47.173" v="2347"/>
          <ac:spMkLst>
            <pc:docMk/>
            <pc:sldMk cId="2530439229" sldId="271"/>
            <ac:spMk id="88" creationId="{1AB66668-038B-4792-BB8A-84BED4B5C9D3}"/>
          </ac:spMkLst>
        </pc:spChg>
        <pc:spChg chg="add mod">
          <ac:chgData name="Mayan Briller" userId="fadfc235-5092-4476-b94c-6f16f0276611" providerId="ADAL" clId="{D1178A03-97D9-485B-825C-1A9D52E276EB}" dt="2021-04-07T13:29:47.173" v="2347"/>
          <ac:spMkLst>
            <pc:docMk/>
            <pc:sldMk cId="2530439229" sldId="271"/>
            <ac:spMk id="89" creationId="{77FE397B-45F9-48B3-9650-FB3A2782E96F}"/>
          </ac:spMkLst>
        </pc:spChg>
        <pc:spChg chg="add mod">
          <ac:chgData name="Mayan Briller" userId="fadfc235-5092-4476-b94c-6f16f0276611" providerId="ADAL" clId="{D1178A03-97D9-485B-825C-1A9D52E276EB}" dt="2021-04-07T13:29:47.173" v="2347"/>
          <ac:spMkLst>
            <pc:docMk/>
            <pc:sldMk cId="2530439229" sldId="271"/>
            <ac:spMk id="90" creationId="{946382DB-66C6-4562-954A-1955011CDD5D}"/>
          </ac:spMkLst>
        </pc:spChg>
        <pc:spChg chg="add mod">
          <ac:chgData name="Mayan Briller" userId="fadfc235-5092-4476-b94c-6f16f0276611" providerId="ADAL" clId="{D1178A03-97D9-485B-825C-1A9D52E276EB}" dt="2021-04-07T13:29:47.173" v="2347"/>
          <ac:spMkLst>
            <pc:docMk/>
            <pc:sldMk cId="2530439229" sldId="271"/>
            <ac:spMk id="91" creationId="{4FAE9DAE-324C-4E30-8DF5-C63BE054113C}"/>
          </ac:spMkLst>
        </pc:spChg>
        <pc:grpChg chg="add mod">
          <ac:chgData name="Mayan Briller" userId="fadfc235-5092-4476-b94c-6f16f0276611" providerId="ADAL" clId="{D1178A03-97D9-485B-825C-1A9D52E276EB}" dt="2021-04-07T13:15:26.987" v="1958" actId="1076"/>
          <ac:grpSpMkLst>
            <pc:docMk/>
            <pc:sldMk cId="2530439229" sldId="271"/>
            <ac:grpSpMk id="15" creationId="{747B7E81-415D-4866-849E-C839FEEBCB26}"/>
          </ac:grpSpMkLst>
        </pc:grpChg>
        <pc:grpChg chg="add del mod">
          <ac:chgData name="Mayan Briller" userId="fadfc235-5092-4476-b94c-6f16f0276611" providerId="ADAL" clId="{D1178A03-97D9-485B-825C-1A9D52E276EB}" dt="2021-04-07T13:17:46.167" v="2129" actId="478"/>
          <ac:grpSpMkLst>
            <pc:docMk/>
            <pc:sldMk cId="2530439229" sldId="271"/>
            <ac:grpSpMk id="16" creationId="{C9D105C6-1682-46D4-B32C-8360E5F92D7A}"/>
          </ac:grpSpMkLst>
        </pc:grpChg>
        <pc:grpChg chg="add del mod">
          <ac:chgData name="Mayan Briller" userId="fadfc235-5092-4476-b94c-6f16f0276611" providerId="ADAL" clId="{D1178A03-97D9-485B-825C-1A9D52E276EB}" dt="2021-04-07T13:29:04.518" v="2329" actId="478"/>
          <ac:grpSpMkLst>
            <pc:docMk/>
            <pc:sldMk cId="2530439229" sldId="271"/>
            <ac:grpSpMk id="26" creationId="{A02B5826-2113-4999-90C9-0E5EA5B55F8D}"/>
          </ac:grpSpMkLst>
        </pc:grpChg>
        <pc:grpChg chg="add mod">
          <ac:chgData name="Mayan Briller" userId="fadfc235-5092-4476-b94c-6f16f0276611" providerId="ADAL" clId="{D1178A03-97D9-485B-825C-1A9D52E276EB}" dt="2021-04-07T13:17:53.487" v="2131" actId="1076"/>
          <ac:grpSpMkLst>
            <pc:docMk/>
            <pc:sldMk cId="2530439229" sldId="271"/>
            <ac:grpSpMk id="43" creationId="{82564CF2-6647-4250-818F-E74D0F0E3B63}"/>
          </ac:grpSpMkLst>
        </pc:grpChg>
        <pc:grpChg chg="add mod">
          <ac:chgData name="Mayan Briller" userId="fadfc235-5092-4476-b94c-6f16f0276611" providerId="ADAL" clId="{D1178A03-97D9-485B-825C-1A9D52E276EB}" dt="2021-04-07T13:29:12.637" v="2331" actId="1076"/>
          <ac:grpSpMkLst>
            <pc:docMk/>
            <pc:sldMk cId="2530439229" sldId="271"/>
            <ac:grpSpMk id="64" creationId="{109F68D7-B6F9-4203-8440-1321A81DE663}"/>
          </ac:grpSpMkLst>
        </pc:grpChg>
        <pc:picChg chg="add mod">
          <ac:chgData name="Mayan Briller" userId="fadfc235-5092-4476-b94c-6f16f0276611" providerId="ADAL" clId="{D1178A03-97D9-485B-825C-1A9D52E276EB}" dt="2021-04-07T13:13:11.760" v="1878" actId="164"/>
          <ac:picMkLst>
            <pc:docMk/>
            <pc:sldMk cId="2530439229" sldId="271"/>
            <ac:picMk id="6" creationId="{B58C8BF4-33CA-4E8E-9277-FBA9C6A02B9A}"/>
          </ac:picMkLst>
        </pc:picChg>
        <pc:picChg chg="add mod">
          <ac:chgData name="Mayan Briller" userId="fadfc235-5092-4476-b94c-6f16f0276611" providerId="ADAL" clId="{D1178A03-97D9-485B-825C-1A9D52E276EB}" dt="2021-04-07T13:13:11.760" v="1878" actId="164"/>
          <ac:picMkLst>
            <pc:docMk/>
            <pc:sldMk cId="2530439229" sldId="271"/>
            <ac:picMk id="7" creationId="{33EA1529-A4CB-405E-BFF3-583845BBFB66}"/>
          </ac:picMkLst>
        </pc:picChg>
        <pc:picChg chg="add mod">
          <ac:chgData name="Mayan Briller" userId="fadfc235-5092-4476-b94c-6f16f0276611" providerId="ADAL" clId="{D1178A03-97D9-485B-825C-1A9D52E276EB}" dt="2021-04-07T13:13:11.760" v="1878" actId="164"/>
          <ac:picMkLst>
            <pc:docMk/>
            <pc:sldMk cId="2530439229" sldId="271"/>
            <ac:picMk id="8" creationId="{A448FE96-476B-4BE2-95A9-F58F759A3779}"/>
          </ac:picMkLst>
        </pc:picChg>
        <pc:picChg chg="add mod">
          <ac:chgData name="Mayan Briller" userId="fadfc235-5092-4476-b94c-6f16f0276611" providerId="ADAL" clId="{D1178A03-97D9-485B-825C-1A9D52E276EB}" dt="2021-04-07T13:13:26.445" v="1882" actId="1038"/>
          <ac:picMkLst>
            <pc:docMk/>
            <pc:sldMk cId="2530439229" sldId="271"/>
            <ac:picMk id="9" creationId="{951A57D7-D195-46E3-A8EB-406ABF2FBC55}"/>
          </ac:picMkLst>
        </pc:picChg>
        <pc:picChg chg="add mod">
          <ac:chgData name="Mayan Briller" userId="fadfc235-5092-4476-b94c-6f16f0276611" providerId="ADAL" clId="{D1178A03-97D9-485B-825C-1A9D52E276EB}" dt="2021-04-07T13:13:11.760" v="1878" actId="164"/>
          <ac:picMkLst>
            <pc:docMk/>
            <pc:sldMk cId="2530439229" sldId="271"/>
            <ac:picMk id="10" creationId="{2CDD5FDC-75F9-46ED-ACE8-BC44828BFEE3}"/>
          </ac:picMkLst>
        </pc:picChg>
        <pc:picChg chg="add mod">
          <ac:chgData name="Mayan Briller" userId="fadfc235-5092-4476-b94c-6f16f0276611" providerId="ADAL" clId="{D1178A03-97D9-485B-825C-1A9D52E276EB}" dt="2021-04-07T13:13:11.760" v="1878" actId="164"/>
          <ac:picMkLst>
            <pc:docMk/>
            <pc:sldMk cId="2530439229" sldId="271"/>
            <ac:picMk id="11" creationId="{7ECBCD0E-D30B-4CD5-9DE9-D4BD4A703897}"/>
          </ac:picMkLst>
        </pc:picChg>
        <pc:picChg chg="add mod modCrop">
          <ac:chgData name="Mayan Briller" userId="fadfc235-5092-4476-b94c-6f16f0276611" providerId="ADAL" clId="{D1178A03-97D9-485B-825C-1A9D52E276EB}" dt="2021-04-07T13:17:34.621" v="2126" actId="732"/>
          <ac:picMkLst>
            <pc:docMk/>
            <pc:sldMk cId="2530439229" sldId="271"/>
            <ac:picMk id="12" creationId="{105DB132-55C0-4281-8744-74E29782239D}"/>
          </ac:picMkLst>
        </pc:picChg>
        <pc:picChg chg="add mod modCrop">
          <ac:chgData name="Mayan Briller" userId="fadfc235-5092-4476-b94c-6f16f0276611" providerId="ADAL" clId="{D1178A03-97D9-485B-825C-1A9D52E276EB}" dt="2021-04-07T13:17:38.757" v="2127" actId="732"/>
          <ac:picMkLst>
            <pc:docMk/>
            <pc:sldMk cId="2530439229" sldId="271"/>
            <ac:picMk id="13" creationId="{C21FA9D0-FBD9-4EC6-9E04-0625316231D2}"/>
          </ac:picMkLst>
        </pc:picChg>
        <pc:picChg chg="add mod modCrop">
          <ac:chgData name="Mayan Briller" userId="fadfc235-5092-4476-b94c-6f16f0276611" providerId="ADAL" clId="{D1178A03-97D9-485B-825C-1A9D52E276EB}" dt="2021-04-07T13:17:42.726" v="2128" actId="732"/>
          <ac:picMkLst>
            <pc:docMk/>
            <pc:sldMk cId="2530439229" sldId="271"/>
            <ac:picMk id="14" creationId="{7EDB6CAF-52EF-47E3-96C1-42DEDC2F5015}"/>
          </ac:picMkLst>
        </pc:picChg>
        <pc:picChg chg="mod">
          <ac:chgData name="Mayan Briller" userId="fadfc235-5092-4476-b94c-6f16f0276611" providerId="ADAL" clId="{D1178A03-97D9-485B-825C-1A9D52E276EB}" dt="2021-04-07T13:13:46.398" v="1885"/>
          <ac:picMkLst>
            <pc:docMk/>
            <pc:sldMk cId="2530439229" sldId="271"/>
            <ac:picMk id="17" creationId="{961792DA-378F-4992-9094-80A424739FAD}"/>
          </ac:picMkLst>
        </pc:picChg>
        <pc:picChg chg="mod">
          <ac:chgData name="Mayan Briller" userId="fadfc235-5092-4476-b94c-6f16f0276611" providerId="ADAL" clId="{D1178A03-97D9-485B-825C-1A9D52E276EB}" dt="2021-04-07T13:13:46.398" v="1885"/>
          <ac:picMkLst>
            <pc:docMk/>
            <pc:sldMk cId="2530439229" sldId="271"/>
            <ac:picMk id="18" creationId="{7A9238EA-1AB0-456D-90F6-7BABF3BCC35A}"/>
          </ac:picMkLst>
        </pc:picChg>
        <pc:picChg chg="mod">
          <ac:chgData name="Mayan Briller" userId="fadfc235-5092-4476-b94c-6f16f0276611" providerId="ADAL" clId="{D1178A03-97D9-485B-825C-1A9D52E276EB}" dt="2021-04-07T13:13:46.398" v="1885"/>
          <ac:picMkLst>
            <pc:docMk/>
            <pc:sldMk cId="2530439229" sldId="271"/>
            <ac:picMk id="19" creationId="{07E45DFF-2103-4A2F-B1E4-F062D74AD93F}"/>
          </ac:picMkLst>
        </pc:picChg>
        <pc:picChg chg="mod">
          <ac:chgData name="Mayan Briller" userId="fadfc235-5092-4476-b94c-6f16f0276611" providerId="ADAL" clId="{D1178A03-97D9-485B-825C-1A9D52E276EB}" dt="2021-04-07T13:13:46.398" v="1885"/>
          <ac:picMkLst>
            <pc:docMk/>
            <pc:sldMk cId="2530439229" sldId="271"/>
            <ac:picMk id="20" creationId="{8A1AF3A8-DD97-4FDC-AD61-9CFDA39768A8}"/>
          </ac:picMkLst>
        </pc:picChg>
        <pc:picChg chg="mod">
          <ac:chgData name="Mayan Briller" userId="fadfc235-5092-4476-b94c-6f16f0276611" providerId="ADAL" clId="{D1178A03-97D9-485B-825C-1A9D52E276EB}" dt="2021-04-07T13:13:46.398" v="1885"/>
          <ac:picMkLst>
            <pc:docMk/>
            <pc:sldMk cId="2530439229" sldId="271"/>
            <ac:picMk id="21" creationId="{6281311F-77B3-4E0A-B8C7-9E057C7DFF6D}"/>
          </ac:picMkLst>
        </pc:picChg>
        <pc:picChg chg="mod">
          <ac:chgData name="Mayan Briller" userId="fadfc235-5092-4476-b94c-6f16f0276611" providerId="ADAL" clId="{D1178A03-97D9-485B-825C-1A9D52E276EB}" dt="2021-04-07T13:13:46.398" v="1885"/>
          <ac:picMkLst>
            <pc:docMk/>
            <pc:sldMk cId="2530439229" sldId="271"/>
            <ac:picMk id="22" creationId="{16A1BD5D-1386-4E30-89F3-B141AA975E7B}"/>
          </ac:picMkLst>
        </pc:picChg>
        <pc:picChg chg="mod">
          <ac:chgData name="Mayan Briller" userId="fadfc235-5092-4476-b94c-6f16f0276611" providerId="ADAL" clId="{D1178A03-97D9-485B-825C-1A9D52E276EB}" dt="2021-04-07T13:13:46.398" v="1885"/>
          <ac:picMkLst>
            <pc:docMk/>
            <pc:sldMk cId="2530439229" sldId="271"/>
            <ac:picMk id="23" creationId="{99973071-6AA2-4C96-A418-E60E0A77D21E}"/>
          </ac:picMkLst>
        </pc:picChg>
        <pc:picChg chg="mod">
          <ac:chgData name="Mayan Briller" userId="fadfc235-5092-4476-b94c-6f16f0276611" providerId="ADAL" clId="{D1178A03-97D9-485B-825C-1A9D52E276EB}" dt="2021-04-07T13:13:46.398" v="1885"/>
          <ac:picMkLst>
            <pc:docMk/>
            <pc:sldMk cId="2530439229" sldId="271"/>
            <ac:picMk id="24" creationId="{02CBFF58-3B3A-420B-8943-A5CF9B593C77}"/>
          </ac:picMkLst>
        </pc:picChg>
        <pc:picChg chg="mod">
          <ac:chgData name="Mayan Briller" userId="fadfc235-5092-4476-b94c-6f16f0276611" providerId="ADAL" clId="{D1178A03-97D9-485B-825C-1A9D52E276EB}" dt="2021-04-07T13:13:46.398" v="1885"/>
          <ac:picMkLst>
            <pc:docMk/>
            <pc:sldMk cId="2530439229" sldId="271"/>
            <ac:picMk id="25" creationId="{7974A620-3AE9-45F0-A687-1F1CBE2B28A9}"/>
          </ac:picMkLst>
        </pc:picChg>
        <pc:picChg chg="mod">
          <ac:chgData name="Mayan Briller" userId="fadfc235-5092-4476-b94c-6f16f0276611" providerId="ADAL" clId="{D1178A03-97D9-485B-825C-1A9D52E276EB}" dt="2021-04-07T13:13:48.215" v="1887"/>
          <ac:picMkLst>
            <pc:docMk/>
            <pc:sldMk cId="2530439229" sldId="271"/>
            <ac:picMk id="27" creationId="{5D440672-9CB0-48CD-BA2E-A3492C616C4A}"/>
          </ac:picMkLst>
        </pc:picChg>
        <pc:picChg chg="mod">
          <ac:chgData name="Mayan Briller" userId="fadfc235-5092-4476-b94c-6f16f0276611" providerId="ADAL" clId="{D1178A03-97D9-485B-825C-1A9D52E276EB}" dt="2021-04-07T13:13:48.215" v="1887"/>
          <ac:picMkLst>
            <pc:docMk/>
            <pc:sldMk cId="2530439229" sldId="271"/>
            <ac:picMk id="28" creationId="{20954149-8681-4F69-BBD0-8558E212B344}"/>
          </ac:picMkLst>
        </pc:picChg>
        <pc:picChg chg="mod">
          <ac:chgData name="Mayan Briller" userId="fadfc235-5092-4476-b94c-6f16f0276611" providerId="ADAL" clId="{D1178A03-97D9-485B-825C-1A9D52E276EB}" dt="2021-04-07T13:13:48.215" v="1887"/>
          <ac:picMkLst>
            <pc:docMk/>
            <pc:sldMk cId="2530439229" sldId="271"/>
            <ac:picMk id="29" creationId="{720F4E9D-BC05-418F-B152-1E576DE8CD09}"/>
          </ac:picMkLst>
        </pc:picChg>
        <pc:picChg chg="mod">
          <ac:chgData name="Mayan Briller" userId="fadfc235-5092-4476-b94c-6f16f0276611" providerId="ADAL" clId="{D1178A03-97D9-485B-825C-1A9D52E276EB}" dt="2021-04-07T13:13:48.215" v="1887"/>
          <ac:picMkLst>
            <pc:docMk/>
            <pc:sldMk cId="2530439229" sldId="271"/>
            <ac:picMk id="30" creationId="{B5224995-800F-4AF3-96C1-A3F856E9A774}"/>
          </ac:picMkLst>
        </pc:picChg>
        <pc:picChg chg="mod">
          <ac:chgData name="Mayan Briller" userId="fadfc235-5092-4476-b94c-6f16f0276611" providerId="ADAL" clId="{D1178A03-97D9-485B-825C-1A9D52E276EB}" dt="2021-04-07T13:13:48.215" v="1887"/>
          <ac:picMkLst>
            <pc:docMk/>
            <pc:sldMk cId="2530439229" sldId="271"/>
            <ac:picMk id="31" creationId="{489A5C69-986B-436B-AE3F-93F617EC4C7A}"/>
          </ac:picMkLst>
        </pc:picChg>
        <pc:picChg chg="mod">
          <ac:chgData name="Mayan Briller" userId="fadfc235-5092-4476-b94c-6f16f0276611" providerId="ADAL" clId="{D1178A03-97D9-485B-825C-1A9D52E276EB}" dt="2021-04-07T13:13:48.215" v="1887"/>
          <ac:picMkLst>
            <pc:docMk/>
            <pc:sldMk cId="2530439229" sldId="271"/>
            <ac:picMk id="32" creationId="{A13274FC-A531-413D-92D7-8BC0D8974B90}"/>
          </ac:picMkLst>
        </pc:picChg>
        <pc:picChg chg="mod">
          <ac:chgData name="Mayan Briller" userId="fadfc235-5092-4476-b94c-6f16f0276611" providerId="ADAL" clId="{D1178A03-97D9-485B-825C-1A9D52E276EB}" dt="2021-04-07T13:13:48.215" v="1887"/>
          <ac:picMkLst>
            <pc:docMk/>
            <pc:sldMk cId="2530439229" sldId="271"/>
            <ac:picMk id="33" creationId="{8AC144E0-4D56-432F-A0DC-3527B4ED8CF9}"/>
          </ac:picMkLst>
        </pc:picChg>
        <pc:picChg chg="mod">
          <ac:chgData name="Mayan Briller" userId="fadfc235-5092-4476-b94c-6f16f0276611" providerId="ADAL" clId="{D1178A03-97D9-485B-825C-1A9D52E276EB}" dt="2021-04-07T13:13:48.215" v="1887"/>
          <ac:picMkLst>
            <pc:docMk/>
            <pc:sldMk cId="2530439229" sldId="271"/>
            <ac:picMk id="34" creationId="{E88EAFCC-71DF-40F4-9FC0-6D2A71C7D309}"/>
          </ac:picMkLst>
        </pc:picChg>
        <pc:picChg chg="mod">
          <ac:chgData name="Mayan Briller" userId="fadfc235-5092-4476-b94c-6f16f0276611" providerId="ADAL" clId="{D1178A03-97D9-485B-825C-1A9D52E276EB}" dt="2021-04-07T13:13:48.215" v="1887"/>
          <ac:picMkLst>
            <pc:docMk/>
            <pc:sldMk cId="2530439229" sldId="271"/>
            <ac:picMk id="35" creationId="{B4B476F6-7075-4291-A36F-2DFA40B51067}"/>
          </ac:picMkLst>
        </pc:picChg>
        <pc:picChg chg="mod">
          <ac:chgData name="Mayan Briller" userId="fadfc235-5092-4476-b94c-6f16f0276611" providerId="ADAL" clId="{D1178A03-97D9-485B-825C-1A9D52E276EB}" dt="2021-04-07T13:17:46.452" v="2130"/>
          <ac:picMkLst>
            <pc:docMk/>
            <pc:sldMk cId="2530439229" sldId="271"/>
            <ac:picMk id="44" creationId="{5E7F526A-570D-4CE0-A4A9-E8AAD9B330BE}"/>
          </ac:picMkLst>
        </pc:picChg>
        <pc:picChg chg="mod">
          <ac:chgData name="Mayan Briller" userId="fadfc235-5092-4476-b94c-6f16f0276611" providerId="ADAL" clId="{D1178A03-97D9-485B-825C-1A9D52E276EB}" dt="2021-04-07T13:17:46.452" v="2130"/>
          <ac:picMkLst>
            <pc:docMk/>
            <pc:sldMk cId="2530439229" sldId="271"/>
            <ac:picMk id="45" creationId="{09242EC1-5492-49B4-975C-9F29FDC0559B}"/>
          </ac:picMkLst>
        </pc:picChg>
        <pc:picChg chg="mod">
          <ac:chgData name="Mayan Briller" userId="fadfc235-5092-4476-b94c-6f16f0276611" providerId="ADAL" clId="{D1178A03-97D9-485B-825C-1A9D52E276EB}" dt="2021-04-07T13:17:46.452" v="2130"/>
          <ac:picMkLst>
            <pc:docMk/>
            <pc:sldMk cId="2530439229" sldId="271"/>
            <ac:picMk id="46" creationId="{28F69422-5A39-4B28-8E0A-754263404F7A}"/>
          </ac:picMkLst>
        </pc:picChg>
        <pc:picChg chg="mod">
          <ac:chgData name="Mayan Briller" userId="fadfc235-5092-4476-b94c-6f16f0276611" providerId="ADAL" clId="{D1178A03-97D9-485B-825C-1A9D52E276EB}" dt="2021-04-07T13:17:46.452" v="2130"/>
          <ac:picMkLst>
            <pc:docMk/>
            <pc:sldMk cId="2530439229" sldId="271"/>
            <ac:picMk id="47" creationId="{152A1D83-B7B2-49E3-AC0E-C0124F935517}"/>
          </ac:picMkLst>
        </pc:picChg>
        <pc:picChg chg="mod">
          <ac:chgData name="Mayan Briller" userId="fadfc235-5092-4476-b94c-6f16f0276611" providerId="ADAL" clId="{D1178A03-97D9-485B-825C-1A9D52E276EB}" dt="2021-04-07T13:17:46.452" v="2130"/>
          <ac:picMkLst>
            <pc:docMk/>
            <pc:sldMk cId="2530439229" sldId="271"/>
            <ac:picMk id="48" creationId="{DE6E9732-9C73-4978-AC8C-1CF9E6DF6C1D}"/>
          </ac:picMkLst>
        </pc:picChg>
        <pc:picChg chg="mod">
          <ac:chgData name="Mayan Briller" userId="fadfc235-5092-4476-b94c-6f16f0276611" providerId="ADAL" clId="{D1178A03-97D9-485B-825C-1A9D52E276EB}" dt="2021-04-07T13:17:46.452" v="2130"/>
          <ac:picMkLst>
            <pc:docMk/>
            <pc:sldMk cId="2530439229" sldId="271"/>
            <ac:picMk id="49" creationId="{DEC4936E-367E-4785-824F-D6E2175EB255}"/>
          </ac:picMkLst>
        </pc:picChg>
        <pc:picChg chg="mod">
          <ac:chgData name="Mayan Briller" userId="fadfc235-5092-4476-b94c-6f16f0276611" providerId="ADAL" clId="{D1178A03-97D9-485B-825C-1A9D52E276EB}" dt="2021-04-07T13:17:46.452" v="2130"/>
          <ac:picMkLst>
            <pc:docMk/>
            <pc:sldMk cId="2530439229" sldId="271"/>
            <ac:picMk id="50" creationId="{9D278895-2688-44A9-916B-57C6231848CD}"/>
          </ac:picMkLst>
        </pc:picChg>
        <pc:picChg chg="mod">
          <ac:chgData name="Mayan Briller" userId="fadfc235-5092-4476-b94c-6f16f0276611" providerId="ADAL" clId="{D1178A03-97D9-485B-825C-1A9D52E276EB}" dt="2021-04-07T13:17:46.452" v="2130"/>
          <ac:picMkLst>
            <pc:docMk/>
            <pc:sldMk cId="2530439229" sldId="271"/>
            <ac:picMk id="51" creationId="{08E52FCB-3B3F-42A6-9F5F-F3F0C92EB731}"/>
          </ac:picMkLst>
        </pc:picChg>
        <pc:picChg chg="mod">
          <ac:chgData name="Mayan Briller" userId="fadfc235-5092-4476-b94c-6f16f0276611" providerId="ADAL" clId="{D1178A03-97D9-485B-825C-1A9D52E276EB}" dt="2021-04-07T13:17:46.452" v="2130"/>
          <ac:picMkLst>
            <pc:docMk/>
            <pc:sldMk cId="2530439229" sldId="271"/>
            <ac:picMk id="52" creationId="{5F796C2D-315E-48C9-8A6D-4C95C7004E3A}"/>
          </ac:picMkLst>
        </pc:picChg>
        <pc:picChg chg="mod">
          <ac:chgData name="Mayan Briller" userId="fadfc235-5092-4476-b94c-6f16f0276611" providerId="ADAL" clId="{D1178A03-97D9-485B-825C-1A9D52E276EB}" dt="2021-04-07T13:29:05.814" v="2330"/>
          <ac:picMkLst>
            <pc:docMk/>
            <pc:sldMk cId="2530439229" sldId="271"/>
            <ac:picMk id="65" creationId="{F1E774E0-E7A3-4B91-86D1-100292D931FC}"/>
          </ac:picMkLst>
        </pc:picChg>
        <pc:picChg chg="mod">
          <ac:chgData name="Mayan Briller" userId="fadfc235-5092-4476-b94c-6f16f0276611" providerId="ADAL" clId="{D1178A03-97D9-485B-825C-1A9D52E276EB}" dt="2021-04-07T13:29:05.814" v="2330"/>
          <ac:picMkLst>
            <pc:docMk/>
            <pc:sldMk cId="2530439229" sldId="271"/>
            <ac:picMk id="66" creationId="{2469E8AD-C197-4D58-A3EE-CA8767DB066B}"/>
          </ac:picMkLst>
        </pc:picChg>
        <pc:picChg chg="mod">
          <ac:chgData name="Mayan Briller" userId="fadfc235-5092-4476-b94c-6f16f0276611" providerId="ADAL" clId="{D1178A03-97D9-485B-825C-1A9D52E276EB}" dt="2021-04-07T13:29:05.814" v="2330"/>
          <ac:picMkLst>
            <pc:docMk/>
            <pc:sldMk cId="2530439229" sldId="271"/>
            <ac:picMk id="67" creationId="{F2899A69-ED57-4708-921F-EC13310FECB0}"/>
          </ac:picMkLst>
        </pc:picChg>
        <pc:picChg chg="mod">
          <ac:chgData name="Mayan Briller" userId="fadfc235-5092-4476-b94c-6f16f0276611" providerId="ADAL" clId="{D1178A03-97D9-485B-825C-1A9D52E276EB}" dt="2021-04-07T13:29:05.814" v="2330"/>
          <ac:picMkLst>
            <pc:docMk/>
            <pc:sldMk cId="2530439229" sldId="271"/>
            <ac:picMk id="68" creationId="{DEF87FAF-61D7-4F8F-8EAE-5E94236F6D82}"/>
          </ac:picMkLst>
        </pc:picChg>
        <pc:picChg chg="mod">
          <ac:chgData name="Mayan Briller" userId="fadfc235-5092-4476-b94c-6f16f0276611" providerId="ADAL" clId="{D1178A03-97D9-485B-825C-1A9D52E276EB}" dt="2021-04-07T13:29:05.814" v="2330"/>
          <ac:picMkLst>
            <pc:docMk/>
            <pc:sldMk cId="2530439229" sldId="271"/>
            <ac:picMk id="69" creationId="{098CDCFD-D144-4505-BAB1-65EE8A6CCEF4}"/>
          </ac:picMkLst>
        </pc:picChg>
        <pc:picChg chg="mod">
          <ac:chgData name="Mayan Briller" userId="fadfc235-5092-4476-b94c-6f16f0276611" providerId="ADAL" clId="{D1178A03-97D9-485B-825C-1A9D52E276EB}" dt="2021-04-07T13:29:05.814" v="2330"/>
          <ac:picMkLst>
            <pc:docMk/>
            <pc:sldMk cId="2530439229" sldId="271"/>
            <ac:picMk id="70" creationId="{AA602029-4FC3-4FB3-9CDE-02384C3D32EF}"/>
          </ac:picMkLst>
        </pc:picChg>
        <pc:picChg chg="mod">
          <ac:chgData name="Mayan Briller" userId="fadfc235-5092-4476-b94c-6f16f0276611" providerId="ADAL" clId="{D1178A03-97D9-485B-825C-1A9D52E276EB}" dt="2021-04-07T13:29:05.814" v="2330"/>
          <ac:picMkLst>
            <pc:docMk/>
            <pc:sldMk cId="2530439229" sldId="271"/>
            <ac:picMk id="71" creationId="{D2D6B4A2-5071-42D6-AA2C-E62A570E862E}"/>
          </ac:picMkLst>
        </pc:picChg>
        <pc:picChg chg="mod">
          <ac:chgData name="Mayan Briller" userId="fadfc235-5092-4476-b94c-6f16f0276611" providerId="ADAL" clId="{D1178A03-97D9-485B-825C-1A9D52E276EB}" dt="2021-04-07T13:29:05.814" v="2330"/>
          <ac:picMkLst>
            <pc:docMk/>
            <pc:sldMk cId="2530439229" sldId="271"/>
            <ac:picMk id="72" creationId="{BC9B8F4A-3CC9-4F9C-9AD2-AE737B891388}"/>
          </ac:picMkLst>
        </pc:picChg>
        <pc:picChg chg="mod">
          <ac:chgData name="Mayan Briller" userId="fadfc235-5092-4476-b94c-6f16f0276611" providerId="ADAL" clId="{D1178A03-97D9-485B-825C-1A9D52E276EB}" dt="2021-04-07T13:29:05.814" v="2330"/>
          <ac:picMkLst>
            <pc:docMk/>
            <pc:sldMk cId="2530439229" sldId="271"/>
            <ac:picMk id="73" creationId="{66801045-DAB2-428B-8C85-CB9D764D02DC}"/>
          </ac:picMkLst>
        </pc:picChg>
      </pc:sldChg>
      <pc:sldChg chg="addSp delSp modSp add mod">
        <pc:chgData name="Mayan Briller" userId="fadfc235-5092-4476-b94c-6f16f0276611" providerId="ADAL" clId="{D1178A03-97D9-485B-825C-1A9D52E276EB}" dt="2021-04-08T12:07:27.716" v="2408" actId="20577"/>
        <pc:sldMkLst>
          <pc:docMk/>
          <pc:sldMk cId="191686956" sldId="272"/>
        </pc:sldMkLst>
        <pc:spChg chg="add mod">
          <ac:chgData name="Mayan Briller" userId="fadfc235-5092-4476-b94c-6f16f0276611" providerId="ADAL" clId="{D1178A03-97D9-485B-825C-1A9D52E276EB}" dt="2021-04-08T12:07:25.844" v="2407" actId="1076"/>
          <ac:spMkLst>
            <pc:docMk/>
            <pc:sldMk cId="191686956" sldId="272"/>
            <ac:spMk id="19" creationId="{32AFE604-FC54-4829-A39E-92B71B877D0B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36" creationId="{362BDECF-AF6F-44ED-B51A-AA49C241955A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37" creationId="{6709F0ED-4A1D-4A4C-89CF-7C25B3A0A3D3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38" creationId="{C8BE1C6A-2B17-4E60-A816-382296808C7A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39" creationId="{630BB83C-7839-46D7-9CA4-F1F08CC1AE38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40" creationId="{EF692EEC-724E-4F94-A52E-974E6348F8F2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41" creationId="{57046106-A6C4-484F-A2E1-E6091BC942E5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42" creationId="{F0E9637D-02F8-4F09-9258-785D21C043F6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53" creationId="{8DD4E44A-F16A-4D40-B04C-A75AD259260B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54" creationId="{2D4CCD26-EF59-4F32-A0EC-E39BC6EAF30F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55" creationId="{846D6890-479C-4B47-8BCA-5BD05A544173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56" creationId="{3F7F3E41-5989-4C13-9644-C1AD7816ACC9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57" creationId="{C7FB6F7C-31F8-4E82-8FC0-294CB57BCC5C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58" creationId="{79257B50-A7E4-44C6-9769-E027378A4D4A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59" creationId="{122A33CA-C2C3-44A9-9EBB-A0EEC0871608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60" creationId="{722CD24F-17F7-4205-99C2-C2FC30706F91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61" creationId="{B27E2704-29D9-472A-91E6-CD505CFBE3C3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62" creationId="{6BBC970C-C611-4F1D-AB87-116EEEB0D0A9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63" creationId="{DCAEACBB-6721-4C1D-8908-F13A657ED8EC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74" creationId="{0EE252DE-3173-4927-9294-733528431BC9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75" creationId="{787B4DC0-C6AA-4553-BDC1-002CD16B6DB9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76" creationId="{30FEEC6F-A029-4415-800E-2202EDE296BE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77" creationId="{B8FD08C5-E3C6-4B33-8BCA-2A0E94093691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78" creationId="{982E8338-A864-4996-A1E4-BEC277A5F80A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79" creationId="{C9B76765-7C9F-47F2-B7AD-E7271D70C979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80" creationId="{049EC8C8-1948-45FD-868B-25FBE73ED504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81" creationId="{73B31F1F-F598-407D-A47E-E6BA453C8B5B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82" creationId="{3C9AE95E-52D0-4471-8263-4B277A343177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83" creationId="{596126E9-926D-4B8E-8DE5-0524EF8870D0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84" creationId="{A562F3A6-0196-4729-B177-0F98DDF13812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85" creationId="{E0471D39-09AA-4B0A-AE3B-4F42CD6C8CC7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86" creationId="{67230312-E317-4FDB-8B80-61B964E58C49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87" creationId="{232D823A-3537-40B1-8C60-FFC58FDCF62C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88" creationId="{1AB66668-038B-4792-BB8A-84BED4B5C9D3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89" creationId="{77FE397B-45F9-48B3-9650-FB3A2782E96F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90" creationId="{946382DB-66C6-4562-954A-1955011CDD5D}"/>
          </ac:spMkLst>
        </pc:spChg>
        <pc:spChg chg="del">
          <ac:chgData name="Mayan Briller" userId="fadfc235-5092-4476-b94c-6f16f0276611" providerId="ADAL" clId="{D1178A03-97D9-485B-825C-1A9D52E276EB}" dt="2021-04-08T11:06:42.651" v="2358" actId="478"/>
          <ac:spMkLst>
            <pc:docMk/>
            <pc:sldMk cId="191686956" sldId="272"/>
            <ac:spMk id="91" creationId="{4FAE9DAE-324C-4E30-8DF5-C63BE054113C}"/>
          </ac:spMkLst>
        </pc:spChg>
        <pc:spChg chg="add mod">
          <ac:chgData name="Mayan Briller" userId="fadfc235-5092-4476-b94c-6f16f0276611" providerId="ADAL" clId="{D1178A03-97D9-485B-825C-1A9D52E276EB}" dt="2021-04-08T12:07:27.716" v="2408" actId="20577"/>
          <ac:spMkLst>
            <pc:docMk/>
            <pc:sldMk cId="191686956" sldId="272"/>
            <ac:spMk id="92" creationId="{0EBFEF0A-01DC-4696-A5A9-F53A35AEA3D7}"/>
          </ac:spMkLst>
        </pc:spChg>
        <pc:grpChg chg="del">
          <ac:chgData name="Mayan Briller" userId="fadfc235-5092-4476-b94c-6f16f0276611" providerId="ADAL" clId="{D1178A03-97D9-485B-825C-1A9D52E276EB}" dt="2021-04-08T11:06:42.651" v="2358" actId="478"/>
          <ac:grpSpMkLst>
            <pc:docMk/>
            <pc:sldMk cId="191686956" sldId="272"/>
            <ac:grpSpMk id="15" creationId="{747B7E81-415D-4866-849E-C839FEEBCB26}"/>
          </ac:grpSpMkLst>
        </pc:grpChg>
        <pc:grpChg chg="del">
          <ac:chgData name="Mayan Briller" userId="fadfc235-5092-4476-b94c-6f16f0276611" providerId="ADAL" clId="{D1178A03-97D9-485B-825C-1A9D52E276EB}" dt="2021-04-08T11:06:42.651" v="2358" actId="478"/>
          <ac:grpSpMkLst>
            <pc:docMk/>
            <pc:sldMk cId="191686956" sldId="272"/>
            <ac:grpSpMk id="43" creationId="{82564CF2-6647-4250-818F-E74D0F0E3B63}"/>
          </ac:grpSpMkLst>
        </pc:grpChg>
        <pc:grpChg chg="del">
          <ac:chgData name="Mayan Briller" userId="fadfc235-5092-4476-b94c-6f16f0276611" providerId="ADAL" clId="{D1178A03-97D9-485B-825C-1A9D52E276EB}" dt="2021-04-08T11:06:42.651" v="2358" actId="478"/>
          <ac:grpSpMkLst>
            <pc:docMk/>
            <pc:sldMk cId="191686956" sldId="272"/>
            <ac:grpSpMk id="64" creationId="{109F68D7-B6F9-4203-8440-1321A81DE663}"/>
          </ac:grpSpMkLst>
        </pc:grpChg>
        <pc:picChg chg="add del mod">
          <ac:chgData name="Mayan Briller" userId="fadfc235-5092-4476-b94c-6f16f0276611" providerId="ADAL" clId="{D1178A03-97D9-485B-825C-1A9D52E276EB}" dt="2021-04-08T12:07:20.192" v="2405" actId="1076"/>
          <ac:picMkLst>
            <pc:docMk/>
            <pc:sldMk cId="191686956" sldId="272"/>
            <ac:picMk id="3" creationId="{36EA7C86-A874-43A7-B9DA-3916752C88B1}"/>
          </ac:picMkLst>
        </pc:picChg>
        <pc:picChg chg="add del mod">
          <ac:chgData name="Mayan Briller" userId="fadfc235-5092-4476-b94c-6f16f0276611" providerId="ADAL" clId="{D1178A03-97D9-485B-825C-1A9D52E276EB}" dt="2021-04-08T12:07:20.192" v="2405" actId="1076"/>
          <ac:picMkLst>
            <pc:docMk/>
            <pc:sldMk cId="191686956" sldId="272"/>
            <ac:picMk id="16" creationId="{5896D1F1-F072-4218-934B-FCB59EA86DA9}"/>
          </ac:picMkLst>
        </pc:picChg>
        <pc:picChg chg="add mod">
          <ac:chgData name="Mayan Briller" userId="fadfc235-5092-4476-b94c-6f16f0276611" providerId="ADAL" clId="{D1178A03-97D9-485B-825C-1A9D52E276EB}" dt="2021-04-08T12:07:20.192" v="2405" actId="1076"/>
          <ac:picMkLst>
            <pc:docMk/>
            <pc:sldMk cId="191686956" sldId="272"/>
            <ac:picMk id="18" creationId="{529D29C6-7095-4BF0-838A-04DDE5A0ABED}"/>
          </ac:picMkLst>
        </pc:picChg>
        <pc:picChg chg="add mod">
          <ac:chgData name="Mayan Briller" userId="fadfc235-5092-4476-b94c-6f16f0276611" providerId="ADAL" clId="{D1178A03-97D9-485B-825C-1A9D52E276EB}" dt="2021-04-08T12:07:20.192" v="2405" actId="1076"/>
          <ac:picMkLst>
            <pc:docMk/>
            <pc:sldMk cId="191686956" sldId="272"/>
            <ac:picMk id="21" creationId="{0796F460-C4B9-4D9D-8CEC-6C94A71EEFE6}"/>
          </ac:picMkLst>
        </pc:picChg>
        <pc:picChg chg="add mod">
          <ac:chgData name="Mayan Briller" userId="fadfc235-5092-4476-b94c-6f16f0276611" providerId="ADAL" clId="{D1178A03-97D9-485B-825C-1A9D52E276EB}" dt="2021-04-08T12:07:20.192" v="2405" actId="1076"/>
          <ac:picMkLst>
            <pc:docMk/>
            <pc:sldMk cId="191686956" sldId="272"/>
            <ac:picMk id="23" creationId="{FB0EEE14-FD45-4DF3-8F10-2B9542041609}"/>
          </ac:picMkLst>
        </pc:picChg>
        <pc:picChg chg="add mod">
          <ac:chgData name="Mayan Briller" userId="fadfc235-5092-4476-b94c-6f16f0276611" providerId="ADAL" clId="{D1178A03-97D9-485B-825C-1A9D52E276EB}" dt="2021-04-08T12:07:20.192" v="2405" actId="1076"/>
          <ac:picMkLst>
            <pc:docMk/>
            <pc:sldMk cId="191686956" sldId="272"/>
            <ac:picMk id="25" creationId="{3EA14DCF-CBEA-4885-8F67-B4DC785A9938}"/>
          </ac:picMkLst>
        </pc:picChg>
      </pc:sldChg>
      <pc:sldChg chg="add del">
        <pc:chgData name="Mayan Briller" userId="fadfc235-5092-4476-b94c-6f16f0276611" providerId="ADAL" clId="{D1178A03-97D9-485B-825C-1A9D52E276EB}" dt="2021-04-07T07:17:29.031" v="136" actId="47"/>
        <pc:sldMkLst>
          <pc:docMk/>
          <pc:sldMk cId="2894389263" sldId="272"/>
        </pc:sldMkLst>
      </pc:sldChg>
      <pc:sldChg chg="del">
        <pc:chgData name="Mayan Briller" userId="fadfc235-5092-4476-b94c-6f16f0276611" providerId="ADAL" clId="{D1178A03-97D9-485B-825C-1A9D52E276EB}" dt="2021-04-07T07:15:41.617" v="15" actId="47"/>
        <pc:sldMkLst>
          <pc:docMk/>
          <pc:sldMk cId="889888780" sldId="273"/>
        </pc:sldMkLst>
      </pc:sldChg>
      <pc:sldChg chg="del">
        <pc:chgData name="Mayan Briller" userId="fadfc235-5092-4476-b94c-6f16f0276611" providerId="ADAL" clId="{D1178A03-97D9-485B-825C-1A9D52E276EB}" dt="2021-04-07T07:15:41.617" v="15" actId="47"/>
        <pc:sldMkLst>
          <pc:docMk/>
          <pc:sldMk cId="314099856" sldId="274"/>
        </pc:sldMkLst>
      </pc:sldChg>
      <pc:sldChg chg="del">
        <pc:chgData name="Mayan Briller" userId="fadfc235-5092-4476-b94c-6f16f0276611" providerId="ADAL" clId="{D1178A03-97D9-485B-825C-1A9D52E276EB}" dt="2021-04-07T07:15:41.617" v="15" actId="47"/>
        <pc:sldMkLst>
          <pc:docMk/>
          <pc:sldMk cId="3986793623" sldId="275"/>
        </pc:sldMkLst>
      </pc:sldChg>
      <pc:sldChg chg="del">
        <pc:chgData name="Mayan Briller" userId="fadfc235-5092-4476-b94c-6f16f0276611" providerId="ADAL" clId="{D1178A03-97D9-485B-825C-1A9D52E276EB}" dt="2021-04-07T07:15:41.617" v="15" actId="47"/>
        <pc:sldMkLst>
          <pc:docMk/>
          <pc:sldMk cId="1716877114" sldId="276"/>
        </pc:sldMkLst>
      </pc:sldChg>
      <pc:sldChg chg="del">
        <pc:chgData name="Mayan Briller" userId="fadfc235-5092-4476-b94c-6f16f0276611" providerId="ADAL" clId="{D1178A03-97D9-485B-825C-1A9D52E276EB}" dt="2021-04-07T07:15:41.617" v="15" actId="47"/>
        <pc:sldMkLst>
          <pc:docMk/>
          <pc:sldMk cId="1317664346" sldId="277"/>
        </pc:sldMkLst>
      </pc:sldChg>
      <pc:sldChg chg="del">
        <pc:chgData name="Mayan Briller" userId="fadfc235-5092-4476-b94c-6f16f0276611" providerId="ADAL" clId="{D1178A03-97D9-485B-825C-1A9D52E276EB}" dt="2021-04-07T07:15:41.617" v="15" actId="47"/>
        <pc:sldMkLst>
          <pc:docMk/>
          <pc:sldMk cId="980439404" sldId="278"/>
        </pc:sldMkLst>
      </pc:sldChg>
      <pc:sldChg chg="del">
        <pc:chgData name="Mayan Briller" userId="fadfc235-5092-4476-b94c-6f16f0276611" providerId="ADAL" clId="{D1178A03-97D9-485B-825C-1A9D52E276EB}" dt="2021-04-07T07:15:41.617" v="15" actId="47"/>
        <pc:sldMkLst>
          <pc:docMk/>
          <pc:sldMk cId="1692858861" sldId="279"/>
        </pc:sldMkLst>
      </pc:sldChg>
      <pc:sldChg chg="del">
        <pc:chgData name="Mayan Briller" userId="fadfc235-5092-4476-b94c-6f16f0276611" providerId="ADAL" clId="{D1178A03-97D9-485B-825C-1A9D52E276EB}" dt="2021-04-07T07:15:41.617" v="15" actId="47"/>
        <pc:sldMkLst>
          <pc:docMk/>
          <pc:sldMk cId="4032387400" sldId="280"/>
        </pc:sldMkLst>
      </pc:sldChg>
      <pc:sldChg chg="del">
        <pc:chgData name="Mayan Briller" userId="fadfc235-5092-4476-b94c-6f16f0276611" providerId="ADAL" clId="{D1178A03-97D9-485B-825C-1A9D52E276EB}" dt="2021-04-07T07:15:41.617" v="15" actId="47"/>
        <pc:sldMkLst>
          <pc:docMk/>
          <pc:sldMk cId="3823607272" sldId="281"/>
        </pc:sldMkLst>
      </pc:sldChg>
      <pc:sldChg chg="del">
        <pc:chgData name="Mayan Briller" userId="fadfc235-5092-4476-b94c-6f16f0276611" providerId="ADAL" clId="{D1178A03-97D9-485B-825C-1A9D52E276EB}" dt="2021-04-07T07:15:41.617" v="15" actId="47"/>
        <pc:sldMkLst>
          <pc:docMk/>
          <pc:sldMk cId="1015621890" sldId="282"/>
        </pc:sldMkLst>
      </pc:sldChg>
      <pc:sldMasterChg chg="modSldLayout">
        <pc:chgData name="Mayan Briller" userId="fadfc235-5092-4476-b94c-6f16f0276611" providerId="ADAL" clId="{D1178A03-97D9-485B-825C-1A9D52E276EB}" dt="2021-04-07T13:09:09.303" v="1842" actId="113"/>
        <pc:sldMasterMkLst>
          <pc:docMk/>
          <pc:sldMasterMk cId="671615830" sldId="2147483684"/>
        </pc:sldMasterMkLst>
        <pc:sldLayoutChg chg="addSp delSp modSp mod">
          <pc:chgData name="Mayan Briller" userId="fadfc235-5092-4476-b94c-6f16f0276611" providerId="ADAL" clId="{D1178A03-97D9-485B-825C-1A9D52E276EB}" dt="2021-04-07T13:08:14.821" v="1814" actId="255"/>
          <pc:sldLayoutMkLst>
            <pc:docMk/>
            <pc:sldMasterMk cId="671615830" sldId="2147483684"/>
            <pc:sldLayoutMk cId="791132701" sldId="2147483685"/>
          </pc:sldLayoutMkLst>
          <pc:spChg chg="del">
            <ac:chgData name="Mayan Briller" userId="fadfc235-5092-4476-b94c-6f16f0276611" providerId="ADAL" clId="{D1178A03-97D9-485B-825C-1A9D52E276EB}" dt="2021-04-07T07:18:40.776" v="147" actId="478"/>
            <ac:spMkLst>
              <pc:docMk/>
              <pc:sldMasterMk cId="671615830" sldId="2147483684"/>
              <pc:sldLayoutMk cId="791132701" sldId="2147483685"/>
              <ac:spMk id="2" creationId="{00000000-0000-0000-0000-000000000000}"/>
            </ac:spMkLst>
          </pc:spChg>
          <pc:spChg chg="del">
            <ac:chgData name="Mayan Briller" userId="fadfc235-5092-4476-b94c-6f16f0276611" providerId="ADAL" clId="{D1178A03-97D9-485B-825C-1A9D52E276EB}" dt="2021-04-07T07:18:42.099" v="148" actId="478"/>
            <ac:spMkLst>
              <pc:docMk/>
              <pc:sldMasterMk cId="671615830" sldId="2147483684"/>
              <pc:sldLayoutMk cId="791132701" sldId="2147483685"/>
              <ac:spMk id="3" creationId="{00000000-0000-0000-0000-000000000000}"/>
            </ac:spMkLst>
          </pc:spChg>
          <pc:spChg chg="add del mod">
            <ac:chgData name="Mayan Briller" userId="fadfc235-5092-4476-b94c-6f16f0276611" providerId="ADAL" clId="{D1178A03-97D9-485B-825C-1A9D52E276EB}" dt="2021-04-07T07:19:21.934" v="152" actId="21"/>
            <ac:spMkLst>
              <pc:docMk/>
              <pc:sldMasterMk cId="671615830" sldId="2147483684"/>
              <pc:sldLayoutMk cId="791132701" sldId="2147483685"/>
              <ac:spMk id="7" creationId="{F3722003-04C5-454D-AC09-AAB031D4E18A}"/>
            </ac:spMkLst>
          </pc:spChg>
          <pc:spChg chg="add mod">
            <ac:chgData name="Mayan Briller" userId="fadfc235-5092-4476-b94c-6f16f0276611" providerId="ADAL" clId="{D1178A03-97D9-485B-825C-1A9D52E276EB}" dt="2021-04-07T13:06:58.129" v="1793" actId="6549"/>
            <ac:spMkLst>
              <pc:docMk/>
              <pc:sldMasterMk cId="671615830" sldId="2147483684"/>
              <pc:sldLayoutMk cId="791132701" sldId="2147483685"/>
              <ac:spMk id="8" creationId="{A5A98CED-0B54-4CC0-AAE4-B7E4C3B1703B}"/>
            </ac:spMkLst>
          </pc:spChg>
          <pc:spChg chg="add del mod">
            <ac:chgData name="Mayan Briller" userId="fadfc235-5092-4476-b94c-6f16f0276611" providerId="ADAL" clId="{D1178A03-97D9-485B-825C-1A9D52E276EB}" dt="2021-04-07T07:24:40.320" v="296" actId="21"/>
            <ac:spMkLst>
              <pc:docMk/>
              <pc:sldMasterMk cId="671615830" sldId="2147483684"/>
              <pc:sldLayoutMk cId="791132701" sldId="2147483685"/>
              <ac:spMk id="9" creationId="{D3985002-D4A6-4238-B701-BA8FB8B8452A}"/>
            </ac:spMkLst>
          </pc:spChg>
          <pc:spChg chg="add del">
            <ac:chgData name="Mayan Briller" userId="fadfc235-5092-4476-b94c-6f16f0276611" providerId="ADAL" clId="{D1178A03-97D9-485B-825C-1A9D52E276EB}" dt="2021-04-07T07:23:39.103" v="258" actId="11529"/>
            <ac:spMkLst>
              <pc:docMk/>
              <pc:sldMasterMk cId="671615830" sldId="2147483684"/>
              <pc:sldLayoutMk cId="791132701" sldId="2147483685"/>
              <ac:spMk id="10" creationId="{066E825E-7736-444B-BD19-9F28E7E9DF20}"/>
            </ac:spMkLst>
          </pc:spChg>
          <pc:spChg chg="add mod">
            <ac:chgData name="Mayan Briller" userId="fadfc235-5092-4476-b94c-6f16f0276611" providerId="ADAL" clId="{D1178A03-97D9-485B-825C-1A9D52E276EB}" dt="2021-04-07T13:07:44.850" v="1812" actId="12"/>
            <ac:spMkLst>
              <pc:docMk/>
              <pc:sldMasterMk cId="671615830" sldId="2147483684"/>
              <pc:sldLayoutMk cId="791132701" sldId="2147483685"/>
              <ac:spMk id="11" creationId="{4975E706-8C5B-414B-86F2-B3F1EDB7BC32}"/>
            </ac:spMkLst>
          </pc:spChg>
          <pc:spChg chg="add del">
            <ac:chgData name="Mayan Briller" userId="fadfc235-5092-4476-b94c-6f16f0276611" providerId="ADAL" clId="{D1178A03-97D9-485B-825C-1A9D52E276EB}" dt="2021-04-07T13:07:04.603" v="1794" actId="11529"/>
            <ac:spMkLst>
              <pc:docMk/>
              <pc:sldMasterMk cId="671615830" sldId="2147483684"/>
              <pc:sldLayoutMk cId="791132701" sldId="2147483685"/>
              <ac:spMk id="12" creationId="{42F6354B-11B9-4342-8B59-CB5DEFB211AD}"/>
            </ac:spMkLst>
          </pc:spChg>
          <pc:spChg chg="add mod">
            <ac:chgData name="Mayan Briller" userId="fadfc235-5092-4476-b94c-6f16f0276611" providerId="ADAL" clId="{D1178A03-97D9-485B-825C-1A9D52E276EB}" dt="2021-04-07T13:08:14.821" v="1814" actId="255"/>
            <ac:spMkLst>
              <pc:docMk/>
              <pc:sldMasterMk cId="671615830" sldId="2147483684"/>
              <pc:sldLayoutMk cId="791132701" sldId="2147483685"/>
              <ac:spMk id="13" creationId="{229B0B8D-1B75-4E45-B99D-63533F4B5DD3}"/>
            </ac:spMkLst>
          </pc:spChg>
        </pc:sldLayoutChg>
        <pc:sldLayoutChg chg="addSp delSp modSp mod">
          <pc:chgData name="Mayan Briller" userId="fadfc235-5092-4476-b94c-6f16f0276611" providerId="ADAL" clId="{D1178A03-97D9-485B-825C-1A9D52E276EB}" dt="2021-04-07T13:09:09.303" v="1842" actId="113"/>
          <pc:sldLayoutMkLst>
            <pc:docMk/>
            <pc:sldMasterMk cId="671615830" sldId="2147483684"/>
            <pc:sldLayoutMk cId="3777720304" sldId="2147483686"/>
          </pc:sldLayoutMkLst>
          <pc:spChg chg="del">
            <ac:chgData name="Mayan Briller" userId="fadfc235-5092-4476-b94c-6f16f0276611" providerId="ADAL" clId="{D1178A03-97D9-485B-825C-1A9D52E276EB}" dt="2021-04-07T07:20:12.475" v="185" actId="478"/>
            <ac:spMkLst>
              <pc:docMk/>
              <pc:sldMasterMk cId="671615830" sldId="2147483684"/>
              <pc:sldLayoutMk cId="3777720304" sldId="2147483686"/>
              <ac:spMk id="2" creationId="{00000000-0000-0000-0000-000000000000}"/>
            </ac:spMkLst>
          </pc:spChg>
          <pc:spChg chg="del">
            <ac:chgData name="Mayan Briller" userId="fadfc235-5092-4476-b94c-6f16f0276611" providerId="ADAL" clId="{D1178A03-97D9-485B-825C-1A9D52E276EB}" dt="2021-04-07T07:20:14.426" v="186" actId="478"/>
            <ac:spMkLst>
              <pc:docMk/>
              <pc:sldMasterMk cId="671615830" sldId="2147483684"/>
              <pc:sldLayoutMk cId="3777720304" sldId="2147483686"/>
              <ac:spMk id="3" creationId="{00000000-0000-0000-0000-000000000000}"/>
            </ac:spMkLst>
          </pc:spChg>
          <pc:spChg chg="add mod">
            <ac:chgData name="Mayan Briller" userId="fadfc235-5092-4476-b94c-6f16f0276611" providerId="ADAL" clId="{D1178A03-97D9-485B-825C-1A9D52E276EB}" dt="2021-04-07T13:08:42.511" v="1833" actId="6549"/>
            <ac:spMkLst>
              <pc:docMk/>
              <pc:sldMasterMk cId="671615830" sldId="2147483684"/>
              <pc:sldLayoutMk cId="3777720304" sldId="2147483686"/>
              <ac:spMk id="7" creationId="{136FABDB-6083-4FF2-8692-1128E8B61753}"/>
            </ac:spMkLst>
          </pc:spChg>
          <pc:spChg chg="add del mod">
            <ac:chgData name="Mayan Briller" userId="fadfc235-5092-4476-b94c-6f16f0276611" providerId="ADAL" clId="{D1178A03-97D9-485B-825C-1A9D52E276EB}" dt="2021-04-07T07:26:24.399" v="400" actId="478"/>
            <ac:spMkLst>
              <pc:docMk/>
              <pc:sldMasterMk cId="671615830" sldId="2147483684"/>
              <pc:sldLayoutMk cId="3777720304" sldId="2147483686"/>
              <ac:spMk id="8" creationId="{29536EB2-10A2-4DAA-B931-4A495BB335B3}"/>
            </ac:spMkLst>
          </pc:spChg>
          <pc:spChg chg="add del">
            <ac:chgData name="Mayan Briller" userId="fadfc235-5092-4476-b94c-6f16f0276611" providerId="ADAL" clId="{D1178A03-97D9-485B-825C-1A9D52E276EB}" dt="2021-04-07T07:25:48.694" v="394" actId="11529"/>
            <ac:spMkLst>
              <pc:docMk/>
              <pc:sldMasterMk cId="671615830" sldId="2147483684"/>
              <pc:sldLayoutMk cId="3777720304" sldId="2147483686"/>
              <ac:spMk id="9" creationId="{D2D25F93-7609-4147-B602-23D8AD949D67}"/>
            </ac:spMkLst>
          </pc:spChg>
          <pc:spChg chg="add mod">
            <ac:chgData name="Mayan Briller" userId="fadfc235-5092-4476-b94c-6f16f0276611" providerId="ADAL" clId="{D1178A03-97D9-485B-825C-1A9D52E276EB}" dt="2021-04-07T07:26:31.776" v="403" actId="1076"/>
            <ac:spMkLst>
              <pc:docMk/>
              <pc:sldMasterMk cId="671615830" sldId="2147483684"/>
              <pc:sldLayoutMk cId="3777720304" sldId="2147483686"/>
              <ac:spMk id="10" creationId="{3E3382CF-A029-4F87-8B19-88BE8D09313C}"/>
            </ac:spMkLst>
          </pc:spChg>
          <pc:spChg chg="add del">
            <ac:chgData name="Mayan Briller" userId="fadfc235-5092-4476-b94c-6f16f0276611" providerId="ADAL" clId="{D1178A03-97D9-485B-825C-1A9D52E276EB}" dt="2021-04-07T13:08:52.924" v="1834" actId="11529"/>
            <ac:spMkLst>
              <pc:docMk/>
              <pc:sldMasterMk cId="671615830" sldId="2147483684"/>
              <pc:sldLayoutMk cId="3777720304" sldId="2147483686"/>
              <ac:spMk id="11" creationId="{983F3914-60E7-4914-8C94-B1392A0E16E4}"/>
            </ac:spMkLst>
          </pc:spChg>
          <pc:spChg chg="add mod">
            <ac:chgData name="Mayan Briller" userId="fadfc235-5092-4476-b94c-6f16f0276611" providerId="ADAL" clId="{D1178A03-97D9-485B-825C-1A9D52E276EB}" dt="2021-04-07T13:09:09.303" v="1842" actId="113"/>
            <ac:spMkLst>
              <pc:docMk/>
              <pc:sldMasterMk cId="671615830" sldId="2147483684"/>
              <pc:sldLayoutMk cId="3777720304" sldId="2147483686"/>
              <ac:spMk id="12" creationId="{F3FF78F8-5CF0-48F5-8D7D-3BEB360849C7}"/>
            </ac:spMkLst>
          </pc:spChg>
        </pc:sldLayoutChg>
      </pc:sldMasterChg>
    </pc:docChg>
  </pc:docChgLst>
  <pc:docChgLst>
    <pc:chgData name="Mayan Briller" userId="fadfc235-5092-4476-b94c-6f16f0276611" providerId="ADAL" clId="{4832A598-EB94-4163-8776-6274C15CA973}"/>
    <pc:docChg chg="custSel addSld delSld modSld">
      <pc:chgData name="Mayan Briller" userId="fadfc235-5092-4476-b94c-6f16f0276611" providerId="ADAL" clId="{4832A598-EB94-4163-8776-6274C15CA973}" dt="2022-03-30T06:20:43.912" v="201" actId="47"/>
      <pc:docMkLst>
        <pc:docMk/>
      </pc:docMkLst>
      <pc:sldChg chg="modSp mod">
        <pc:chgData name="Mayan Briller" userId="fadfc235-5092-4476-b94c-6f16f0276611" providerId="ADAL" clId="{4832A598-EB94-4163-8776-6274C15CA973}" dt="2022-03-29T11:26:38.173" v="0" actId="14100"/>
        <pc:sldMkLst>
          <pc:docMk/>
          <pc:sldMk cId="3106162432" sldId="268"/>
        </pc:sldMkLst>
        <pc:cxnChg chg="mod">
          <ac:chgData name="Mayan Briller" userId="fadfc235-5092-4476-b94c-6f16f0276611" providerId="ADAL" clId="{4832A598-EB94-4163-8776-6274C15CA973}" dt="2022-03-29T11:26:38.173" v="0" actId="14100"/>
          <ac:cxnSpMkLst>
            <pc:docMk/>
            <pc:sldMk cId="3106162432" sldId="268"/>
            <ac:cxnSpMk id="10" creationId="{A7A7FE6D-7694-45D8-89B7-FDF3D90EF365}"/>
          </ac:cxnSpMkLst>
        </pc:cxnChg>
      </pc:sldChg>
      <pc:sldChg chg="del">
        <pc:chgData name="Mayan Briller" userId="fadfc235-5092-4476-b94c-6f16f0276611" providerId="ADAL" clId="{4832A598-EB94-4163-8776-6274C15CA973}" dt="2022-03-30T06:20:43.912" v="201" actId="47"/>
        <pc:sldMkLst>
          <pc:docMk/>
          <pc:sldMk cId="1529560379" sldId="270"/>
        </pc:sldMkLst>
      </pc:sldChg>
      <pc:sldChg chg="del">
        <pc:chgData name="Mayan Briller" userId="fadfc235-5092-4476-b94c-6f16f0276611" providerId="ADAL" clId="{4832A598-EB94-4163-8776-6274C15CA973}" dt="2022-03-30T06:20:43.912" v="201" actId="47"/>
        <pc:sldMkLst>
          <pc:docMk/>
          <pc:sldMk cId="2530439229" sldId="271"/>
        </pc:sldMkLst>
      </pc:sldChg>
      <pc:sldChg chg="del">
        <pc:chgData name="Mayan Briller" userId="fadfc235-5092-4476-b94c-6f16f0276611" providerId="ADAL" clId="{4832A598-EB94-4163-8776-6274C15CA973}" dt="2022-03-30T06:20:43.912" v="201" actId="47"/>
        <pc:sldMkLst>
          <pc:docMk/>
          <pc:sldMk cId="191686956" sldId="272"/>
        </pc:sldMkLst>
      </pc:sldChg>
      <pc:sldChg chg="add del">
        <pc:chgData name="Mayan Briller" userId="fadfc235-5092-4476-b94c-6f16f0276611" providerId="ADAL" clId="{4832A598-EB94-4163-8776-6274C15CA973}" dt="2022-03-30T06:20:14.861" v="200" actId="47"/>
        <pc:sldMkLst>
          <pc:docMk/>
          <pc:sldMk cId="1802850845" sldId="273"/>
        </pc:sldMkLst>
      </pc:sldChg>
      <pc:sldChg chg="addSp delSp modSp new del mod">
        <pc:chgData name="Mayan Briller" userId="fadfc235-5092-4476-b94c-6f16f0276611" providerId="ADAL" clId="{4832A598-EB94-4163-8776-6274C15CA973}" dt="2022-03-30T06:20:14.861" v="200" actId="47"/>
        <pc:sldMkLst>
          <pc:docMk/>
          <pc:sldMk cId="1189256165" sldId="274"/>
        </pc:sldMkLst>
        <pc:spChg chg="del">
          <ac:chgData name="Mayan Briller" userId="fadfc235-5092-4476-b94c-6f16f0276611" providerId="ADAL" clId="{4832A598-EB94-4163-8776-6274C15CA973}" dt="2022-03-30T05:40:52.929" v="7" actId="478"/>
          <ac:spMkLst>
            <pc:docMk/>
            <pc:sldMk cId="1189256165" sldId="274"/>
            <ac:spMk id="2" creationId="{5FF945C3-A46D-4377-8613-6F1A00E3167D}"/>
          </ac:spMkLst>
        </pc:spChg>
        <pc:spChg chg="mod">
          <ac:chgData name="Mayan Briller" userId="fadfc235-5092-4476-b94c-6f16f0276611" providerId="ADAL" clId="{4832A598-EB94-4163-8776-6274C15CA973}" dt="2022-03-30T05:40:55.919" v="17" actId="20577"/>
          <ac:spMkLst>
            <pc:docMk/>
            <pc:sldMk cId="1189256165" sldId="274"/>
            <ac:spMk id="3" creationId="{DD5895A5-FB6E-4E8F-87EF-FD56C1F909F6}"/>
          </ac:spMkLst>
        </pc:spChg>
        <pc:spChg chg="add mod">
          <ac:chgData name="Mayan Briller" userId="fadfc235-5092-4476-b94c-6f16f0276611" providerId="ADAL" clId="{4832A598-EB94-4163-8776-6274C15CA973}" dt="2022-03-30T05:47:36.359" v="199" actId="20577"/>
          <ac:spMkLst>
            <pc:docMk/>
            <pc:sldMk cId="1189256165" sldId="274"/>
            <ac:spMk id="12" creationId="{7246CC13-16B5-49AF-8CF6-B7FF3CF3276A}"/>
          </ac:spMkLst>
        </pc:spChg>
        <pc:graphicFrameChg chg="add del mod">
          <ac:chgData name="Mayan Briller" userId="fadfc235-5092-4476-b94c-6f16f0276611" providerId="ADAL" clId="{4832A598-EB94-4163-8776-6274C15CA973}" dt="2022-03-30T05:41:28.948" v="23"/>
          <ac:graphicFrameMkLst>
            <pc:docMk/>
            <pc:sldMk cId="1189256165" sldId="274"/>
            <ac:graphicFrameMk id="6" creationId="{1E942806-4706-4EEE-A53B-98E4AA550609}"/>
          </ac:graphicFrameMkLst>
        </pc:graphicFrameChg>
        <pc:graphicFrameChg chg="add del mod">
          <ac:chgData name="Mayan Briller" userId="fadfc235-5092-4476-b94c-6f16f0276611" providerId="ADAL" clId="{4832A598-EB94-4163-8776-6274C15CA973}" dt="2022-03-30T05:41:30.187" v="25"/>
          <ac:graphicFrameMkLst>
            <pc:docMk/>
            <pc:sldMk cId="1189256165" sldId="274"/>
            <ac:graphicFrameMk id="7" creationId="{078B85C9-E49D-4FFA-8340-A0C8FFB28B56}"/>
          </ac:graphicFrameMkLst>
        </pc:graphicFrameChg>
        <pc:graphicFrameChg chg="add del mod">
          <ac:chgData name="Mayan Briller" userId="fadfc235-5092-4476-b94c-6f16f0276611" providerId="ADAL" clId="{4832A598-EB94-4163-8776-6274C15CA973}" dt="2022-03-30T05:41:34.369" v="27"/>
          <ac:graphicFrameMkLst>
            <pc:docMk/>
            <pc:sldMk cId="1189256165" sldId="274"/>
            <ac:graphicFrameMk id="8" creationId="{B0658C61-9BDC-49E2-A4A8-FA789B3912B8}"/>
          </ac:graphicFrameMkLst>
        </pc:graphicFrameChg>
        <pc:picChg chg="add mod">
          <ac:chgData name="Mayan Briller" userId="fadfc235-5092-4476-b94c-6f16f0276611" providerId="ADAL" clId="{4832A598-EB94-4163-8776-6274C15CA973}" dt="2022-03-30T05:41:03.557" v="19"/>
          <ac:picMkLst>
            <pc:docMk/>
            <pc:sldMk cId="1189256165" sldId="274"/>
            <ac:picMk id="4" creationId="{B21195F0-F9B5-45D9-A084-09596FEDA086}"/>
          </ac:picMkLst>
        </pc:picChg>
        <pc:picChg chg="add mod">
          <ac:chgData name="Mayan Briller" userId="fadfc235-5092-4476-b94c-6f16f0276611" providerId="ADAL" clId="{4832A598-EB94-4163-8776-6274C15CA973}" dt="2022-03-30T05:41:23.767" v="21" actId="1076"/>
          <ac:picMkLst>
            <pc:docMk/>
            <pc:sldMk cId="1189256165" sldId="274"/>
            <ac:picMk id="5" creationId="{9CB2C320-76B8-49BB-8836-4B56CAC4BBF0}"/>
          </ac:picMkLst>
        </pc:picChg>
        <pc:picChg chg="add mod">
          <ac:chgData name="Mayan Briller" userId="fadfc235-5092-4476-b94c-6f16f0276611" providerId="ADAL" clId="{4832A598-EB94-4163-8776-6274C15CA973}" dt="2022-03-30T05:41:37.714" v="29" actId="1076"/>
          <ac:picMkLst>
            <pc:docMk/>
            <pc:sldMk cId="1189256165" sldId="274"/>
            <ac:picMk id="9" creationId="{B85DDA20-A093-4494-9259-1E76E33129E9}"/>
          </ac:picMkLst>
        </pc:picChg>
        <pc:picChg chg="add mod">
          <ac:chgData name="Mayan Briller" userId="fadfc235-5092-4476-b94c-6f16f0276611" providerId="ADAL" clId="{4832A598-EB94-4163-8776-6274C15CA973}" dt="2022-03-30T05:41:43.689" v="31" actId="1076"/>
          <ac:picMkLst>
            <pc:docMk/>
            <pc:sldMk cId="1189256165" sldId="274"/>
            <ac:picMk id="10" creationId="{D944EFB3-7C39-4C8C-A8F5-03B962106D26}"/>
          </ac:picMkLst>
        </pc:picChg>
        <pc:picChg chg="add mod">
          <ac:chgData name="Mayan Briller" userId="fadfc235-5092-4476-b94c-6f16f0276611" providerId="ADAL" clId="{4832A598-EB94-4163-8776-6274C15CA973}" dt="2022-03-30T05:41:51.409" v="33" actId="1076"/>
          <ac:picMkLst>
            <pc:docMk/>
            <pc:sldMk cId="1189256165" sldId="274"/>
            <ac:picMk id="11" creationId="{E6ED2526-5BCF-42D9-B99B-9FB568B2EC6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4482C5-3E57-4C31-B235-89B3F3EC1C9F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EB676-3965-486C-A06A-DCE2EC673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7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390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הכמות המקסימלית סיגמה מגבילה את מספר החיידקים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9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הכמות המקסימלית סיגמה מגבילה את מספר החיידקים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הגרף האחרון חשוב במיוחד מכיוון שהוא מראה לנו את הכיוון של השינוי (חיובי או שלילי) כתלות באיקס</a:t>
            </a:r>
            <a:endParaRPr lang="en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6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מי ארבעת המשתנים?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אפשר לראות שבמשוואה הראשונה (</a:t>
            </a:r>
            <a:r>
              <a:rPr lang="en-US" dirty="0"/>
              <a:t>M</a:t>
            </a:r>
            <a:r>
              <a:rPr lang="he-IL" dirty="0"/>
              <a:t>) פרמטר </a:t>
            </a:r>
            <a:r>
              <a:rPr lang="en-US" dirty="0"/>
              <a:t>B</a:t>
            </a:r>
            <a:r>
              <a:rPr lang="he-IL" dirty="0"/>
              <a:t> אינו תלוי בשום משתנה, ואם נסתכל בתשובות נבין ש-</a:t>
            </a:r>
            <a:r>
              <a:rPr lang="en-US" dirty="0"/>
              <a:t>B</a:t>
            </a:r>
            <a:r>
              <a:rPr lang="he-IL" dirty="0"/>
              <a:t> צריך לסמן את קצב הילודה – מכאן אפשר ללמוד ש-</a:t>
            </a:r>
            <a:r>
              <a:rPr lang="en-US" dirty="0"/>
              <a:t>M</a:t>
            </a:r>
            <a:r>
              <a:rPr lang="he-IL" dirty="0"/>
              <a:t> הוא כמות התינוקות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9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מי ארבעת המשתנים?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אפשר לראות שבמשוואה הראשונה (</a:t>
            </a:r>
            <a:r>
              <a:rPr lang="en-US" dirty="0"/>
              <a:t>M</a:t>
            </a:r>
            <a:r>
              <a:rPr lang="he-IL" dirty="0"/>
              <a:t>) פרמטר </a:t>
            </a:r>
            <a:r>
              <a:rPr lang="en-US" dirty="0"/>
              <a:t>B</a:t>
            </a:r>
            <a:r>
              <a:rPr lang="he-IL" dirty="0"/>
              <a:t> אינו תלוי בשום משתנה, ואם נסתכל בתשובות נבין ש-</a:t>
            </a:r>
            <a:r>
              <a:rPr lang="en-US" dirty="0"/>
              <a:t>B</a:t>
            </a:r>
            <a:r>
              <a:rPr lang="he-IL" dirty="0"/>
              <a:t> צריך לסמן את קצב הילודה – מכאן אפשר ללמוד ש-</a:t>
            </a:r>
            <a:r>
              <a:rPr lang="en-US" dirty="0"/>
              <a:t>M</a:t>
            </a:r>
            <a:r>
              <a:rPr lang="he-IL" dirty="0"/>
              <a:t> הוא כמות התינוקות</a:t>
            </a:r>
            <a:endParaRPr lang="en-US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אפשר לראות שני איברים שליליים במשוואה של </a:t>
            </a:r>
            <a:r>
              <a:rPr lang="en-US" dirty="0"/>
              <a:t>M</a:t>
            </a:r>
            <a:r>
              <a:rPr lang="he-IL" dirty="0"/>
              <a:t> – אחד מהם צריך לסמל את הפיכה של תינוק מחוסן לילד לא מחוסן והשני צריך להיות הפיכה של תינוק מחוסן לילד חולה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25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מי ארבעת המשתנים?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אפשר לראות שבמשוואה השנייה יש תלות ב-</a:t>
            </a:r>
            <a:r>
              <a:rPr lang="en-US" dirty="0"/>
              <a:t>M</a:t>
            </a:r>
            <a:r>
              <a:rPr lang="he-IL" dirty="0"/>
              <a:t>, כלומר בכמות התינוקות, ושהאיבר חיובי בניגוד למשוואה הראשונה – ולכן זה הקצב שבו תינוקות הופכים ללא מוגנים או הקצב שבו נגמר החיסון המולד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אם כך </a:t>
            </a:r>
            <a:r>
              <a:rPr lang="en-US" dirty="0"/>
              <a:t>S</a:t>
            </a:r>
            <a:r>
              <a:rPr lang="he-IL" dirty="0"/>
              <a:t> הוא כנראה כמות האנשים</a:t>
            </a:r>
            <a:r>
              <a:rPr lang="en-US" dirty="0"/>
              <a:t>/</a:t>
            </a:r>
            <a:r>
              <a:rPr lang="he-IL" dirty="0"/>
              <a:t>תינוקות</a:t>
            </a:r>
            <a:r>
              <a:rPr lang="en-US" dirty="0"/>
              <a:t>/</a:t>
            </a:r>
            <a:r>
              <a:rPr lang="he-IL" dirty="0"/>
              <a:t>ילדים הלא מוגנים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האיבר השני הוא דומה ל-</a:t>
            </a:r>
            <a:r>
              <a:rPr lang="en-US" dirty="0" err="1"/>
              <a:t>kTV</a:t>
            </a:r>
            <a:r>
              <a:rPr lang="he-IL" dirty="0"/>
              <a:t> משבוע שעבר – תלוי גם ב-</a:t>
            </a:r>
            <a:r>
              <a:rPr lang="en-US" dirty="0"/>
              <a:t>S</a:t>
            </a:r>
            <a:r>
              <a:rPr lang="he-IL" dirty="0"/>
              <a:t> וגם ב-</a:t>
            </a:r>
            <a:r>
              <a:rPr lang="en-US" dirty="0"/>
              <a:t>I</a:t>
            </a:r>
            <a:r>
              <a:rPr lang="he-IL" dirty="0"/>
              <a:t> (שאנחנו לא יודעים מה הוא). הוא מוריד את כמות הלא מוגנים. כנראה ש-</a:t>
            </a:r>
            <a:r>
              <a:rPr lang="en-US" dirty="0"/>
              <a:t>I</a:t>
            </a:r>
            <a:r>
              <a:rPr lang="he-IL" dirty="0"/>
              <a:t> זה כמות החולים והאיבר הוא קצב הפיכת לא מוגן לחולה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1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מי ארבעת המשתנים?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אמרנו ש-</a:t>
            </a:r>
            <a:r>
              <a:rPr lang="en-US" dirty="0"/>
              <a:t>I</a:t>
            </a:r>
            <a:r>
              <a:rPr lang="he-IL" dirty="0"/>
              <a:t> הוא כמות החולים ולכן הוא עולה כתלות ב-</a:t>
            </a:r>
            <a:r>
              <a:rPr lang="en-US" dirty="0"/>
              <a:t>S</a:t>
            </a:r>
            <a:endParaRPr lang="he-IL" dirty="0"/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האיבר השני מוריד את כמות החולים ולכן זה כנראה קצב הבראה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854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מי ארבעת המשתנים?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en-US" dirty="0"/>
              <a:t>R</a:t>
            </a:r>
            <a:r>
              <a:rPr lang="he-IL" dirty="0"/>
              <a:t> הוא כמות המחלימים שמורכב מכמה חולים הפכו להיות בריאים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66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מי ארבעת המשתנים?</a:t>
            </a:r>
          </a:p>
          <a:p>
            <a:pPr marL="171450" indent="-171450" algn="r" rtl="1">
              <a:buFont typeface="Arial" panose="020B0604020202020204" pitchFamily="34" charset="0"/>
              <a:buChar char="•"/>
            </a:pPr>
            <a:r>
              <a:rPr lang="he-IL" dirty="0"/>
              <a:t>אפשר לראות שבמשוואה הראשונה (</a:t>
            </a:r>
            <a:r>
              <a:rPr lang="en-US" dirty="0"/>
              <a:t>M</a:t>
            </a:r>
            <a:r>
              <a:rPr lang="he-IL" dirty="0"/>
              <a:t>) פרמטר </a:t>
            </a:r>
            <a:r>
              <a:rPr lang="en-US" dirty="0"/>
              <a:t>B</a:t>
            </a:r>
            <a:r>
              <a:rPr lang="he-IL" dirty="0"/>
              <a:t> אינו תלוי בשום משתנה, ואם נסתכל בתשובות נבין ש-</a:t>
            </a:r>
            <a:r>
              <a:rPr lang="en-US" dirty="0"/>
              <a:t>B</a:t>
            </a:r>
            <a:r>
              <a:rPr lang="he-IL" dirty="0"/>
              <a:t> צריך לסמן את קצב הילודה – מכאן אפשר ללמוד ש-</a:t>
            </a:r>
            <a:r>
              <a:rPr lang="en-US" dirty="0"/>
              <a:t>M</a:t>
            </a:r>
            <a:r>
              <a:rPr lang="he-IL" dirty="0"/>
              <a:t> הוא כמות התינוקות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89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he-IL" dirty="0"/>
              <a:t>הכמות המקסימלית סיגמה מגבילה את מספר החיידקים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EB676-3965-486C-A06A-DCE2EC6739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78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A98CED-0B54-4CC0-AAE4-B7E4C3B1703B}"/>
              </a:ext>
            </a:extLst>
          </p:cNvPr>
          <p:cNvSpPr/>
          <p:nvPr userDrawn="1"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975E706-8C5B-414B-86F2-B3F1EDB7BC3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429000" y="6108700"/>
            <a:ext cx="5321300" cy="365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IL" sz="18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228600" marR="0" lvl="0" indent="-22860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IL" b="1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29B0B8D-1B75-4E45-B99D-63533F4B5D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57435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7911327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4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312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6FABDB-6083-4FF2-8692-1128E8B61753}"/>
              </a:ext>
            </a:extLst>
          </p:cNvPr>
          <p:cNvSpPr/>
          <p:nvPr userDrawn="1"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E3382CF-A029-4F87-8B19-88BE8D0931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3098" y="1142399"/>
            <a:ext cx="11121806" cy="592137"/>
          </a:xfrm>
        </p:spPr>
        <p:txBody>
          <a:bodyPr>
            <a:noAutofit/>
          </a:bodyPr>
          <a:lstStyle>
            <a:lvl1pPr algn="r" rtl="1">
              <a:defRPr sz="1800"/>
            </a:lvl1pPr>
            <a:lvl2pPr algn="r" rtl="1">
              <a:defRPr sz="1600"/>
            </a:lvl2pPr>
            <a:lvl3pPr algn="r" rtl="1">
              <a:defRPr sz="1400"/>
            </a:lvl3pPr>
            <a:lvl4pPr algn="r" rtl="1">
              <a:defRPr sz="1200"/>
            </a:lvl4pPr>
            <a:lvl5pPr algn="r" rtl="1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L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3FF78F8-5CF0-48F5-8D7D-3BEB36084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0" y="0"/>
            <a:ext cx="12192000" cy="825500"/>
          </a:xfrm>
        </p:spPr>
        <p:txBody>
          <a:bodyPr anchor="ctr"/>
          <a:lstStyle>
            <a:lvl1pPr marL="0" indent="0" algn="ctr" rtl="1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3777720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163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72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255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79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07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858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43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2E6BF-717F-4873-924B-FF400F65FA18}" type="datetimeFigureOut">
              <a:rPr lang="en-US" smtClean="0"/>
              <a:t>3/30/2022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B7B4C-33BE-4B5D-8C71-3F00640F78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sv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3.svg"/><Relationship Id="rId10" Type="http://schemas.openxmlformats.org/officeDocument/2006/relationships/image" Target="../media/image30.svg"/><Relationship Id="rId4" Type="http://schemas.openxmlformats.org/officeDocument/2006/relationships/image" Target="../media/image22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38.png"/><Relationship Id="rId3" Type="http://schemas.openxmlformats.org/officeDocument/2006/relationships/image" Target="../media/image21.png"/><Relationship Id="rId7" Type="http://schemas.openxmlformats.org/officeDocument/2006/relationships/image" Target="../media/image34.svg"/><Relationship Id="rId12" Type="http://schemas.openxmlformats.org/officeDocument/2006/relationships/image" Target="../media/image3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png"/><Relationship Id="rId5" Type="http://schemas.openxmlformats.org/officeDocument/2006/relationships/image" Target="../media/image27.svg"/><Relationship Id="rId15" Type="http://schemas.openxmlformats.org/officeDocument/2006/relationships/image" Target="../media/image40.png"/><Relationship Id="rId10" Type="http://schemas.openxmlformats.org/officeDocument/2006/relationships/image" Target="../media/image30.svg"/><Relationship Id="rId4" Type="http://schemas.openxmlformats.org/officeDocument/2006/relationships/image" Target="../media/image26.png"/><Relationship Id="rId9" Type="http://schemas.openxmlformats.org/officeDocument/2006/relationships/image" Target="../media/image29.png"/><Relationship Id="rId14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44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12" Type="http://schemas.openxmlformats.org/officeDocument/2006/relationships/image" Target="../media/image4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2.png"/><Relationship Id="rId5" Type="http://schemas.openxmlformats.org/officeDocument/2006/relationships/image" Target="../media/image34.svg"/><Relationship Id="rId15" Type="http://schemas.openxmlformats.org/officeDocument/2006/relationships/image" Target="../media/image46.png"/><Relationship Id="rId10" Type="http://schemas.openxmlformats.org/officeDocument/2006/relationships/image" Target="../media/image37.svg"/><Relationship Id="rId4" Type="http://schemas.openxmlformats.org/officeDocument/2006/relationships/image" Target="../media/image33.png"/><Relationship Id="rId9" Type="http://schemas.openxmlformats.org/officeDocument/2006/relationships/image" Target="../media/image36.png"/><Relationship Id="rId1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svg"/><Relationship Id="rId3" Type="http://schemas.openxmlformats.org/officeDocument/2006/relationships/image" Target="../media/image21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7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57.svg"/><Relationship Id="rId10" Type="http://schemas.openxmlformats.org/officeDocument/2006/relationships/image" Target="../media/image60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16.pn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4AEF07-28B0-47A5-A98B-523E4B8B9DD1}"/>
              </a:ext>
            </a:extLst>
          </p:cNvPr>
          <p:cNvSpPr/>
          <p:nvPr/>
        </p:nvSpPr>
        <p:spPr>
          <a:xfrm>
            <a:off x="0" y="0"/>
            <a:ext cx="12192000" cy="574307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4800" b="1" dirty="0">
                <a:solidFill>
                  <a:schemeClr val="bg1"/>
                </a:solidFill>
              </a:rPr>
              <a:t>פתרון מערכות דינמיות לינאריות מסדר ראשון</a:t>
            </a:r>
            <a:endParaRPr lang="en-US" sz="4800" b="1" dirty="0">
              <a:solidFill>
                <a:schemeClr val="bg1"/>
              </a:solidFill>
            </a:endParaRPr>
          </a:p>
          <a:p>
            <a:pPr algn="ctr"/>
            <a:endParaRPr lang="he-IL" sz="3200" b="1" spc="600" dirty="0">
              <a:solidFill>
                <a:schemeClr val="bg1"/>
              </a:solidFill>
            </a:endParaRPr>
          </a:p>
          <a:p>
            <a:pPr algn="ctr"/>
            <a:r>
              <a:rPr lang="he-IL" sz="2400" b="1" dirty="0">
                <a:solidFill>
                  <a:schemeClr val="bg1"/>
                </a:solidFill>
              </a:rPr>
              <a:t>תרגיל </a:t>
            </a:r>
            <a:r>
              <a:rPr lang="he-IL" sz="2400" b="1">
                <a:solidFill>
                  <a:schemeClr val="bg1"/>
                </a:solidFill>
              </a:rPr>
              <a:t>כיתה 3 </a:t>
            </a:r>
            <a:r>
              <a:rPr lang="he-IL" sz="2400" b="1" dirty="0">
                <a:solidFill>
                  <a:schemeClr val="bg1"/>
                </a:solidFill>
              </a:rPr>
              <a:t>– 08.04.2021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103D9C-F05F-499F-A879-DF5C48E095F9}"/>
              </a:ext>
            </a:extLst>
          </p:cNvPr>
          <p:cNvSpPr txBox="1"/>
          <p:nvPr/>
        </p:nvSpPr>
        <p:spPr>
          <a:xfrm>
            <a:off x="3437021" y="6137966"/>
            <a:ext cx="53179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b="1" dirty="0"/>
              <a:t>מעיין </a:t>
            </a:r>
            <a:r>
              <a:rPr lang="he-IL" b="1" dirty="0" err="1"/>
              <a:t>ברילר</a:t>
            </a:r>
            <a:r>
              <a:rPr lang="he-IL" b="1" dirty="0"/>
              <a:t> – </a:t>
            </a:r>
            <a:r>
              <a:rPr lang="en-US" b="1" dirty="0"/>
              <a:t>mayanbriller@campus.technion.ac.il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852663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95A5-FB6E-4E8F-87EF-FD56C1F90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1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6CC13-16B5-49AF-8CF6-B7FF3CF3276A}"/>
              </a:ext>
            </a:extLst>
          </p:cNvPr>
          <p:cNvSpPr txBox="1"/>
          <p:nvPr/>
        </p:nvSpPr>
        <p:spPr>
          <a:xfrm>
            <a:off x="1688841" y="931708"/>
            <a:ext cx="10433516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מחלת החצבת היא מחלה מדבקת. לצורך שאלה זו: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תינוקות נולדים מחוסנים למחלה בתקופת החיים הראשונה שלהם, בזכות נוגדנים שמגיעים מהשילייה ומההנקה.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בשלב כלשהו, חיסון מולד זה עובר.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מי שחולה בחצבת ומתאושש נשאר מחוסן למחלה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r>
              <a:rPr lang="he-IL" dirty="0"/>
              <a:t>המשוואות הבאות מתארות את התפשטות מחלת החצבת באוכלוסייה:</a:t>
            </a:r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/>
              <p:nvPr/>
            </p:nvSpPr>
            <p:spPr>
              <a:xfrm>
                <a:off x="436207" y="2364930"/>
                <a:ext cx="2484275" cy="3247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𝒅𝑴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𝒅𝑺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𝒅𝑰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𝒅𝑹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07" y="2364930"/>
                <a:ext cx="2484275" cy="3247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Graphic 3">
            <a:extLst>
              <a:ext uri="{FF2B5EF4-FFF2-40B4-BE49-F238E27FC236}">
                <a16:creationId xmlns:a16="http://schemas.microsoft.com/office/drawing/2014/main" id="{B6708D41-4789-43DF-B517-7D1C5D119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52469" y="3103479"/>
            <a:ext cx="976896" cy="127421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D590E8-6060-4C9E-8D47-480E21E9249C}"/>
              </a:ext>
            </a:extLst>
          </p:cNvPr>
          <p:cNvCxnSpPr>
            <a:cxnSpLocks/>
          </p:cNvCxnSpPr>
          <p:nvPr/>
        </p:nvCxnSpPr>
        <p:spPr>
          <a:xfrm>
            <a:off x="7512866" y="3718717"/>
            <a:ext cx="133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5101D14C-B1EF-46D0-8C2E-6FCEDB3E7F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48575" y="2999579"/>
            <a:ext cx="1304925" cy="143827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03D64F-CF30-4C4F-A7B8-1A27489F0F5F}"/>
              </a:ext>
            </a:extLst>
          </p:cNvPr>
          <p:cNvCxnSpPr>
            <a:cxnSpLocks/>
          </p:cNvCxnSpPr>
          <p:nvPr/>
        </p:nvCxnSpPr>
        <p:spPr>
          <a:xfrm>
            <a:off x="4881589" y="3718717"/>
            <a:ext cx="133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373DA3-0B10-4D03-9175-49ACCCF15746}"/>
              </a:ext>
            </a:extLst>
          </p:cNvPr>
          <p:cNvCxnSpPr>
            <a:cxnSpLocks/>
          </p:cNvCxnSpPr>
          <p:nvPr/>
        </p:nvCxnSpPr>
        <p:spPr>
          <a:xfrm>
            <a:off x="7422671" y="4020407"/>
            <a:ext cx="1418007" cy="1452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9BD1F3-B304-43C2-A164-5D50315E11CD}"/>
                  </a:ext>
                </a:extLst>
              </p:cNvPr>
              <p:cNvSpPr txBox="1"/>
              <p:nvPr/>
            </p:nvSpPr>
            <p:spPr>
              <a:xfrm>
                <a:off x="5199812" y="3296281"/>
                <a:ext cx="78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𝑩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9BD1F3-B304-43C2-A164-5D50315E1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12" y="3296281"/>
                <a:ext cx="7861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Graphic 25">
            <a:extLst>
              <a:ext uri="{FF2B5EF4-FFF2-40B4-BE49-F238E27FC236}">
                <a16:creationId xmlns:a16="http://schemas.microsoft.com/office/drawing/2014/main" id="{B2AE8395-5C6C-4201-BCCD-BECB337672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26298" y="4985657"/>
            <a:ext cx="1271587" cy="16716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07F38F-EDA0-4186-AEA5-892C3B33A37E}"/>
                  </a:ext>
                </a:extLst>
              </p:cNvPr>
              <p:cNvSpPr txBox="1"/>
              <p:nvPr/>
            </p:nvSpPr>
            <p:spPr>
              <a:xfrm>
                <a:off x="7512866" y="4758396"/>
                <a:ext cx="78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?⋅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2807F38F-EDA0-4186-AEA5-892C3B33A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2866" y="4758396"/>
                <a:ext cx="786104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1BEF15-BD77-4829-A7B9-95C1B6B4DCF2}"/>
                  </a:ext>
                </a:extLst>
              </p:cNvPr>
              <p:cNvSpPr txBox="1"/>
              <p:nvPr/>
            </p:nvSpPr>
            <p:spPr>
              <a:xfrm>
                <a:off x="7738622" y="3318052"/>
                <a:ext cx="78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?⋅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1BEF15-BD77-4829-A7B9-95C1B6B4D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622" y="3318052"/>
                <a:ext cx="786104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21B512F1-E41A-4CF5-BBAD-CC2721820DB9}"/>
              </a:ext>
            </a:extLst>
          </p:cNvPr>
          <p:cNvSpPr txBox="1"/>
          <p:nvPr/>
        </p:nvSpPr>
        <p:spPr>
          <a:xfrm>
            <a:off x="3254829" y="6030186"/>
            <a:ext cx="244486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B</a:t>
            </a:r>
            <a:r>
              <a:rPr lang="he-IL" b="1" dirty="0"/>
              <a:t> מייצג את קצב הילודה</a:t>
            </a:r>
            <a:endParaRPr lang="en-IL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8A1573-3157-470F-86CB-C36BAE51D985}"/>
              </a:ext>
            </a:extLst>
          </p:cNvPr>
          <p:cNvSpPr txBox="1"/>
          <p:nvPr/>
        </p:nvSpPr>
        <p:spPr>
          <a:xfrm>
            <a:off x="2486026" y="5660267"/>
            <a:ext cx="3731272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M</a:t>
            </a:r>
            <a:r>
              <a:rPr lang="he-IL" b="1" dirty="0"/>
              <a:t> מייצג את כמות התינוקות המחוסנים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516273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28" grpId="0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95A5-FB6E-4E8F-87EF-FD56C1F90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1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6CC13-16B5-49AF-8CF6-B7FF3CF3276A}"/>
              </a:ext>
            </a:extLst>
          </p:cNvPr>
          <p:cNvSpPr txBox="1"/>
          <p:nvPr/>
        </p:nvSpPr>
        <p:spPr>
          <a:xfrm>
            <a:off x="1688841" y="931708"/>
            <a:ext cx="10433516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מחלת החצבת היא מחלה מדבקת. לצורך שאלה זו: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תינוקות נולדים מחוסנים למחלה בתקופת החיים הראשונה שלהם, בזכות נוגדנים שמגיעים מהשילייה ומההנקה.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בשלב כלשהו, חיסון מולד זה עובר.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מי שחולה בחצבת ומתאושש נשאר מחוסן למחלה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r>
              <a:rPr lang="he-IL" dirty="0"/>
              <a:t>המשוואות הבאות מתארות את התפשטות מחלת החצבת באוכלוסייה:</a:t>
            </a:r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/>
              <p:nvPr/>
            </p:nvSpPr>
            <p:spPr>
              <a:xfrm>
                <a:off x="436207" y="2364930"/>
                <a:ext cx="2484275" cy="3247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𝒅𝑴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𝒅𝑺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𝒅𝑰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𝒅𝑹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07" y="2364930"/>
                <a:ext cx="2484275" cy="3247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D590E8-6060-4C9E-8D47-480E21E9249C}"/>
              </a:ext>
            </a:extLst>
          </p:cNvPr>
          <p:cNvCxnSpPr>
            <a:cxnSpLocks/>
          </p:cNvCxnSpPr>
          <p:nvPr/>
        </p:nvCxnSpPr>
        <p:spPr>
          <a:xfrm>
            <a:off x="7512866" y="3718717"/>
            <a:ext cx="133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Graphic 7">
            <a:extLst>
              <a:ext uri="{FF2B5EF4-FFF2-40B4-BE49-F238E27FC236}">
                <a16:creationId xmlns:a16="http://schemas.microsoft.com/office/drawing/2014/main" id="{5101D14C-B1EF-46D0-8C2E-6FCEDB3E7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6000" y="2946475"/>
            <a:ext cx="1304925" cy="1438275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03D64F-CF30-4C4F-A7B8-1A27489F0F5F}"/>
              </a:ext>
            </a:extLst>
          </p:cNvPr>
          <p:cNvCxnSpPr>
            <a:cxnSpLocks/>
          </p:cNvCxnSpPr>
          <p:nvPr/>
        </p:nvCxnSpPr>
        <p:spPr>
          <a:xfrm>
            <a:off x="4881589" y="3718717"/>
            <a:ext cx="133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1A2E8960-9D1E-4DE9-8E02-D712192BD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49328" y="2946474"/>
            <a:ext cx="1304925" cy="1438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9BD1F3-B304-43C2-A164-5D50315E11CD}"/>
                  </a:ext>
                </a:extLst>
              </p:cNvPr>
              <p:cNvSpPr txBox="1"/>
              <p:nvPr/>
            </p:nvSpPr>
            <p:spPr>
              <a:xfrm>
                <a:off x="5199812" y="3296281"/>
                <a:ext cx="78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𝜹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9BD1F3-B304-43C2-A164-5D50315E1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12" y="3296281"/>
                <a:ext cx="786104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977677-413C-4F39-97E0-45BB144795F4}"/>
              </a:ext>
            </a:extLst>
          </p:cNvPr>
          <p:cNvCxnSpPr>
            <a:cxnSpLocks/>
          </p:cNvCxnSpPr>
          <p:nvPr/>
        </p:nvCxnSpPr>
        <p:spPr>
          <a:xfrm>
            <a:off x="7422671" y="4020407"/>
            <a:ext cx="1418007" cy="1452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7E4867AA-DA4A-473F-AD7A-06884ABEA4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26298" y="4985657"/>
            <a:ext cx="1271587" cy="167163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0D729F-DFFC-4383-AA7C-5135E7C7E7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788978" y="3390777"/>
            <a:ext cx="367394" cy="27187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0B23D1-2E40-457C-80DA-B4BD989638FA}"/>
                  </a:ext>
                </a:extLst>
              </p:cNvPr>
              <p:cNvSpPr txBox="1"/>
              <p:nvPr/>
            </p:nvSpPr>
            <p:spPr>
              <a:xfrm>
                <a:off x="7710524" y="3350727"/>
                <a:ext cx="78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?⋅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0B23D1-2E40-457C-80DA-B4BD98963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0524" y="3350727"/>
                <a:ext cx="78610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8FF040-1D16-44B3-B14E-5F417D441490}"/>
                  </a:ext>
                </a:extLst>
              </p:cNvPr>
              <p:cNvSpPr txBox="1"/>
              <p:nvPr/>
            </p:nvSpPr>
            <p:spPr>
              <a:xfrm>
                <a:off x="7953625" y="4384749"/>
                <a:ext cx="78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?⋅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18FF040-1D16-44B3-B14E-5F417D4414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625" y="4384749"/>
                <a:ext cx="78610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220918-00D9-4B33-A2EF-E4251B70E6BE}"/>
                  </a:ext>
                </a:extLst>
              </p:cNvPr>
              <p:cNvSpPr txBox="1"/>
              <p:nvPr/>
            </p:nvSpPr>
            <p:spPr>
              <a:xfrm>
                <a:off x="2789983" y="5675990"/>
                <a:ext cx="3941691" cy="92333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𝜹</m:t>
                    </m:r>
                  </m:oMath>
                </a14:m>
                <a:r>
                  <a:rPr lang="he-IL" b="1" dirty="0"/>
                  <a:t> מייצג את הקצב בו נגמר החיסון המולד</a:t>
                </a:r>
              </a:p>
              <a:p>
                <a:pPr algn="ctr" rt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he-IL" b="1" dirty="0"/>
                  <a:t> מייצג את קצב ההדבקה</a:t>
                </a:r>
              </a:p>
              <a:p>
                <a:pPr algn="ctr" rt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he-IL" b="1" dirty="0"/>
                  <a:t> מייצג את קצב התמותה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5220918-00D9-4B33-A2EF-E4251B70E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9983" y="5675990"/>
                <a:ext cx="3941691" cy="923330"/>
              </a:xfrm>
              <a:prstGeom prst="rect">
                <a:avLst/>
              </a:prstGeom>
              <a:blipFill>
                <a:blip r:embed="rId15"/>
                <a:stretch>
                  <a:fillRect l="-768" t="-1911" b="-7006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D1591DAB-2466-4BD1-A256-0034527B326C}"/>
              </a:ext>
            </a:extLst>
          </p:cNvPr>
          <p:cNvSpPr txBox="1"/>
          <p:nvPr/>
        </p:nvSpPr>
        <p:spPr>
          <a:xfrm>
            <a:off x="3243532" y="5306658"/>
            <a:ext cx="305159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S</a:t>
            </a:r>
            <a:r>
              <a:rPr lang="he-IL" b="1" dirty="0"/>
              <a:t> מייצג את כמות הלא מחוסנים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190340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8" grpId="0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95A5-FB6E-4E8F-87EF-FD56C1F90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1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6CC13-16B5-49AF-8CF6-B7FF3CF3276A}"/>
              </a:ext>
            </a:extLst>
          </p:cNvPr>
          <p:cNvSpPr txBox="1"/>
          <p:nvPr/>
        </p:nvSpPr>
        <p:spPr>
          <a:xfrm>
            <a:off x="1688841" y="931708"/>
            <a:ext cx="10433516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מחלת החצבת היא מחלה מדבקת. לצורך שאלה זו: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תינוקות נולדים מחוסנים למחלה בתקופת החיים הראשונה שלהם, בזכות נוגדנים שמגיעים מהשילייה ומההנקה.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בשלב כלשהו, חיסון מולד זה עובר.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מי שחולה בחצבת ומתאושש נשאר מחוסן למחלה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r>
              <a:rPr lang="he-IL" dirty="0"/>
              <a:t>המשוואות הבאות מתארות את התפשטות מחלת החצבת באוכלוסייה:</a:t>
            </a:r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/>
              <p:nvPr/>
            </p:nvSpPr>
            <p:spPr>
              <a:xfrm>
                <a:off x="436207" y="2364930"/>
                <a:ext cx="2484275" cy="3247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𝒅𝑴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𝒅𝑺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𝒅𝑰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𝒅𝑹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07" y="2364930"/>
                <a:ext cx="2484275" cy="3247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DD590E8-6060-4C9E-8D47-480E21E9249C}"/>
              </a:ext>
            </a:extLst>
          </p:cNvPr>
          <p:cNvCxnSpPr>
            <a:cxnSpLocks/>
          </p:cNvCxnSpPr>
          <p:nvPr/>
        </p:nvCxnSpPr>
        <p:spPr>
          <a:xfrm>
            <a:off x="7512866" y="3718717"/>
            <a:ext cx="133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03D64F-CF30-4C4F-A7B8-1A27489F0F5F}"/>
              </a:ext>
            </a:extLst>
          </p:cNvPr>
          <p:cNvCxnSpPr>
            <a:cxnSpLocks/>
          </p:cNvCxnSpPr>
          <p:nvPr/>
        </p:nvCxnSpPr>
        <p:spPr>
          <a:xfrm>
            <a:off x="4881589" y="3718717"/>
            <a:ext cx="133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1" name="Graphic 20">
            <a:extLst>
              <a:ext uri="{FF2B5EF4-FFF2-40B4-BE49-F238E27FC236}">
                <a16:creationId xmlns:a16="http://schemas.microsoft.com/office/drawing/2014/main" id="{1A2E8960-9D1E-4DE9-8E02-D712192BD3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4682" y="2949438"/>
            <a:ext cx="1304925" cy="14382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9BD1F3-B304-43C2-A164-5D50315E11CD}"/>
                  </a:ext>
                </a:extLst>
              </p:cNvPr>
              <p:cNvSpPr txBox="1"/>
              <p:nvPr/>
            </p:nvSpPr>
            <p:spPr>
              <a:xfrm>
                <a:off x="5199812" y="3296281"/>
                <a:ext cx="78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𝜷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𝑺𝑰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9BD1F3-B304-43C2-A164-5D50315E1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12" y="3296281"/>
                <a:ext cx="786104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977677-413C-4F39-97E0-45BB144795F4}"/>
              </a:ext>
            </a:extLst>
          </p:cNvPr>
          <p:cNvCxnSpPr>
            <a:cxnSpLocks/>
          </p:cNvCxnSpPr>
          <p:nvPr/>
        </p:nvCxnSpPr>
        <p:spPr>
          <a:xfrm>
            <a:off x="7422671" y="4020407"/>
            <a:ext cx="1418007" cy="1452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7E4867AA-DA4A-473F-AD7A-06884ABEA4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026298" y="4985657"/>
            <a:ext cx="1271587" cy="1671637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3E0D729F-DFFC-4383-AA7C-5135E7C7E7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834332" y="3393741"/>
            <a:ext cx="367394" cy="2718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07D0066-C9E3-43F0-94BB-FE7D994AC81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26298" y="2697619"/>
            <a:ext cx="1343025" cy="1943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07053-FD67-4437-9DC7-BB6E60FEFEAC}"/>
                  </a:ext>
                </a:extLst>
              </p:cNvPr>
              <p:cNvSpPr txBox="1"/>
              <p:nvPr/>
            </p:nvSpPr>
            <p:spPr>
              <a:xfrm>
                <a:off x="7787668" y="3349385"/>
                <a:ext cx="78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?⋅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07053-FD67-4437-9DC7-BB6E60FEF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668" y="3349385"/>
                <a:ext cx="786104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F67B95-F649-4DEA-93CA-C3BAB5DA19F7}"/>
                  </a:ext>
                </a:extLst>
              </p:cNvPr>
              <p:cNvSpPr txBox="1"/>
              <p:nvPr/>
            </p:nvSpPr>
            <p:spPr>
              <a:xfrm>
                <a:off x="7422671" y="4644540"/>
                <a:ext cx="78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?⋅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F67B95-F649-4DEA-93CA-C3BAB5DA1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671" y="4644540"/>
                <a:ext cx="786104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3F0A19-FE16-416F-92D4-094B45E802E5}"/>
                  </a:ext>
                </a:extLst>
              </p:cNvPr>
              <p:cNvSpPr txBox="1"/>
              <p:nvPr/>
            </p:nvSpPr>
            <p:spPr>
              <a:xfrm>
                <a:off x="2698487" y="5806291"/>
                <a:ext cx="3941691" cy="64633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 rt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𝜸</m:t>
                    </m:r>
                  </m:oMath>
                </a14:m>
                <a:r>
                  <a:rPr lang="he-IL" b="1" dirty="0"/>
                  <a:t> מייצג את קצב ההבראה</a:t>
                </a:r>
              </a:p>
              <a:p>
                <a:pPr algn="ctr" rt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he-IL" b="1" dirty="0"/>
                  <a:t> מייצג את קצב התמותה</a:t>
                </a: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93F0A19-FE16-416F-92D4-094B45E80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8487" y="5806291"/>
                <a:ext cx="3941691" cy="646331"/>
              </a:xfrm>
              <a:prstGeom prst="rect">
                <a:avLst/>
              </a:prstGeom>
              <a:blipFill>
                <a:blip r:embed="rId15"/>
                <a:stretch>
                  <a:fillRect t="-2679" b="-9821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58748F6-F50D-4C21-9843-41FABFD4DFFE}"/>
              </a:ext>
            </a:extLst>
          </p:cNvPr>
          <p:cNvSpPr txBox="1"/>
          <p:nvPr/>
        </p:nvSpPr>
        <p:spPr>
          <a:xfrm>
            <a:off x="3429337" y="5440108"/>
            <a:ext cx="2484275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I</a:t>
            </a:r>
            <a:r>
              <a:rPr lang="he-IL" b="1" dirty="0"/>
              <a:t> מייצג את כמות החולים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130298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6" grpId="0"/>
      <p:bldP spid="18" grpId="0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95A5-FB6E-4E8F-87EF-FD56C1F90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1</a:t>
            </a:r>
            <a:endParaRPr lang="en-IL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246CC13-16B5-49AF-8CF6-B7FF3CF3276A}"/>
              </a:ext>
            </a:extLst>
          </p:cNvPr>
          <p:cNvSpPr txBox="1"/>
          <p:nvPr/>
        </p:nvSpPr>
        <p:spPr>
          <a:xfrm>
            <a:off x="1688841" y="931708"/>
            <a:ext cx="10433516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מחלת החצבת היא מחלה מדבקת. לצורך שאלה זו: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תינוקות נולדים מחוסנים למחלה בתקופת החיים הראשונה שלהם, בזכות נוגדנים שמגיעים מהשילייה ומההנקה.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בשלב כלשהו, חיסון מולד זה עובר.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he-IL" dirty="0"/>
              <a:t>מי שחולה בחצבת ומתאושש נשאר מחוסן למחלה</a:t>
            </a:r>
          </a:p>
          <a:p>
            <a:pPr marL="285750" indent="-285750" algn="r" rtl="1">
              <a:buFont typeface="Arial" panose="020B0604020202020204" pitchFamily="34" charset="0"/>
              <a:buChar char="•"/>
            </a:pPr>
            <a:endParaRPr lang="he-IL" dirty="0"/>
          </a:p>
          <a:p>
            <a:pPr algn="r" rtl="1"/>
            <a:r>
              <a:rPr lang="he-IL" dirty="0"/>
              <a:t>המשוואות הבאות מתארות את התפשטות מחלת החצבת באוכלוסייה:</a:t>
            </a:r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  <a:p>
            <a:pPr algn="r" rtl="1">
              <a:lnSpc>
                <a:spcPct val="150000"/>
              </a:lnSpc>
            </a:pPr>
            <a:endParaRPr lang="he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/>
              <p:nvPr/>
            </p:nvSpPr>
            <p:spPr>
              <a:xfrm>
                <a:off x="436207" y="2364930"/>
                <a:ext cx="2484275" cy="3247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𝒅𝑴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𝒅𝑺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𝒅𝑰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𝒅𝑹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07" y="2364930"/>
                <a:ext cx="2484275" cy="324781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703D64F-CF30-4C4F-A7B8-1A27489F0F5F}"/>
              </a:ext>
            </a:extLst>
          </p:cNvPr>
          <p:cNvCxnSpPr>
            <a:cxnSpLocks/>
          </p:cNvCxnSpPr>
          <p:nvPr/>
        </p:nvCxnSpPr>
        <p:spPr>
          <a:xfrm>
            <a:off x="4881589" y="3718717"/>
            <a:ext cx="133570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9BD1F3-B304-43C2-A164-5D50315E11CD}"/>
                  </a:ext>
                </a:extLst>
              </p:cNvPr>
              <p:cNvSpPr txBox="1"/>
              <p:nvPr/>
            </p:nvSpPr>
            <p:spPr>
              <a:xfrm>
                <a:off x="5199812" y="3296281"/>
                <a:ext cx="78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𝜸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𝑰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9BD1F3-B304-43C2-A164-5D50315E11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812" y="3296281"/>
                <a:ext cx="786104" cy="369332"/>
              </a:xfrm>
              <a:prstGeom prst="rect">
                <a:avLst/>
              </a:prstGeom>
              <a:blipFill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4977677-413C-4F39-97E0-45BB144795F4}"/>
              </a:ext>
            </a:extLst>
          </p:cNvPr>
          <p:cNvCxnSpPr>
            <a:cxnSpLocks/>
          </p:cNvCxnSpPr>
          <p:nvPr/>
        </p:nvCxnSpPr>
        <p:spPr>
          <a:xfrm>
            <a:off x="7422671" y="4020407"/>
            <a:ext cx="1418007" cy="1452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7E4867AA-DA4A-473F-AD7A-06884ABEA4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026298" y="4985657"/>
            <a:ext cx="1271587" cy="1671637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07D0066-C9E3-43F0-94BB-FE7D994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3570" y="2694063"/>
            <a:ext cx="1343025" cy="19431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F67B95-F649-4DEA-93CA-C3BAB5DA19F7}"/>
                  </a:ext>
                </a:extLst>
              </p:cNvPr>
              <p:cNvSpPr txBox="1"/>
              <p:nvPr/>
            </p:nvSpPr>
            <p:spPr>
              <a:xfrm>
                <a:off x="7422671" y="4644540"/>
                <a:ext cx="7861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?⋅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𝐑</m:t>
                      </m:r>
                    </m:oMath>
                  </m:oMathPara>
                </a14:m>
                <a:endParaRPr lang="en-IL" b="1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5F67B95-F649-4DEA-93CA-C3BAB5DA19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671" y="4644540"/>
                <a:ext cx="786104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258748F6-F50D-4C21-9843-41FABFD4DFFE}"/>
              </a:ext>
            </a:extLst>
          </p:cNvPr>
          <p:cNvSpPr txBox="1"/>
          <p:nvPr/>
        </p:nvSpPr>
        <p:spPr>
          <a:xfrm>
            <a:off x="3055619" y="5821475"/>
            <a:ext cx="2930297" cy="3693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 rtl="1"/>
            <a:r>
              <a:rPr lang="en-US" b="1" dirty="0"/>
              <a:t>R</a:t>
            </a:r>
            <a:r>
              <a:rPr lang="he-IL" b="1" dirty="0"/>
              <a:t> מייצג את כמות המחלימים</a:t>
            </a:r>
            <a:endParaRPr lang="en-IL" b="1" dirty="0"/>
          </a:p>
        </p:txBody>
      </p:sp>
    </p:spTree>
    <p:extLst>
      <p:ext uri="{BB962C8B-B14F-4D97-AF65-F5344CB8AC3E}">
        <p14:creationId xmlns:p14="http://schemas.microsoft.com/office/powerpoint/2010/main" val="268621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18" grpId="0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95A5-FB6E-4E8F-87EF-FD56C1F90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1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46CC13-16B5-49AF-8CF6-B7FF3CF3276A}"/>
                  </a:ext>
                </a:extLst>
              </p:cNvPr>
              <p:cNvSpPr txBox="1"/>
              <p:nvPr/>
            </p:nvSpPr>
            <p:spPr>
              <a:xfrm>
                <a:off x="2323322" y="931708"/>
                <a:ext cx="9799035" cy="3787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חיידק שנמצא באוויר מדביק תאי עור וגורם לתגובה דלקתית שבעקבותיה מופרשים פפטידים אנטי-דלקתיים לעור אשר הורגים את החיידקים. נסמן ב-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en-US" dirty="0"/>
                  <a:t>B</a:t>
                </a:r>
                <a:r>
                  <a:rPr lang="he-IL" dirty="0"/>
                  <a:t> – מספר החיידקים </a:t>
                </a:r>
                <a:r>
                  <a:rPr lang="he-IL" u="sng" dirty="0"/>
                  <a:t>בעור</a:t>
                </a:r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r>
                  <a:rPr lang="en-US" dirty="0"/>
                  <a:t>P</a:t>
                </a:r>
                <a:r>
                  <a:rPr lang="he-IL" dirty="0"/>
                  <a:t> – ריכוז הפטידים האנטי-דלקתיים</a:t>
                </a:r>
              </a:p>
              <a:p>
                <a:pPr algn="r" rt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he-IL" dirty="0"/>
                  <a:t> – מספר החיידקים העוברים מהאוויר לעור ביחידת זמן.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נתון כי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ידוע כי קצב ההתרבות של החיידקים על העור קטן כאשר החיידקים מגיעים למספר גדול בגלל צפיפותם הגדולה, והמוגבלות של מקור המזון.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מהי המשוואה המתארת את הדינמיקה של מספר החיידקים בעור (</a:t>
                </a:r>
                <a:r>
                  <a:rPr lang="en-US" dirty="0"/>
                  <a:t>B</a:t>
                </a:r>
                <a:r>
                  <a:rPr lang="he-IL" dirty="0"/>
                  <a:t>)?</a:t>
                </a:r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46CC13-16B5-49AF-8CF6-B7FF3CF32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3322" y="931708"/>
                <a:ext cx="9799035" cy="3787062"/>
              </a:xfrm>
              <a:prstGeom prst="rect">
                <a:avLst/>
              </a:prstGeom>
              <a:blipFill>
                <a:blip r:embed="rId3"/>
                <a:stretch>
                  <a:fillRect r="-560" b="-1771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/>
              <p:nvPr/>
            </p:nvSpPr>
            <p:spPr>
              <a:xfrm>
                <a:off x="8649602" y="4734912"/>
                <a:ext cx="2484275" cy="881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9602" y="4734912"/>
                <a:ext cx="2484275" cy="881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7163A0-6F68-4920-B8DB-E0BCF8A13902}"/>
                  </a:ext>
                </a:extLst>
              </p:cNvPr>
              <p:cNvSpPr txBox="1"/>
              <p:nvPr/>
            </p:nvSpPr>
            <p:spPr>
              <a:xfrm>
                <a:off x="5000964" y="4734912"/>
                <a:ext cx="2988662" cy="881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A7163A0-6F68-4920-B8DB-E0BCF8A139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964" y="4734912"/>
                <a:ext cx="2988662" cy="881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DC0C10-E872-4859-8CC0-A0F960973D68}"/>
                  </a:ext>
                </a:extLst>
              </p:cNvPr>
              <p:cNvSpPr txBox="1"/>
              <p:nvPr/>
            </p:nvSpPr>
            <p:spPr>
              <a:xfrm>
                <a:off x="1555922" y="4734911"/>
                <a:ext cx="2988662" cy="881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he-IL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ADC0C10-E872-4859-8CC0-A0F960973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5922" y="4734911"/>
                <a:ext cx="2988662" cy="881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37BEE-C88A-465C-8B3F-181F06287B6A}"/>
                  </a:ext>
                </a:extLst>
              </p:cNvPr>
              <p:cNvSpPr txBox="1"/>
              <p:nvPr/>
            </p:nvSpPr>
            <p:spPr>
              <a:xfrm>
                <a:off x="7296663" y="5603991"/>
                <a:ext cx="2484275" cy="881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F837BEE-C88A-465C-8B3F-181F06287B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663" y="5603991"/>
                <a:ext cx="2484275" cy="8815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5956B-6D2A-4A28-B81B-F516F44052ED}"/>
                  </a:ext>
                </a:extLst>
              </p:cNvPr>
              <p:cNvSpPr txBox="1"/>
              <p:nvPr/>
            </p:nvSpPr>
            <p:spPr>
              <a:xfrm>
                <a:off x="3672028" y="5603991"/>
                <a:ext cx="2940655" cy="8815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𝑩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𝐵𝑃</m:t>
                      </m:r>
                    </m:oMath>
                  </m:oMathPara>
                </a14:m>
                <a:endParaRPr lang="en-US" b="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825956B-6D2A-4A28-B81B-F516F4405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2028" y="5603991"/>
                <a:ext cx="2940655" cy="881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3469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95A5-FB6E-4E8F-87EF-FD56C1F90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</a:t>
            </a:r>
            <a:r>
              <a:rPr lang="en-US" dirty="0"/>
              <a:t>2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46CC13-16B5-49AF-8CF6-B7FF3CF3276A}"/>
                  </a:ext>
                </a:extLst>
              </p:cNvPr>
              <p:cNvSpPr txBox="1"/>
              <p:nvPr/>
            </p:nvSpPr>
            <p:spPr>
              <a:xfrm>
                <a:off x="373224" y="931708"/>
                <a:ext cx="11749133" cy="25405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חיידק שנמצא באוויר מדביק תאי עור וגורם לתגובה דלקתית שבעקבותיה מופרשים פפטידים אנטי-דלקתיים לעור אשר הורגים את החיידקים. נסמן ב-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en-US" dirty="0"/>
                  <a:t>B</a:t>
                </a:r>
                <a:r>
                  <a:rPr lang="he-IL" dirty="0"/>
                  <a:t> – מספר החיידקים </a:t>
                </a:r>
                <a:r>
                  <a:rPr lang="he-IL" u="sng" dirty="0"/>
                  <a:t>בעור</a:t>
                </a:r>
                <a:r>
                  <a:rPr lang="he-IL" dirty="0"/>
                  <a:t>     </a:t>
                </a:r>
                <a:r>
                  <a:rPr lang="en-US" dirty="0"/>
                  <a:t>;</a:t>
                </a:r>
                <a:r>
                  <a:rPr lang="he-IL" dirty="0"/>
                  <a:t>     </a:t>
                </a:r>
                <a:r>
                  <a:rPr lang="en-US" dirty="0"/>
                  <a:t>P</a:t>
                </a:r>
                <a:r>
                  <a:rPr lang="he-IL" dirty="0"/>
                  <a:t> – ריכוז הפטידים האנטי-דלקתיים     </a:t>
                </a:r>
                <a:r>
                  <a:rPr lang="en-US" dirty="0"/>
                  <a:t>;</a:t>
                </a:r>
                <a:r>
                  <a:rPr lang="he-IL" dirty="0"/>
                  <a:t>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he-IL" dirty="0"/>
                  <a:t> – מספר החיידקים העוברים מהאוויר לעור ביחידת זמן.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נתון כי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קצב ההתרבות של החיידקים על העור קטן כאשר החיידקים מגיעים למספר גדול בגלל צפיפותם הגדולה, והמוגבלות של מקור המזון.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מהי המשוואה המתארת את הדינמיקה של מספר החיידקים בעור (</a:t>
                </a:r>
                <a:r>
                  <a:rPr lang="en-US" dirty="0"/>
                  <a:t>B</a:t>
                </a:r>
                <a:r>
                  <a:rPr lang="he-IL" dirty="0"/>
                  <a:t>)?</a:t>
                </a:r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46CC13-16B5-49AF-8CF6-B7FF3CF32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4" y="931708"/>
                <a:ext cx="11749133" cy="2540567"/>
              </a:xfrm>
              <a:prstGeom prst="rect">
                <a:avLst/>
              </a:prstGeom>
              <a:blipFill>
                <a:blip r:embed="rId3"/>
                <a:stretch>
                  <a:fillRect l="-156" r="-467" b="-287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Graphic 5">
            <a:extLst>
              <a:ext uri="{FF2B5EF4-FFF2-40B4-BE49-F238E27FC236}">
                <a16:creationId xmlns:a16="http://schemas.microsoft.com/office/drawing/2014/main" id="{8B1AC56C-3D9F-4C76-B4B9-6CB767834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60218" y="4440496"/>
            <a:ext cx="942975" cy="1000125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591AE4-CD45-4073-95DE-41A81B30978E}"/>
              </a:ext>
            </a:extLst>
          </p:cNvPr>
          <p:cNvCxnSpPr/>
          <p:nvPr/>
        </p:nvCxnSpPr>
        <p:spPr>
          <a:xfrm>
            <a:off x="596766" y="4860758"/>
            <a:ext cx="1212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297756E-53B7-41AC-BED1-A6CF9AD306EC}"/>
              </a:ext>
            </a:extLst>
          </p:cNvPr>
          <p:cNvCxnSpPr/>
          <p:nvPr/>
        </p:nvCxnSpPr>
        <p:spPr>
          <a:xfrm>
            <a:off x="3268431" y="4924516"/>
            <a:ext cx="1212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9D63E605-5324-48EC-8CB6-DB1A98E3A0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82593" y="3940433"/>
            <a:ext cx="942975" cy="1000125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7B8416F3-CEEC-4687-9712-239D89CCAF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4611168" y="4860757"/>
            <a:ext cx="942975" cy="10001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3F947664-C8AB-4D91-8A6E-D56E49FA3A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5608382" y="3860633"/>
            <a:ext cx="942975" cy="1000125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EC6DF1A-FD2E-4CAF-8549-1343C73256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651832" y="4895941"/>
            <a:ext cx="942975" cy="1000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9FC71A02-DA6F-41C5-BA3D-1A2AF7168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6200000">
            <a:off x="5095487" y="4475163"/>
            <a:ext cx="942975" cy="1000125"/>
          </a:xfrm>
          <a:prstGeom prst="rect">
            <a:avLst/>
          </a:prstGeom>
        </p:spPr>
      </p:pic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7511486-2FBF-47C4-888F-7D609D489D9D}"/>
              </a:ext>
            </a:extLst>
          </p:cNvPr>
          <p:cNvSpPr/>
          <p:nvPr/>
        </p:nvSpPr>
        <p:spPr>
          <a:xfrm>
            <a:off x="3629607" y="5066521"/>
            <a:ext cx="2033835" cy="1411579"/>
          </a:xfrm>
          <a:custGeom>
            <a:avLst/>
            <a:gdLst>
              <a:gd name="connsiteX0" fmla="*/ 1997328 w 2175128"/>
              <a:gd name="connsiteY0" fmla="*/ 895739 h 1412766"/>
              <a:gd name="connsiteX1" fmla="*/ 2006659 w 2175128"/>
              <a:gd name="connsiteY1" fmla="*/ 1287625 h 1412766"/>
              <a:gd name="connsiteX2" fmla="*/ 224512 w 2175128"/>
              <a:gd name="connsiteY2" fmla="*/ 1306286 h 1412766"/>
              <a:gd name="connsiteX3" fmla="*/ 84553 w 2175128"/>
              <a:gd name="connsiteY3" fmla="*/ 0 h 1412766"/>
              <a:gd name="connsiteX0" fmla="*/ 2017370 w 2184336"/>
              <a:gd name="connsiteY0" fmla="*/ 923730 h 1411579"/>
              <a:gd name="connsiteX1" fmla="*/ 2006659 w 2184336"/>
              <a:gd name="connsiteY1" fmla="*/ 1287625 h 1411579"/>
              <a:gd name="connsiteX2" fmla="*/ 224512 w 2184336"/>
              <a:gd name="connsiteY2" fmla="*/ 1306286 h 1411579"/>
              <a:gd name="connsiteX3" fmla="*/ 84553 w 2184336"/>
              <a:gd name="connsiteY3" fmla="*/ 0 h 141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4336" h="1411579">
                <a:moveTo>
                  <a:pt x="2017370" y="923730"/>
                </a:moveTo>
                <a:cubicBezTo>
                  <a:pt x="2169770" y="1085461"/>
                  <a:pt x="2305469" y="1223866"/>
                  <a:pt x="2006659" y="1287625"/>
                </a:cubicBezTo>
                <a:cubicBezTo>
                  <a:pt x="1707849" y="1351384"/>
                  <a:pt x="544863" y="1520890"/>
                  <a:pt x="224512" y="1306286"/>
                </a:cubicBezTo>
                <a:cubicBezTo>
                  <a:pt x="-95839" y="1091682"/>
                  <a:pt x="-5643" y="545841"/>
                  <a:pt x="84553" y="0"/>
                </a:cubicBezTo>
              </a:path>
            </a:pathLst>
          </a:custGeom>
          <a:ln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A839DDD-4621-45B6-B217-34B2C5E13B7B}"/>
              </a:ext>
            </a:extLst>
          </p:cNvPr>
          <p:cNvSpPr txBox="1"/>
          <p:nvPr/>
        </p:nvSpPr>
        <p:spPr>
          <a:xfrm>
            <a:off x="4199725" y="6120881"/>
            <a:ext cx="111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e-IL" b="1" dirty="0"/>
              <a:t>מגבלה</a:t>
            </a:r>
            <a:endParaRPr lang="en-IL" b="1" dirty="0"/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914666E-C79A-4490-A8B9-7EF1FC9F3CBC}"/>
              </a:ext>
            </a:extLst>
          </p:cNvPr>
          <p:cNvCxnSpPr/>
          <p:nvPr/>
        </p:nvCxnSpPr>
        <p:spPr>
          <a:xfrm>
            <a:off x="6817174" y="4750345"/>
            <a:ext cx="12127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Graphic 30">
            <a:extLst>
              <a:ext uri="{FF2B5EF4-FFF2-40B4-BE49-F238E27FC236}">
                <a16:creationId xmlns:a16="http://schemas.microsoft.com/office/drawing/2014/main" id="{70C7EB9D-C4E1-4078-BAF8-FD7FD922E7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295774" y="3914526"/>
            <a:ext cx="1271587" cy="167163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BF58920-1BFD-43FE-AE99-283A6FD4DC72}"/>
                  </a:ext>
                </a:extLst>
              </p:cNvPr>
              <p:cNvSpPr txBox="1"/>
              <p:nvPr/>
            </p:nvSpPr>
            <p:spPr>
              <a:xfrm>
                <a:off x="746448" y="4462456"/>
                <a:ext cx="8294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𝜆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BF58920-1BFD-43FE-AE99-283A6FD4DC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448" y="4462456"/>
                <a:ext cx="829449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70CFC8-37EE-4126-B7C5-7E14EB2F4600}"/>
                  </a:ext>
                </a:extLst>
              </p:cNvPr>
              <p:cNvSpPr txBox="1"/>
              <p:nvPr/>
            </p:nvSpPr>
            <p:spPr>
              <a:xfrm>
                <a:off x="6817175" y="4381563"/>
                <a:ext cx="11183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?⋅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370CFC8-37EE-4126-B7C5-7E14EB2F46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7175" y="4381563"/>
                <a:ext cx="1118302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2009CB-136D-488D-B512-82C9F58433BC}"/>
                  </a:ext>
                </a:extLst>
              </p:cNvPr>
              <p:cNvSpPr txBox="1"/>
              <p:nvPr/>
            </p:nvSpPr>
            <p:spPr>
              <a:xfrm>
                <a:off x="4116912" y="3538211"/>
                <a:ext cx="14086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⋅(?−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C2009CB-136D-488D-B512-82C9F5843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6912" y="3538211"/>
                <a:ext cx="1408656" cy="369332"/>
              </a:xfrm>
              <a:prstGeom prst="rect">
                <a:avLst/>
              </a:prstGeom>
              <a:blipFill>
                <a:blip r:embed="rId10"/>
                <a:stretch>
                  <a:fillRect r="-433" b="-1311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308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95A5-FB6E-4E8F-87EF-FD56C1F90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שאר השאלות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46CC13-16B5-49AF-8CF6-B7FF3CF3276A}"/>
                  </a:ext>
                </a:extLst>
              </p:cNvPr>
              <p:cNvSpPr txBox="1"/>
              <p:nvPr/>
            </p:nvSpPr>
            <p:spPr>
              <a:xfrm>
                <a:off x="373224" y="931708"/>
                <a:ext cx="11749133" cy="1025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46CC13-16B5-49AF-8CF6-B7FF3CF32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24" y="931708"/>
                <a:ext cx="11749133" cy="10258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F0E301BB-9845-48D4-96DE-97FAA7F57FE7}"/>
              </a:ext>
            </a:extLst>
          </p:cNvPr>
          <p:cNvSpPr txBox="1"/>
          <p:nvPr/>
        </p:nvSpPr>
        <p:spPr>
          <a:xfrm>
            <a:off x="6947510" y="1772900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e-IL" dirty="0"/>
              <a:t>נגזרת פנימית</a:t>
            </a:r>
            <a:endParaRPr lang="en-IL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E27612-2D07-4894-83EA-09B9DED4C80D}"/>
              </a:ext>
            </a:extLst>
          </p:cNvPr>
          <p:cNvSpPr/>
          <p:nvPr/>
        </p:nvSpPr>
        <p:spPr>
          <a:xfrm>
            <a:off x="6727371" y="1091682"/>
            <a:ext cx="1828800" cy="1156758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BFA63A-92BD-407A-86E6-214B584D08C4}"/>
                  </a:ext>
                </a:extLst>
              </p:cNvPr>
              <p:cNvSpPr txBox="1"/>
              <p:nvPr/>
            </p:nvSpPr>
            <p:spPr>
              <a:xfrm>
                <a:off x="301689" y="2063774"/>
                <a:ext cx="11749133" cy="2345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ad>
                                <m:radPr>
                                  <m:degHide m:val="on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→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pPr algn="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→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BFA63A-92BD-407A-86E6-214B584D08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89" y="2063774"/>
                <a:ext cx="11749133" cy="23457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C601885A-4C2B-4057-B549-085ACAC6A479}"/>
              </a:ext>
            </a:extLst>
          </p:cNvPr>
          <p:cNvSpPr/>
          <p:nvPr/>
        </p:nvSpPr>
        <p:spPr>
          <a:xfrm>
            <a:off x="4327848" y="2271098"/>
            <a:ext cx="5096069" cy="764047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CA3F49A-7858-488E-8DC3-0123CEE0A059}"/>
              </a:ext>
            </a:extLst>
          </p:cNvPr>
          <p:cNvSpPr/>
          <p:nvPr/>
        </p:nvSpPr>
        <p:spPr>
          <a:xfrm>
            <a:off x="4327849" y="3046976"/>
            <a:ext cx="4799044" cy="764047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9A53325-8FB4-45EB-9430-81CC5051F8B9}"/>
              </a:ext>
            </a:extLst>
          </p:cNvPr>
          <p:cNvSpPr/>
          <p:nvPr/>
        </p:nvSpPr>
        <p:spPr>
          <a:xfrm>
            <a:off x="4170783" y="3811023"/>
            <a:ext cx="4799044" cy="764047"/>
          </a:xfrm>
          <a:prstGeom prst="rect">
            <a:avLst/>
          </a:prstGeom>
          <a:solidFill>
            <a:srgbClr val="D6DC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20915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95A5-FB6E-4E8F-87EF-FD56C1F90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שאר השאלות</a:t>
            </a:r>
            <a:endParaRPr lang="en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B219A5-35D4-46BE-A60C-CD433CB27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1880" y="950653"/>
            <a:ext cx="6838950" cy="37623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C63CB-D568-45FB-8EB9-822D266FFAB1}"/>
                  </a:ext>
                </a:extLst>
              </p:cNvPr>
              <p:cNvSpPr txBox="1"/>
              <p:nvPr/>
            </p:nvSpPr>
            <p:spPr>
              <a:xfrm>
                <a:off x="2436651" y="4665475"/>
                <a:ext cx="9498175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/>
                  <a:t>מה אנחנו יודעים על הפונקציה הזו?</a:t>
                </a:r>
              </a:p>
              <a:p>
                <a:pPr marL="742950" lvl="1" indent="-285750" algn="r" rtl="1">
                  <a:buFont typeface="Arial" panose="020B0604020202020204" pitchFamily="34" charset="0"/>
                  <a:buChar char="•"/>
                </a:pPr>
                <a:r>
                  <a:rPr lang="he-IL" dirty="0"/>
                  <a:t>דועכת </a:t>
                </a:r>
              </a:p>
              <a:p>
                <a:pPr marL="742950" lvl="1" indent="-285750" algn="r" rtl="1">
                  <a:buFont typeface="Arial" panose="020B0604020202020204" pitchFamily="34" charset="0"/>
                  <a:buChar char="•"/>
                </a:pPr>
                <a:r>
                  <a:rPr lang="he-IL" dirty="0"/>
                  <a:t>ערך מינימלי ב-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he-IL" b="0" dirty="0"/>
              </a:p>
              <a:p>
                <a:pPr marL="742950" lvl="1" indent="-285750" algn="r" rtl="1">
                  <a:buFont typeface="Arial" panose="020B0604020202020204" pitchFamily="34" charset="0"/>
                  <a:buChar char="•"/>
                </a:pPr>
                <a:r>
                  <a:rPr lang="he-IL" dirty="0"/>
                  <a:t>ערך מקסימלי ב-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br>
                  <a:rPr lang="en-US" b="0" dirty="0"/>
                </a:br>
                <a:br>
                  <a:rPr lang="en-US" b="0" dirty="0"/>
                </a:br>
                <a:endParaRPr lang="en-US" b="0" dirty="0"/>
              </a:p>
              <a:p>
                <a:pPr marL="742950" lvl="1" indent="-285750" algn="r" rtl="1">
                  <a:buFont typeface="Arial" panose="020B0604020202020204" pitchFamily="34" charset="0"/>
                  <a:buChar char="•"/>
                </a:pPr>
                <a:r>
                  <a:rPr lang="he-IL" dirty="0"/>
                  <a:t>נציב נקודה כלשהי, כמו הזמן האופייני או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he-IL" dirty="0"/>
                  <a:t> ונראה מה ערך ה-</a:t>
                </a:r>
                <a:r>
                  <a:rPr lang="en-US" dirty="0"/>
                  <a:t>F</a:t>
                </a:r>
                <a:r>
                  <a:rPr lang="he-IL" dirty="0"/>
                  <a:t> הצפוי: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IL" dirty="0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DC63CB-D568-45FB-8EB9-822D266FF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6651" y="4665475"/>
                <a:ext cx="9498175" cy="2031325"/>
              </a:xfrm>
              <a:prstGeom prst="rect">
                <a:avLst/>
              </a:prstGeom>
              <a:blipFill>
                <a:blip r:embed="rId4"/>
                <a:stretch>
                  <a:fillRect t="-1497" r="-513" b="-359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F643C60-33BD-4553-98B5-B2824127C3B5}"/>
              </a:ext>
            </a:extLst>
          </p:cNvPr>
          <p:cNvCxnSpPr>
            <a:cxnSpLocks/>
          </p:cNvCxnSpPr>
          <p:nvPr/>
        </p:nvCxnSpPr>
        <p:spPr>
          <a:xfrm flipH="1">
            <a:off x="7572375" y="5512926"/>
            <a:ext cx="9764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9E72B29C-3089-4614-B936-B99849DEC15F}"/>
              </a:ext>
            </a:extLst>
          </p:cNvPr>
          <p:cNvSpPr txBox="1"/>
          <p:nvPr/>
        </p:nvSpPr>
        <p:spPr>
          <a:xfrm>
            <a:off x="1748615" y="4936001"/>
            <a:ext cx="5756988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dirty="0"/>
              <a:t>אקספוננט יורד (במינוס) עד לערך של 5 שם הוא מפסיק לדעוך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0C2B46-E896-4149-8F7A-A86A3EDC81A7}"/>
                  </a:ext>
                </a:extLst>
              </p:cNvPr>
              <p:cNvSpPr txBox="1"/>
              <p:nvPr/>
            </p:nvSpPr>
            <p:spPr>
              <a:xfrm>
                <a:off x="1782001" y="5281388"/>
                <a:ext cx="5756988" cy="46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כלומר נצפה שכאשר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he-IL" dirty="0"/>
                  <a:t> האקספוננט יתאפס וישאר 5</a:t>
                </a: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10C2B46-E896-4149-8F7A-A86A3EDC81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001" y="5281388"/>
                <a:ext cx="5756988" cy="463075"/>
              </a:xfrm>
              <a:prstGeom prst="rect">
                <a:avLst/>
              </a:prstGeom>
              <a:blipFill>
                <a:blip r:embed="rId5"/>
                <a:stretch>
                  <a:fillRect r="-847" b="-197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>
            <a:extLst>
              <a:ext uri="{FF2B5EF4-FFF2-40B4-BE49-F238E27FC236}">
                <a16:creationId xmlns:a16="http://schemas.microsoft.com/office/drawing/2014/main" id="{BCE3ADDC-2F43-4B3F-B2AF-2FC5B3E97840}"/>
              </a:ext>
            </a:extLst>
          </p:cNvPr>
          <p:cNvSpPr/>
          <p:nvPr/>
        </p:nvSpPr>
        <p:spPr>
          <a:xfrm>
            <a:off x="8548785" y="5150806"/>
            <a:ext cx="530095" cy="727787"/>
          </a:xfrm>
          <a:prstGeom prst="leftBrace">
            <a:avLst>
              <a:gd name="adj1" fmla="val 3432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8A7D07-954F-4DD8-AD51-EB596B6D7F3E}"/>
                  </a:ext>
                </a:extLst>
              </p:cNvPr>
              <p:cNvSpPr txBox="1"/>
              <p:nvPr/>
            </p:nvSpPr>
            <p:spPr>
              <a:xfrm>
                <a:off x="1748615" y="5615509"/>
                <a:ext cx="5756988" cy="46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כאשר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he-IL" dirty="0"/>
                  <a:t> צריך לקבל 6</a:t>
                </a: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98A7D07-954F-4DD8-AD51-EB596B6D7F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8615" y="5615509"/>
                <a:ext cx="5756988" cy="463075"/>
              </a:xfrm>
              <a:prstGeom prst="rect">
                <a:avLst/>
              </a:prstGeom>
              <a:blipFill>
                <a:blip r:embed="rId6"/>
                <a:stretch>
                  <a:fillRect r="-847" b="-19737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Left Brace 27">
            <a:extLst>
              <a:ext uri="{FF2B5EF4-FFF2-40B4-BE49-F238E27FC236}">
                <a16:creationId xmlns:a16="http://schemas.microsoft.com/office/drawing/2014/main" id="{DA1E04AA-6DDD-4C5D-A449-87A371838E62}"/>
              </a:ext>
            </a:extLst>
          </p:cNvPr>
          <p:cNvSpPr/>
          <p:nvPr/>
        </p:nvSpPr>
        <p:spPr>
          <a:xfrm>
            <a:off x="1218520" y="4936001"/>
            <a:ext cx="530095" cy="1772709"/>
          </a:xfrm>
          <a:prstGeom prst="leftBrace">
            <a:avLst>
              <a:gd name="adj1" fmla="val 34323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BC063E-B387-4DD4-A5A8-C6E4F0C1F64E}"/>
                  </a:ext>
                </a:extLst>
              </p:cNvPr>
              <p:cNvSpPr txBox="1"/>
              <p:nvPr/>
            </p:nvSpPr>
            <p:spPr>
              <a:xfrm>
                <a:off x="25586" y="5222190"/>
                <a:ext cx="1218131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dirty="0"/>
                  <a:t>התשובה האפשרית היחידה היא</a:t>
                </a:r>
              </a:p>
              <a:p>
                <a:pPr algn="ct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he-IL" dirty="0"/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4BC063E-B387-4DD4-A5A8-C6E4F0C1F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6" y="5222190"/>
                <a:ext cx="1218131" cy="1200329"/>
              </a:xfrm>
              <a:prstGeom prst="rect">
                <a:avLst/>
              </a:prstGeom>
              <a:blipFill>
                <a:blip r:embed="rId7"/>
                <a:stretch>
                  <a:fillRect l="-1000" t="-3046" r="-7000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97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14810" y="1060579"/>
            <a:ext cx="51623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/>
              <a:t>מערכות אשר משתנות עם הזמן</a:t>
            </a:r>
            <a:br>
              <a:rPr lang="en-US" sz="2800" b="1" dirty="0"/>
            </a:br>
            <a:r>
              <a:rPr lang="he-IL" sz="1200" b="1" dirty="0"/>
              <a:t>אבל לא בהכרח באופן בלעדי</a:t>
            </a:r>
            <a:endParaRPr lang="en-US" sz="12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444" y="2146449"/>
            <a:ext cx="4479758" cy="291589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מערכות דינמיות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FC2E13-6800-4A91-8146-2E577776367E}"/>
              </a:ext>
            </a:extLst>
          </p:cNvPr>
          <p:cNvSpPr txBox="1"/>
          <p:nvPr/>
        </p:nvSpPr>
        <p:spPr>
          <a:xfrm>
            <a:off x="1493025" y="5440326"/>
            <a:ext cx="9386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he-IL" sz="2800" b="1" dirty="0"/>
              <a:t>כדי לתאר מערכת דינמית אנו צריכים לפרק אותה למרכיביה ולבדוק איך כל רכיב משתנה בזמן, וכתלות ברכיבים אחרים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732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3200" b="1" dirty="0">
                <a:solidFill>
                  <a:schemeClr val="bg1"/>
                </a:solidFill>
              </a:rPr>
              <a:t>מערכות דינמיות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18101" y="1277127"/>
            <a:ext cx="2761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dirty="0"/>
              <a:t>שינוי בזמן (</a:t>
            </a:r>
            <a:r>
              <a:rPr lang="en-US" dirty="0"/>
              <a:t>t</a:t>
            </a:r>
            <a:r>
              <a:rPr lang="he-IL" dirty="0"/>
              <a:t>) של משתנה </a:t>
            </a:r>
            <a:r>
              <a:rPr lang="en-US" dirty="0"/>
              <a:t>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819117" y="1170843"/>
                <a:ext cx="796757" cy="5259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̇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117" y="1170843"/>
                <a:ext cx="796757" cy="5259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7077334" y="1696756"/>
            <a:ext cx="741783" cy="386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38191" y="2011917"/>
            <a:ext cx="293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err="1"/>
              <a:t>dt</a:t>
            </a:r>
            <a:r>
              <a:rPr lang="he-IL" dirty="0"/>
              <a:t> מסמן שינוי קטן בזמן</a:t>
            </a: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06AC8F-78FB-42DB-B6A4-C743B15E972A}"/>
              </a:ext>
            </a:extLst>
          </p:cNvPr>
          <p:cNvGrpSpPr/>
          <p:nvPr/>
        </p:nvGrpSpPr>
        <p:grpSpPr>
          <a:xfrm>
            <a:off x="398169" y="3868406"/>
            <a:ext cx="3612543" cy="2355814"/>
            <a:chOff x="320565" y="4382516"/>
            <a:chExt cx="3612543" cy="235581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9420AAF-9E1B-41C9-81D6-1ABEF05916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211976" y="5266128"/>
              <a:ext cx="838484" cy="916648"/>
            </a:xfrm>
            <a:prstGeom prst="rect">
              <a:avLst/>
            </a:prstGeom>
          </p:spPr>
        </p:pic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F85956E8-3DF4-4F18-B508-45D43E8D325D}"/>
                </a:ext>
              </a:extLst>
            </p:cNvPr>
            <p:cNvCxnSpPr>
              <a:cxnSpLocks/>
            </p:cNvCxnSpPr>
            <p:nvPr/>
          </p:nvCxnSpPr>
          <p:spPr>
            <a:xfrm>
              <a:off x="320565" y="577265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5192F1B-27E7-47EB-B2D0-10C53A7379E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6314" y="4962624"/>
              <a:ext cx="770937" cy="5179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87794E8-80F2-44C0-899F-DD6D5505FA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94624" y="4382516"/>
              <a:ext cx="838484" cy="91664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1612EEC-56AE-4420-91AE-D3679297C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69815" y="4596970"/>
              <a:ext cx="488102" cy="487739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0B7841B-0B24-4229-BE6C-B845A2174FC0}"/>
                </a:ext>
              </a:extLst>
            </p:cNvPr>
            <p:cNvCxnSpPr>
              <a:cxnSpLocks/>
            </p:cNvCxnSpPr>
            <p:nvPr/>
          </p:nvCxnSpPr>
          <p:spPr>
            <a:xfrm>
              <a:off x="2126314" y="5968321"/>
              <a:ext cx="765152" cy="2641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DCAB2E0-4E17-4E37-889E-015B37343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013883" y="5968321"/>
              <a:ext cx="704349" cy="770009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D1564F-336F-4E7E-BE16-F2759A83F93A}"/>
                </a:ext>
              </a:extLst>
            </p:cNvPr>
            <p:cNvCxnSpPr/>
            <p:nvPr/>
          </p:nvCxnSpPr>
          <p:spPr>
            <a:xfrm>
              <a:off x="2885406" y="5845814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09762-C629-40FC-B832-BC2D12F0B3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891466" y="5938745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747C7B4-AFCF-457E-8CE0-2427E883CFB8}"/>
              </a:ext>
            </a:extLst>
          </p:cNvPr>
          <p:cNvGrpSpPr/>
          <p:nvPr/>
        </p:nvGrpSpPr>
        <p:grpSpPr>
          <a:xfrm>
            <a:off x="5249621" y="4741457"/>
            <a:ext cx="3521133" cy="927209"/>
            <a:chOff x="5328071" y="5213928"/>
            <a:chExt cx="3521133" cy="927209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42AAE0C-00DD-4753-8838-DC2E4BE33997}"/>
                </a:ext>
              </a:extLst>
            </p:cNvPr>
            <p:cNvGrpSpPr/>
            <p:nvPr/>
          </p:nvGrpSpPr>
          <p:grpSpPr>
            <a:xfrm>
              <a:off x="6211266" y="5224489"/>
              <a:ext cx="838484" cy="916648"/>
              <a:chOff x="6818728" y="5236552"/>
              <a:chExt cx="838484" cy="916648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845FD8E3-4A15-4880-A059-51FFF1025C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E2933D17-23E9-49E8-B654-9BD7C6EE2E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76BB0F9D-57DF-4E98-B818-7B98A7B772AE}"/>
                </a:ext>
              </a:extLst>
            </p:cNvPr>
            <p:cNvCxnSpPr>
              <a:cxnSpLocks/>
            </p:cNvCxnSpPr>
            <p:nvPr/>
          </p:nvCxnSpPr>
          <p:spPr>
            <a:xfrm>
              <a:off x="5328071" y="5666438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CDCB743C-564A-48E2-B2C5-DCD7298A5905}"/>
                </a:ext>
              </a:extLst>
            </p:cNvPr>
            <p:cNvCxnSpPr>
              <a:cxnSpLocks/>
            </p:cNvCxnSpPr>
            <p:nvPr/>
          </p:nvCxnSpPr>
          <p:spPr>
            <a:xfrm>
              <a:off x="7049750" y="5682811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C572ABF-C43A-4EBB-86C8-05B23BAE8045}"/>
                </a:ext>
              </a:extLst>
            </p:cNvPr>
            <p:cNvGrpSpPr/>
            <p:nvPr/>
          </p:nvGrpSpPr>
          <p:grpSpPr>
            <a:xfrm>
              <a:off x="8004661" y="5224488"/>
              <a:ext cx="838484" cy="916648"/>
              <a:chOff x="6818728" y="5236552"/>
              <a:chExt cx="838484" cy="916648"/>
            </a:xfrm>
          </p:grpSpPr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282B3B67-CC17-49D5-A348-29B0851FF1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5F5F5"/>
                  </a:clrFrom>
                  <a:clrTo>
                    <a:srgbClr val="F5F5F5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818728" y="5236552"/>
                <a:ext cx="838484" cy="916648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AF7B9113-9A26-431E-89F3-7B1C7A3285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000000"/>
                  </a:clrFrom>
                  <a:clrTo>
                    <a:srgbClr val="00000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6993919" y="5451006"/>
                <a:ext cx="488102" cy="487739"/>
              </a:xfrm>
              <a:prstGeom prst="rect">
                <a:avLst/>
              </a:prstGeom>
            </p:spPr>
          </p:pic>
        </p:grp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F0D446D-A8CC-41BA-AA66-3E40D5DCC022}"/>
                </a:ext>
              </a:extLst>
            </p:cNvPr>
            <p:cNvCxnSpPr/>
            <p:nvPr/>
          </p:nvCxnSpPr>
          <p:spPr>
            <a:xfrm>
              <a:off x="7929979" y="5213928"/>
              <a:ext cx="919225" cy="88325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17D8DA9-957C-4085-9E60-BC133A3B9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36039" y="5306859"/>
              <a:ext cx="907106" cy="79032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E0BCD32-CEC2-4B5D-B595-7E5D6029B408}"/>
              </a:ext>
            </a:extLst>
          </p:cNvPr>
          <p:cNvGrpSpPr/>
          <p:nvPr/>
        </p:nvGrpSpPr>
        <p:grpSpPr>
          <a:xfrm>
            <a:off x="9667719" y="4913107"/>
            <a:ext cx="2194449" cy="487739"/>
            <a:chOff x="9590115" y="5427217"/>
            <a:chExt cx="2194449" cy="48773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982C777-D821-41EB-846B-73582C32F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0491922" y="5427217"/>
              <a:ext cx="488102" cy="487739"/>
            </a:xfrm>
            <a:prstGeom prst="rect">
              <a:avLst/>
            </a:prstGeom>
          </p:spPr>
        </p:pic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43B4504A-F76B-4C13-B1A8-39A46257A475}"/>
                </a:ext>
              </a:extLst>
            </p:cNvPr>
            <p:cNvCxnSpPr>
              <a:cxnSpLocks/>
            </p:cNvCxnSpPr>
            <p:nvPr/>
          </p:nvCxnSpPr>
          <p:spPr>
            <a:xfrm>
              <a:off x="9590115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2792686C-C26E-41CA-B372-3D45FDB860DD}"/>
                </a:ext>
              </a:extLst>
            </p:cNvPr>
            <p:cNvCxnSpPr>
              <a:cxnSpLocks/>
            </p:cNvCxnSpPr>
            <p:nvPr/>
          </p:nvCxnSpPr>
          <p:spPr>
            <a:xfrm>
              <a:off x="11006650" y="5671086"/>
              <a:ext cx="77791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D98635E-55F6-432E-88E5-730BA88AFA2D}"/>
              </a:ext>
            </a:extLst>
          </p:cNvPr>
          <p:cNvSpPr txBox="1"/>
          <p:nvPr/>
        </p:nvSpPr>
        <p:spPr>
          <a:xfrm>
            <a:off x="635000" y="2888736"/>
            <a:ext cx="1092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he-IL" sz="2400" b="1" dirty="0"/>
              <a:t>כדי לתאר את השינוי בזמן של כל משתנה, צריך להבין מה מגדיל אותו ומה מקטין אותו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636128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BCC0F1-2760-4C76-946F-60F8662044F3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>
                <a:solidFill>
                  <a:schemeClr val="bg1"/>
                </a:solidFill>
              </a:rPr>
              <a:t>איך פותרים משוואות דינמיות פשוטות?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645EA6D-322E-4D6C-B8A3-91FD4C36610B}"/>
              </a:ext>
            </a:extLst>
          </p:cNvPr>
          <p:cNvSpPr/>
          <p:nvPr/>
        </p:nvSpPr>
        <p:spPr>
          <a:xfrm>
            <a:off x="4259599" y="1017875"/>
            <a:ext cx="3672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he-IL" sz="2400" b="1" dirty="0"/>
              <a:t>גרפית  |  נומרית  |  אנליטית</a:t>
            </a:r>
            <a:endParaRPr lang="en-US" sz="1100" b="1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2A2FFBE-6CBC-4CA1-BACD-DCE0070F581A}"/>
              </a:ext>
            </a:extLst>
          </p:cNvPr>
          <p:cNvCxnSpPr/>
          <p:nvPr/>
        </p:nvCxnSpPr>
        <p:spPr>
          <a:xfrm>
            <a:off x="7416800" y="1479540"/>
            <a:ext cx="1991360" cy="12636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EFE4F3D-1CBD-44CE-92FA-737B57DCDEA4}"/>
              </a:ext>
            </a:extLst>
          </p:cNvPr>
          <p:cNvSpPr txBox="1"/>
          <p:nvPr/>
        </p:nvSpPr>
        <p:spPr>
          <a:xfrm>
            <a:off x="9296399" y="2750869"/>
            <a:ext cx="2580640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מציאת נקודת השבת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מציאת תנאי ההתחלה</a:t>
            </a:r>
          </a:p>
          <a:p>
            <a:pPr marL="285750" indent="-285750"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dirty="0"/>
              <a:t>נשים לב לצירים</a:t>
            </a:r>
            <a:endParaRPr lang="en-IL" dirty="0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7A7FE6D-7694-45D8-89B7-FDF3D90EF365}"/>
              </a:ext>
            </a:extLst>
          </p:cNvPr>
          <p:cNvCxnSpPr>
            <a:cxnSpLocks/>
          </p:cNvCxnSpPr>
          <p:nvPr/>
        </p:nvCxnSpPr>
        <p:spPr>
          <a:xfrm>
            <a:off x="6238240" y="1479540"/>
            <a:ext cx="0" cy="1361196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731599-5E4C-499A-A7A0-E7AC08202731}"/>
                  </a:ext>
                </a:extLst>
              </p:cNvPr>
              <p:cNvSpPr txBox="1"/>
              <p:nvPr/>
            </p:nvSpPr>
            <p:spPr>
              <a:xfrm>
                <a:off x="5079102" y="2750869"/>
                <a:ext cx="3299424" cy="21276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he-IL" dirty="0"/>
                  <a:t>בניית טבלה המכילה את מצב המערכת בכל זמן נתון בהסתמך על מצב המערכת בנק' הזמן לפניה.</a:t>
                </a:r>
              </a:p>
              <a:p>
                <a:pPr algn="ct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2731599-5E4C-499A-A7A0-E7AC08202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9102" y="2750869"/>
                <a:ext cx="3299424" cy="2127698"/>
              </a:xfrm>
              <a:prstGeom prst="rect">
                <a:avLst/>
              </a:prstGeom>
              <a:blipFill>
                <a:blip r:embed="rId2"/>
                <a:stretch>
                  <a:fillRect l="-2403" r="-1109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96FF1E-5641-43A4-97A9-A1B8C587073C}"/>
              </a:ext>
            </a:extLst>
          </p:cNvPr>
          <p:cNvCxnSpPr>
            <a:cxnSpLocks/>
          </p:cNvCxnSpPr>
          <p:nvPr/>
        </p:nvCxnSpPr>
        <p:spPr>
          <a:xfrm flipH="1">
            <a:off x="5688728" y="4770765"/>
            <a:ext cx="233648" cy="35463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4CD3666-C706-4254-929D-7107E441B4EE}"/>
              </a:ext>
            </a:extLst>
          </p:cNvPr>
          <p:cNvCxnSpPr>
            <a:cxnSpLocks/>
          </p:cNvCxnSpPr>
          <p:nvPr/>
        </p:nvCxnSpPr>
        <p:spPr>
          <a:xfrm>
            <a:off x="6816456" y="4770765"/>
            <a:ext cx="0" cy="4508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F4E9DE-B017-4130-AA78-B88BBFD10F6C}"/>
              </a:ext>
            </a:extLst>
          </p:cNvPr>
          <p:cNvCxnSpPr>
            <a:cxnSpLocks/>
          </p:cNvCxnSpPr>
          <p:nvPr/>
        </p:nvCxnSpPr>
        <p:spPr>
          <a:xfrm>
            <a:off x="7710537" y="4770765"/>
            <a:ext cx="274320" cy="4508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0FAFA5-3043-47A8-AF0F-4B778E762C93}"/>
                  </a:ext>
                </a:extLst>
              </p:cNvPr>
              <p:cNvSpPr txBox="1"/>
              <p:nvPr/>
            </p:nvSpPr>
            <p:spPr>
              <a:xfrm>
                <a:off x="4395867" y="5125396"/>
                <a:ext cx="1724630" cy="704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he-IL" sz="1400" dirty="0"/>
                  <a:t>מצב המערכת בזמן</a:t>
                </a:r>
                <a:br>
                  <a:rPr lang="en-US" sz="1400" dirty="0"/>
                </a:br>
                <a:r>
                  <a:rPr lang="he-IL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1400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D0FAFA5-3043-47A8-AF0F-4B778E762C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867" y="5125396"/>
                <a:ext cx="1724630" cy="704680"/>
              </a:xfrm>
              <a:prstGeom prst="rect">
                <a:avLst/>
              </a:prstGeom>
              <a:blipFill>
                <a:blip r:embed="rId3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D95BCA-837D-4F62-9101-D85B13B03E89}"/>
                  </a:ext>
                </a:extLst>
              </p:cNvPr>
              <p:cNvSpPr txBox="1"/>
              <p:nvPr/>
            </p:nvSpPr>
            <p:spPr>
              <a:xfrm>
                <a:off x="5866499" y="5155876"/>
                <a:ext cx="1724630" cy="7038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he-IL" sz="1400" dirty="0"/>
                  <a:t>מצב המערכת</a:t>
                </a:r>
                <a:br>
                  <a:rPr lang="en-US" sz="1400" dirty="0"/>
                </a:br>
                <a:r>
                  <a:rPr lang="he-IL" sz="1400" dirty="0"/>
                  <a:t>בזמן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IL" sz="1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5D95BCA-837D-4F62-9101-D85B13B03E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499" y="5155876"/>
                <a:ext cx="1724630" cy="703847"/>
              </a:xfrm>
              <a:prstGeom prst="rect">
                <a:avLst/>
              </a:prstGeom>
              <a:blipFill>
                <a:blip r:embed="rId4"/>
                <a:stretch>
                  <a:fillRect b="-782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7F7E4971-4A77-48DD-94D1-A67D617D0D0C}"/>
              </a:ext>
            </a:extLst>
          </p:cNvPr>
          <p:cNvSpPr txBox="1"/>
          <p:nvPr/>
        </p:nvSpPr>
        <p:spPr>
          <a:xfrm>
            <a:off x="7319393" y="5155876"/>
            <a:ext cx="1650984" cy="102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>
              <a:lnSpc>
                <a:spcPct val="150000"/>
              </a:lnSpc>
            </a:pPr>
            <a:r>
              <a:rPr lang="he-IL" sz="1400" dirty="0"/>
              <a:t>קצב השינוי ב-</a:t>
            </a:r>
            <a:r>
              <a:rPr lang="en-US" sz="1400" dirty="0"/>
              <a:t>x</a:t>
            </a:r>
            <a:r>
              <a:rPr lang="he-IL" sz="1400" dirty="0"/>
              <a:t> כפול הפרש הזמנים מהמדידה הקודמת</a:t>
            </a:r>
            <a:endParaRPr lang="en-IL" sz="1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E04AAD0-A5E7-4A88-9FFF-13E2D3094B59}"/>
              </a:ext>
            </a:extLst>
          </p:cNvPr>
          <p:cNvCxnSpPr>
            <a:cxnSpLocks/>
          </p:cNvCxnSpPr>
          <p:nvPr/>
        </p:nvCxnSpPr>
        <p:spPr>
          <a:xfrm flipH="1">
            <a:off x="3027680" y="1479540"/>
            <a:ext cx="1849120" cy="12636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AD47C6-8066-4221-87D4-571DA4A1C715}"/>
                  </a:ext>
                </a:extLst>
              </p:cNvPr>
              <p:cNvSpPr txBox="1"/>
              <p:nvPr/>
            </p:nvSpPr>
            <p:spPr>
              <a:xfrm>
                <a:off x="124691" y="2743200"/>
                <a:ext cx="3569757" cy="3137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>
                  <a:lnSpc>
                    <a:spcPct val="150000"/>
                  </a:lnSpc>
                </a:pPr>
                <a:r>
                  <a:rPr lang="he-IL" dirty="0"/>
                  <a:t>מתארת את התנהגות המערכת באופן </a:t>
                </a:r>
                <a:r>
                  <a:rPr lang="he-IL" dirty="0" err="1"/>
                  <a:t>המדוייק</a:t>
                </a:r>
                <a:r>
                  <a:rPr lang="he-IL" dirty="0"/>
                  <a:t> ביותר. המערכת מתכנסת לנקודת השבת.</a:t>
                </a:r>
              </a:p>
              <a:p>
                <a:pPr algn="ctr" rtl="1">
                  <a:lnSpc>
                    <a:spcPct val="150000"/>
                  </a:lnSpc>
                </a:pPr>
                <a:r>
                  <a:rPr lang="he-IL" dirty="0"/>
                  <a:t>אם נקודת השבת היא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𝑠𝑠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he-IL" dirty="0"/>
              </a:p>
              <a:p>
                <a:pPr algn="ctr" rtl="1">
                  <a:lnSpc>
                    <a:spcPct val="150000"/>
                  </a:lnSpc>
                </a:pPr>
                <a:r>
                  <a:rPr lang="he-IL" dirty="0"/>
                  <a:t>אזי הפתרון של משוואת הקצב הוא:</a:t>
                </a:r>
              </a:p>
              <a:p>
                <a:pPr algn="ctr" rt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𝑞𝑡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CAD47C6-8066-4221-87D4-571DA4A1C7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1" y="2743200"/>
                <a:ext cx="3569757" cy="3137526"/>
              </a:xfrm>
              <a:prstGeom prst="rect">
                <a:avLst/>
              </a:prstGeom>
              <a:blipFill>
                <a:blip r:embed="rId5"/>
                <a:stretch>
                  <a:fillRect l="-1365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5D6C5-6BBD-4CDA-8F99-37CC63C5E02C}"/>
                  </a:ext>
                </a:extLst>
              </p:cNvPr>
              <p:cNvSpPr txBox="1"/>
              <p:nvPr/>
            </p:nvSpPr>
            <p:spPr>
              <a:xfrm>
                <a:off x="4259599" y="6228659"/>
                <a:ext cx="50395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1"/>
                <a:r>
                  <a:rPr lang="he-IL" b="1" dirty="0"/>
                  <a:t>רמת הדיוק בפתרון הנומרי </a:t>
                </a:r>
                <a:r>
                  <a:rPr lang="he-IL" b="1" dirty="0" err="1"/>
                  <a:t>תלוייה</a:t>
                </a:r>
                <a:r>
                  <a:rPr lang="he-IL" b="1" dirty="0"/>
                  <a:t> באופן ישיר ב-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𝚫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he-IL" b="1" dirty="0"/>
                  <a:t>. ככל שהוא קטן יותר כך הפתרון </a:t>
                </a:r>
                <a:r>
                  <a:rPr lang="he-IL" b="1" dirty="0" err="1"/>
                  <a:t>מדוייק</a:t>
                </a:r>
                <a:r>
                  <a:rPr lang="he-IL" b="1" dirty="0"/>
                  <a:t> יותר</a:t>
                </a:r>
                <a:endParaRPr lang="en-IL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5D5D6C5-6BBD-4CDA-8F99-37CC63C5E0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9599" y="6228659"/>
                <a:ext cx="5039591" cy="646331"/>
              </a:xfrm>
              <a:prstGeom prst="rect">
                <a:avLst/>
              </a:prstGeom>
              <a:blipFill>
                <a:blip r:embed="rId6"/>
                <a:stretch>
                  <a:fillRect l="-605" t="-5660" b="-13208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Left Brace 26">
            <a:extLst>
              <a:ext uri="{FF2B5EF4-FFF2-40B4-BE49-F238E27FC236}">
                <a16:creationId xmlns:a16="http://schemas.microsoft.com/office/drawing/2014/main" id="{5A913935-D750-4D20-A8D1-4402611DDF67}"/>
              </a:ext>
            </a:extLst>
          </p:cNvPr>
          <p:cNvSpPr/>
          <p:nvPr/>
        </p:nvSpPr>
        <p:spPr>
          <a:xfrm rot="16200000">
            <a:off x="1395190" y="5198544"/>
            <a:ext cx="171450" cy="1153804"/>
          </a:xfrm>
          <a:prstGeom prst="leftBrace">
            <a:avLst>
              <a:gd name="adj1" fmla="val 7051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1BC3CE-3CEB-4C09-9BD5-76691E3BEB11}"/>
                  </a:ext>
                </a:extLst>
              </p:cNvPr>
              <p:cNvSpPr txBox="1"/>
              <p:nvPr/>
            </p:nvSpPr>
            <p:spPr>
              <a:xfrm>
                <a:off x="904013" y="5936588"/>
                <a:ext cx="115380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rtl="1"/>
                <a:r>
                  <a:rPr lang="he-IL" sz="1200" b="1" dirty="0"/>
                  <a:t> מתחיל ב-</a:t>
                </a:r>
                <a14:m>
                  <m:oMath xmlns:m="http://schemas.openxmlformats.org/officeDocument/2006/math">
                    <m:r>
                      <a:rPr lang="en-US" sz="1200" b="1" i="1" smtClean="0">
                        <a:latin typeface="Cambria Math" panose="02040503050406030204" pitchFamily="18" charset="0"/>
                      </a:rPr>
                      <m:t>𝒙</m:t>
                    </m:r>
                    <m:d>
                      <m:dPr>
                        <m:ctrlPr>
                          <a:rPr lang="en-US" sz="1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he-IL" sz="1200" b="1" dirty="0"/>
                  <a:t> ודועך </a:t>
                </a:r>
                <a:r>
                  <a:rPr lang="he-IL" sz="1200" b="1" dirty="0" err="1"/>
                  <a:t>אקספוננציאלית</a:t>
                </a:r>
                <a:r>
                  <a:rPr lang="he-IL" sz="1200" b="1" dirty="0"/>
                  <a:t> עם </a:t>
                </a:r>
                <a:r>
                  <a:rPr lang="en-US" sz="1200" b="1" dirty="0"/>
                  <a:t>t</a:t>
                </a:r>
                <a:r>
                  <a:rPr lang="he-IL" sz="1200" b="1" dirty="0"/>
                  <a:t> </a:t>
                </a:r>
                <a:endParaRPr lang="en-IL" sz="12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C1BC3CE-3CEB-4C09-9BD5-76691E3BE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013" y="5936588"/>
                <a:ext cx="1153804" cy="830997"/>
              </a:xfrm>
              <a:prstGeom prst="rect">
                <a:avLst/>
              </a:prstGeom>
              <a:blipFill>
                <a:blip r:embed="rId7"/>
                <a:stretch>
                  <a:fillRect l="-2632" t="-1471" b="-5882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93FBB113-AB03-458C-9580-70D6B774666C}"/>
              </a:ext>
            </a:extLst>
          </p:cNvPr>
          <p:cNvSpPr txBox="1"/>
          <p:nvPr/>
        </p:nvSpPr>
        <p:spPr>
          <a:xfrm>
            <a:off x="2408191" y="5936588"/>
            <a:ext cx="115380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he-IL" sz="1200" b="1" dirty="0"/>
              <a:t> גדל </a:t>
            </a:r>
            <a:r>
              <a:rPr lang="he-IL" sz="1200" b="1" dirty="0" err="1"/>
              <a:t>אקספוננציאלית</a:t>
            </a:r>
            <a:r>
              <a:rPr lang="he-IL" sz="1200" b="1" dirty="0"/>
              <a:t> עם </a:t>
            </a:r>
            <a:r>
              <a:rPr lang="en-US" sz="1200" b="1" dirty="0"/>
              <a:t>t</a:t>
            </a:r>
            <a:r>
              <a:rPr lang="he-IL" sz="1200" b="1" dirty="0"/>
              <a:t> עד לערך של 1</a:t>
            </a:r>
            <a:endParaRPr lang="en-IL" sz="1200" dirty="0"/>
          </a:p>
        </p:txBody>
      </p:sp>
      <p:sp>
        <p:nvSpPr>
          <p:cNvPr id="31" name="Left Brace 30">
            <a:extLst>
              <a:ext uri="{FF2B5EF4-FFF2-40B4-BE49-F238E27FC236}">
                <a16:creationId xmlns:a16="http://schemas.microsoft.com/office/drawing/2014/main" id="{27251E44-9E55-4FD1-99B7-08BB2045BBBF}"/>
              </a:ext>
            </a:extLst>
          </p:cNvPr>
          <p:cNvSpPr/>
          <p:nvPr/>
        </p:nvSpPr>
        <p:spPr>
          <a:xfrm rot="16200000">
            <a:off x="2950209" y="5231981"/>
            <a:ext cx="171449" cy="1052123"/>
          </a:xfrm>
          <a:prstGeom prst="leftBrace">
            <a:avLst>
              <a:gd name="adj1" fmla="val 70515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L"/>
          </a:p>
        </p:txBody>
      </p:sp>
    </p:spTree>
    <p:extLst>
      <p:ext uri="{BB962C8B-B14F-4D97-AF65-F5344CB8AC3E}">
        <p14:creationId xmlns:p14="http://schemas.microsoft.com/office/powerpoint/2010/main" val="310616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9" grpId="0"/>
      <p:bldP spid="20" grpId="0"/>
      <p:bldP spid="22" grpId="0"/>
      <p:bldP spid="25" grpId="0"/>
      <p:bldP spid="26" grpId="0"/>
      <p:bldP spid="27" grpId="0" animBg="1"/>
      <p:bldP spid="29" grpId="0"/>
      <p:bldP spid="3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BCC0F1-2760-4C76-946F-60F8662044F3}"/>
              </a:ext>
            </a:extLst>
          </p:cNvPr>
          <p:cNvSpPr/>
          <p:nvPr/>
        </p:nvSpPr>
        <p:spPr>
          <a:xfrm>
            <a:off x="0" y="1"/>
            <a:ext cx="12192000" cy="82483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3200" b="1" dirty="0">
                <a:solidFill>
                  <a:schemeClr val="bg1"/>
                </a:solidFill>
              </a:rPr>
              <a:t>איך פותרים משוואות דינמיות פשוטות?</a:t>
            </a:r>
            <a:endParaRPr lang="en-US" sz="3200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FE4F3D-1CBD-44CE-92FA-737B57DCDEA4}"/>
                  </a:ext>
                </a:extLst>
              </p:cNvPr>
              <p:cNvSpPr txBox="1"/>
              <p:nvPr/>
            </p:nvSpPr>
            <p:spPr>
              <a:xfrm>
                <a:off x="1246909" y="1025978"/>
                <a:ext cx="10547003" cy="463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b="1" dirty="0"/>
                  <a:t>קבוע הזמן האופייני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𝝉</m:t>
                    </m:r>
                  </m:oMath>
                </a14:m>
                <a:r>
                  <a:rPr lang="he-IL" b="1" dirty="0"/>
                  <a:t> </a:t>
                </a:r>
                <a:r>
                  <a:rPr lang="he-IL" dirty="0"/>
                  <a:t>– לאחר זמן זה ערך המשתנה יורד </a:t>
                </a:r>
                <a:r>
                  <a:rPr lang="he-IL" u="sng" dirty="0"/>
                  <a:t>ל-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he-IL" dirty="0"/>
                  <a:t> . כלומר </a:t>
                </a:r>
                <a:r>
                  <a:rPr lang="he-IL" u="sng" dirty="0"/>
                  <a:t>איבד</a:t>
                </a:r>
                <a:r>
                  <a:rPr lang="he-IL" dirty="0"/>
                  <a:t> כ- 64% מערכו.</a:t>
                </a:r>
                <a:endParaRPr lang="en-IL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FE4F3D-1CBD-44CE-92FA-737B57DCD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909" y="1025978"/>
                <a:ext cx="10547003" cy="463075"/>
              </a:xfrm>
              <a:prstGeom prst="rect">
                <a:avLst/>
              </a:prstGeom>
              <a:blipFill>
                <a:blip r:embed="rId2"/>
                <a:stretch>
                  <a:fillRect r="-462" b="-2105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8795D5BA-2C8F-4215-9327-A49E88F901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446" y="1489053"/>
            <a:ext cx="3077009" cy="23932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B27FB2-E852-4589-A0BA-E72206E6E748}"/>
                  </a:ext>
                </a:extLst>
              </p:cNvPr>
              <p:cNvSpPr txBox="1"/>
              <p:nvPr/>
            </p:nvSpPr>
            <p:spPr>
              <a:xfrm>
                <a:off x="322118" y="3885389"/>
                <a:ext cx="11471793" cy="12940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>
                  <a:lnSpc>
                    <a:spcPct val="150000"/>
                  </a:lnSpc>
                </a:pPr>
                <a:r>
                  <a:rPr lang="he-IL" b="1" u="sng" dirty="0"/>
                  <a:t>שימו לב</a:t>
                </a:r>
                <a:r>
                  <a:rPr lang="he-IL" dirty="0"/>
                  <a:t> שכאשר מדובר באקספוננט עולה (כמו למשל ב-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he-IL" dirty="0"/>
                  <a:t>) המגמה היא הפוכה - בזמן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he-IL" dirty="0"/>
                  <a:t> עולים ל-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he-IL" b="0" dirty="0"/>
                  <a:t> מהערך הראשוני.</a:t>
                </a:r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בזמן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he-IL" dirty="0"/>
                  <a:t> עולים ל-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he-IL" dirty="0"/>
                  <a:t> מהערך הראשוני.</a:t>
                </a:r>
                <a:endParaRPr lang="en-IL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AB27FB2-E852-4589-A0BA-E72206E6E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8" y="3885389"/>
                <a:ext cx="11471793" cy="1294009"/>
              </a:xfrm>
              <a:prstGeom prst="rect">
                <a:avLst/>
              </a:prstGeom>
              <a:blipFill>
                <a:blip r:embed="rId4"/>
                <a:stretch>
                  <a:fillRect r="-425" b="-6103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84532830-C432-43B4-9BD5-FD2E15CE9E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4700" y="4519603"/>
            <a:ext cx="3077009" cy="240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887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A371C-B9D6-4C47-A5F0-2E0324E54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פתרון שיעורי בית 2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1529560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37066-E343-41B7-8167-304AC696FE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he-IL" sz="3200" dirty="0"/>
              <a:t>שאלה 6 – פתרון נומרי</a:t>
            </a:r>
            <a:endParaRPr lang="en-IL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A7C86-A874-43A7-B9DA-3916752C8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9880" y="995679"/>
            <a:ext cx="3492160" cy="27955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896D1F1-F072-4218-934B-FCB59EA86D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529" y="995679"/>
            <a:ext cx="3492161" cy="279553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29D29C6-7095-4BF0-838A-04DDE5A0AB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5070" y="995679"/>
            <a:ext cx="3492160" cy="27955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AFE604-FC54-4829-A39E-92B71B877D0B}"/>
                  </a:ext>
                </a:extLst>
              </p:cNvPr>
              <p:cNvSpPr txBox="1"/>
              <p:nvPr/>
            </p:nvSpPr>
            <p:spPr>
              <a:xfrm>
                <a:off x="0" y="2393447"/>
                <a:ext cx="1127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2AFE604-FC54-4829-A39E-92B71B877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393447"/>
                <a:ext cx="112776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EBFEF0A-01DC-4696-A5A9-F53A35AEA3D7}"/>
                  </a:ext>
                </a:extLst>
              </p:cNvPr>
              <p:cNvSpPr txBox="1"/>
              <p:nvPr/>
            </p:nvSpPr>
            <p:spPr>
              <a:xfrm>
                <a:off x="0" y="5306577"/>
                <a:ext cx="11277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IL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0EBFEF0A-01DC-4696-A5A9-F53A35AEA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06577"/>
                <a:ext cx="112776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>
            <a:extLst>
              <a:ext uri="{FF2B5EF4-FFF2-40B4-BE49-F238E27FC236}">
                <a16:creationId xmlns:a16="http://schemas.microsoft.com/office/drawing/2014/main" id="{0796F460-C4B9-4D9D-8CEC-6C94A71EEF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02338" y="3930382"/>
            <a:ext cx="3492161" cy="279553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B0EEE14-FD45-4DF3-8F10-2B954204160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8529" y="3930382"/>
            <a:ext cx="3492161" cy="27955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EA14DCF-CBEA-4885-8F67-B4DC785A993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05069" y="3930382"/>
            <a:ext cx="3492161" cy="279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1A371C-B9D6-4C47-A5F0-2E0324E54C0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פתרון שיעורי בית 1</a:t>
            </a:r>
            <a:endParaRPr lang="en-IL" dirty="0"/>
          </a:p>
        </p:txBody>
      </p:sp>
    </p:spTree>
    <p:extLst>
      <p:ext uri="{BB962C8B-B14F-4D97-AF65-F5344CB8AC3E}">
        <p14:creationId xmlns:p14="http://schemas.microsoft.com/office/powerpoint/2010/main" val="879578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5895A5-FB6E-4E8F-87EF-FD56C1F909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e-IL" dirty="0"/>
              <a:t>שאלה 1</a:t>
            </a:r>
            <a:endParaRPr lang="en-IL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46CC13-16B5-49AF-8CF6-B7FF3CF3276A}"/>
                  </a:ext>
                </a:extLst>
              </p:cNvPr>
              <p:cNvSpPr txBox="1"/>
              <p:nvPr/>
            </p:nvSpPr>
            <p:spPr>
              <a:xfrm>
                <a:off x="1688841" y="931708"/>
                <a:ext cx="10433516" cy="57708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he-IL" dirty="0"/>
                  <a:t>מחלת החצבת היא מחלה מדבקת. לצורך שאלה זו:</a:t>
                </a:r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r>
                  <a:rPr lang="he-IL" dirty="0"/>
                  <a:t>תינוקות נולדים מחוסנים למחלה בתקופת החיים הראשונה שלהם, בזכות נוגדנים שמגיעים מהשילייה ומההנקה.</a:t>
                </a:r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r>
                  <a:rPr lang="he-IL" dirty="0"/>
                  <a:t>בשלב כלשהו, חיסון מולד זה עובר.</a:t>
                </a:r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r>
                  <a:rPr lang="he-IL" dirty="0"/>
                  <a:t>מי שחולה בחצבת ומתאושש נשאר מחוסן למחלה</a:t>
                </a:r>
              </a:p>
              <a:p>
                <a:pPr marL="285750" indent="-285750" algn="r" rtl="1">
                  <a:buFont typeface="Arial" panose="020B0604020202020204" pitchFamily="34" charset="0"/>
                  <a:buChar char="•"/>
                </a:pPr>
                <a:endParaRPr lang="he-IL" dirty="0"/>
              </a:p>
              <a:p>
                <a:pPr algn="r" rtl="1"/>
                <a:r>
                  <a:rPr lang="he-IL" dirty="0"/>
                  <a:t>המשוואות הבאות מתארות את התפשטות מחלת החצבת באוכלוסייה:</a:t>
                </a:r>
              </a:p>
              <a:p>
                <a:pPr algn="r" rtl="1">
                  <a:lnSpc>
                    <a:spcPct val="150000"/>
                  </a:lnSpc>
                </a:pPr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endParaRPr lang="he-IL" dirty="0"/>
              </a:p>
              <a:p>
                <a:pPr algn="r" rtl="1">
                  <a:lnSpc>
                    <a:spcPct val="150000"/>
                  </a:lnSpc>
                </a:pPr>
                <a:r>
                  <a:rPr lang="he-IL" dirty="0"/>
                  <a:t>בחרו את המשפט הנכון ביותר:</a:t>
                </a:r>
              </a:p>
              <a:p>
                <a:pPr marL="342900" indent="-342900" algn="r" rtl="1">
                  <a:buAutoNum type="arabicPeriod"/>
                </a:pPr>
                <a:r>
                  <a:rPr lang="en-US" dirty="0"/>
                  <a:t>B</a:t>
                </a:r>
                <a:r>
                  <a:rPr lang="he-IL" dirty="0"/>
                  <a:t> מייצג את קצב ההדבקה,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he-IL" dirty="0"/>
                  <a:t> מייצג את קצב ההחלמה,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he-IL" dirty="0"/>
                  <a:t> מייצג את קצב הילודה</a:t>
                </a:r>
                <a:endParaRPr lang="en-US" dirty="0"/>
              </a:p>
              <a:p>
                <a:pPr marL="342900" indent="-342900" algn="r" rtl="1">
                  <a:buFontTx/>
                  <a:buAutoNum type="arabicPeriod"/>
                </a:pPr>
                <a:r>
                  <a:rPr lang="en-US" dirty="0"/>
                  <a:t>B</a:t>
                </a:r>
                <a:r>
                  <a:rPr lang="he-IL" dirty="0"/>
                  <a:t> מייצג את קצב הילודה,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he-IL" dirty="0"/>
                  <a:t> מייצג את קצב סיום החיסון המולד,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he-IL" dirty="0"/>
                  <a:t> מייצג את קצב התמותה</a:t>
                </a:r>
              </a:p>
              <a:p>
                <a:pPr marL="342900" indent="-342900" algn="r" rtl="1">
                  <a:buFontTx/>
                  <a:buAutoNum type="arabicPeriod"/>
                </a:pPr>
                <a:r>
                  <a:rPr lang="en-US" dirty="0"/>
                  <a:t>B</a:t>
                </a:r>
                <a:r>
                  <a:rPr lang="he-IL" dirty="0"/>
                  <a:t> מייצג את קצב סיום החיסון המולד,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he-IL" dirty="0"/>
                  <a:t> מייצג את קצב התמותה,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he-IL" dirty="0"/>
                  <a:t> מייצג את קצב ההדבקה</a:t>
                </a:r>
              </a:p>
              <a:p>
                <a:pPr marL="342900" indent="-342900" algn="r" rtl="1">
                  <a:buFontTx/>
                  <a:buAutoNum type="arabicPeriod"/>
                </a:pPr>
                <a:r>
                  <a:rPr lang="en-US" dirty="0"/>
                  <a:t>B</a:t>
                </a:r>
                <a:r>
                  <a:rPr lang="he-IL" dirty="0"/>
                  <a:t> מייצג את קצב התמותה,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he-IL" dirty="0"/>
                  <a:t> מייצג את קצב ההדבקה,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he-IL" dirty="0"/>
                  <a:t> מייצג את קצב ההחלמה</a:t>
                </a:r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246CC13-16B5-49AF-8CF6-B7FF3CF32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841" y="931708"/>
                <a:ext cx="10433516" cy="5770811"/>
              </a:xfrm>
              <a:prstGeom prst="rect">
                <a:avLst/>
              </a:prstGeom>
              <a:blipFill>
                <a:blip r:embed="rId3"/>
                <a:stretch>
                  <a:fillRect t="-634" r="-526" b="-846"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/>
              <p:nvPr/>
            </p:nvSpPr>
            <p:spPr>
              <a:xfrm>
                <a:off x="436207" y="2364930"/>
                <a:ext cx="2484275" cy="32478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𝒅𝑴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𝒅𝑺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𝒅𝑰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endParaRPr lang="en-US" b="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𝒅𝑹</m:t>
                          </m:r>
                        </m:num>
                        <m:den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61E904-B8AD-46E7-8C4E-315C901238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07" y="2364930"/>
                <a:ext cx="2484275" cy="32478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256165"/>
      </p:ext>
    </p:extLst>
  </p:cSld>
  <p:clrMapOvr>
    <a:masterClrMapping/>
  </p:clrMapOvr>
</p:sld>
</file>

<file path=ppt/theme/theme1.xml><?xml version="1.0" encoding="utf-8"?>
<a:theme xmlns:a="http://schemas.openxmlformats.org/drawingml/2006/main" name="Maya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yan" id="{E2B902C9-0D3D-4A99-999C-25489B21CD78}" vid="{E300A288-B4DA-4825-A72C-8F6489049D4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5BB21D2FD3574DBA1104E4F295F8DE" ma:contentTypeVersion="10" ma:contentTypeDescription="Create a new document." ma:contentTypeScope="" ma:versionID="8e396a9fb7af474576eeabe208be6039">
  <xsd:schema xmlns:xsd="http://www.w3.org/2001/XMLSchema" xmlns:xs="http://www.w3.org/2001/XMLSchema" xmlns:p="http://schemas.microsoft.com/office/2006/metadata/properties" xmlns:ns3="a9e6248f-22ad-4161-a691-b45f48e9be78" targetNamespace="http://schemas.microsoft.com/office/2006/metadata/properties" ma:root="true" ma:fieldsID="0490371b8ea41f6102dace332f9ace25" ns3:_="">
    <xsd:import namespace="a9e6248f-22ad-4161-a691-b45f48e9be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e6248f-22ad-4161-a691-b45f48e9b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669B16-FCFC-4D12-97E6-B44074CD1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e6248f-22ad-4161-a691-b45f48e9be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4E34B0-120E-4062-BD02-A1E1216534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628519-0048-4A78-9776-EB79CF4C149F}">
  <ds:schemaRefs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a9e6248f-22ad-4161-a691-b45f48e9be78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3875</TotalTime>
  <Words>1592</Words>
  <Application>Microsoft Office PowerPoint</Application>
  <PresentationFormat>Widescreen</PresentationFormat>
  <Paragraphs>212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Mayan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 Briller</dc:creator>
  <cp:lastModifiedBy>Mayan Briller</cp:lastModifiedBy>
  <cp:revision>30</cp:revision>
  <dcterms:created xsi:type="dcterms:W3CDTF">2020-02-24T12:36:16Z</dcterms:created>
  <dcterms:modified xsi:type="dcterms:W3CDTF">2022-03-30T11:36:55Z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0x010100E45BB21D2FD3574DBA1104E4F295F8DE</vt:lpwstr>
  </property>
</Properties>
</file>