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1"/>
  </p:notesMasterIdLst>
  <p:sldIdLst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CE5"/>
    <a:srgbClr val="ED7D31"/>
    <a:srgbClr val="E2A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96BF87-DB99-44B1-8F5F-FE04ED7D5A7D}" v="1226" dt="2021-04-22T06:50:15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7" autoAdjust="0"/>
    <p:restoredTop sz="89259" autoAdjust="0"/>
  </p:normalViewPr>
  <p:slideViewPr>
    <p:cSldViewPr snapToGrid="0">
      <p:cViewPr varScale="1">
        <p:scale>
          <a:sx n="71" d="100"/>
          <a:sy n="71" d="100"/>
        </p:scale>
        <p:origin x="106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an Briller" userId="fadfc235-5092-4476-b94c-6f16f0276611" providerId="ADAL" clId="{F696BF87-DB99-44B1-8F5F-FE04ED7D5A7D}"/>
    <pc:docChg chg="undo custSel addSld delSld modSld">
      <pc:chgData name="Mayan Briller" userId="fadfc235-5092-4476-b94c-6f16f0276611" providerId="ADAL" clId="{F696BF87-DB99-44B1-8F5F-FE04ED7D5A7D}" dt="2021-04-22T06:51:59.101" v="3179" actId="1076"/>
      <pc:docMkLst>
        <pc:docMk/>
      </pc:docMkLst>
      <pc:sldChg chg="del">
        <pc:chgData name="Mayan Briller" userId="fadfc235-5092-4476-b94c-6f16f0276611" providerId="ADAL" clId="{F696BF87-DB99-44B1-8F5F-FE04ED7D5A7D}" dt="2021-04-20T12:10:42.343" v="48" actId="47"/>
        <pc:sldMkLst>
          <pc:docMk/>
          <pc:sldMk cId="367324731" sldId="256"/>
        </pc:sldMkLst>
      </pc:sldChg>
      <pc:sldChg chg="del">
        <pc:chgData name="Mayan Briller" userId="fadfc235-5092-4476-b94c-6f16f0276611" providerId="ADAL" clId="{F696BF87-DB99-44B1-8F5F-FE04ED7D5A7D}" dt="2021-04-20T12:10:42.343" v="48" actId="47"/>
        <pc:sldMkLst>
          <pc:docMk/>
          <pc:sldMk cId="2636128226" sldId="257"/>
        </pc:sldMkLst>
      </pc:sldChg>
      <pc:sldChg chg="modSp mod">
        <pc:chgData name="Mayan Briller" userId="fadfc235-5092-4476-b94c-6f16f0276611" providerId="ADAL" clId="{F696BF87-DB99-44B1-8F5F-FE04ED7D5A7D}" dt="2021-04-20T12:10:28.009" v="47" actId="20577"/>
        <pc:sldMkLst>
          <pc:docMk/>
          <pc:sldMk cId="2852663266" sldId="267"/>
        </pc:sldMkLst>
        <pc:spChg chg="mod">
          <ac:chgData name="Mayan Briller" userId="fadfc235-5092-4476-b94c-6f16f0276611" providerId="ADAL" clId="{F696BF87-DB99-44B1-8F5F-FE04ED7D5A7D}" dt="2021-04-20T12:10:28.009" v="47" actId="20577"/>
          <ac:spMkLst>
            <pc:docMk/>
            <pc:sldMk cId="2852663266" sldId="267"/>
            <ac:spMk id="4" creationId="{844AEF07-28B0-47A5-A98B-523E4B8B9DD1}"/>
          </ac:spMkLst>
        </pc:spChg>
      </pc:sldChg>
      <pc:sldChg chg="del">
        <pc:chgData name="Mayan Briller" userId="fadfc235-5092-4476-b94c-6f16f0276611" providerId="ADAL" clId="{F696BF87-DB99-44B1-8F5F-FE04ED7D5A7D}" dt="2021-04-20T12:10:42.343" v="48" actId="47"/>
        <pc:sldMkLst>
          <pc:docMk/>
          <pc:sldMk cId="3106162432" sldId="268"/>
        </pc:sldMkLst>
      </pc:sldChg>
      <pc:sldChg chg="addSp delSp modSp new mod">
        <pc:chgData name="Mayan Briller" userId="fadfc235-5092-4476-b94c-6f16f0276611" providerId="ADAL" clId="{F696BF87-DB99-44B1-8F5F-FE04ED7D5A7D}" dt="2021-04-22T05:22:43.265" v="1717" actId="14100"/>
        <pc:sldMkLst>
          <pc:docMk/>
          <pc:sldMk cId="3656874233" sldId="268"/>
        </pc:sldMkLst>
        <pc:spChg chg="mod">
          <ac:chgData name="Mayan Briller" userId="fadfc235-5092-4476-b94c-6f16f0276611" providerId="ADAL" clId="{F696BF87-DB99-44B1-8F5F-FE04ED7D5A7D}" dt="2021-04-22T05:09:49.911" v="1514" actId="14100"/>
          <ac:spMkLst>
            <pc:docMk/>
            <pc:sldMk cId="3656874233" sldId="268"/>
            <ac:spMk id="2" creationId="{0C3BBD98-1036-4ECA-8753-2D145C90650E}"/>
          </ac:spMkLst>
        </pc:spChg>
        <pc:spChg chg="mod">
          <ac:chgData name="Mayan Briller" userId="fadfc235-5092-4476-b94c-6f16f0276611" providerId="ADAL" clId="{F696BF87-DB99-44B1-8F5F-FE04ED7D5A7D}" dt="2021-04-22T05:20:48.525" v="1696" actId="20577"/>
          <ac:spMkLst>
            <pc:docMk/>
            <pc:sldMk cId="3656874233" sldId="268"/>
            <ac:spMk id="3" creationId="{7844FFA2-AC03-400B-A0DB-E76BBE51C47F}"/>
          </ac:spMkLst>
        </pc:spChg>
        <pc:spChg chg="add mod">
          <ac:chgData name="Mayan Briller" userId="fadfc235-5092-4476-b94c-6f16f0276611" providerId="ADAL" clId="{F696BF87-DB99-44B1-8F5F-FE04ED7D5A7D}" dt="2021-04-20T13:41:57.466" v="907" actId="164"/>
          <ac:spMkLst>
            <pc:docMk/>
            <pc:sldMk cId="3656874233" sldId="268"/>
            <ac:spMk id="4" creationId="{F614DF11-95E1-4382-8F15-AD819E12D9C9}"/>
          </ac:spMkLst>
        </pc:spChg>
        <pc:spChg chg="add mod">
          <ac:chgData name="Mayan Briller" userId="fadfc235-5092-4476-b94c-6f16f0276611" providerId="ADAL" clId="{F696BF87-DB99-44B1-8F5F-FE04ED7D5A7D}" dt="2021-04-20T13:41:57.466" v="907" actId="164"/>
          <ac:spMkLst>
            <pc:docMk/>
            <pc:sldMk cId="3656874233" sldId="268"/>
            <ac:spMk id="6" creationId="{A92CBC86-1AC2-48C3-B8DB-80190F22AA27}"/>
          </ac:spMkLst>
        </pc:spChg>
        <pc:spChg chg="add mod">
          <ac:chgData name="Mayan Briller" userId="fadfc235-5092-4476-b94c-6f16f0276611" providerId="ADAL" clId="{F696BF87-DB99-44B1-8F5F-FE04ED7D5A7D}" dt="2021-04-20T13:41:57.466" v="907" actId="164"/>
          <ac:spMkLst>
            <pc:docMk/>
            <pc:sldMk cId="3656874233" sldId="268"/>
            <ac:spMk id="8" creationId="{79D50082-0684-490B-89EC-0B9F874D5543}"/>
          </ac:spMkLst>
        </pc:spChg>
        <pc:spChg chg="add mod">
          <ac:chgData name="Mayan Briller" userId="fadfc235-5092-4476-b94c-6f16f0276611" providerId="ADAL" clId="{F696BF87-DB99-44B1-8F5F-FE04ED7D5A7D}" dt="2021-04-20T13:41:57.466" v="907" actId="164"/>
          <ac:spMkLst>
            <pc:docMk/>
            <pc:sldMk cId="3656874233" sldId="268"/>
            <ac:spMk id="9" creationId="{86E3AF0F-A718-40DB-AB8A-18212E87F14F}"/>
          </ac:spMkLst>
        </pc:spChg>
        <pc:spChg chg="add mod">
          <ac:chgData name="Mayan Briller" userId="fadfc235-5092-4476-b94c-6f16f0276611" providerId="ADAL" clId="{F696BF87-DB99-44B1-8F5F-FE04ED7D5A7D}" dt="2021-04-20T13:41:57.466" v="907" actId="164"/>
          <ac:spMkLst>
            <pc:docMk/>
            <pc:sldMk cId="3656874233" sldId="268"/>
            <ac:spMk id="10" creationId="{0962B84E-A7D3-40B4-9C02-14C352ECF898}"/>
          </ac:spMkLst>
        </pc:spChg>
        <pc:spChg chg="add mod">
          <ac:chgData name="Mayan Briller" userId="fadfc235-5092-4476-b94c-6f16f0276611" providerId="ADAL" clId="{F696BF87-DB99-44B1-8F5F-FE04ED7D5A7D}" dt="2021-04-20T13:41:57.466" v="907" actId="164"/>
          <ac:spMkLst>
            <pc:docMk/>
            <pc:sldMk cId="3656874233" sldId="268"/>
            <ac:spMk id="11" creationId="{E4E5D734-AB3E-477C-A4E9-768C24785F2C}"/>
          </ac:spMkLst>
        </pc:spChg>
        <pc:spChg chg="add del mod">
          <ac:chgData name="Mayan Briller" userId="fadfc235-5092-4476-b94c-6f16f0276611" providerId="ADAL" clId="{F696BF87-DB99-44B1-8F5F-FE04ED7D5A7D}" dt="2021-04-20T13:42:48.187" v="919" actId="478"/>
          <ac:spMkLst>
            <pc:docMk/>
            <pc:sldMk cId="3656874233" sldId="268"/>
            <ac:spMk id="13" creationId="{47995D0C-EB0B-4790-A808-B5AC163A04E0}"/>
          </ac:spMkLst>
        </pc:spChg>
        <pc:spChg chg="mod">
          <ac:chgData name="Mayan Briller" userId="fadfc235-5092-4476-b94c-6f16f0276611" providerId="ADAL" clId="{F696BF87-DB99-44B1-8F5F-FE04ED7D5A7D}" dt="2021-04-22T05:22:39.891" v="1715" actId="20577"/>
          <ac:spMkLst>
            <pc:docMk/>
            <pc:sldMk cId="3656874233" sldId="268"/>
            <ac:spMk id="20" creationId="{41209E40-F224-4C6C-BFC6-AC1523A0660C}"/>
          </ac:spMkLst>
        </pc:spChg>
        <pc:spChg chg="mod">
          <ac:chgData name="Mayan Briller" userId="fadfc235-5092-4476-b94c-6f16f0276611" providerId="ADAL" clId="{F696BF87-DB99-44B1-8F5F-FE04ED7D5A7D}" dt="2021-04-22T05:22:39.891" v="1715" actId="20577"/>
          <ac:spMkLst>
            <pc:docMk/>
            <pc:sldMk cId="3656874233" sldId="268"/>
            <ac:spMk id="22" creationId="{45A74E39-F29A-4C53-BDC8-3CBDA3010D1C}"/>
          </ac:spMkLst>
        </pc:spChg>
        <pc:spChg chg="mod">
          <ac:chgData name="Mayan Briller" userId="fadfc235-5092-4476-b94c-6f16f0276611" providerId="ADAL" clId="{F696BF87-DB99-44B1-8F5F-FE04ED7D5A7D}" dt="2021-04-22T05:22:39.891" v="1715" actId="20577"/>
          <ac:spMkLst>
            <pc:docMk/>
            <pc:sldMk cId="3656874233" sldId="268"/>
            <ac:spMk id="23" creationId="{2DE15F1E-0FCE-4DE5-97B5-5F5E29448D7D}"/>
          </ac:spMkLst>
        </pc:spChg>
        <pc:spChg chg="mod">
          <ac:chgData name="Mayan Briller" userId="fadfc235-5092-4476-b94c-6f16f0276611" providerId="ADAL" clId="{F696BF87-DB99-44B1-8F5F-FE04ED7D5A7D}" dt="2021-04-22T05:22:39.891" v="1715" actId="20577"/>
          <ac:spMkLst>
            <pc:docMk/>
            <pc:sldMk cId="3656874233" sldId="268"/>
            <ac:spMk id="24" creationId="{E9BE80C6-C9EE-41AA-9459-A8392A12B0C1}"/>
          </ac:spMkLst>
        </pc:spChg>
        <pc:spChg chg="mod">
          <ac:chgData name="Mayan Briller" userId="fadfc235-5092-4476-b94c-6f16f0276611" providerId="ADAL" clId="{F696BF87-DB99-44B1-8F5F-FE04ED7D5A7D}" dt="2021-04-22T05:22:43.265" v="1717" actId="14100"/>
          <ac:spMkLst>
            <pc:docMk/>
            <pc:sldMk cId="3656874233" sldId="268"/>
            <ac:spMk id="26" creationId="{743B7B23-140C-4027-8ED5-04E964B23817}"/>
          </ac:spMkLst>
        </pc:spChg>
        <pc:spChg chg="mod">
          <ac:chgData name="Mayan Briller" userId="fadfc235-5092-4476-b94c-6f16f0276611" providerId="ADAL" clId="{F696BF87-DB99-44B1-8F5F-FE04ED7D5A7D}" dt="2021-04-22T05:22:39.891" v="1715" actId="20577"/>
          <ac:spMkLst>
            <pc:docMk/>
            <pc:sldMk cId="3656874233" sldId="268"/>
            <ac:spMk id="27" creationId="{9124C9EB-E285-4C13-9CDA-760B6F57309C}"/>
          </ac:spMkLst>
        </pc:spChg>
        <pc:grpChg chg="add del mod">
          <ac:chgData name="Mayan Briller" userId="fadfc235-5092-4476-b94c-6f16f0276611" providerId="ADAL" clId="{F696BF87-DB99-44B1-8F5F-FE04ED7D5A7D}" dt="2021-04-22T05:21:31.112" v="1699" actId="21"/>
          <ac:grpSpMkLst>
            <pc:docMk/>
            <pc:sldMk cId="3656874233" sldId="268"/>
            <ac:grpSpMk id="12" creationId="{D7FEFF2A-5577-4B3A-A416-784753090C38}"/>
          </ac:grpSpMkLst>
        </pc:grpChg>
        <pc:grpChg chg="add mod">
          <ac:chgData name="Mayan Briller" userId="fadfc235-5092-4476-b94c-6f16f0276611" providerId="ADAL" clId="{F696BF87-DB99-44B1-8F5F-FE04ED7D5A7D}" dt="2021-04-22T05:22:39.891" v="1715" actId="20577"/>
          <ac:grpSpMkLst>
            <pc:docMk/>
            <pc:sldMk cId="3656874233" sldId="268"/>
            <ac:grpSpMk id="18" creationId="{4BF1E420-6E22-45CA-A6A8-7BD1353056D8}"/>
          </ac:grpSpMkLst>
        </pc:grpChg>
        <pc:grpChg chg="mod">
          <ac:chgData name="Mayan Briller" userId="fadfc235-5092-4476-b94c-6f16f0276611" providerId="ADAL" clId="{F696BF87-DB99-44B1-8F5F-FE04ED7D5A7D}" dt="2021-04-22T05:22:39.891" v="1715" actId="20577"/>
          <ac:grpSpMkLst>
            <pc:docMk/>
            <pc:sldMk cId="3656874233" sldId="268"/>
            <ac:grpSpMk id="19" creationId="{FB82A401-8D75-4447-A8B8-18A2461A17C8}"/>
          </ac:grpSpMkLst>
        </pc:grpChg>
        <pc:picChg chg="add del">
          <ac:chgData name="Mayan Briller" userId="fadfc235-5092-4476-b94c-6f16f0276611" providerId="ADAL" clId="{F696BF87-DB99-44B1-8F5F-FE04ED7D5A7D}" dt="2021-04-20T13:42:34.015" v="915" actId="478"/>
          <ac:picMkLst>
            <pc:docMk/>
            <pc:sldMk cId="3656874233" sldId="268"/>
            <ac:picMk id="1026" creationId="{9B9CC534-AE7F-4E7F-8008-5077DB83748C}"/>
          </ac:picMkLst>
        </pc:picChg>
        <pc:picChg chg="add del">
          <ac:chgData name="Mayan Briller" userId="fadfc235-5092-4476-b94c-6f16f0276611" providerId="ADAL" clId="{F696BF87-DB99-44B1-8F5F-FE04ED7D5A7D}" dt="2021-04-20T13:42:33.590" v="914" actId="478"/>
          <ac:picMkLst>
            <pc:docMk/>
            <pc:sldMk cId="3656874233" sldId="268"/>
            <ac:picMk id="1027" creationId="{8C5249A7-B2AC-487D-AC2F-FBFF2014F310}"/>
          </ac:picMkLst>
        </pc:picChg>
        <pc:picChg chg="add mod">
          <ac:chgData name="Mayan Briller" userId="fadfc235-5092-4476-b94c-6f16f0276611" providerId="ADAL" clId="{F696BF87-DB99-44B1-8F5F-FE04ED7D5A7D}" dt="2021-04-22T05:09:55.966" v="1516" actId="1036"/>
          <ac:picMkLst>
            <pc:docMk/>
            <pc:sldMk cId="3656874233" sldId="268"/>
            <ac:picMk id="1028" creationId="{96669E6C-F305-4ED4-AC22-1D7C23F1AA71}"/>
          </ac:picMkLst>
        </pc:picChg>
        <pc:picChg chg="add del">
          <ac:chgData name="Mayan Briller" userId="fadfc235-5092-4476-b94c-6f16f0276611" providerId="ADAL" clId="{F696BF87-DB99-44B1-8F5F-FE04ED7D5A7D}" dt="2021-04-20T13:42:33.112" v="913" actId="478"/>
          <ac:picMkLst>
            <pc:docMk/>
            <pc:sldMk cId="3656874233" sldId="268"/>
            <ac:picMk id="1029" creationId="{55B54CC0-612B-44C8-9FCE-2332926AFE9F}"/>
          </ac:picMkLst>
        </pc:picChg>
        <pc:cxnChg chg="add mod">
          <ac:chgData name="Mayan Briller" userId="fadfc235-5092-4476-b94c-6f16f0276611" providerId="ADAL" clId="{F696BF87-DB99-44B1-8F5F-FE04ED7D5A7D}" dt="2021-04-20T13:41:57.466" v="907" actId="164"/>
          <ac:cxnSpMkLst>
            <pc:docMk/>
            <pc:sldMk cId="3656874233" sldId="268"/>
            <ac:cxnSpMk id="5" creationId="{DD10DB25-1552-444B-BDCF-32FA1BE421B8}"/>
          </ac:cxnSpMkLst>
        </pc:cxnChg>
        <pc:cxnChg chg="add mod">
          <ac:chgData name="Mayan Briller" userId="fadfc235-5092-4476-b94c-6f16f0276611" providerId="ADAL" clId="{F696BF87-DB99-44B1-8F5F-FE04ED7D5A7D}" dt="2021-04-20T13:41:57.466" v="907" actId="164"/>
          <ac:cxnSpMkLst>
            <pc:docMk/>
            <pc:sldMk cId="3656874233" sldId="268"/>
            <ac:cxnSpMk id="7" creationId="{49CA0139-2551-47E6-ADA1-BF51CB90A145}"/>
          </ac:cxnSpMkLst>
        </pc:cxnChg>
        <pc:cxnChg chg="mod">
          <ac:chgData name="Mayan Briller" userId="fadfc235-5092-4476-b94c-6f16f0276611" providerId="ADAL" clId="{F696BF87-DB99-44B1-8F5F-FE04ED7D5A7D}" dt="2021-04-22T05:22:39.891" v="1715" actId="20577"/>
          <ac:cxnSpMkLst>
            <pc:docMk/>
            <pc:sldMk cId="3656874233" sldId="268"/>
            <ac:cxnSpMk id="21" creationId="{CDB17639-E273-4749-8717-9CE24DD504B0}"/>
          </ac:cxnSpMkLst>
        </pc:cxnChg>
        <pc:cxnChg chg="mod">
          <ac:chgData name="Mayan Briller" userId="fadfc235-5092-4476-b94c-6f16f0276611" providerId="ADAL" clId="{F696BF87-DB99-44B1-8F5F-FE04ED7D5A7D}" dt="2021-04-22T05:22:39.891" v="1715" actId="20577"/>
          <ac:cxnSpMkLst>
            <pc:docMk/>
            <pc:sldMk cId="3656874233" sldId="268"/>
            <ac:cxnSpMk id="25" creationId="{7188DBA6-75AB-4354-A8CE-A7582C8D001D}"/>
          </ac:cxnSpMkLst>
        </pc:cxnChg>
      </pc:sldChg>
      <pc:sldChg chg="addSp delSp modSp new mod modAnim">
        <pc:chgData name="Mayan Briller" userId="fadfc235-5092-4476-b94c-6f16f0276611" providerId="ADAL" clId="{F696BF87-DB99-44B1-8F5F-FE04ED7D5A7D}" dt="2021-04-22T05:22:52.120" v="1719" actId="1076"/>
        <pc:sldMkLst>
          <pc:docMk/>
          <pc:sldMk cId="1145006129" sldId="269"/>
        </pc:sldMkLst>
        <pc:spChg chg="mod">
          <ac:chgData name="Mayan Briller" userId="fadfc235-5092-4476-b94c-6f16f0276611" providerId="ADAL" clId="{F696BF87-DB99-44B1-8F5F-FE04ED7D5A7D}" dt="2021-04-20T14:33:04.219" v="1104" actId="20577"/>
          <ac:spMkLst>
            <pc:docMk/>
            <pc:sldMk cId="1145006129" sldId="269"/>
            <ac:spMk id="2" creationId="{FFBB5D35-2167-4282-8B5D-D79CFE38ED0E}"/>
          </ac:spMkLst>
        </pc:spChg>
        <pc:spChg chg="mod">
          <ac:chgData name="Mayan Briller" userId="fadfc235-5092-4476-b94c-6f16f0276611" providerId="ADAL" clId="{F696BF87-DB99-44B1-8F5F-FE04ED7D5A7D}" dt="2021-04-22T05:21:11.230" v="1698" actId="20577"/>
          <ac:spMkLst>
            <pc:docMk/>
            <pc:sldMk cId="1145006129" sldId="269"/>
            <ac:spMk id="3" creationId="{D829F34C-6E4B-4623-B3AE-EC4AD881A189}"/>
          </ac:spMkLst>
        </pc:spChg>
        <pc:spChg chg="mod">
          <ac:chgData name="Mayan Briller" userId="fadfc235-5092-4476-b94c-6f16f0276611" providerId="ADAL" clId="{F696BF87-DB99-44B1-8F5F-FE04ED7D5A7D}" dt="2021-04-22T05:13:59.373" v="1544" actId="20577"/>
          <ac:spMkLst>
            <pc:docMk/>
            <pc:sldMk cId="1145006129" sldId="269"/>
            <ac:spMk id="5" creationId="{A91BDB45-C884-48B2-A792-914834EC8C22}"/>
          </ac:spMkLst>
        </pc:spChg>
        <pc:spChg chg="del mod">
          <ac:chgData name="Mayan Briller" userId="fadfc235-5092-4476-b94c-6f16f0276611" providerId="ADAL" clId="{F696BF87-DB99-44B1-8F5F-FE04ED7D5A7D}" dt="2021-04-20T14:33:17.176" v="1114" actId="478"/>
          <ac:spMkLst>
            <pc:docMk/>
            <pc:sldMk cId="1145006129" sldId="269"/>
            <ac:spMk id="7" creationId="{E037E6F9-3EC0-40D8-ADDF-B0F4B1CBE2C2}"/>
          </ac:spMkLst>
        </pc:spChg>
        <pc:spChg chg="del mod">
          <ac:chgData name="Mayan Briller" userId="fadfc235-5092-4476-b94c-6f16f0276611" providerId="ADAL" clId="{F696BF87-DB99-44B1-8F5F-FE04ED7D5A7D}" dt="2021-04-20T14:33:08.371" v="1107" actId="478"/>
          <ac:spMkLst>
            <pc:docMk/>
            <pc:sldMk cId="1145006129" sldId="269"/>
            <ac:spMk id="9" creationId="{79D42765-7B0E-469C-89A5-F12E4EB0D838}"/>
          </ac:spMkLst>
        </pc:spChg>
        <pc:spChg chg="mod">
          <ac:chgData name="Mayan Briller" userId="fadfc235-5092-4476-b94c-6f16f0276611" providerId="ADAL" clId="{F696BF87-DB99-44B1-8F5F-FE04ED7D5A7D}" dt="2021-04-20T14:33:05.504" v="1105"/>
          <ac:spMkLst>
            <pc:docMk/>
            <pc:sldMk cId="1145006129" sldId="269"/>
            <ac:spMk id="10" creationId="{F052D38B-754E-4C81-BA2D-6316BF1FADB7}"/>
          </ac:spMkLst>
        </pc:spChg>
        <pc:spChg chg="del mod">
          <ac:chgData name="Mayan Briller" userId="fadfc235-5092-4476-b94c-6f16f0276611" providerId="ADAL" clId="{F696BF87-DB99-44B1-8F5F-FE04ED7D5A7D}" dt="2021-04-20T14:33:15.336" v="1113" actId="478"/>
          <ac:spMkLst>
            <pc:docMk/>
            <pc:sldMk cId="1145006129" sldId="269"/>
            <ac:spMk id="11" creationId="{5D502AFE-FE75-4ED3-8206-3249C803B401}"/>
          </ac:spMkLst>
        </pc:spChg>
        <pc:spChg chg="del mod">
          <ac:chgData name="Mayan Briller" userId="fadfc235-5092-4476-b94c-6f16f0276611" providerId="ADAL" clId="{F696BF87-DB99-44B1-8F5F-FE04ED7D5A7D}" dt="2021-04-20T14:33:11.481" v="1110" actId="478"/>
          <ac:spMkLst>
            <pc:docMk/>
            <pc:sldMk cId="1145006129" sldId="269"/>
            <ac:spMk id="12" creationId="{2585E370-832C-42EE-A67F-668BDA73A318}"/>
          </ac:spMkLst>
        </pc:spChg>
        <pc:spChg chg="add mod">
          <ac:chgData name="Mayan Briller" userId="fadfc235-5092-4476-b94c-6f16f0276611" providerId="ADAL" clId="{F696BF87-DB99-44B1-8F5F-FE04ED7D5A7D}" dt="2021-04-22T05:21:39.723" v="1702" actId="164"/>
          <ac:spMkLst>
            <pc:docMk/>
            <pc:sldMk cId="1145006129" sldId="269"/>
            <ac:spMk id="13" creationId="{7DDD0C90-F6B7-4620-97D7-3BAF17015A90}"/>
          </ac:spMkLst>
        </pc:spChg>
        <pc:spChg chg="add mod">
          <ac:chgData name="Mayan Briller" userId="fadfc235-5092-4476-b94c-6f16f0276611" providerId="ADAL" clId="{F696BF87-DB99-44B1-8F5F-FE04ED7D5A7D}" dt="2021-04-22T05:21:39.723" v="1702" actId="164"/>
          <ac:spMkLst>
            <pc:docMk/>
            <pc:sldMk cId="1145006129" sldId="269"/>
            <ac:spMk id="16" creationId="{E371F142-2C51-4374-B7E3-F6BEC238364F}"/>
          </ac:spMkLst>
        </pc:spChg>
        <pc:spChg chg="add mod">
          <ac:chgData name="Mayan Briller" userId="fadfc235-5092-4476-b94c-6f16f0276611" providerId="ADAL" clId="{F696BF87-DB99-44B1-8F5F-FE04ED7D5A7D}" dt="2021-04-22T05:21:39.723" v="1702" actId="164"/>
          <ac:spMkLst>
            <pc:docMk/>
            <pc:sldMk cId="1145006129" sldId="269"/>
            <ac:spMk id="17" creationId="{D2229F06-6641-4CE5-9CC2-7C43A64CD6EF}"/>
          </ac:spMkLst>
        </pc:spChg>
        <pc:spChg chg="add mod">
          <ac:chgData name="Mayan Briller" userId="fadfc235-5092-4476-b94c-6f16f0276611" providerId="ADAL" clId="{F696BF87-DB99-44B1-8F5F-FE04ED7D5A7D}" dt="2021-04-22T05:21:39.723" v="1702" actId="164"/>
          <ac:spMkLst>
            <pc:docMk/>
            <pc:sldMk cId="1145006129" sldId="269"/>
            <ac:spMk id="18" creationId="{47B876B6-A46E-4387-8A25-32796DFE39D4}"/>
          </ac:spMkLst>
        </pc:spChg>
        <pc:spChg chg="add mod">
          <ac:chgData name="Mayan Briller" userId="fadfc235-5092-4476-b94c-6f16f0276611" providerId="ADAL" clId="{F696BF87-DB99-44B1-8F5F-FE04ED7D5A7D}" dt="2021-04-22T05:22:10.432" v="1710" actId="1076"/>
          <ac:spMkLst>
            <pc:docMk/>
            <pc:sldMk cId="1145006129" sldId="269"/>
            <ac:spMk id="21" creationId="{D41FDDAE-DAA3-43C8-991A-0F6111B2E288}"/>
          </ac:spMkLst>
        </pc:spChg>
        <pc:spChg chg="mod">
          <ac:chgData name="Mayan Briller" userId="fadfc235-5092-4476-b94c-6f16f0276611" providerId="ADAL" clId="{F696BF87-DB99-44B1-8F5F-FE04ED7D5A7D}" dt="2021-04-22T05:22:52.120" v="1719" actId="1076"/>
          <ac:spMkLst>
            <pc:docMk/>
            <pc:sldMk cId="1145006129" sldId="269"/>
            <ac:spMk id="27" creationId="{6DE6B26A-5E88-4F9A-8C0E-EFE06634CBA2}"/>
          </ac:spMkLst>
        </pc:spChg>
        <pc:spChg chg="mod">
          <ac:chgData name="Mayan Briller" userId="fadfc235-5092-4476-b94c-6f16f0276611" providerId="ADAL" clId="{F696BF87-DB99-44B1-8F5F-FE04ED7D5A7D}" dt="2021-04-22T05:22:01.632" v="1709" actId="403"/>
          <ac:spMkLst>
            <pc:docMk/>
            <pc:sldMk cId="1145006129" sldId="269"/>
            <ac:spMk id="29" creationId="{0D7C48A8-98A0-4ECC-86BF-C2A3BF7DB44B}"/>
          </ac:spMkLst>
        </pc:spChg>
        <pc:spChg chg="mod">
          <ac:chgData name="Mayan Briller" userId="fadfc235-5092-4476-b94c-6f16f0276611" providerId="ADAL" clId="{F696BF87-DB99-44B1-8F5F-FE04ED7D5A7D}" dt="2021-04-22T05:22:01.632" v="1709" actId="403"/>
          <ac:spMkLst>
            <pc:docMk/>
            <pc:sldMk cId="1145006129" sldId="269"/>
            <ac:spMk id="31" creationId="{09CFFDE5-4213-4E55-926E-26CF2BAF6624}"/>
          </ac:spMkLst>
        </pc:spChg>
        <pc:spChg chg="mod">
          <ac:chgData name="Mayan Briller" userId="fadfc235-5092-4476-b94c-6f16f0276611" providerId="ADAL" clId="{F696BF87-DB99-44B1-8F5F-FE04ED7D5A7D}" dt="2021-04-22T05:22:01.632" v="1709" actId="403"/>
          <ac:spMkLst>
            <pc:docMk/>
            <pc:sldMk cId="1145006129" sldId="269"/>
            <ac:spMk id="32" creationId="{3236D07B-3FF7-4ED4-BC47-3A29217A67FD}"/>
          </ac:spMkLst>
        </pc:spChg>
        <pc:spChg chg="mod">
          <ac:chgData name="Mayan Briller" userId="fadfc235-5092-4476-b94c-6f16f0276611" providerId="ADAL" clId="{F696BF87-DB99-44B1-8F5F-FE04ED7D5A7D}" dt="2021-04-22T05:22:01.632" v="1709" actId="403"/>
          <ac:spMkLst>
            <pc:docMk/>
            <pc:sldMk cId="1145006129" sldId="269"/>
            <ac:spMk id="33" creationId="{03C1E949-0747-4CBB-A98A-C064342F9AF4}"/>
          </ac:spMkLst>
        </pc:spChg>
        <pc:spChg chg="mod">
          <ac:chgData name="Mayan Briller" userId="fadfc235-5092-4476-b94c-6f16f0276611" providerId="ADAL" clId="{F696BF87-DB99-44B1-8F5F-FE04ED7D5A7D}" dt="2021-04-22T05:22:01.632" v="1709" actId="403"/>
          <ac:spMkLst>
            <pc:docMk/>
            <pc:sldMk cId="1145006129" sldId="269"/>
            <ac:spMk id="34" creationId="{F63703C3-DD44-4FD3-A293-F571A5605090}"/>
          </ac:spMkLst>
        </pc:spChg>
        <pc:grpChg chg="add del mod">
          <ac:chgData name="Mayan Briller" userId="fadfc235-5092-4476-b94c-6f16f0276611" providerId="ADAL" clId="{F696BF87-DB99-44B1-8F5F-FE04ED7D5A7D}" dt="2021-04-22T05:21:39.723" v="1702" actId="164"/>
          <ac:grpSpMkLst>
            <pc:docMk/>
            <pc:sldMk cId="1145006129" sldId="269"/>
            <ac:grpSpMk id="4" creationId="{C68ADB60-6703-401A-9747-CE47364A013D}"/>
          </ac:grpSpMkLst>
        </pc:grpChg>
        <pc:grpChg chg="add mod">
          <ac:chgData name="Mayan Briller" userId="fadfc235-5092-4476-b94c-6f16f0276611" providerId="ADAL" clId="{F696BF87-DB99-44B1-8F5F-FE04ED7D5A7D}" dt="2021-04-22T05:22:00.226" v="1708" actId="1076"/>
          <ac:grpSpMkLst>
            <pc:docMk/>
            <pc:sldMk cId="1145006129" sldId="269"/>
            <ac:grpSpMk id="26" creationId="{7AD6C4DD-EC0F-4B89-908A-18F8A70AB845}"/>
          </ac:grpSpMkLst>
        </pc:grpChg>
        <pc:grpChg chg="add del mod">
          <ac:chgData name="Mayan Briller" userId="fadfc235-5092-4476-b94c-6f16f0276611" providerId="ADAL" clId="{F696BF87-DB99-44B1-8F5F-FE04ED7D5A7D}" dt="2021-04-22T05:21:40.765" v="1703" actId="21"/>
          <ac:grpSpMkLst>
            <pc:docMk/>
            <pc:sldMk cId="1145006129" sldId="269"/>
            <ac:grpSpMk id="35" creationId="{38DE6ECA-8A9C-403C-9D62-8FEBDE79A404}"/>
          </ac:grpSpMkLst>
        </pc:grpChg>
        <pc:cxnChg chg="del mod">
          <ac:chgData name="Mayan Briller" userId="fadfc235-5092-4476-b94c-6f16f0276611" providerId="ADAL" clId="{F696BF87-DB99-44B1-8F5F-FE04ED7D5A7D}" dt="2021-04-20T14:33:20.657" v="1116" actId="478"/>
          <ac:cxnSpMkLst>
            <pc:docMk/>
            <pc:sldMk cId="1145006129" sldId="269"/>
            <ac:cxnSpMk id="6" creationId="{E7E8EA5C-4192-44EC-A06D-197B90DF0BDE}"/>
          </ac:cxnSpMkLst>
        </pc:cxnChg>
        <pc:cxnChg chg="del mod">
          <ac:chgData name="Mayan Briller" userId="fadfc235-5092-4476-b94c-6f16f0276611" providerId="ADAL" clId="{F696BF87-DB99-44B1-8F5F-FE04ED7D5A7D}" dt="2021-04-20T14:33:18.920" v="1115" actId="478"/>
          <ac:cxnSpMkLst>
            <pc:docMk/>
            <pc:sldMk cId="1145006129" sldId="269"/>
            <ac:cxnSpMk id="8" creationId="{09A20F8D-82CD-4FCA-BFBF-C657252BE55C}"/>
          </ac:cxnSpMkLst>
        </pc:cxnChg>
        <pc:cxnChg chg="add mod">
          <ac:chgData name="Mayan Briller" userId="fadfc235-5092-4476-b94c-6f16f0276611" providerId="ADAL" clId="{F696BF87-DB99-44B1-8F5F-FE04ED7D5A7D}" dt="2021-04-22T05:21:40.765" v="1703" actId="21"/>
          <ac:cxnSpMkLst>
            <pc:docMk/>
            <pc:sldMk cId="1145006129" sldId="269"/>
            <ac:cxnSpMk id="15" creationId="{29D678C1-E9B5-47A7-8083-28869243902F}"/>
          </ac:cxnSpMkLst>
        </pc:cxnChg>
        <pc:cxnChg chg="add mod">
          <ac:chgData name="Mayan Briller" userId="fadfc235-5092-4476-b94c-6f16f0276611" providerId="ADAL" clId="{F696BF87-DB99-44B1-8F5F-FE04ED7D5A7D}" dt="2021-04-22T05:21:39.723" v="1702" actId="164"/>
          <ac:cxnSpMkLst>
            <pc:docMk/>
            <pc:sldMk cId="1145006129" sldId="269"/>
            <ac:cxnSpMk id="19" creationId="{EDB69733-82AC-4807-904B-BE1C327EDC0D}"/>
          </ac:cxnSpMkLst>
        </pc:cxnChg>
        <pc:cxnChg chg="mod">
          <ac:chgData name="Mayan Briller" userId="fadfc235-5092-4476-b94c-6f16f0276611" providerId="ADAL" clId="{F696BF87-DB99-44B1-8F5F-FE04ED7D5A7D}" dt="2021-04-22T05:21:32.330" v="1700"/>
          <ac:cxnSpMkLst>
            <pc:docMk/>
            <pc:sldMk cId="1145006129" sldId="269"/>
            <ac:cxnSpMk id="28" creationId="{695E96CE-A67D-4D5A-965D-A6CF99DF1347}"/>
          </ac:cxnSpMkLst>
        </pc:cxnChg>
        <pc:cxnChg chg="mod">
          <ac:chgData name="Mayan Briller" userId="fadfc235-5092-4476-b94c-6f16f0276611" providerId="ADAL" clId="{F696BF87-DB99-44B1-8F5F-FE04ED7D5A7D}" dt="2021-04-22T05:21:32.330" v="1700"/>
          <ac:cxnSpMkLst>
            <pc:docMk/>
            <pc:sldMk cId="1145006129" sldId="269"/>
            <ac:cxnSpMk id="30" creationId="{FA6B688C-B08C-49DA-9B79-5E35ECE9B161}"/>
          </ac:cxnSpMkLst>
        </pc:cxnChg>
      </pc:sldChg>
      <pc:sldChg chg="del">
        <pc:chgData name="Mayan Briller" userId="fadfc235-5092-4476-b94c-6f16f0276611" providerId="ADAL" clId="{F696BF87-DB99-44B1-8F5F-FE04ED7D5A7D}" dt="2021-04-20T12:10:42.343" v="48" actId="47"/>
        <pc:sldMkLst>
          <pc:docMk/>
          <pc:sldMk cId="2167887496" sldId="269"/>
        </pc:sldMkLst>
      </pc:sldChg>
      <pc:sldChg chg="addSp delSp modSp new mod delAnim modAnim">
        <pc:chgData name="Mayan Briller" userId="fadfc235-5092-4476-b94c-6f16f0276611" providerId="ADAL" clId="{F696BF87-DB99-44B1-8F5F-FE04ED7D5A7D}" dt="2021-04-22T06:48:37.071" v="3141" actId="20577"/>
        <pc:sldMkLst>
          <pc:docMk/>
          <pc:sldMk cId="838069693" sldId="270"/>
        </pc:sldMkLst>
        <pc:spChg chg="mod">
          <ac:chgData name="Mayan Briller" userId="fadfc235-5092-4476-b94c-6f16f0276611" providerId="ADAL" clId="{F696BF87-DB99-44B1-8F5F-FE04ED7D5A7D}" dt="2021-04-22T06:48:37.071" v="3141" actId="20577"/>
          <ac:spMkLst>
            <pc:docMk/>
            <pc:sldMk cId="838069693" sldId="270"/>
            <ac:spMk id="2" creationId="{AB440953-9A7F-46A2-94D0-8D58C0AF8FCE}"/>
          </ac:spMkLst>
        </pc:spChg>
        <pc:spChg chg="mod">
          <ac:chgData name="Mayan Briller" userId="fadfc235-5092-4476-b94c-6f16f0276611" providerId="ADAL" clId="{F696BF87-DB99-44B1-8F5F-FE04ED7D5A7D}" dt="2021-04-22T05:23:18.109" v="1767" actId="20577"/>
          <ac:spMkLst>
            <pc:docMk/>
            <pc:sldMk cId="838069693" sldId="270"/>
            <ac:spMk id="3" creationId="{9968891D-FD35-4361-AFDD-C88B1742FC1B}"/>
          </ac:spMkLst>
        </pc:spChg>
        <pc:spChg chg="add mod">
          <ac:chgData name="Mayan Briller" userId="fadfc235-5092-4476-b94c-6f16f0276611" providerId="ADAL" clId="{F696BF87-DB99-44B1-8F5F-FE04ED7D5A7D}" dt="2021-04-22T06:10:09.072" v="1889" actId="1076"/>
          <ac:spMkLst>
            <pc:docMk/>
            <pc:sldMk cId="838069693" sldId="270"/>
            <ac:spMk id="5" creationId="{9E1CC623-AB3E-4801-9C88-E6AB39FF0747}"/>
          </ac:spMkLst>
        </pc:spChg>
        <pc:spChg chg="add mod">
          <ac:chgData name="Mayan Briller" userId="fadfc235-5092-4476-b94c-6f16f0276611" providerId="ADAL" clId="{F696BF87-DB99-44B1-8F5F-FE04ED7D5A7D}" dt="2021-04-22T06:10:35.650" v="1935" actId="403"/>
          <ac:spMkLst>
            <pc:docMk/>
            <pc:sldMk cId="838069693" sldId="270"/>
            <ac:spMk id="7" creationId="{B5E73A27-3028-477F-8EF7-D642FFA21892}"/>
          </ac:spMkLst>
        </pc:spChg>
        <pc:spChg chg="add mod">
          <ac:chgData name="Mayan Briller" userId="fadfc235-5092-4476-b94c-6f16f0276611" providerId="ADAL" clId="{F696BF87-DB99-44B1-8F5F-FE04ED7D5A7D}" dt="2021-04-22T06:13:50.404" v="2145" actId="1076"/>
          <ac:spMkLst>
            <pc:docMk/>
            <pc:sldMk cId="838069693" sldId="270"/>
            <ac:spMk id="8" creationId="{FCE41DDE-AF38-4AD8-A624-FD40EB32B0B7}"/>
          </ac:spMkLst>
        </pc:spChg>
        <pc:spChg chg="add del mod">
          <ac:chgData name="Mayan Briller" userId="fadfc235-5092-4476-b94c-6f16f0276611" providerId="ADAL" clId="{F696BF87-DB99-44B1-8F5F-FE04ED7D5A7D}" dt="2021-04-22T06:13:47.774" v="2143" actId="478"/>
          <ac:spMkLst>
            <pc:docMk/>
            <pc:sldMk cId="838069693" sldId="270"/>
            <ac:spMk id="10" creationId="{D1AE69E2-A08D-4DA9-9148-6167772AED03}"/>
          </ac:spMkLst>
        </pc:spChg>
        <pc:spChg chg="add del mod">
          <ac:chgData name="Mayan Briller" userId="fadfc235-5092-4476-b94c-6f16f0276611" providerId="ADAL" clId="{F696BF87-DB99-44B1-8F5F-FE04ED7D5A7D}" dt="2021-04-22T06:13:48.511" v="2144" actId="478"/>
          <ac:spMkLst>
            <pc:docMk/>
            <pc:sldMk cId="838069693" sldId="270"/>
            <ac:spMk id="11" creationId="{90DBC76D-DF14-43B8-8C0D-49D9E1284612}"/>
          </ac:spMkLst>
        </pc:spChg>
        <pc:spChg chg="add del mod">
          <ac:chgData name="Mayan Briller" userId="fadfc235-5092-4476-b94c-6f16f0276611" providerId="ADAL" clId="{F696BF87-DB99-44B1-8F5F-FE04ED7D5A7D}" dt="2021-04-22T06:13:46.213" v="2142" actId="478"/>
          <ac:spMkLst>
            <pc:docMk/>
            <pc:sldMk cId="838069693" sldId="270"/>
            <ac:spMk id="13" creationId="{90367F9B-C154-4F4F-8A6C-374658D9289A}"/>
          </ac:spMkLst>
        </pc:spChg>
        <pc:picChg chg="add mod">
          <ac:chgData name="Mayan Briller" userId="fadfc235-5092-4476-b94c-6f16f0276611" providerId="ADAL" clId="{F696BF87-DB99-44B1-8F5F-FE04ED7D5A7D}" dt="2021-04-22T06:48:32.556" v="3140" actId="1038"/>
          <ac:picMkLst>
            <pc:docMk/>
            <pc:sldMk cId="838069693" sldId="270"/>
            <ac:picMk id="14" creationId="{6FEE7677-B4A6-459B-BA63-291BEA1B9871}"/>
          </ac:picMkLst>
        </pc:picChg>
      </pc:sldChg>
      <pc:sldChg chg="del">
        <pc:chgData name="Mayan Briller" userId="fadfc235-5092-4476-b94c-6f16f0276611" providerId="ADAL" clId="{F696BF87-DB99-44B1-8F5F-FE04ED7D5A7D}" dt="2021-04-20T12:10:42.343" v="48" actId="47"/>
        <pc:sldMkLst>
          <pc:docMk/>
          <pc:sldMk cId="1529560379" sldId="270"/>
        </pc:sldMkLst>
      </pc:sldChg>
      <pc:sldChg chg="addSp delSp modSp new mod delAnim modAnim">
        <pc:chgData name="Mayan Briller" userId="fadfc235-5092-4476-b94c-6f16f0276611" providerId="ADAL" clId="{F696BF87-DB99-44B1-8F5F-FE04ED7D5A7D}" dt="2021-04-22T06:51:59.101" v="3179" actId="1076"/>
        <pc:sldMkLst>
          <pc:docMk/>
          <pc:sldMk cId="1091208612" sldId="271"/>
        </pc:sldMkLst>
        <pc:spChg chg="mod">
          <ac:chgData name="Mayan Briller" userId="fadfc235-5092-4476-b94c-6f16f0276611" providerId="ADAL" clId="{F696BF87-DB99-44B1-8F5F-FE04ED7D5A7D}" dt="2021-04-22T06:45:27.385" v="2959" actId="20577"/>
          <ac:spMkLst>
            <pc:docMk/>
            <pc:sldMk cId="1091208612" sldId="271"/>
            <ac:spMk id="2" creationId="{EB1555EB-BC11-429E-B3DE-8FB70EF24490}"/>
          </ac:spMkLst>
        </pc:spChg>
        <pc:spChg chg="mod">
          <ac:chgData name="Mayan Briller" userId="fadfc235-5092-4476-b94c-6f16f0276611" providerId="ADAL" clId="{F696BF87-DB99-44B1-8F5F-FE04ED7D5A7D}" dt="2021-04-22T06:50:15.386" v="3152"/>
          <ac:spMkLst>
            <pc:docMk/>
            <pc:sldMk cId="1091208612" sldId="271"/>
            <ac:spMk id="3" creationId="{A96263FC-8C07-492F-99DD-66212A0BF35D}"/>
          </ac:spMkLst>
        </pc:spChg>
        <pc:spChg chg="add del mod">
          <ac:chgData name="Mayan Briller" userId="fadfc235-5092-4476-b94c-6f16f0276611" providerId="ADAL" clId="{F696BF87-DB99-44B1-8F5F-FE04ED7D5A7D}" dt="2021-04-22T06:44:33.718" v="2919" actId="478"/>
          <ac:spMkLst>
            <pc:docMk/>
            <pc:sldMk cId="1091208612" sldId="271"/>
            <ac:spMk id="4" creationId="{2E7DB9C3-25A6-464C-BA0A-5B0F1D795A1C}"/>
          </ac:spMkLst>
        </pc:spChg>
        <pc:spChg chg="add mod">
          <ac:chgData name="Mayan Briller" userId="fadfc235-5092-4476-b94c-6f16f0276611" providerId="ADAL" clId="{F696BF87-DB99-44B1-8F5F-FE04ED7D5A7D}" dt="2021-04-22T06:45:51.733" v="2968" actId="1036"/>
          <ac:spMkLst>
            <pc:docMk/>
            <pc:sldMk cId="1091208612" sldId="271"/>
            <ac:spMk id="8" creationId="{C7EF4609-A884-46A1-9F6B-6BCE6239A5FD}"/>
          </ac:spMkLst>
        </pc:spChg>
        <pc:spChg chg="add mod">
          <ac:chgData name="Mayan Briller" userId="fadfc235-5092-4476-b94c-6f16f0276611" providerId="ADAL" clId="{F696BF87-DB99-44B1-8F5F-FE04ED7D5A7D}" dt="2021-04-22T06:45:51.733" v="2968" actId="1036"/>
          <ac:spMkLst>
            <pc:docMk/>
            <pc:sldMk cId="1091208612" sldId="271"/>
            <ac:spMk id="9" creationId="{02724FFC-A5F8-42ED-BF63-731B99124617}"/>
          </ac:spMkLst>
        </pc:spChg>
        <pc:spChg chg="add del mod">
          <ac:chgData name="Mayan Briller" userId="fadfc235-5092-4476-b94c-6f16f0276611" providerId="ADAL" clId="{F696BF87-DB99-44B1-8F5F-FE04ED7D5A7D}" dt="2021-04-22T06:38:49.013" v="2917" actId="478"/>
          <ac:spMkLst>
            <pc:docMk/>
            <pc:sldMk cId="1091208612" sldId="271"/>
            <ac:spMk id="11" creationId="{1CAF7F02-41DA-46E7-AFED-0C1CC8B95DC0}"/>
          </ac:spMkLst>
        </pc:spChg>
        <pc:spChg chg="add del mod">
          <ac:chgData name="Mayan Briller" userId="fadfc235-5092-4476-b94c-6f16f0276611" providerId="ADAL" clId="{F696BF87-DB99-44B1-8F5F-FE04ED7D5A7D}" dt="2021-04-22T06:38:49.013" v="2917" actId="478"/>
          <ac:spMkLst>
            <pc:docMk/>
            <pc:sldMk cId="1091208612" sldId="271"/>
            <ac:spMk id="12" creationId="{B49612C2-B81D-40E3-BB51-3D3583FAF2A8}"/>
          </ac:spMkLst>
        </pc:spChg>
        <pc:spChg chg="add mod">
          <ac:chgData name="Mayan Briller" userId="fadfc235-5092-4476-b94c-6f16f0276611" providerId="ADAL" clId="{F696BF87-DB99-44B1-8F5F-FE04ED7D5A7D}" dt="2021-04-22T06:51:59.101" v="3179" actId="1076"/>
          <ac:spMkLst>
            <pc:docMk/>
            <pc:sldMk cId="1091208612" sldId="271"/>
            <ac:spMk id="14" creationId="{56EA9E50-5382-431D-A689-1B5F181C40A1}"/>
          </ac:spMkLst>
        </pc:spChg>
        <pc:spChg chg="add mod">
          <ac:chgData name="Mayan Briller" userId="fadfc235-5092-4476-b94c-6f16f0276611" providerId="ADAL" clId="{F696BF87-DB99-44B1-8F5F-FE04ED7D5A7D}" dt="2021-04-22T06:45:51.733" v="2968" actId="1036"/>
          <ac:spMkLst>
            <pc:docMk/>
            <pc:sldMk cId="1091208612" sldId="271"/>
            <ac:spMk id="15" creationId="{7C59FE23-4869-4BEE-A278-5B0796572781}"/>
          </ac:spMkLst>
        </pc:spChg>
        <pc:spChg chg="add mod">
          <ac:chgData name="Mayan Briller" userId="fadfc235-5092-4476-b94c-6f16f0276611" providerId="ADAL" clId="{F696BF87-DB99-44B1-8F5F-FE04ED7D5A7D}" dt="2021-04-22T06:51:55.253" v="3178" actId="1076"/>
          <ac:spMkLst>
            <pc:docMk/>
            <pc:sldMk cId="1091208612" sldId="271"/>
            <ac:spMk id="17" creationId="{39D114FA-B340-4974-8505-4283C719A0CD}"/>
          </ac:spMkLst>
        </pc:spChg>
        <pc:spChg chg="add mod">
          <ac:chgData name="Mayan Briller" userId="fadfc235-5092-4476-b94c-6f16f0276611" providerId="ADAL" clId="{F696BF87-DB99-44B1-8F5F-FE04ED7D5A7D}" dt="2021-04-22T06:45:51.733" v="2968" actId="1036"/>
          <ac:spMkLst>
            <pc:docMk/>
            <pc:sldMk cId="1091208612" sldId="271"/>
            <ac:spMk id="18" creationId="{E85610E6-6A3C-4418-B5AC-C527AF0001C2}"/>
          </ac:spMkLst>
        </pc:spChg>
        <pc:spChg chg="add del mod">
          <ac:chgData name="Mayan Briller" userId="fadfc235-5092-4476-b94c-6f16f0276611" providerId="ADAL" clId="{F696BF87-DB99-44B1-8F5F-FE04ED7D5A7D}" dt="2021-04-22T06:46:28.544" v="3037" actId="21"/>
          <ac:spMkLst>
            <pc:docMk/>
            <pc:sldMk cId="1091208612" sldId="271"/>
            <ac:spMk id="20" creationId="{B622F7D5-7AAE-4496-BBBE-3B02C3F46FC6}"/>
          </ac:spMkLst>
        </pc:spChg>
        <pc:spChg chg="add mod">
          <ac:chgData name="Mayan Briller" userId="fadfc235-5092-4476-b94c-6f16f0276611" providerId="ADAL" clId="{F696BF87-DB99-44B1-8F5F-FE04ED7D5A7D}" dt="2021-04-22T06:51:36.321" v="3177" actId="242"/>
          <ac:spMkLst>
            <pc:docMk/>
            <pc:sldMk cId="1091208612" sldId="271"/>
            <ac:spMk id="21" creationId="{E4A10A15-7BB5-4F33-9F1E-92C02AD2FE25}"/>
          </ac:spMkLst>
        </pc:spChg>
        <pc:graphicFrameChg chg="add mod modGraphic">
          <ac:chgData name="Mayan Briller" userId="fadfc235-5092-4476-b94c-6f16f0276611" providerId="ADAL" clId="{F696BF87-DB99-44B1-8F5F-FE04ED7D5A7D}" dt="2021-04-22T06:45:51.733" v="2968" actId="1036"/>
          <ac:graphicFrameMkLst>
            <pc:docMk/>
            <pc:sldMk cId="1091208612" sldId="271"/>
            <ac:graphicFrameMk id="7" creationId="{F653A729-88FB-426A-8060-4DF44DBA0F51}"/>
          </ac:graphicFrameMkLst>
        </pc:graphicFrameChg>
        <pc:graphicFrameChg chg="add del mod">
          <ac:chgData name="Mayan Briller" userId="fadfc235-5092-4476-b94c-6f16f0276611" providerId="ADAL" clId="{F696BF87-DB99-44B1-8F5F-FE04ED7D5A7D}" dt="2021-04-22T06:38:49.013" v="2917" actId="478"/>
          <ac:graphicFrameMkLst>
            <pc:docMk/>
            <pc:sldMk cId="1091208612" sldId="271"/>
            <ac:graphicFrameMk id="10" creationId="{587237EA-B482-48E1-85A6-32F0DD67EB75}"/>
          </ac:graphicFrameMkLst>
        </pc:graphicFrameChg>
        <pc:graphicFrameChg chg="add mod">
          <ac:chgData name="Mayan Briller" userId="fadfc235-5092-4476-b94c-6f16f0276611" providerId="ADAL" clId="{F696BF87-DB99-44B1-8F5F-FE04ED7D5A7D}" dt="2021-04-22T06:45:51.733" v="2968" actId="1036"/>
          <ac:graphicFrameMkLst>
            <pc:docMk/>
            <pc:sldMk cId="1091208612" sldId="271"/>
            <ac:graphicFrameMk id="13" creationId="{3D526E94-1BD7-426B-9378-DE11F29438B8}"/>
          </ac:graphicFrameMkLst>
        </pc:graphicFrameChg>
        <pc:graphicFrameChg chg="add mod">
          <ac:chgData name="Mayan Briller" userId="fadfc235-5092-4476-b94c-6f16f0276611" providerId="ADAL" clId="{F696BF87-DB99-44B1-8F5F-FE04ED7D5A7D}" dt="2021-04-22T06:45:51.733" v="2968" actId="1036"/>
          <ac:graphicFrameMkLst>
            <pc:docMk/>
            <pc:sldMk cId="1091208612" sldId="271"/>
            <ac:graphicFrameMk id="16" creationId="{C5A49942-BE69-43CE-941A-079C3E33131E}"/>
          </ac:graphicFrameMkLst>
        </pc:graphicFrameChg>
        <pc:cxnChg chg="add del">
          <ac:chgData name="Mayan Briller" userId="fadfc235-5092-4476-b94c-6f16f0276611" providerId="ADAL" clId="{F696BF87-DB99-44B1-8F5F-FE04ED7D5A7D}" dt="2021-04-22T06:33:22.509" v="2852" actId="478"/>
          <ac:cxnSpMkLst>
            <pc:docMk/>
            <pc:sldMk cId="1091208612" sldId="271"/>
            <ac:cxnSpMk id="6" creationId="{F37E7CA3-4F64-4625-B006-5B90831EB6A8}"/>
          </ac:cxnSpMkLst>
        </pc:cxnChg>
      </pc:sldChg>
      <pc:sldChg chg="del">
        <pc:chgData name="Mayan Briller" userId="fadfc235-5092-4476-b94c-6f16f0276611" providerId="ADAL" clId="{F696BF87-DB99-44B1-8F5F-FE04ED7D5A7D}" dt="2021-04-20T12:10:42.343" v="48" actId="47"/>
        <pc:sldMkLst>
          <pc:docMk/>
          <pc:sldMk cId="2530439229" sldId="271"/>
        </pc:sldMkLst>
      </pc:sldChg>
      <pc:sldChg chg="del">
        <pc:chgData name="Mayan Briller" userId="fadfc235-5092-4476-b94c-6f16f0276611" providerId="ADAL" clId="{F696BF87-DB99-44B1-8F5F-FE04ED7D5A7D}" dt="2021-04-20T12:10:42.343" v="48" actId="47"/>
        <pc:sldMkLst>
          <pc:docMk/>
          <pc:sldMk cId="191686956" sldId="272"/>
        </pc:sldMkLst>
      </pc:sldChg>
      <pc:sldChg chg="addSp delSp modSp add mod delAnim modAnim">
        <pc:chgData name="Mayan Briller" userId="fadfc235-5092-4476-b94c-6f16f0276611" providerId="ADAL" clId="{F696BF87-DB99-44B1-8F5F-FE04ED7D5A7D}" dt="2021-04-22T06:50:07.590" v="3151" actId="20577"/>
        <pc:sldMkLst>
          <pc:docMk/>
          <pc:sldMk cId="855391510" sldId="272"/>
        </pc:sldMkLst>
        <pc:spChg chg="mod">
          <ac:chgData name="Mayan Briller" userId="fadfc235-5092-4476-b94c-6f16f0276611" providerId="ADAL" clId="{F696BF87-DB99-44B1-8F5F-FE04ED7D5A7D}" dt="2021-04-22T06:46:42.552" v="3060" actId="6549"/>
          <ac:spMkLst>
            <pc:docMk/>
            <pc:sldMk cId="855391510" sldId="272"/>
            <ac:spMk id="2" creationId="{EB1555EB-BC11-429E-B3DE-8FB70EF24490}"/>
          </ac:spMkLst>
        </pc:spChg>
        <pc:spChg chg="mod">
          <ac:chgData name="Mayan Briller" userId="fadfc235-5092-4476-b94c-6f16f0276611" providerId="ADAL" clId="{F696BF87-DB99-44B1-8F5F-FE04ED7D5A7D}" dt="2021-04-22T06:50:07.590" v="3151" actId="20577"/>
          <ac:spMkLst>
            <pc:docMk/>
            <pc:sldMk cId="855391510" sldId="272"/>
            <ac:spMk id="3" creationId="{A96263FC-8C07-492F-99DD-66212A0BF35D}"/>
          </ac:spMkLst>
        </pc:spChg>
        <pc:spChg chg="del">
          <ac:chgData name="Mayan Briller" userId="fadfc235-5092-4476-b94c-6f16f0276611" providerId="ADAL" clId="{F696BF87-DB99-44B1-8F5F-FE04ED7D5A7D}" dt="2021-04-22T06:46:40.475" v="3059" actId="478"/>
          <ac:spMkLst>
            <pc:docMk/>
            <pc:sldMk cId="855391510" sldId="272"/>
            <ac:spMk id="8" creationId="{C7EF4609-A884-46A1-9F6B-6BCE6239A5FD}"/>
          </ac:spMkLst>
        </pc:spChg>
        <pc:spChg chg="del">
          <ac:chgData name="Mayan Briller" userId="fadfc235-5092-4476-b94c-6f16f0276611" providerId="ADAL" clId="{F696BF87-DB99-44B1-8F5F-FE04ED7D5A7D}" dt="2021-04-22T06:46:40.475" v="3059" actId="478"/>
          <ac:spMkLst>
            <pc:docMk/>
            <pc:sldMk cId="855391510" sldId="272"/>
            <ac:spMk id="9" creationId="{02724FFC-A5F8-42ED-BF63-731B99124617}"/>
          </ac:spMkLst>
        </pc:spChg>
        <pc:spChg chg="del">
          <ac:chgData name="Mayan Briller" userId="fadfc235-5092-4476-b94c-6f16f0276611" providerId="ADAL" clId="{F696BF87-DB99-44B1-8F5F-FE04ED7D5A7D}" dt="2021-04-22T06:46:40.475" v="3059" actId="478"/>
          <ac:spMkLst>
            <pc:docMk/>
            <pc:sldMk cId="855391510" sldId="272"/>
            <ac:spMk id="14" creationId="{56EA9E50-5382-431D-A689-1B5F181C40A1}"/>
          </ac:spMkLst>
        </pc:spChg>
        <pc:spChg chg="del">
          <ac:chgData name="Mayan Briller" userId="fadfc235-5092-4476-b94c-6f16f0276611" providerId="ADAL" clId="{F696BF87-DB99-44B1-8F5F-FE04ED7D5A7D}" dt="2021-04-22T06:46:40.475" v="3059" actId="478"/>
          <ac:spMkLst>
            <pc:docMk/>
            <pc:sldMk cId="855391510" sldId="272"/>
            <ac:spMk id="15" creationId="{7C59FE23-4869-4BEE-A278-5B0796572781}"/>
          </ac:spMkLst>
        </pc:spChg>
        <pc:spChg chg="del">
          <ac:chgData name="Mayan Briller" userId="fadfc235-5092-4476-b94c-6f16f0276611" providerId="ADAL" clId="{F696BF87-DB99-44B1-8F5F-FE04ED7D5A7D}" dt="2021-04-22T06:46:40.475" v="3059" actId="478"/>
          <ac:spMkLst>
            <pc:docMk/>
            <pc:sldMk cId="855391510" sldId="272"/>
            <ac:spMk id="17" creationId="{39D114FA-B340-4974-8505-4283C719A0CD}"/>
          </ac:spMkLst>
        </pc:spChg>
        <pc:spChg chg="del">
          <ac:chgData name="Mayan Briller" userId="fadfc235-5092-4476-b94c-6f16f0276611" providerId="ADAL" clId="{F696BF87-DB99-44B1-8F5F-FE04ED7D5A7D}" dt="2021-04-22T06:46:40.475" v="3059" actId="478"/>
          <ac:spMkLst>
            <pc:docMk/>
            <pc:sldMk cId="855391510" sldId="272"/>
            <ac:spMk id="18" creationId="{E85610E6-6A3C-4418-B5AC-C527AF0001C2}"/>
          </ac:spMkLst>
        </pc:spChg>
        <pc:spChg chg="add mod">
          <ac:chgData name="Mayan Briller" userId="fadfc235-5092-4476-b94c-6f16f0276611" providerId="ADAL" clId="{F696BF87-DB99-44B1-8F5F-FE04ED7D5A7D}" dt="2021-04-22T06:46:58.534" v="3063" actId="403"/>
          <ac:spMkLst>
            <pc:docMk/>
            <pc:sldMk cId="855391510" sldId="272"/>
            <ac:spMk id="19" creationId="{7B021089-C4E3-4648-A003-4C62AC9FFED6}"/>
          </ac:spMkLst>
        </pc:spChg>
        <pc:spChg chg="add mod">
          <ac:chgData name="Mayan Briller" userId="fadfc235-5092-4476-b94c-6f16f0276611" providerId="ADAL" clId="{F696BF87-DB99-44B1-8F5F-FE04ED7D5A7D}" dt="2021-04-22T06:47:21.094" v="3123" actId="20577"/>
          <ac:spMkLst>
            <pc:docMk/>
            <pc:sldMk cId="855391510" sldId="272"/>
            <ac:spMk id="20" creationId="{6DBBE84C-AA4D-4809-B019-B2C11D9C656D}"/>
          </ac:spMkLst>
        </pc:spChg>
        <pc:spChg chg="add mod">
          <ac:chgData name="Mayan Briller" userId="fadfc235-5092-4476-b94c-6f16f0276611" providerId="ADAL" clId="{F696BF87-DB99-44B1-8F5F-FE04ED7D5A7D}" dt="2021-04-22T06:47:31.561" v="3125" actId="1076"/>
          <ac:spMkLst>
            <pc:docMk/>
            <pc:sldMk cId="855391510" sldId="272"/>
            <ac:spMk id="21" creationId="{DBC5B299-E6B7-4DB3-B6E3-7032E681A7CB}"/>
          </ac:spMkLst>
        </pc:spChg>
        <pc:spChg chg="add mod">
          <ac:chgData name="Mayan Briller" userId="fadfc235-5092-4476-b94c-6f16f0276611" providerId="ADAL" clId="{F696BF87-DB99-44B1-8F5F-FE04ED7D5A7D}" dt="2021-04-22T06:47:50.706" v="3129" actId="1076"/>
          <ac:spMkLst>
            <pc:docMk/>
            <pc:sldMk cId="855391510" sldId="272"/>
            <ac:spMk id="22" creationId="{29F00122-11D3-45EA-9D17-BB95E09F9D95}"/>
          </ac:spMkLst>
        </pc:spChg>
        <pc:graphicFrameChg chg="del">
          <ac:chgData name="Mayan Briller" userId="fadfc235-5092-4476-b94c-6f16f0276611" providerId="ADAL" clId="{F696BF87-DB99-44B1-8F5F-FE04ED7D5A7D}" dt="2021-04-22T06:46:40.475" v="3059" actId="478"/>
          <ac:graphicFrameMkLst>
            <pc:docMk/>
            <pc:sldMk cId="855391510" sldId="272"/>
            <ac:graphicFrameMk id="7" creationId="{F653A729-88FB-426A-8060-4DF44DBA0F51}"/>
          </ac:graphicFrameMkLst>
        </pc:graphicFrameChg>
        <pc:graphicFrameChg chg="del">
          <ac:chgData name="Mayan Briller" userId="fadfc235-5092-4476-b94c-6f16f0276611" providerId="ADAL" clId="{F696BF87-DB99-44B1-8F5F-FE04ED7D5A7D}" dt="2021-04-22T06:46:40.475" v="3059" actId="478"/>
          <ac:graphicFrameMkLst>
            <pc:docMk/>
            <pc:sldMk cId="855391510" sldId="272"/>
            <ac:graphicFrameMk id="13" creationId="{3D526E94-1BD7-426B-9378-DE11F29438B8}"/>
          </ac:graphicFrameMkLst>
        </pc:graphicFrameChg>
        <pc:graphicFrameChg chg="del">
          <ac:chgData name="Mayan Briller" userId="fadfc235-5092-4476-b94c-6f16f0276611" providerId="ADAL" clId="{F696BF87-DB99-44B1-8F5F-FE04ED7D5A7D}" dt="2021-04-22T06:46:40.475" v="3059" actId="478"/>
          <ac:graphicFrameMkLst>
            <pc:docMk/>
            <pc:sldMk cId="855391510" sldId="272"/>
            <ac:graphicFrameMk id="16" creationId="{C5A49942-BE69-43CE-941A-079C3E33131E}"/>
          </ac:graphicFrameMkLst>
        </pc:graphicFrameChg>
        <pc:cxnChg chg="add mod">
          <ac:chgData name="Mayan Briller" userId="fadfc235-5092-4476-b94c-6f16f0276611" providerId="ADAL" clId="{F696BF87-DB99-44B1-8F5F-FE04ED7D5A7D}" dt="2021-04-22T06:47:39.783" v="3127" actId="13822"/>
          <ac:cxnSpMkLst>
            <pc:docMk/>
            <pc:sldMk cId="855391510" sldId="272"/>
            <ac:cxnSpMk id="6" creationId="{52073ECB-D8BC-4A5B-8088-05F8A930847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482C5-3E57-4C31-B235-89B3F3EC1C9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EB676-3965-486C-A06A-DCE2EC673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7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A98CED-0B54-4CC0-AAE4-B7E4C3B1703B}"/>
              </a:ext>
            </a:extLst>
          </p:cNvPr>
          <p:cNvSpPr/>
          <p:nvPr userDrawn="1"/>
        </p:nvSpPr>
        <p:spPr>
          <a:xfrm>
            <a:off x="0" y="0"/>
            <a:ext cx="12192000" cy="574307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975E706-8C5B-414B-86F2-B3F1EDB7BC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0" y="6108700"/>
            <a:ext cx="5321300" cy="365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IL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marR="0" lvl="0" indent="-2286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IL" b="1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29B0B8D-1B75-4E45-B99D-63533F4B5D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57435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7911327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4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1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6FABDB-6083-4FF2-8692-1128E8B61753}"/>
              </a:ext>
            </a:extLst>
          </p:cNvPr>
          <p:cNvSpPr/>
          <p:nvPr userDrawn="1"/>
        </p:nvSpPr>
        <p:spPr>
          <a:xfrm>
            <a:off x="0" y="1"/>
            <a:ext cx="12192000" cy="82483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E3382CF-A029-4F87-8B19-88BE8D0931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3098" y="1142399"/>
            <a:ext cx="11121806" cy="592137"/>
          </a:xfrm>
        </p:spPr>
        <p:txBody>
          <a:bodyPr>
            <a:no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L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FF78F8-5CF0-48F5-8D7D-3BEB360849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825500"/>
          </a:xfrm>
        </p:spPr>
        <p:txBody>
          <a:bodyPr anchor="ctr"/>
          <a:lstStyle>
            <a:lvl1pPr marL="0" indent="0" algn="ctr" rtl="1"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77772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6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5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7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858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3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2E6BF-717F-4873-924B-FF400F65FA1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B7B4C-33BE-4B5D-8C71-3F00640F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1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hyperlink" Target="https://www.google.com/search?q=heart+emoji&amp;client=firefox-b-d&amp;sxsrf=ALeKk00m5MlE0fR0GjHKmkrGJF8dspY22Q:1618926139609&amp;tbm=isch&amp;source=iu&amp;ictx=1&amp;fir=AHsiTPVsDxfZTM%252C_I13dy0qnT867M%252C_&amp;vet=1&amp;usg=AI4_-kT5YT7ndMn8gzG3br_h8RKePS3YYw&amp;sa=X&amp;ved=2ahUKEwj139_r-YzwAhXFlqQKHa3rBvIQ_h0wAnoECCQQBw#imgrc=AHsiTPVsDxfZ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google.com/search?q=heart+emoji&amp;client=firefox-b-d&amp;sxsrf=ALeKk00m5MlE0fR0GjHKmkrGJF8dspY22Q:1618926139609&amp;tbm=isch&amp;source=iu&amp;ictx=1&amp;fir=AHsiTPVsDxfZTM%252C_I13dy0qnT867M%252C_&amp;vet=1&amp;usg=AI4_-kT5YT7ndMn8gzG3br_h8RKePS3YYw&amp;sa=X&amp;ved=2ahUKEwj139_r-YzwAhXFlqQKHa3rBvIQ_h0wAnoECCQQBw#imgrc=AHsiTPVsDxfZTM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4AEF07-28B0-47A5-A98B-523E4B8B9DD1}"/>
              </a:ext>
            </a:extLst>
          </p:cNvPr>
          <p:cNvSpPr/>
          <p:nvPr/>
        </p:nvSpPr>
        <p:spPr>
          <a:xfrm>
            <a:off x="0" y="0"/>
            <a:ext cx="12192000" cy="574307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4800" b="1" dirty="0" err="1">
                <a:solidFill>
                  <a:schemeClr val="bg1"/>
                </a:solidFill>
              </a:rPr>
              <a:t>קונבולוציה</a:t>
            </a:r>
            <a:r>
              <a:rPr lang="he-IL" sz="4800" b="1" dirty="0">
                <a:solidFill>
                  <a:schemeClr val="bg1"/>
                </a:solidFill>
              </a:rPr>
              <a:t> ומשוואות לינאריות בדו-מימד</a:t>
            </a:r>
            <a:endParaRPr lang="en-US" sz="4800" b="1" dirty="0">
              <a:solidFill>
                <a:schemeClr val="bg1"/>
              </a:solidFill>
            </a:endParaRPr>
          </a:p>
          <a:p>
            <a:pPr algn="ctr"/>
            <a:endParaRPr lang="he-IL" sz="3200" b="1" spc="600" dirty="0">
              <a:solidFill>
                <a:schemeClr val="bg1"/>
              </a:solidFill>
            </a:endParaRPr>
          </a:p>
          <a:p>
            <a:pPr algn="ctr"/>
            <a:r>
              <a:rPr lang="he-IL" sz="2400" b="1" dirty="0">
                <a:solidFill>
                  <a:schemeClr val="bg1"/>
                </a:solidFill>
              </a:rPr>
              <a:t>תרגיל כיתה 3 – 22.04.2021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103D9C-F05F-499F-A879-DF5C48E095F9}"/>
              </a:ext>
            </a:extLst>
          </p:cNvPr>
          <p:cNvSpPr txBox="1"/>
          <p:nvPr/>
        </p:nvSpPr>
        <p:spPr>
          <a:xfrm>
            <a:off x="3437021" y="6137966"/>
            <a:ext cx="531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b="1" dirty="0"/>
              <a:t>מעיין </a:t>
            </a:r>
            <a:r>
              <a:rPr lang="he-IL" b="1" dirty="0" err="1"/>
              <a:t>ברילר</a:t>
            </a:r>
            <a:r>
              <a:rPr lang="he-IL" b="1" dirty="0"/>
              <a:t> – </a:t>
            </a:r>
            <a:r>
              <a:rPr lang="en-US" b="1" dirty="0"/>
              <a:t>mayanbriller@campus.technion.ac.il</a:t>
            </a:r>
            <a:endParaRPr lang="en-IL" b="1" dirty="0"/>
          </a:p>
        </p:txBody>
      </p:sp>
    </p:spTree>
    <p:extLst>
      <p:ext uri="{BB962C8B-B14F-4D97-AF65-F5344CB8AC3E}">
        <p14:creationId xmlns:p14="http://schemas.microsoft.com/office/powerpoint/2010/main" val="285266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C3BBD98-1036-4ECA-8753-2D145C90650E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733098" y="860830"/>
                <a:ext cx="11121806" cy="3282040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he-IL" b="1" u="sng" dirty="0"/>
                  <a:t>תזכורת: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e-IL" dirty="0"/>
                  <a:t> (או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he-IL" dirty="0"/>
                  <a:t>) הוא </a:t>
                </a:r>
                <a:r>
                  <a:rPr lang="he-IL" u="sng" dirty="0"/>
                  <a:t>תכונה של המערכת</a:t>
                </a:r>
                <a:r>
                  <a:rPr lang="he-IL" dirty="0"/>
                  <a:t> – כלומר, כל קלט שאנחנו מקבלים – פשוט או מורכב – יעובד על ידי המערכת ו</a:t>
                </a:r>
                <a:r>
                  <a:rPr lang="he-IL" u="sng" dirty="0"/>
                  <a:t>מגבלותיה</a:t>
                </a:r>
                <a:r>
                  <a:rPr lang="he-IL" dirty="0"/>
                  <a:t>. ככל ש-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he-IL" dirty="0"/>
                  <a:t> יותר גדול (או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e-IL" dirty="0"/>
                  <a:t> יותר קטן) כך למערכת לוקח יותר זמן להגיע ל-63% מהדרך.</a:t>
                </a:r>
              </a:p>
              <a:p>
                <a:pPr lvl="1">
                  <a:lnSpc>
                    <a:spcPct val="150000"/>
                  </a:lnSpc>
                  <a:buFont typeface="Calibri" panose="020F0502020204030204" pitchFamily="34" charset="0"/>
                  <a:buChar char="&lt;"/>
                </a:pPr>
                <a:r>
                  <a:rPr lang="he-IL" dirty="0"/>
                  <a:t>קלט שמתנהג יותר מהר מהמערכת "יבלע"</a:t>
                </a:r>
                <a:r>
                  <a:rPr lang="en-US" dirty="0"/>
                  <a:t> </a:t>
                </a:r>
                <a:r>
                  <a:rPr lang="he-IL" dirty="0"/>
                  <a:t>על ידה ויוחלק</a:t>
                </a:r>
              </a:p>
              <a:p>
                <a:pPr lvl="1">
                  <a:lnSpc>
                    <a:spcPct val="150000"/>
                  </a:lnSpc>
                  <a:buFont typeface="Calibri" panose="020F0502020204030204" pitchFamily="34" charset="0"/>
                  <a:buChar char="&lt;"/>
                </a:pPr>
                <a:r>
                  <a:rPr lang="he-IL" dirty="0"/>
                  <a:t>קלט יותר איטי מהמערכת </a:t>
                </a:r>
                <a:r>
                  <a:rPr lang="he-IL" dirty="0" err="1"/>
                  <a:t>יקלט</a:t>
                </a:r>
                <a:r>
                  <a:rPr lang="he-IL" dirty="0"/>
                  <a:t> בשלמותו</a:t>
                </a:r>
              </a:p>
              <a:p>
                <a:pPr lvl="1">
                  <a:lnSpc>
                    <a:spcPct val="150000"/>
                  </a:lnSpc>
                  <a:buFont typeface="Calibri" panose="020F0502020204030204" pitchFamily="34" charset="0"/>
                  <a:buChar char="&lt;"/>
                </a:pPr>
                <a:endParaRPr lang="he-IL" dirty="0"/>
              </a:p>
              <a:p>
                <a:pPr lvl="1">
                  <a:lnSpc>
                    <a:spcPct val="150000"/>
                  </a:lnSpc>
                  <a:buFont typeface="Calibri" panose="020F0502020204030204" pitchFamily="34" charset="0"/>
                  <a:buChar char="&lt;"/>
                </a:pPr>
                <a:endParaRPr lang="he-IL" dirty="0"/>
              </a:p>
              <a:p>
                <a:pPr lvl="1">
                  <a:lnSpc>
                    <a:spcPct val="150000"/>
                  </a:lnSpc>
                  <a:buFont typeface="Calibri" panose="020F0502020204030204" pitchFamily="34" charset="0"/>
                  <a:buChar char="&lt;"/>
                </a:pPr>
                <a:endParaRPr lang="he-IL" dirty="0"/>
              </a:p>
              <a:p>
                <a:pPr lvl="1">
                  <a:lnSpc>
                    <a:spcPct val="150000"/>
                  </a:lnSpc>
                  <a:buFont typeface="Calibri" panose="020F0502020204030204" pitchFamily="34" charset="0"/>
                  <a:buChar char="&lt;"/>
                </a:pPr>
                <a:endParaRPr lang="he-IL" dirty="0"/>
              </a:p>
              <a:p>
                <a:pPr lvl="1">
                  <a:lnSpc>
                    <a:spcPct val="150000"/>
                  </a:lnSpc>
                  <a:buFont typeface="Calibri" panose="020F0502020204030204" pitchFamily="34" charset="0"/>
                  <a:buChar char="&lt;"/>
                </a:pPr>
                <a:endParaRPr lang="he-IL" dirty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:endParaRPr lang="he-IL" dirty="0"/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he-IL" dirty="0"/>
                  <a:t>שימו לב </a:t>
                </a:r>
                <a:r>
                  <a:rPr lang="he-IL" dirty="0">
                    <a:sym typeface="Wingdings" panose="05000000000000000000" pitchFamily="2" charset="2"/>
                  </a:rPr>
                  <a:t>   </a:t>
                </a:r>
                <a:r>
                  <a:rPr lang="en-US" dirty="0">
                    <a:sym typeface="Wingdings" panose="05000000000000000000" pitchFamily="2" charset="2"/>
                  </a:rPr>
                  <a:t>   </a:t>
                </a:r>
                <a:r>
                  <a:rPr lang="he-IL" dirty="0">
                    <a:sym typeface="Wingdings" panose="05000000000000000000" pitchFamily="2" charset="2"/>
                  </a:rPr>
                  <a:t> היחידות של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𝜏</m:t>
                    </m:r>
                  </m:oMath>
                </a14:m>
                <a:r>
                  <a:rPr lang="he-IL" dirty="0"/>
                  <a:t> (זמן אופייני) – הן יחידות של </a:t>
                </a:r>
                <a:r>
                  <a:rPr lang="he-IL" u="sng" dirty="0"/>
                  <a:t>זמן</a:t>
                </a:r>
                <a:r>
                  <a:rPr lang="he-IL" dirty="0"/>
                  <a:t> ולכן היחידות של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</m:oMath>
                </a14:m>
                <a:r>
                  <a:rPr lang="he-IL" dirty="0"/>
                  <a:t> הן 1 חלקי הזמן שזה גם </a:t>
                </a:r>
                <a:r>
                  <a:rPr lang="he-IL" u="sng" dirty="0"/>
                  <a:t>תדר</a:t>
                </a:r>
                <a:r>
                  <a:rPr lang="he-IL" dirty="0"/>
                  <a:t>. לכן, ערכי </a:t>
                </a:r>
                <a:r>
                  <a:rPr lang="en-US" dirty="0"/>
                  <a:t>q</a:t>
                </a:r>
                <a:r>
                  <a:rPr lang="he-IL" dirty="0"/>
                  <a:t> שונים הם בעצם תדרים שונים של המערכת. 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C3BBD98-1036-4ECA-8753-2D145C9065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733098" y="860830"/>
                <a:ext cx="11121806" cy="3282040"/>
              </a:xfrm>
              <a:blipFill>
                <a:blip r:embed="rId2"/>
                <a:stretch>
                  <a:fillRect l="-712" r="-438" b="-7680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844FFA2-AC03-400B-A0DB-E76BBE51C47F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he-IL" dirty="0"/>
                  <a:t> ו-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he-IL" dirty="0"/>
                  <a:t> של המערכת קובעים את התגובה שלה </a:t>
                </a:r>
                <a:r>
                  <a:rPr lang="he-IL" dirty="0" err="1"/>
                  <a:t>לקלטים</a:t>
                </a:r>
                <a:endParaRPr lang="en-IL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844FFA2-AC03-400B-A0DB-E76BBE51C4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Image of heart emoji">
            <a:hlinkClick r:id="rId4"/>
            <a:extLst>
              <a:ext uri="{FF2B5EF4-FFF2-40B4-BE49-F238E27FC236}">
                <a16:creationId xmlns:a16="http://schemas.microsoft.com/office/drawing/2014/main" id="{96669E6C-F305-4ED4-AC22-1D7C23F1A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199" y="5872310"/>
            <a:ext cx="287820" cy="28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4BF1E420-6E22-45CA-A6A8-7BD1353056D8}"/>
              </a:ext>
            </a:extLst>
          </p:cNvPr>
          <p:cNvGrpSpPr/>
          <p:nvPr/>
        </p:nvGrpSpPr>
        <p:grpSpPr>
          <a:xfrm>
            <a:off x="2826357" y="3429000"/>
            <a:ext cx="7626755" cy="2053551"/>
            <a:chOff x="2912012" y="2468373"/>
            <a:chExt cx="7626755" cy="205355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B82A401-8D75-4447-A8B8-18A2461A17C8}"/>
                </a:ext>
              </a:extLst>
            </p:cNvPr>
            <p:cNvGrpSpPr/>
            <p:nvPr/>
          </p:nvGrpSpPr>
          <p:grpSpPr>
            <a:xfrm>
              <a:off x="4789111" y="2770016"/>
              <a:ext cx="5749656" cy="817242"/>
              <a:chOff x="5052159" y="3685508"/>
              <a:chExt cx="3798615" cy="53992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743B7B23-140C-4027-8ED5-04E964B23817}"/>
                      </a:ext>
                    </a:extLst>
                  </p:cNvPr>
                  <p:cNvSpPr txBox="1"/>
                  <p:nvPr/>
                </p:nvSpPr>
                <p:spPr>
                  <a:xfrm>
                    <a:off x="7541033" y="3685508"/>
                    <a:ext cx="1309741" cy="38634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 rtl="1"/>
                    <a:r>
                      <a:rPr lang="he-IL" sz="3200" dirty="0"/>
                      <a:t>קלט </a:t>
                    </a:r>
                    <a14:m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a14:m>
                    <a:r>
                      <a:rPr lang="he-IL" sz="3200" dirty="0"/>
                      <a:t>:</a:t>
                    </a:r>
                    <a:endParaRPr lang="en-US" sz="3200" dirty="0"/>
                  </a:p>
                </p:txBody>
              </p:sp>
            </mc:Choice>
            <mc:Fallback xmlns="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743B7B23-140C-4027-8ED5-04E964B2381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41033" y="3685508"/>
                    <a:ext cx="1309741" cy="38634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15625" r="-7692" b="-31250"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7" name="Freeform 20">
                <a:extLst>
                  <a:ext uri="{FF2B5EF4-FFF2-40B4-BE49-F238E27FC236}">
                    <a16:creationId xmlns:a16="http://schemas.microsoft.com/office/drawing/2014/main" id="{9124C9EB-E285-4C13-9CDA-760B6F57309C}"/>
                  </a:ext>
                </a:extLst>
              </p:cNvPr>
              <p:cNvSpPr/>
              <p:nvPr/>
            </p:nvSpPr>
            <p:spPr>
              <a:xfrm>
                <a:off x="5052159" y="3693171"/>
                <a:ext cx="2034420" cy="532263"/>
              </a:xfrm>
              <a:custGeom>
                <a:avLst/>
                <a:gdLst>
                  <a:gd name="connsiteX0" fmla="*/ 27295 w 2034420"/>
                  <a:gd name="connsiteY0" fmla="*/ 245660 h 532263"/>
                  <a:gd name="connsiteX1" fmla="*/ 13648 w 2034420"/>
                  <a:gd name="connsiteY1" fmla="*/ 313898 h 532263"/>
                  <a:gd name="connsiteX2" fmla="*/ 0 w 2034420"/>
                  <a:gd name="connsiteY2" fmla="*/ 354842 h 532263"/>
                  <a:gd name="connsiteX3" fmla="*/ 13648 w 2034420"/>
                  <a:gd name="connsiteY3" fmla="*/ 423081 h 532263"/>
                  <a:gd name="connsiteX4" fmla="*/ 27295 w 2034420"/>
                  <a:gd name="connsiteY4" fmla="*/ 464024 h 532263"/>
                  <a:gd name="connsiteX5" fmla="*/ 68239 w 2034420"/>
                  <a:gd name="connsiteY5" fmla="*/ 491319 h 532263"/>
                  <a:gd name="connsiteX6" fmla="*/ 95534 w 2034420"/>
                  <a:gd name="connsiteY6" fmla="*/ 450376 h 532263"/>
                  <a:gd name="connsiteX7" fmla="*/ 122830 w 2034420"/>
                  <a:gd name="connsiteY7" fmla="*/ 341194 h 532263"/>
                  <a:gd name="connsiteX8" fmla="*/ 191069 w 2034420"/>
                  <a:gd name="connsiteY8" fmla="*/ 354842 h 532263"/>
                  <a:gd name="connsiteX9" fmla="*/ 232012 w 2034420"/>
                  <a:gd name="connsiteY9" fmla="*/ 464024 h 532263"/>
                  <a:gd name="connsiteX10" fmla="*/ 272955 w 2034420"/>
                  <a:gd name="connsiteY10" fmla="*/ 491319 h 532263"/>
                  <a:gd name="connsiteX11" fmla="*/ 313898 w 2034420"/>
                  <a:gd name="connsiteY11" fmla="*/ 477672 h 532263"/>
                  <a:gd name="connsiteX12" fmla="*/ 313898 w 2034420"/>
                  <a:gd name="connsiteY12" fmla="*/ 382137 h 532263"/>
                  <a:gd name="connsiteX13" fmla="*/ 395785 w 2034420"/>
                  <a:gd name="connsiteY13" fmla="*/ 341194 h 532263"/>
                  <a:gd name="connsiteX14" fmla="*/ 436728 w 2034420"/>
                  <a:gd name="connsiteY14" fmla="*/ 382137 h 532263"/>
                  <a:gd name="connsiteX15" fmla="*/ 477672 w 2034420"/>
                  <a:gd name="connsiteY15" fmla="*/ 518615 h 532263"/>
                  <a:gd name="connsiteX16" fmla="*/ 518615 w 2034420"/>
                  <a:gd name="connsiteY16" fmla="*/ 532263 h 532263"/>
                  <a:gd name="connsiteX17" fmla="*/ 586854 w 2034420"/>
                  <a:gd name="connsiteY17" fmla="*/ 300251 h 532263"/>
                  <a:gd name="connsiteX18" fmla="*/ 600501 w 2034420"/>
                  <a:gd name="connsiteY18" fmla="*/ 259307 h 532263"/>
                  <a:gd name="connsiteX19" fmla="*/ 614149 w 2034420"/>
                  <a:gd name="connsiteY19" fmla="*/ 204716 h 532263"/>
                  <a:gd name="connsiteX20" fmla="*/ 641445 w 2034420"/>
                  <a:gd name="connsiteY20" fmla="*/ 122830 h 532263"/>
                  <a:gd name="connsiteX21" fmla="*/ 655092 w 2034420"/>
                  <a:gd name="connsiteY21" fmla="*/ 81886 h 532263"/>
                  <a:gd name="connsiteX22" fmla="*/ 777922 w 2034420"/>
                  <a:gd name="connsiteY22" fmla="*/ 27295 h 532263"/>
                  <a:gd name="connsiteX23" fmla="*/ 818866 w 2034420"/>
                  <a:gd name="connsiteY23" fmla="*/ 13648 h 532263"/>
                  <a:gd name="connsiteX24" fmla="*/ 859809 w 2034420"/>
                  <a:gd name="connsiteY24" fmla="*/ 0 h 532263"/>
                  <a:gd name="connsiteX25" fmla="*/ 982639 w 2034420"/>
                  <a:gd name="connsiteY25" fmla="*/ 13648 h 532263"/>
                  <a:gd name="connsiteX26" fmla="*/ 1023582 w 2034420"/>
                  <a:gd name="connsiteY26" fmla="*/ 27295 h 532263"/>
                  <a:gd name="connsiteX27" fmla="*/ 1050877 w 2034420"/>
                  <a:gd name="connsiteY27" fmla="*/ 68239 h 532263"/>
                  <a:gd name="connsiteX28" fmla="*/ 1091821 w 2034420"/>
                  <a:gd name="connsiteY28" fmla="*/ 95534 h 532263"/>
                  <a:gd name="connsiteX29" fmla="*/ 1173707 w 2034420"/>
                  <a:gd name="connsiteY29" fmla="*/ 177421 h 532263"/>
                  <a:gd name="connsiteX30" fmla="*/ 1201003 w 2034420"/>
                  <a:gd name="connsiteY30" fmla="*/ 259307 h 532263"/>
                  <a:gd name="connsiteX31" fmla="*/ 1228298 w 2034420"/>
                  <a:gd name="connsiteY31" fmla="*/ 423081 h 532263"/>
                  <a:gd name="connsiteX32" fmla="*/ 1241946 w 2034420"/>
                  <a:gd name="connsiteY32" fmla="*/ 464024 h 532263"/>
                  <a:gd name="connsiteX33" fmla="*/ 1282889 w 2034420"/>
                  <a:gd name="connsiteY33" fmla="*/ 491319 h 532263"/>
                  <a:gd name="connsiteX34" fmla="*/ 1392072 w 2034420"/>
                  <a:gd name="connsiteY34" fmla="*/ 477672 h 532263"/>
                  <a:gd name="connsiteX35" fmla="*/ 1419367 w 2034420"/>
                  <a:gd name="connsiteY35" fmla="*/ 436728 h 532263"/>
                  <a:gd name="connsiteX36" fmla="*/ 1433015 w 2034420"/>
                  <a:gd name="connsiteY36" fmla="*/ 395785 h 532263"/>
                  <a:gd name="connsiteX37" fmla="*/ 1446663 w 2034420"/>
                  <a:gd name="connsiteY37" fmla="*/ 341194 h 532263"/>
                  <a:gd name="connsiteX38" fmla="*/ 1487606 w 2034420"/>
                  <a:gd name="connsiteY38" fmla="*/ 327546 h 532263"/>
                  <a:gd name="connsiteX39" fmla="*/ 1555845 w 2034420"/>
                  <a:gd name="connsiteY39" fmla="*/ 382137 h 532263"/>
                  <a:gd name="connsiteX40" fmla="*/ 1583140 w 2034420"/>
                  <a:gd name="connsiteY40" fmla="*/ 464024 h 532263"/>
                  <a:gd name="connsiteX41" fmla="*/ 1624083 w 2034420"/>
                  <a:gd name="connsiteY41" fmla="*/ 491319 h 532263"/>
                  <a:gd name="connsiteX42" fmla="*/ 1665027 w 2034420"/>
                  <a:gd name="connsiteY42" fmla="*/ 477672 h 532263"/>
                  <a:gd name="connsiteX43" fmla="*/ 1678674 w 2034420"/>
                  <a:gd name="connsiteY43" fmla="*/ 436728 h 532263"/>
                  <a:gd name="connsiteX44" fmla="*/ 1705970 w 2034420"/>
                  <a:gd name="connsiteY44" fmla="*/ 395785 h 532263"/>
                  <a:gd name="connsiteX45" fmla="*/ 1787857 w 2034420"/>
                  <a:gd name="connsiteY45" fmla="*/ 354842 h 532263"/>
                  <a:gd name="connsiteX46" fmla="*/ 1828800 w 2034420"/>
                  <a:gd name="connsiteY46" fmla="*/ 382137 h 532263"/>
                  <a:gd name="connsiteX47" fmla="*/ 1924334 w 2034420"/>
                  <a:gd name="connsiteY47" fmla="*/ 491319 h 532263"/>
                  <a:gd name="connsiteX48" fmla="*/ 2033516 w 2034420"/>
                  <a:gd name="connsiteY48" fmla="*/ 436728 h 532263"/>
                  <a:gd name="connsiteX49" fmla="*/ 2033516 w 2034420"/>
                  <a:gd name="connsiteY49" fmla="*/ 423081 h 532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34420" h="532263">
                    <a:moveTo>
                      <a:pt x="27295" y="245660"/>
                    </a:moveTo>
                    <a:cubicBezTo>
                      <a:pt x="22746" y="268406"/>
                      <a:pt x="19274" y="291394"/>
                      <a:pt x="13648" y="313898"/>
                    </a:cubicBezTo>
                    <a:cubicBezTo>
                      <a:pt x="10159" y="327855"/>
                      <a:pt x="0" y="340456"/>
                      <a:pt x="0" y="354842"/>
                    </a:cubicBezTo>
                    <a:cubicBezTo>
                      <a:pt x="0" y="378039"/>
                      <a:pt x="8022" y="400577"/>
                      <a:pt x="13648" y="423081"/>
                    </a:cubicBezTo>
                    <a:cubicBezTo>
                      <a:pt x="17137" y="437037"/>
                      <a:pt x="18308" y="452791"/>
                      <a:pt x="27295" y="464024"/>
                    </a:cubicBezTo>
                    <a:cubicBezTo>
                      <a:pt x="37542" y="476832"/>
                      <a:pt x="54591" y="482221"/>
                      <a:pt x="68239" y="491319"/>
                    </a:cubicBezTo>
                    <a:cubicBezTo>
                      <a:pt x="77337" y="477671"/>
                      <a:pt x="88199" y="465047"/>
                      <a:pt x="95534" y="450376"/>
                    </a:cubicBezTo>
                    <a:cubicBezTo>
                      <a:pt x="109523" y="422397"/>
                      <a:pt x="117639" y="367151"/>
                      <a:pt x="122830" y="341194"/>
                    </a:cubicBezTo>
                    <a:cubicBezTo>
                      <a:pt x="145576" y="345743"/>
                      <a:pt x="170929" y="343333"/>
                      <a:pt x="191069" y="354842"/>
                    </a:cubicBezTo>
                    <a:cubicBezTo>
                      <a:pt x="232471" y="378500"/>
                      <a:pt x="213393" y="431442"/>
                      <a:pt x="232012" y="464024"/>
                    </a:cubicBezTo>
                    <a:cubicBezTo>
                      <a:pt x="240150" y="478265"/>
                      <a:pt x="259307" y="482221"/>
                      <a:pt x="272955" y="491319"/>
                    </a:cubicBezTo>
                    <a:cubicBezTo>
                      <a:pt x="286603" y="486770"/>
                      <a:pt x="303726" y="487844"/>
                      <a:pt x="313898" y="477672"/>
                    </a:cubicBezTo>
                    <a:cubicBezTo>
                      <a:pt x="341309" y="450261"/>
                      <a:pt x="320824" y="409840"/>
                      <a:pt x="313898" y="382137"/>
                    </a:cubicBezTo>
                    <a:cubicBezTo>
                      <a:pt x="323860" y="375496"/>
                      <a:pt x="376952" y="334916"/>
                      <a:pt x="395785" y="341194"/>
                    </a:cubicBezTo>
                    <a:cubicBezTo>
                      <a:pt x="414095" y="347297"/>
                      <a:pt x="423080" y="368489"/>
                      <a:pt x="436728" y="382137"/>
                    </a:cubicBezTo>
                    <a:cubicBezTo>
                      <a:pt x="441600" y="401626"/>
                      <a:pt x="468610" y="515594"/>
                      <a:pt x="477672" y="518615"/>
                    </a:cubicBezTo>
                    <a:lnTo>
                      <a:pt x="518615" y="532263"/>
                    </a:lnTo>
                    <a:cubicBezTo>
                      <a:pt x="646636" y="500257"/>
                      <a:pt x="561624" y="539938"/>
                      <a:pt x="586854" y="300251"/>
                    </a:cubicBezTo>
                    <a:cubicBezTo>
                      <a:pt x="588360" y="285944"/>
                      <a:pt x="596549" y="273140"/>
                      <a:pt x="600501" y="259307"/>
                    </a:cubicBezTo>
                    <a:cubicBezTo>
                      <a:pt x="605654" y="241272"/>
                      <a:pt x="608759" y="222682"/>
                      <a:pt x="614149" y="204716"/>
                    </a:cubicBezTo>
                    <a:cubicBezTo>
                      <a:pt x="622417" y="177158"/>
                      <a:pt x="632347" y="150125"/>
                      <a:pt x="641445" y="122830"/>
                    </a:cubicBezTo>
                    <a:cubicBezTo>
                      <a:pt x="645994" y="109182"/>
                      <a:pt x="643122" y="89866"/>
                      <a:pt x="655092" y="81886"/>
                    </a:cubicBezTo>
                    <a:cubicBezTo>
                      <a:pt x="719974" y="38633"/>
                      <a:pt x="680478" y="59776"/>
                      <a:pt x="777922" y="27295"/>
                    </a:cubicBezTo>
                    <a:lnTo>
                      <a:pt x="818866" y="13648"/>
                    </a:lnTo>
                    <a:lnTo>
                      <a:pt x="859809" y="0"/>
                    </a:lnTo>
                    <a:cubicBezTo>
                      <a:pt x="900752" y="4549"/>
                      <a:pt x="942004" y="6876"/>
                      <a:pt x="982639" y="13648"/>
                    </a:cubicBezTo>
                    <a:cubicBezTo>
                      <a:pt x="996829" y="16013"/>
                      <a:pt x="1012349" y="18308"/>
                      <a:pt x="1023582" y="27295"/>
                    </a:cubicBezTo>
                    <a:cubicBezTo>
                      <a:pt x="1036390" y="37542"/>
                      <a:pt x="1039279" y="56641"/>
                      <a:pt x="1050877" y="68239"/>
                    </a:cubicBezTo>
                    <a:cubicBezTo>
                      <a:pt x="1062475" y="79837"/>
                      <a:pt x="1079561" y="84637"/>
                      <a:pt x="1091821" y="95534"/>
                    </a:cubicBezTo>
                    <a:cubicBezTo>
                      <a:pt x="1120672" y="121180"/>
                      <a:pt x="1173707" y="177421"/>
                      <a:pt x="1173707" y="177421"/>
                    </a:cubicBezTo>
                    <a:cubicBezTo>
                      <a:pt x="1182806" y="204716"/>
                      <a:pt x="1197434" y="230757"/>
                      <a:pt x="1201003" y="259307"/>
                    </a:cubicBezTo>
                    <a:cubicBezTo>
                      <a:pt x="1212078" y="347904"/>
                      <a:pt x="1208262" y="352953"/>
                      <a:pt x="1228298" y="423081"/>
                    </a:cubicBezTo>
                    <a:cubicBezTo>
                      <a:pt x="1232250" y="436913"/>
                      <a:pt x="1232959" y="452791"/>
                      <a:pt x="1241946" y="464024"/>
                    </a:cubicBezTo>
                    <a:cubicBezTo>
                      <a:pt x="1252193" y="476832"/>
                      <a:pt x="1269241" y="482221"/>
                      <a:pt x="1282889" y="491319"/>
                    </a:cubicBezTo>
                    <a:cubicBezTo>
                      <a:pt x="1319283" y="486770"/>
                      <a:pt x="1358018" y="491294"/>
                      <a:pt x="1392072" y="477672"/>
                    </a:cubicBezTo>
                    <a:cubicBezTo>
                      <a:pt x="1407302" y="471580"/>
                      <a:pt x="1412032" y="451399"/>
                      <a:pt x="1419367" y="436728"/>
                    </a:cubicBezTo>
                    <a:cubicBezTo>
                      <a:pt x="1425801" y="423861"/>
                      <a:pt x="1429063" y="409617"/>
                      <a:pt x="1433015" y="395785"/>
                    </a:cubicBezTo>
                    <a:cubicBezTo>
                      <a:pt x="1438168" y="377750"/>
                      <a:pt x="1434946" y="355841"/>
                      <a:pt x="1446663" y="341194"/>
                    </a:cubicBezTo>
                    <a:cubicBezTo>
                      <a:pt x="1455650" y="329960"/>
                      <a:pt x="1473958" y="332095"/>
                      <a:pt x="1487606" y="327546"/>
                    </a:cubicBezTo>
                    <a:cubicBezTo>
                      <a:pt x="1532003" y="342345"/>
                      <a:pt x="1534373" y="333826"/>
                      <a:pt x="1555845" y="382137"/>
                    </a:cubicBezTo>
                    <a:cubicBezTo>
                      <a:pt x="1567530" y="408429"/>
                      <a:pt x="1559200" y="448064"/>
                      <a:pt x="1583140" y="464024"/>
                    </a:cubicBezTo>
                    <a:lnTo>
                      <a:pt x="1624083" y="491319"/>
                    </a:lnTo>
                    <a:cubicBezTo>
                      <a:pt x="1637731" y="486770"/>
                      <a:pt x="1654854" y="487845"/>
                      <a:pt x="1665027" y="477672"/>
                    </a:cubicBezTo>
                    <a:cubicBezTo>
                      <a:pt x="1675200" y="467499"/>
                      <a:pt x="1672240" y="449595"/>
                      <a:pt x="1678674" y="436728"/>
                    </a:cubicBezTo>
                    <a:cubicBezTo>
                      <a:pt x="1686009" y="422057"/>
                      <a:pt x="1694372" y="407383"/>
                      <a:pt x="1705970" y="395785"/>
                    </a:cubicBezTo>
                    <a:cubicBezTo>
                      <a:pt x="1732429" y="369326"/>
                      <a:pt x="1754554" y="365942"/>
                      <a:pt x="1787857" y="354842"/>
                    </a:cubicBezTo>
                    <a:cubicBezTo>
                      <a:pt x="1801505" y="363940"/>
                      <a:pt x="1817999" y="369793"/>
                      <a:pt x="1828800" y="382137"/>
                    </a:cubicBezTo>
                    <a:cubicBezTo>
                      <a:pt x="1940256" y="509516"/>
                      <a:pt x="1832212" y="429905"/>
                      <a:pt x="1924334" y="491319"/>
                    </a:cubicBezTo>
                    <a:cubicBezTo>
                      <a:pt x="2002781" y="478245"/>
                      <a:pt x="2002501" y="498759"/>
                      <a:pt x="2033516" y="436728"/>
                    </a:cubicBezTo>
                    <a:cubicBezTo>
                      <a:pt x="2035550" y="432659"/>
                      <a:pt x="2033516" y="427630"/>
                      <a:pt x="2033516" y="423081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1209E40-F224-4C6C-BFC6-AC1523A0660C}"/>
                </a:ext>
              </a:extLst>
            </p:cNvPr>
            <p:cNvSpPr/>
            <p:nvPr/>
          </p:nvSpPr>
          <p:spPr>
            <a:xfrm>
              <a:off x="4369386" y="2967740"/>
              <a:ext cx="1478851" cy="8962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DB17639-E273-4749-8717-9CE24DD504B0}"/>
                </a:ext>
              </a:extLst>
            </p:cNvPr>
            <p:cNvCxnSpPr>
              <a:cxnSpLocks/>
              <a:stCxn id="20" idx="3"/>
            </p:cNvCxnSpPr>
            <p:nvPr/>
          </p:nvCxnSpPr>
          <p:spPr>
            <a:xfrm flipH="1">
              <a:off x="4152050" y="3732754"/>
              <a:ext cx="433909" cy="31737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5A74E39-F29A-4C53-BDC8-3CBDA3010D1C}"/>
                </a:ext>
              </a:extLst>
            </p:cNvPr>
            <p:cNvSpPr txBox="1"/>
            <p:nvPr/>
          </p:nvSpPr>
          <p:spPr>
            <a:xfrm>
              <a:off x="2912012" y="4038821"/>
              <a:ext cx="1240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2000" dirty="0"/>
                <a:t>תדר מהיר</a:t>
              </a:r>
              <a:endParaRPr lang="en-IL" sz="20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DE15F1E-0FCE-4DE5-97B5-5F5E29448D7D}"/>
                </a:ext>
              </a:extLst>
            </p:cNvPr>
            <p:cNvSpPr txBox="1"/>
            <p:nvPr/>
          </p:nvSpPr>
          <p:spPr>
            <a:xfrm>
              <a:off x="6956885" y="4121814"/>
              <a:ext cx="1348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2000" dirty="0"/>
                <a:t>תדר איטי</a:t>
              </a:r>
              <a:endParaRPr lang="en-IL" sz="200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9BE80C6-C9EE-41AA-9459-A8392A12B0C1}"/>
                </a:ext>
              </a:extLst>
            </p:cNvPr>
            <p:cNvSpPr/>
            <p:nvPr/>
          </p:nvSpPr>
          <p:spPr>
            <a:xfrm>
              <a:off x="5478035" y="2468373"/>
              <a:ext cx="1478851" cy="139563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188DBA6-75AB-4354-A8CE-A7582C8D001D}"/>
                </a:ext>
              </a:extLst>
            </p:cNvPr>
            <p:cNvCxnSpPr>
              <a:cxnSpLocks/>
            </p:cNvCxnSpPr>
            <p:nvPr/>
          </p:nvCxnSpPr>
          <p:spPr>
            <a:xfrm>
              <a:off x="6537161" y="3797187"/>
              <a:ext cx="707824" cy="407621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687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BB5D35-2167-4282-8B5D-D79CFE38ED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עד עכשיו, היה קלט יחיד וריבועי. אך מה עושים עם קלטים מורכבים?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829F34C-6E4B-4623-B3AE-EC4AD881A189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𝝉</m:t>
                    </m:r>
                  </m:oMath>
                </a14:m>
                <a:r>
                  <a:rPr lang="he-IL" dirty="0"/>
                  <a:t> ו-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he-IL" dirty="0"/>
                  <a:t> של המערכת קובעים את התגובה שלה </a:t>
                </a:r>
                <a:r>
                  <a:rPr lang="he-IL" dirty="0" err="1"/>
                  <a:t>לקלטים</a:t>
                </a:r>
                <a:endParaRPr lang="en-IL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829F34C-6E4B-4623-B3AE-EC4AD881A1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Placeholder 1">
                <a:extLst>
                  <a:ext uri="{FF2B5EF4-FFF2-40B4-BE49-F238E27FC236}">
                    <a16:creationId xmlns:a16="http://schemas.microsoft.com/office/drawing/2014/main" id="{D41FDDAE-DAA3-43C8-991A-0F6111B2E2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861" y="5433613"/>
                <a:ext cx="11854904" cy="592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r" defTabSz="914400" rtl="1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914400" rtl="1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he-IL" dirty="0"/>
                  <a:t>עיבוד הקלט הזה תלוי ב-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he-IL" dirty="0"/>
                  <a:t> – אם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he-IL" dirty="0"/>
                  <a:t> גדול, למערכת </a:t>
                </a:r>
                <a:r>
                  <a:rPr lang="he-IL" dirty="0" err="1"/>
                  <a:t>יקח</a:t>
                </a:r>
                <a:r>
                  <a:rPr lang="he-IL" dirty="0"/>
                  <a:t> יותר זמן לעבד את השינויים ואנחנו נראה רק את התדרים </a:t>
                </a:r>
                <a:r>
                  <a:rPr lang="he-IL" u="sng" dirty="0"/>
                  <a:t>האיטיים</a:t>
                </a:r>
                <a:r>
                  <a:rPr lang="he-IL" dirty="0"/>
                  <a:t> ("החלקה")</a:t>
                </a:r>
              </a:p>
              <a:p>
                <a:pPr marL="0" indent="0">
                  <a:buNone/>
                </a:pPr>
                <a:r>
                  <a:rPr lang="he-IL" dirty="0"/>
                  <a:t>אם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he-IL" dirty="0"/>
                  <a:t> קטן, למערכת </a:t>
                </a:r>
                <a:r>
                  <a:rPr lang="he-IL" dirty="0" err="1"/>
                  <a:t>יקח</a:t>
                </a:r>
                <a:r>
                  <a:rPr lang="he-IL" dirty="0"/>
                  <a:t> פחות זמן לעבד את השינויים ואנחנו נראה גם את השינויים </a:t>
                </a:r>
                <a:r>
                  <a:rPr lang="he-IL" u="sng" dirty="0"/>
                  <a:t>המהירים</a:t>
                </a:r>
                <a:endParaRPr lang="en-IL" dirty="0"/>
              </a:p>
            </p:txBody>
          </p:sp>
        </mc:Choice>
        <mc:Fallback xmlns="">
          <p:sp>
            <p:nvSpPr>
              <p:cNvPr id="21" name="Text Placeholder 1">
                <a:extLst>
                  <a:ext uri="{FF2B5EF4-FFF2-40B4-BE49-F238E27FC236}">
                    <a16:creationId xmlns:a16="http://schemas.microsoft.com/office/drawing/2014/main" id="{D41FDDAE-DAA3-43C8-991A-0F6111B2E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1" y="5433613"/>
                <a:ext cx="11854904" cy="592137"/>
              </a:xfrm>
              <a:prstGeom prst="rect">
                <a:avLst/>
              </a:prstGeom>
              <a:blipFill>
                <a:blip r:embed="rId3"/>
                <a:stretch>
                  <a:fillRect t="-10309" r="-463" b="-3608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7AD6C4DD-EC0F-4B89-908A-18F8A70AB845}"/>
              </a:ext>
            </a:extLst>
          </p:cNvPr>
          <p:cNvGrpSpPr/>
          <p:nvPr/>
        </p:nvGrpSpPr>
        <p:grpSpPr>
          <a:xfrm>
            <a:off x="2377440" y="1749780"/>
            <a:ext cx="6831827" cy="3062742"/>
            <a:chOff x="3151749" y="3223167"/>
            <a:chExt cx="5578892" cy="24924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DE6B26A-5E88-4F9A-8C0E-EFE06634CBA2}"/>
                    </a:ext>
                  </a:extLst>
                </p:cNvPr>
                <p:cNvSpPr txBox="1"/>
                <p:nvPr/>
              </p:nvSpPr>
              <p:spPr>
                <a:xfrm>
                  <a:off x="5374490" y="3223167"/>
                  <a:ext cx="1031745" cy="3256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he-IL" sz="2000" dirty="0"/>
                    <a:t>קלט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DE6B26A-5E88-4F9A-8C0E-EFE06634CB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4490" y="3223167"/>
                  <a:ext cx="1031745" cy="325606"/>
                </a:xfrm>
                <a:prstGeom prst="rect">
                  <a:avLst/>
                </a:prstGeom>
                <a:blipFill>
                  <a:blip r:embed="rId4"/>
                  <a:stretch>
                    <a:fillRect t="-9091" r="-4831" b="-24242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95E96CE-A67D-4D5A-965D-A6CF99DF1347}"/>
                </a:ext>
              </a:extLst>
            </p:cNvPr>
            <p:cNvCxnSpPr/>
            <p:nvPr/>
          </p:nvCxnSpPr>
          <p:spPr>
            <a:xfrm>
              <a:off x="6724012" y="4519720"/>
              <a:ext cx="319009" cy="4541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0D7C48A8-98A0-4ECC-86BF-C2A3BF7DB44B}"/>
                    </a:ext>
                  </a:extLst>
                </p:cNvPr>
                <p:cNvSpPr txBox="1"/>
                <p:nvPr/>
              </p:nvSpPr>
              <p:spPr>
                <a:xfrm>
                  <a:off x="7034484" y="4519720"/>
                  <a:ext cx="1696157" cy="3256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el-GR" sz="2000" dirty="0"/>
                    <a:t>τ</a:t>
                  </a:r>
                  <a:r>
                    <a:rPr lang="en-US" sz="2000" dirty="0"/>
                    <a:t> </a:t>
                  </a:r>
                  <a:r>
                    <a:rPr lang="he-IL" sz="2000" dirty="0"/>
                    <a:t> קטן =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he-IL" sz="2000" dirty="0"/>
                    <a:t> גדול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0D7C48A8-98A0-4ECC-86BF-C2A3BF7DB4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4484" y="4519720"/>
                  <a:ext cx="1696157" cy="325606"/>
                </a:xfrm>
                <a:prstGeom prst="rect">
                  <a:avLst/>
                </a:prstGeom>
                <a:blipFill>
                  <a:blip r:embed="rId5"/>
                  <a:stretch>
                    <a:fillRect t="-9091" r="-293" b="-25758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A6B688C-B08C-49DA-9B79-5E35ECE9B161}"/>
                </a:ext>
              </a:extLst>
            </p:cNvPr>
            <p:cNvCxnSpPr/>
            <p:nvPr/>
          </p:nvCxnSpPr>
          <p:spPr>
            <a:xfrm flipH="1">
              <a:off x="4892655" y="4519720"/>
              <a:ext cx="319009" cy="4541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9CFFDE5-4213-4E55-926E-26CF2BAF6624}"/>
                    </a:ext>
                  </a:extLst>
                </p:cNvPr>
                <p:cNvSpPr txBox="1"/>
                <p:nvPr/>
              </p:nvSpPr>
              <p:spPr>
                <a:xfrm>
                  <a:off x="3151749" y="4484391"/>
                  <a:ext cx="1773314" cy="3256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el-GR" sz="2000" dirty="0"/>
                    <a:t>τ</a:t>
                  </a:r>
                  <a:r>
                    <a:rPr lang="en-US" sz="2000" dirty="0"/>
                    <a:t> </a:t>
                  </a:r>
                  <a:r>
                    <a:rPr lang="he-IL" sz="2000" dirty="0"/>
                    <a:t> גדול =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he-IL" sz="2000" dirty="0"/>
                    <a:t> קטן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9CFFDE5-4213-4E55-926E-26CF2BAF66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1749" y="4484391"/>
                  <a:ext cx="1773314" cy="325606"/>
                </a:xfrm>
                <a:prstGeom prst="rect">
                  <a:avLst/>
                </a:prstGeom>
                <a:blipFill>
                  <a:blip r:embed="rId6"/>
                  <a:stretch>
                    <a:fillRect t="-9091" r="-281" b="-25758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3236D07B-3FF7-4ED4-BC47-3A29217A67FD}"/>
                </a:ext>
              </a:extLst>
            </p:cNvPr>
            <p:cNvSpPr/>
            <p:nvPr/>
          </p:nvSpPr>
          <p:spPr>
            <a:xfrm>
              <a:off x="5052159" y="3693171"/>
              <a:ext cx="2034420" cy="532263"/>
            </a:xfrm>
            <a:custGeom>
              <a:avLst/>
              <a:gdLst>
                <a:gd name="connsiteX0" fmla="*/ 27295 w 2034420"/>
                <a:gd name="connsiteY0" fmla="*/ 245660 h 532263"/>
                <a:gd name="connsiteX1" fmla="*/ 13648 w 2034420"/>
                <a:gd name="connsiteY1" fmla="*/ 313898 h 532263"/>
                <a:gd name="connsiteX2" fmla="*/ 0 w 2034420"/>
                <a:gd name="connsiteY2" fmla="*/ 354842 h 532263"/>
                <a:gd name="connsiteX3" fmla="*/ 13648 w 2034420"/>
                <a:gd name="connsiteY3" fmla="*/ 423081 h 532263"/>
                <a:gd name="connsiteX4" fmla="*/ 27295 w 2034420"/>
                <a:gd name="connsiteY4" fmla="*/ 464024 h 532263"/>
                <a:gd name="connsiteX5" fmla="*/ 68239 w 2034420"/>
                <a:gd name="connsiteY5" fmla="*/ 491319 h 532263"/>
                <a:gd name="connsiteX6" fmla="*/ 95534 w 2034420"/>
                <a:gd name="connsiteY6" fmla="*/ 450376 h 532263"/>
                <a:gd name="connsiteX7" fmla="*/ 122830 w 2034420"/>
                <a:gd name="connsiteY7" fmla="*/ 341194 h 532263"/>
                <a:gd name="connsiteX8" fmla="*/ 191069 w 2034420"/>
                <a:gd name="connsiteY8" fmla="*/ 354842 h 532263"/>
                <a:gd name="connsiteX9" fmla="*/ 232012 w 2034420"/>
                <a:gd name="connsiteY9" fmla="*/ 464024 h 532263"/>
                <a:gd name="connsiteX10" fmla="*/ 272955 w 2034420"/>
                <a:gd name="connsiteY10" fmla="*/ 491319 h 532263"/>
                <a:gd name="connsiteX11" fmla="*/ 313898 w 2034420"/>
                <a:gd name="connsiteY11" fmla="*/ 477672 h 532263"/>
                <a:gd name="connsiteX12" fmla="*/ 313898 w 2034420"/>
                <a:gd name="connsiteY12" fmla="*/ 382137 h 532263"/>
                <a:gd name="connsiteX13" fmla="*/ 395785 w 2034420"/>
                <a:gd name="connsiteY13" fmla="*/ 341194 h 532263"/>
                <a:gd name="connsiteX14" fmla="*/ 436728 w 2034420"/>
                <a:gd name="connsiteY14" fmla="*/ 382137 h 532263"/>
                <a:gd name="connsiteX15" fmla="*/ 477672 w 2034420"/>
                <a:gd name="connsiteY15" fmla="*/ 518615 h 532263"/>
                <a:gd name="connsiteX16" fmla="*/ 518615 w 2034420"/>
                <a:gd name="connsiteY16" fmla="*/ 532263 h 532263"/>
                <a:gd name="connsiteX17" fmla="*/ 586854 w 2034420"/>
                <a:gd name="connsiteY17" fmla="*/ 300251 h 532263"/>
                <a:gd name="connsiteX18" fmla="*/ 600501 w 2034420"/>
                <a:gd name="connsiteY18" fmla="*/ 259307 h 532263"/>
                <a:gd name="connsiteX19" fmla="*/ 614149 w 2034420"/>
                <a:gd name="connsiteY19" fmla="*/ 204716 h 532263"/>
                <a:gd name="connsiteX20" fmla="*/ 641445 w 2034420"/>
                <a:gd name="connsiteY20" fmla="*/ 122830 h 532263"/>
                <a:gd name="connsiteX21" fmla="*/ 655092 w 2034420"/>
                <a:gd name="connsiteY21" fmla="*/ 81886 h 532263"/>
                <a:gd name="connsiteX22" fmla="*/ 777922 w 2034420"/>
                <a:gd name="connsiteY22" fmla="*/ 27295 h 532263"/>
                <a:gd name="connsiteX23" fmla="*/ 818866 w 2034420"/>
                <a:gd name="connsiteY23" fmla="*/ 13648 h 532263"/>
                <a:gd name="connsiteX24" fmla="*/ 859809 w 2034420"/>
                <a:gd name="connsiteY24" fmla="*/ 0 h 532263"/>
                <a:gd name="connsiteX25" fmla="*/ 982639 w 2034420"/>
                <a:gd name="connsiteY25" fmla="*/ 13648 h 532263"/>
                <a:gd name="connsiteX26" fmla="*/ 1023582 w 2034420"/>
                <a:gd name="connsiteY26" fmla="*/ 27295 h 532263"/>
                <a:gd name="connsiteX27" fmla="*/ 1050877 w 2034420"/>
                <a:gd name="connsiteY27" fmla="*/ 68239 h 532263"/>
                <a:gd name="connsiteX28" fmla="*/ 1091821 w 2034420"/>
                <a:gd name="connsiteY28" fmla="*/ 95534 h 532263"/>
                <a:gd name="connsiteX29" fmla="*/ 1173707 w 2034420"/>
                <a:gd name="connsiteY29" fmla="*/ 177421 h 532263"/>
                <a:gd name="connsiteX30" fmla="*/ 1201003 w 2034420"/>
                <a:gd name="connsiteY30" fmla="*/ 259307 h 532263"/>
                <a:gd name="connsiteX31" fmla="*/ 1228298 w 2034420"/>
                <a:gd name="connsiteY31" fmla="*/ 423081 h 532263"/>
                <a:gd name="connsiteX32" fmla="*/ 1241946 w 2034420"/>
                <a:gd name="connsiteY32" fmla="*/ 464024 h 532263"/>
                <a:gd name="connsiteX33" fmla="*/ 1282889 w 2034420"/>
                <a:gd name="connsiteY33" fmla="*/ 491319 h 532263"/>
                <a:gd name="connsiteX34" fmla="*/ 1392072 w 2034420"/>
                <a:gd name="connsiteY34" fmla="*/ 477672 h 532263"/>
                <a:gd name="connsiteX35" fmla="*/ 1419367 w 2034420"/>
                <a:gd name="connsiteY35" fmla="*/ 436728 h 532263"/>
                <a:gd name="connsiteX36" fmla="*/ 1433015 w 2034420"/>
                <a:gd name="connsiteY36" fmla="*/ 395785 h 532263"/>
                <a:gd name="connsiteX37" fmla="*/ 1446663 w 2034420"/>
                <a:gd name="connsiteY37" fmla="*/ 341194 h 532263"/>
                <a:gd name="connsiteX38" fmla="*/ 1487606 w 2034420"/>
                <a:gd name="connsiteY38" fmla="*/ 327546 h 532263"/>
                <a:gd name="connsiteX39" fmla="*/ 1555845 w 2034420"/>
                <a:gd name="connsiteY39" fmla="*/ 382137 h 532263"/>
                <a:gd name="connsiteX40" fmla="*/ 1583140 w 2034420"/>
                <a:gd name="connsiteY40" fmla="*/ 464024 h 532263"/>
                <a:gd name="connsiteX41" fmla="*/ 1624083 w 2034420"/>
                <a:gd name="connsiteY41" fmla="*/ 491319 h 532263"/>
                <a:gd name="connsiteX42" fmla="*/ 1665027 w 2034420"/>
                <a:gd name="connsiteY42" fmla="*/ 477672 h 532263"/>
                <a:gd name="connsiteX43" fmla="*/ 1678674 w 2034420"/>
                <a:gd name="connsiteY43" fmla="*/ 436728 h 532263"/>
                <a:gd name="connsiteX44" fmla="*/ 1705970 w 2034420"/>
                <a:gd name="connsiteY44" fmla="*/ 395785 h 532263"/>
                <a:gd name="connsiteX45" fmla="*/ 1787857 w 2034420"/>
                <a:gd name="connsiteY45" fmla="*/ 354842 h 532263"/>
                <a:gd name="connsiteX46" fmla="*/ 1828800 w 2034420"/>
                <a:gd name="connsiteY46" fmla="*/ 382137 h 532263"/>
                <a:gd name="connsiteX47" fmla="*/ 1924334 w 2034420"/>
                <a:gd name="connsiteY47" fmla="*/ 491319 h 532263"/>
                <a:gd name="connsiteX48" fmla="*/ 2033516 w 2034420"/>
                <a:gd name="connsiteY48" fmla="*/ 436728 h 532263"/>
                <a:gd name="connsiteX49" fmla="*/ 2033516 w 2034420"/>
                <a:gd name="connsiteY49" fmla="*/ 423081 h 53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34420" h="532263">
                  <a:moveTo>
                    <a:pt x="27295" y="245660"/>
                  </a:moveTo>
                  <a:cubicBezTo>
                    <a:pt x="22746" y="268406"/>
                    <a:pt x="19274" y="291394"/>
                    <a:pt x="13648" y="313898"/>
                  </a:cubicBezTo>
                  <a:cubicBezTo>
                    <a:pt x="10159" y="327855"/>
                    <a:pt x="0" y="340456"/>
                    <a:pt x="0" y="354842"/>
                  </a:cubicBezTo>
                  <a:cubicBezTo>
                    <a:pt x="0" y="378039"/>
                    <a:pt x="8022" y="400577"/>
                    <a:pt x="13648" y="423081"/>
                  </a:cubicBezTo>
                  <a:cubicBezTo>
                    <a:pt x="17137" y="437037"/>
                    <a:pt x="18308" y="452791"/>
                    <a:pt x="27295" y="464024"/>
                  </a:cubicBezTo>
                  <a:cubicBezTo>
                    <a:pt x="37542" y="476832"/>
                    <a:pt x="54591" y="482221"/>
                    <a:pt x="68239" y="491319"/>
                  </a:cubicBezTo>
                  <a:cubicBezTo>
                    <a:pt x="77337" y="477671"/>
                    <a:pt x="88199" y="465047"/>
                    <a:pt x="95534" y="450376"/>
                  </a:cubicBezTo>
                  <a:cubicBezTo>
                    <a:pt x="109523" y="422397"/>
                    <a:pt x="117639" y="367151"/>
                    <a:pt x="122830" y="341194"/>
                  </a:cubicBezTo>
                  <a:cubicBezTo>
                    <a:pt x="145576" y="345743"/>
                    <a:pt x="170929" y="343333"/>
                    <a:pt x="191069" y="354842"/>
                  </a:cubicBezTo>
                  <a:cubicBezTo>
                    <a:pt x="232471" y="378500"/>
                    <a:pt x="213393" y="431442"/>
                    <a:pt x="232012" y="464024"/>
                  </a:cubicBezTo>
                  <a:cubicBezTo>
                    <a:pt x="240150" y="478265"/>
                    <a:pt x="259307" y="482221"/>
                    <a:pt x="272955" y="491319"/>
                  </a:cubicBezTo>
                  <a:cubicBezTo>
                    <a:pt x="286603" y="486770"/>
                    <a:pt x="303726" y="487844"/>
                    <a:pt x="313898" y="477672"/>
                  </a:cubicBezTo>
                  <a:cubicBezTo>
                    <a:pt x="341309" y="450261"/>
                    <a:pt x="320824" y="409840"/>
                    <a:pt x="313898" y="382137"/>
                  </a:cubicBezTo>
                  <a:cubicBezTo>
                    <a:pt x="323860" y="375496"/>
                    <a:pt x="376952" y="334916"/>
                    <a:pt x="395785" y="341194"/>
                  </a:cubicBezTo>
                  <a:cubicBezTo>
                    <a:pt x="414095" y="347297"/>
                    <a:pt x="423080" y="368489"/>
                    <a:pt x="436728" y="382137"/>
                  </a:cubicBezTo>
                  <a:cubicBezTo>
                    <a:pt x="441600" y="401626"/>
                    <a:pt x="468610" y="515594"/>
                    <a:pt x="477672" y="518615"/>
                  </a:cubicBezTo>
                  <a:lnTo>
                    <a:pt x="518615" y="532263"/>
                  </a:lnTo>
                  <a:cubicBezTo>
                    <a:pt x="646636" y="500257"/>
                    <a:pt x="561624" y="539938"/>
                    <a:pt x="586854" y="300251"/>
                  </a:cubicBezTo>
                  <a:cubicBezTo>
                    <a:pt x="588360" y="285944"/>
                    <a:pt x="596549" y="273140"/>
                    <a:pt x="600501" y="259307"/>
                  </a:cubicBezTo>
                  <a:cubicBezTo>
                    <a:pt x="605654" y="241272"/>
                    <a:pt x="608759" y="222682"/>
                    <a:pt x="614149" y="204716"/>
                  </a:cubicBezTo>
                  <a:cubicBezTo>
                    <a:pt x="622417" y="177158"/>
                    <a:pt x="632347" y="150125"/>
                    <a:pt x="641445" y="122830"/>
                  </a:cubicBezTo>
                  <a:cubicBezTo>
                    <a:pt x="645994" y="109182"/>
                    <a:pt x="643122" y="89866"/>
                    <a:pt x="655092" y="81886"/>
                  </a:cubicBezTo>
                  <a:cubicBezTo>
                    <a:pt x="719974" y="38633"/>
                    <a:pt x="680478" y="59776"/>
                    <a:pt x="777922" y="27295"/>
                  </a:cubicBezTo>
                  <a:lnTo>
                    <a:pt x="818866" y="13648"/>
                  </a:lnTo>
                  <a:lnTo>
                    <a:pt x="859809" y="0"/>
                  </a:lnTo>
                  <a:cubicBezTo>
                    <a:pt x="900752" y="4549"/>
                    <a:pt x="942004" y="6876"/>
                    <a:pt x="982639" y="13648"/>
                  </a:cubicBezTo>
                  <a:cubicBezTo>
                    <a:pt x="996829" y="16013"/>
                    <a:pt x="1012349" y="18308"/>
                    <a:pt x="1023582" y="27295"/>
                  </a:cubicBezTo>
                  <a:cubicBezTo>
                    <a:pt x="1036390" y="37542"/>
                    <a:pt x="1039279" y="56641"/>
                    <a:pt x="1050877" y="68239"/>
                  </a:cubicBezTo>
                  <a:cubicBezTo>
                    <a:pt x="1062475" y="79837"/>
                    <a:pt x="1079561" y="84637"/>
                    <a:pt x="1091821" y="95534"/>
                  </a:cubicBezTo>
                  <a:cubicBezTo>
                    <a:pt x="1120672" y="121180"/>
                    <a:pt x="1173707" y="177421"/>
                    <a:pt x="1173707" y="177421"/>
                  </a:cubicBezTo>
                  <a:cubicBezTo>
                    <a:pt x="1182806" y="204716"/>
                    <a:pt x="1197434" y="230757"/>
                    <a:pt x="1201003" y="259307"/>
                  </a:cubicBezTo>
                  <a:cubicBezTo>
                    <a:pt x="1212078" y="347904"/>
                    <a:pt x="1208262" y="352953"/>
                    <a:pt x="1228298" y="423081"/>
                  </a:cubicBezTo>
                  <a:cubicBezTo>
                    <a:pt x="1232250" y="436913"/>
                    <a:pt x="1232959" y="452791"/>
                    <a:pt x="1241946" y="464024"/>
                  </a:cubicBezTo>
                  <a:cubicBezTo>
                    <a:pt x="1252193" y="476832"/>
                    <a:pt x="1269241" y="482221"/>
                    <a:pt x="1282889" y="491319"/>
                  </a:cubicBezTo>
                  <a:cubicBezTo>
                    <a:pt x="1319283" y="486770"/>
                    <a:pt x="1358018" y="491294"/>
                    <a:pt x="1392072" y="477672"/>
                  </a:cubicBezTo>
                  <a:cubicBezTo>
                    <a:pt x="1407302" y="471580"/>
                    <a:pt x="1412032" y="451399"/>
                    <a:pt x="1419367" y="436728"/>
                  </a:cubicBezTo>
                  <a:cubicBezTo>
                    <a:pt x="1425801" y="423861"/>
                    <a:pt x="1429063" y="409617"/>
                    <a:pt x="1433015" y="395785"/>
                  </a:cubicBezTo>
                  <a:cubicBezTo>
                    <a:pt x="1438168" y="377750"/>
                    <a:pt x="1434946" y="355841"/>
                    <a:pt x="1446663" y="341194"/>
                  </a:cubicBezTo>
                  <a:cubicBezTo>
                    <a:pt x="1455650" y="329960"/>
                    <a:pt x="1473958" y="332095"/>
                    <a:pt x="1487606" y="327546"/>
                  </a:cubicBezTo>
                  <a:cubicBezTo>
                    <a:pt x="1532003" y="342345"/>
                    <a:pt x="1534373" y="333826"/>
                    <a:pt x="1555845" y="382137"/>
                  </a:cubicBezTo>
                  <a:cubicBezTo>
                    <a:pt x="1567530" y="408429"/>
                    <a:pt x="1559200" y="448064"/>
                    <a:pt x="1583140" y="464024"/>
                  </a:cubicBezTo>
                  <a:lnTo>
                    <a:pt x="1624083" y="491319"/>
                  </a:lnTo>
                  <a:cubicBezTo>
                    <a:pt x="1637731" y="486770"/>
                    <a:pt x="1654854" y="487845"/>
                    <a:pt x="1665027" y="477672"/>
                  </a:cubicBezTo>
                  <a:cubicBezTo>
                    <a:pt x="1675200" y="467499"/>
                    <a:pt x="1672240" y="449595"/>
                    <a:pt x="1678674" y="436728"/>
                  </a:cubicBezTo>
                  <a:cubicBezTo>
                    <a:pt x="1686009" y="422057"/>
                    <a:pt x="1694372" y="407383"/>
                    <a:pt x="1705970" y="395785"/>
                  </a:cubicBezTo>
                  <a:cubicBezTo>
                    <a:pt x="1732429" y="369326"/>
                    <a:pt x="1754554" y="365942"/>
                    <a:pt x="1787857" y="354842"/>
                  </a:cubicBezTo>
                  <a:cubicBezTo>
                    <a:pt x="1801505" y="363940"/>
                    <a:pt x="1817999" y="369793"/>
                    <a:pt x="1828800" y="382137"/>
                  </a:cubicBezTo>
                  <a:cubicBezTo>
                    <a:pt x="1940256" y="509516"/>
                    <a:pt x="1832212" y="429905"/>
                    <a:pt x="1924334" y="491319"/>
                  </a:cubicBezTo>
                  <a:cubicBezTo>
                    <a:pt x="2002781" y="478245"/>
                    <a:pt x="2002501" y="498759"/>
                    <a:pt x="2033516" y="436728"/>
                  </a:cubicBezTo>
                  <a:cubicBezTo>
                    <a:pt x="2035550" y="432659"/>
                    <a:pt x="2033516" y="427630"/>
                    <a:pt x="2033516" y="423081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03C1E949-0747-4CBB-A98A-C064342F9AF4}"/>
                </a:ext>
              </a:extLst>
            </p:cNvPr>
            <p:cNvSpPr/>
            <p:nvPr/>
          </p:nvSpPr>
          <p:spPr>
            <a:xfrm>
              <a:off x="6406235" y="5183338"/>
              <a:ext cx="2034420" cy="532263"/>
            </a:xfrm>
            <a:custGeom>
              <a:avLst/>
              <a:gdLst>
                <a:gd name="connsiteX0" fmla="*/ 27295 w 2034420"/>
                <a:gd name="connsiteY0" fmla="*/ 245660 h 532263"/>
                <a:gd name="connsiteX1" fmla="*/ 13648 w 2034420"/>
                <a:gd name="connsiteY1" fmla="*/ 313898 h 532263"/>
                <a:gd name="connsiteX2" fmla="*/ 0 w 2034420"/>
                <a:gd name="connsiteY2" fmla="*/ 354842 h 532263"/>
                <a:gd name="connsiteX3" fmla="*/ 13648 w 2034420"/>
                <a:gd name="connsiteY3" fmla="*/ 423081 h 532263"/>
                <a:gd name="connsiteX4" fmla="*/ 27295 w 2034420"/>
                <a:gd name="connsiteY4" fmla="*/ 464024 h 532263"/>
                <a:gd name="connsiteX5" fmla="*/ 68239 w 2034420"/>
                <a:gd name="connsiteY5" fmla="*/ 491319 h 532263"/>
                <a:gd name="connsiteX6" fmla="*/ 95534 w 2034420"/>
                <a:gd name="connsiteY6" fmla="*/ 450376 h 532263"/>
                <a:gd name="connsiteX7" fmla="*/ 122830 w 2034420"/>
                <a:gd name="connsiteY7" fmla="*/ 341194 h 532263"/>
                <a:gd name="connsiteX8" fmla="*/ 191069 w 2034420"/>
                <a:gd name="connsiteY8" fmla="*/ 354842 h 532263"/>
                <a:gd name="connsiteX9" fmla="*/ 232012 w 2034420"/>
                <a:gd name="connsiteY9" fmla="*/ 464024 h 532263"/>
                <a:gd name="connsiteX10" fmla="*/ 272955 w 2034420"/>
                <a:gd name="connsiteY10" fmla="*/ 491319 h 532263"/>
                <a:gd name="connsiteX11" fmla="*/ 313898 w 2034420"/>
                <a:gd name="connsiteY11" fmla="*/ 477672 h 532263"/>
                <a:gd name="connsiteX12" fmla="*/ 313898 w 2034420"/>
                <a:gd name="connsiteY12" fmla="*/ 382137 h 532263"/>
                <a:gd name="connsiteX13" fmla="*/ 395785 w 2034420"/>
                <a:gd name="connsiteY13" fmla="*/ 341194 h 532263"/>
                <a:gd name="connsiteX14" fmla="*/ 436728 w 2034420"/>
                <a:gd name="connsiteY14" fmla="*/ 382137 h 532263"/>
                <a:gd name="connsiteX15" fmla="*/ 477672 w 2034420"/>
                <a:gd name="connsiteY15" fmla="*/ 518615 h 532263"/>
                <a:gd name="connsiteX16" fmla="*/ 518615 w 2034420"/>
                <a:gd name="connsiteY16" fmla="*/ 532263 h 532263"/>
                <a:gd name="connsiteX17" fmla="*/ 586854 w 2034420"/>
                <a:gd name="connsiteY17" fmla="*/ 300251 h 532263"/>
                <a:gd name="connsiteX18" fmla="*/ 600501 w 2034420"/>
                <a:gd name="connsiteY18" fmla="*/ 259307 h 532263"/>
                <a:gd name="connsiteX19" fmla="*/ 614149 w 2034420"/>
                <a:gd name="connsiteY19" fmla="*/ 204716 h 532263"/>
                <a:gd name="connsiteX20" fmla="*/ 641445 w 2034420"/>
                <a:gd name="connsiteY20" fmla="*/ 122830 h 532263"/>
                <a:gd name="connsiteX21" fmla="*/ 655092 w 2034420"/>
                <a:gd name="connsiteY21" fmla="*/ 81886 h 532263"/>
                <a:gd name="connsiteX22" fmla="*/ 777922 w 2034420"/>
                <a:gd name="connsiteY22" fmla="*/ 27295 h 532263"/>
                <a:gd name="connsiteX23" fmla="*/ 818866 w 2034420"/>
                <a:gd name="connsiteY23" fmla="*/ 13648 h 532263"/>
                <a:gd name="connsiteX24" fmla="*/ 859809 w 2034420"/>
                <a:gd name="connsiteY24" fmla="*/ 0 h 532263"/>
                <a:gd name="connsiteX25" fmla="*/ 982639 w 2034420"/>
                <a:gd name="connsiteY25" fmla="*/ 13648 h 532263"/>
                <a:gd name="connsiteX26" fmla="*/ 1023582 w 2034420"/>
                <a:gd name="connsiteY26" fmla="*/ 27295 h 532263"/>
                <a:gd name="connsiteX27" fmla="*/ 1050877 w 2034420"/>
                <a:gd name="connsiteY27" fmla="*/ 68239 h 532263"/>
                <a:gd name="connsiteX28" fmla="*/ 1091821 w 2034420"/>
                <a:gd name="connsiteY28" fmla="*/ 95534 h 532263"/>
                <a:gd name="connsiteX29" fmla="*/ 1173707 w 2034420"/>
                <a:gd name="connsiteY29" fmla="*/ 177421 h 532263"/>
                <a:gd name="connsiteX30" fmla="*/ 1201003 w 2034420"/>
                <a:gd name="connsiteY30" fmla="*/ 259307 h 532263"/>
                <a:gd name="connsiteX31" fmla="*/ 1228298 w 2034420"/>
                <a:gd name="connsiteY31" fmla="*/ 423081 h 532263"/>
                <a:gd name="connsiteX32" fmla="*/ 1241946 w 2034420"/>
                <a:gd name="connsiteY32" fmla="*/ 464024 h 532263"/>
                <a:gd name="connsiteX33" fmla="*/ 1282889 w 2034420"/>
                <a:gd name="connsiteY33" fmla="*/ 491319 h 532263"/>
                <a:gd name="connsiteX34" fmla="*/ 1392072 w 2034420"/>
                <a:gd name="connsiteY34" fmla="*/ 477672 h 532263"/>
                <a:gd name="connsiteX35" fmla="*/ 1419367 w 2034420"/>
                <a:gd name="connsiteY35" fmla="*/ 436728 h 532263"/>
                <a:gd name="connsiteX36" fmla="*/ 1433015 w 2034420"/>
                <a:gd name="connsiteY36" fmla="*/ 395785 h 532263"/>
                <a:gd name="connsiteX37" fmla="*/ 1446663 w 2034420"/>
                <a:gd name="connsiteY37" fmla="*/ 341194 h 532263"/>
                <a:gd name="connsiteX38" fmla="*/ 1487606 w 2034420"/>
                <a:gd name="connsiteY38" fmla="*/ 327546 h 532263"/>
                <a:gd name="connsiteX39" fmla="*/ 1555845 w 2034420"/>
                <a:gd name="connsiteY39" fmla="*/ 382137 h 532263"/>
                <a:gd name="connsiteX40" fmla="*/ 1583140 w 2034420"/>
                <a:gd name="connsiteY40" fmla="*/ 464024 h 532263"/>
                <a:gd name="connsiteX41" fmla="*/ 1624083 w 2034420"/>
                <a:gd name="connsiteY41" fmla="*/ 491319 h 532263"/>
                <a:gd name="connsiteX42" fmla="*/ 1665027 w 2034420"/>
                <a:gd name="connsiteY42" fmla="*/ 477672 h 532263"/>
                <a:gd name="connsiteX43" fmla="*/ 1678674 w 2034420"/>
                <a:gd name="connsiteY43" fmla="*/ 436728 h 532263"/>
                <a:gd name="connsiteX44" fmla="*/ 1705970 w 2034420"/>
                <a:gd name="connsiteY44" fmla="*/ 395785 h 532263"/>
                <a:gd name="connsiteX45" fmla="*/ 1787857 w 2034420"/>
                <a:gd name="connsiteY45" fmla="*/ 354842 h 532263"/>
                <a:gd name="connsiteX46" fmla="*/ 1828800 w 2034420"/>
                <a:gd name="connsiteY46" fmla="*/ 382137 h 532263"/>
                <a:gd name="connsiteX47" fmla="*/ 1924334 w 2034420"/>
                <a:gd name="connsiteY47" fmla="*/ 491319 h 532263"/>
                <a:gd name="connsiteX48" fmla="*/ 2033516 w 2034420"/>
                <a:gd name="connsiteY48" fmla="*/ 436728 h 532263"/>
                <a:gd name="connsiteX49" fmla="*/ 2033516 w 2034420"/>
                <a:gd name="connsiteY49" fmla="*/ 423081 h 53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34420" h="532263">
                  <a:moveTo>
                    <a:pt x="27295" y="245660"/>
                  </a:moveTo>
                  <a:cubicBezTo>
                    <a:pt x="22746" y="268406"/>
                    <a:pt x="19274" y="291394"/>
                    <a:pt x="13648" y="313898"/>
                  </a:cubicBezTo>
                  <a:cubicBezTo>
                    <a:pt x="10159" y="327855"/>
                    <a:pt x="0" y="340456"/>
                    <a:pt x="0" y="354842"/>
                  </a:cubicBezTo>
                  <a:cubicBezTo>
                    <a:pt x="0" y="378039"/>
                    <a:pt x="8022" y="400577"/>
                    <a:pt x="13648" y="423081"/>
                  </a:cubicBezTo>
                  <a:cubicBezTo>
                    <a:pt x="17137" y="437037"/>
                    <a:pt x="18308" y="452791"/>
                    <a:pt x="27295" y="464024"/>
                  </a:cubicBezTo>
                  <a:cubicBezTo>
                    <a:pt x="37542" y="476832"/>
                    <a:pt x="54591" y="482221"/>
                    <a:pt x="68239" y="491319"/>
                  </a:cubicBezTo>
                  <a:cubicBezTo>
                    <a:pt x="77337" y="477671"/>
                    <a:pt x="88199" y="465047"/>
                    <a:pt x="95534" y="450376"/>
                  </a:cubicBezTo>
                  <a:cubicBezTo>
                    <a:pt x="109523" y="422397"/>
                    <a:pt x="117639" y="367151"/>
                    <a:pt x="122830" y="341194"/>
                  </a:cubicBezTo>
                  <a:cubicBezTo>
                    <a:pt x="145576" y="345743"/>
                    <a:pt x="170929" y="343333"/>
                    <a:pt x="191069" y="354842"/>
                  </a:cubicBezTo>
                  <a:cubicBezTo>
                    <a:pt x="232471" y="378500"/>
                    <a:pt x="213393" y="431442"/>
                    <a:pt x="232012" y="464024"/>
                  </a:cubicBezTo>
                  <a:cubicBezTo>
                    <a:pt x="240150" y="478265"/>
                    <a:pt x="259307" y="482221"/>
                    <a:pt x="272955" y="491319"/>
                  </a:cubicBezTo>
                  <a:cubicBezTo>
                    <a:pt x="286603" y="486770"/>
                    <a:pt x="303726" y="487844"/>
                    <a:pt x="313898" y="477672"/>
                  </a:cubicBezTo>
                  <a:cubicBezTo>
                    <a:pt x="341309" y="450261"/>
                    <a:pt x="320824" y="409840"/>
                    <a:pt x="313898" y="382137"/>
                  </a:cubicBezTo>
                  <a:cubicBezTo>
                    <a:pt x="323860" y="375496"/>
                    <a:pt x="376952" y="334916"/>
                    <a:pt x="395785" y="341194"/>
                  </a:cubicBezTo>
                  <a:cubicBezTo>
                    <a:pt x="414095" y="347297"/>
                    <a:pt x="423080" y="368489"/>
                    <a:pt x="436728" y="382137"/>
                  </a:cubicBezTo>
                  <a:cubicBezTo>
                    <a:pt x="441600" y="401626"/>
                    <a:pt x="468610" y="515594"/>
                    <a:pt x="477672" y="518615"/>
                  </a:cubicBezTo>
                  <a:lnTo>
                    <a:pt x="518615" y="532263"/>
                  </a:lnTo>
                  <a:cubicBezTo>
                    <a:pt x="646636" y="500257"/>
                    <a:pt x="561624" y="539938"/>
                    <a:pt x="586854" y="300251"/>
                  </a:cubicBezTo>
                  <a:cubicBezTo>
                    <a:pt x="588360" y="285944"/>
                    <a:pt x="596549" y="273140"/>
                    <a:pt x="600501" y="259307"/>
                  </a:cubicBezTo>
                  <a:cubicBezTo>
                    <a:pt x="605654" y="241272"/>
                    <a:pt x="608759" y="222682"/>
                    <a:pt x="614149" y="204716"/>
                  </a:cubicBezTo>
                  <a:cubicBezTo>
                    <a:pt x="622417" y="177158"/>
                    <a:pt x="632347" y="150125"/>
                    <a:pt x="641445" y="122830"/>
                  </a:cubicBezTo>
                  <a:cubicBezTo>
                    <a:pt x="645994" y="109182"/>
                    <a:pt x="643122" y="89866"/>
                    <a:pt x="655092" y="81886"/>
                  </a:cubicBezTo>
                  <a:cubicBezTo>
                    <a:pt x="719974" y="38633"/>
                    <a:pt x="680478" y="59776"/>
                    <a:pt x="777922" y="27295"/>
                  </a:cubicBezTo>
                  <a:lnTo>
                    <a:pt x="818866" y="13648"/>
                  </a:lnTo>
                  <a:lnTo>
                    <a:pt x="859809" y="0"/>
                  </a:lnTo>
                  <a:cubicBezTo>
                    <a:pt x="900752" y="4549"/>
                    <a:pt x="942004" y="6876"/>
                    <a:pt x="982639" y="13648"/>
                  </a:cubicBezTo>
                  <a:cubicBezTo>
                    <a:pt x="996829" y="16013"/>
                    <a:pt x="1012349" y="18308"/>
                    <a:pt x="1023582" y="27295"/>
                  </a:cubicBezTo>
                  <a:cubicBezTo>
                    <a:pt x="1036390" y="37542"/>
                    <a:pt x="1039279" y="56641"/>
                    <a:pt x="1050877" y="68239"/>
                  </a:cubicBezTo>
                  <a:cubicBezTo>
                    <a:pt x="1062475" y="79837"/>
                    <a:pt x="1079561" y="84637"/>
                    <a:pt x="1091821" y="95534"/>
                  </a:cubicBezTo>
                  <a:cubicBezTo>
                    <a:pt x="1120672" y="121180"/>
                    <a:pt x="1173707" y="177421"/>
                    <a:pt x="1173707" y="177421"/>
                  </a:cubicBezTo>
                  <a:cubicBezTo>
                    <a:pt x="1182806" y="204716"/>
                    <a:pt x="1197434" y="230757"/>
                    <a:pt x="1201003" y="259307"/>
                  </a:cubicBezTo>
                  <a:cubicBezTo>
                    <a:pt x="1212078" y="347904"/>
                    <a:pt x="1208262" y="352953"/>
                    <a:pt x="1228298" y="423081"/>
                  </a:cubicBezTo>
                  <a:cubicBezTo>
                    <a:pt x="1232250" y="436913"/>
                    <a:pt x="1232959" y="452791"/>
                    <a:pt x="1241946" y="464024"/>
                  </a:cubicBezTo>
                  <a:cubicBezTo>
                    <a:pt x="1252193" y="476832"/>
                    <a:pt x="1269241" y="482221"/>
                    <a:pt x="1282889" y="491319"/>
                  </a:cubicBezTo>
                  <a:cubicBezTo>
                    <a:pt x="1319283" y="486770"/>
                    <a:pt x="1358018" y="491294"/>
                    <a:pt x="1392072" y="477672"/>
                  </a:cubicBezTo>
                  <a:cubicBezTo>
                    <a:pt x="1407302" y="471580"/>
                    <a:pt x="1412032" y="451399"/>
                    <a:pt x="1419367" y="436728"/>
                  </a:cubicBezTo>
                  <a:cubicBezTo>
                    <a:pt x="1425801" y="423861"/>
                    <a:pt x="1429063" y="409617"/>
                    <a:pt x="1433015" y="395785"/>
                  </a:cubicBezTo>
                  <a:cubicBezTo>
                    <a:pt x="1438168" y="377750"/>
                    <a:pt x="1434946" y="355841"/>
                    <a:pt x="1446663" y="341194"/>
                  </a:cubicBezTo>
                  <a:cubicBezTo>
                    <a:pt x="1455650" y="329960"/>
                    <a:pt x="1473958" y="332095"/>
                    <a:pt x="1487606" y="327546"/>
                  </a:cubicBezTo>
                  <a:cubicBezTo>
                    <a:pt x="1532003" y="342345"/>
                    <a:pt x="1534373" y="333826"/>
                    <a:pt x="1555845" y="382137"/>
                  </a:cubicBezTo>
                  <a:cubicBezTo>
                    <a:pt x="1567530" y="408429"/>
                    <a:pt x="1559200" y="448064"/>
                    <a:pt x="1583140" y="464024"/>
                  </a:cubicBezTo>
                  <a:lnTo>
                    <a:pt x="1624083" y="491319"/>
                  </a:lnTo>
                  <a:cubicBezTo>
                    <a:pt x="1637731" y="486770"/>
                    <a:pt x="1654854" y="487845"/>
                    <a:pt x="1665027" y="477672"/>
                  </a:cubicBezTo>
                  <a:cubicBezTo>
                    <a:pt x="1675200" y="467499"/>
                    <a:pt x="1672240" y="449595"/>
                    <a:pt x="1678674" y="436728"/>
                  </a:cubicBezTo>
                  <a:cubicBezTo>
                    <a:pt x="1686009" y="422057"/>
                    <a:pt x="1694372" y="407383"/>
                    <a:pt x="1705970" y="395785"/>
                  </a:cubicBezTo>
                  <a:cubicBezTo>
                    <a:pt x="1732429" y="369326"/>
                    <a:pt x="1754554" y="365942"/>
                    <a:pt x="1787857" y="354842"/>
                  </a:cubicBezTo>
                  <a:cubicBezTo>
                    <a:pt x="1801505" y="363940"/>
                    <a:pt x="1817999" y="369793"/>
                    <a:pt x="1828800" y="382137"/>
                  </a:cubicBezTo>
                  <a:cubicBezTo>
                    <a:pt x="1940256" y="509516"/>
                    <a:pt x="1832212" y="429905"/>
                    <a:pt x="1924334" y="491319"/>
                  </a:cubicBezTo>
                  <a:cubicBezTo>
                    <a:pt x="2002781" y="478245"/>
                    <a:pt x="2002501" y="498759"/>
                    <a:pt x="2033516" y="436728"/>
                  </a:cubicBezTo>
                  <a:cubicBezTo>
                    <a:pt x="2035550" y="432659"/>
                    <a:pt x="2033516" y="427630"/>
                    <a:pt x="2033516" y="423081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F63703C3-DD44-4FD3-A293-F571A5605090}"/>
                </a:ext>
              </a:extLst>
            </p:cNvPr>
            <p:cNvSpPr/>
            <p:nvPr/>
          </p:nvSpPr>
          <p:spPr>
            <a:xfrm>
              <a:off x="3721290" y="5315437"/>
              <a:ext cx="2115403" cy="268063"/>
            </a:xfrm>
            <a:custGeom>
              <a:avLst/>
              <a:gdLst>
                <a:gd name="connsiteX0" fmla="*/ 0 w 2115403"/>
                <a:gd name="connsiteY0" fmla="*/ 150125 h 268063"/>
                <a:gd name="connsiteX1" fmla="*/ 136478 w 2115403"/>
                <a:gd name="connsiteY1" fmla="*/ 163773 h 268063"/>
                <a:gd name="connsiteX2" fmla="*/ 191069 w 2115403"/>
                <a:gd name="connsiteY2" fmla="*/ 177421 h 268063"/>
                <a:gd name="connsiteX3" fmla="*/ 232012 w 2115403"/>
                <a:gd name="connsiteY3" fmla="*/ 191069 h 268063"/>
                <a:gd name="connsiteX4" fmla="*/ 586854 w 2115403"/>
                <a:gd name="connsiteY4" fmla="*/ 204716 h 268063"/>
                <a:gd name="connsiteX5" fmla="*/ 682388 w 2115403"/>
                <a:gd name="connsiteY5" fmla="*/ 191069 h 268063"/>
                <a:gd name="connsiteX6" fmla="*/ 723331 w 2115403"/>
                <a:gd name="connsiteY6" fmla="*/ 177421 h 268063"/>
                <a:gd name="connsiteX7" fmla="*/ 750627 w 2115403"/>
                <a:gd name="connsiteY7" fmla="*/ 136478 h 268063"/>
                <a:gd name="connsiteX8" fmla="*/ 791570 w 2115403"/>
                <a:gd name="connsiteY8" fmla="*/ 109182 h 268063"/>
                <a:gd name="connsiteX9" fmla="*/ 818866 w 2115403"/>
                <a:gd name="connsiteY9" fmla="*/ 68239 h 268063"/>
                <a:gd name="connsiteX10" fmla="*/ 941696 w 2115403"/>
                <a:gd name="connsiteY10" fmla="*/ 0 h 268063"/>
                <a:gd name="connsiteX11" fmla="*/ 1146412 w 2115403"/>
                <a:gd name="connsiteY11" fmla="*/ 27295 h 268063"/>
                <a:gd name="connsiteX12" fmla="*/ 1228299 w 2115403"/>
                <a:gd name="connsiteY12" fmla="*/ 81887 h 268063"/>
                <a:gd name="connsiteX13" fmla="*/ 1255594 w 2115403"/>
                <a:gd name="connsiteY13" fmla="*/ 122830 h 268063"/>
                <a:gd name="connsiteX14" fmla="*/ 1337481 w 2115403"/>
                <a:gd name="connsiteY14" fmla="*/ 163773 h 268063"/>
                <a:gd name="connsiteX15" fmla="*/ 1460311 w 2115403"/>
                <a:gd name="connsiteY15" fmla="*/ 218364 h 268063"/>
                <a:gd name="connsiteX16" fmla="*/ 1501254 w 2115403"/>
                <a:gd name="connsiteY16" fmla="*/ 232012 h 268063"/>
                <a:gd name="connsiteX17" fmla="*/ 1542197 w 2115403"/>
                <a:gd name="connsiteY17" fmla="*/ 245660 h 268063"/>
                <a:gd name="connsiteX18" fmla="*/ 2115403 w 2115403"/>
                <a:gd name="connsiteY18" fmla="*/ 259307 h 26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15403" h="268063">
                  <a:moveTo>
                    <a:pt x="0" y="150125"/>
                  </a:moveTo>
                  <a:cubicBezTo>
                    <a:pt x="45493" y="154674"/>
                    <a:pt x="91218" y="157307"/>
                    <a:pt x="136478" y="163773"/>
                  </a:cubicBezTo>
                  <a:cubicBezTo>
                    <a:pt x="155047" y="166426"/>
                    <a:pt x="173034" y="172268"/>
                    <a:pt x="191069" y="177421"/>
                  </a:cubicBezTo>
                  <a:cubicBezTo>
                    <a:pt x="204901" y="181373"/>
                    <a:pt x="217660" y="190079"/>
                    <a:pt x="232012" y="191069"/>
                  </a:cubicBezTo>
                  <a:cubicBezTo>
                    <a:pt x="350100" y="199213"/>
                    <a:pt x="468573" y="200167"/>
                    <a:pt x="586854" y="204716"/>
                  </a:cubicBezTo>
                  <a:cubicBezTo>
                    <a:pt x="618699" y="200167"/>
                    <a:pt x="650845" y="197378"/>
                    <a:pt x="682388" y="191069"/>
                  </a:cubicBezTo>
                  <a:cubicBezTo>
                    <a:pt x="696495" y="188248"/>
                    <a:pt x="712097" y="186408"/>
                    <a:pt x="723331" y="177421"/>
                  </a:cubicBezTo>
                  <a:cubicBezTo>
                    <a:pt x="736139" y="167174"/>
                    <a:pt x="739029" y="148076"/>
                    <a:pt x="750627" y="136478"/>
                  </a:cubicBezTo>
                  <a:cubicBezTo>
                    <a:pt x="762225" y="124880"/>
                    <a:pt x="777922" y="118281"/>
                    <a:pt x="791570" y="109182"/>
                  </a:cubicBezTo>
                  <a:cubicBezTo>
                    <a:pt x="800669" y="95534"/>
                    <a:pt x="806522" y="79040"/>
                    <a:pt x="818866" y="68239"/>
                  </a:cubicBezTo>
                  <a:cubicBezTo>
                    <a:pt x="876625" y="17700"/>
                    <a:pt x="885461" y="18745"/>
                    <a:pt x="941696" y="0"/>
                  </a:cubicBezTo>
                  <a:cubicBezTo>
                    <a:pt x="953296" y="967"/>
                    <a:pt x="1097227" y="-30"/>
                    <a:pt x="1146412" y="27295"/>
                  </a:cubicBezTo>
                  <a:cubicBezTo>
                    <a:pt x="1175089" y="43227"/>
                    <a:pt x="1228299" y="81887"/>
                    <a:pt x="1228299" y="81887"/>
                  </a:cubicBezTo>
                  <a:cubicBezTo>
                    <a:pt x="1237397" y="95535"/>
                    <a:pt x="1243996" y="111232"/>
                    <a:pt x="1255594" y="122830"/>
                  </a:cubicBezTo>
                  <a:cubicBezTo>
                    <a:pt x="1282050" y="149286"/>
                    <a:pt x="1304181" y="152673"/>
                    <a:pt x="1337481" y="163773"/>
                  </a:cubicBezTo>
                  <a:cubicBezTo>
                    <a:pt x="1402365" y="207030"/>
                    <a:pt x="1362862" y="185881"/>
                    <a:pt x="1460311" y="218364"/>
                  </a:cubicBezTo>
                  <a:lnTo>
                    <a:pt x="1501254" y="232012"/>
                  </a:lnTo>
                  <a:cubicBezTo>
                    <a:pt x="1514902" y="236561"/>
                    <a:pt x="1528007" y="243295"/>
                    <a:pt x="1542197" y="245660"/>
                  </a:cubicBezTo>
                  <a:cubicBezTo>
                    <a:pt x="1785629" y="286230"/>
                    <a:pt x="1596412" y="259307"/>
                    <a:pt x="2115403" y="259307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14500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440953-9A7F-46A2-94D0-8D58C0AF8F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ניתן לפתור בעיות עם קלט מורכב גם עם פתרון יותר אנליטי: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נניח וניתנה לנו מערכת עם קלט מורכב תלוי בזמן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אזי הפתרון של המערכת ניתן על ידי: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שימו      אם תנאי ההתחלה שלנו הוא אפס, האיבר הראשון מתבטל ונשארים עם:</a:t>
            </a:r>
          </a:p>
          <a:p>
            <a:pPr marL="0" indent="0">
              <a:buNone/>
            </a:pP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8891D-FD35-4361-AFDD-C88B1742FC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e-IL" dirty="0" err="1"/>
              <a:t>קונבולוציה</a:t>
            </a:r>
            <a:r>
              <a:rPr lang="he-IL" dirty="0"/>
              <a:t> עוזרת לנו להתמודד עם </a:t>
            </a:r>
            <a:r>
              <a:rPr lang="he-IL"/>
              <a:t>קלטים מורכבים</a:t>
            </a:r>
            <a:endParaRPr lang="en-I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1CC623-AB3E-4801-9C88-E6AB39FF0747}"/>
                  </a:ext>
                </a:extLst>
              </p:cNvPr>
              <p:cNvSpPr txBox="1"/>
              <p:nvPr/>
            </p:nvSpPr>
            <p:spPr>
              <a:xfrm>
                <a:off x="1839351" y="1734536"/>
                <a:ext cx="6098344" cy="8952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endParaRPr lang="he-I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1CC623-AB3E-4801-9C88-E6AB39FF0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351" y="1734536"/>
                <a:ext cx="6098344" cy="8952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E73A27-3028-477F-8EF7-D642FFA21892}"/>
                  </a:ext>
                </a:extLst>
              </p:cNvPr>
              <p:cNvSpPr txBox="1"/>
              <p:nvPr/>
            </p:nvSpPr>
            <p:spPr>
              <a:xfrm>
                <a:off x="2090252" y="5367857"/>
                <a:ext cx="6098344" cy="1055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IL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E73A27-3028-477F-8EF7-D642FFA21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252" y="5367857"/>
                <a:ext cx="6098344" cy="10558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CE41DDE-AF38-4AD8-A624-FD40EB32B0B7}"/>
                  </a:ext>
                </a:extLst>
              </p:cNvPr>
              <p:cNvSpPr txBox="1"/>
              <p:nvPr/>
            </p:nvSpPr>
            <p:spPr>
              <a:xfrm>
                <a:off x="3046828" y="3633945"/>
                <a:ext cx="6098344" cy="1055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𝑞𝑡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IL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CE41DDE-AF38-4AD8-A624-FD40EB32B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828" y="3633945"/>
                <a:ext cx="6098344" cy="10558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4" descr="Image of heart emoji">
            <a:hlinkClick r:id="rId5"/>
            <a:extLst>
              <a:ext uri="{FF2B5EF4-FFF2-40B4-BE49-F238E27FC236}">
                <a16:creationId xmlns:a16="http://schemas.microsoft.com/office/drawing/2014/main" id="{6FEE7677-B4A6-459B-BA63-291BEA1B9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652" y="4923283"/>
            <a:ext cx="287820" cy="28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06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1555EB-BC11-429E-B3DE-8FB70EF244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כאשר יש לנו מערכת דו-</a:t>
            </a:r>
            <a:r>
              <a:rPr lang="he-IL" dirty="0" err="1"/>
              <a:t>מימדית</a:t>
            </a:r>
            <a:r>
              <a:rPr lang="he-IL" dirty="0"/>
              <a:t> בה יש שני משתנים:</a:t>
            </a:r>
            <a:endParaRPr lang="en-US" dirty="0"/>
          </a:p>
          <a:p>
            <a:pPr marL="0" indent="0">
              <a:buNone/>
            </a:pPr>
            <a:endParaRPr lang="he-IL" dirty="0"/>
          </a:p>
          <a:p>
            <a:pPr marL="984250"/>
            <a:r>
              <a:rPr lang="he-IL" dirty="0"/>
              <a:t>לכל אחד יש את נקודת השבת שלו</a:t>
            </a:r>
          </a:p>
          <a:p>
            <a:pPr marL="984250"/>
            <a:r>
              <a:rPr lang="he-IL" dirty="0"/>
              <a:t>כל אחד מתנהג אחרת</a:t>
            </a:r>
          </a:p>
          <a:p>
            <a:pPr marL="75565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אבל איך הם מתנהגים יחד באותה המערכת? </a:t>
            </a:r>
          </a:p>
          <a:p>
            <a:pPr marL="0" indent="0">
              <a:buNone/>
            </a:pPr>
            <a:r>
              <a:rPr lang="he-IL" dirty="0"/>
              <a:t>איך הם מתנהגים אחד כתלות בשני?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263FC-8C07-492F-99DD-66212A0BF3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e-IL" dirty="0"/>
              <a:t>מבוא למערכות דו-</a:t>
            </a:r>
            <a:r>
              <a:rPr lang="he-IL" dirty="0" err="1"/>
              <a:t>מימדיות</a:t>
            </a:r>
            <a:endParaRPr lang="en-IL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653A729-88FB-426A-8060-4DF44DBA0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470155"/>
              </p:ext>
            </p:extLst>
          </p:nvPr>
        </p:nvGraphicFramePr>
        <p:xfrm>
          <a:off x="2769937" y="4229810"/>
          <a:ext cx="950351" cy="82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351">
                  <a:extLst>
                    <a:ext uri="{9D8B030D-6E8A-4147-A177-3AD203B41FA5}">
                      <a16:colId xmlns:a16="http://schemas.microsoft.com/office/drawing/2014/main" val="15625906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2015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7EF4609-A884-46A1-9F6B-6BCE6239A5FD}"/>
                  </a:ext>
                </a:extLst>
              </p:cNvPr>
              <p:cNvSpPr txBox="1"/>
              <p:nvPr/>
            </p:nvSpPr>
            <p:spPr>
              <a:xfrm>
                <a:off x="2347907" y="3998977"/>
                <a:ext cx="4220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7EF4609-A884-46A1-9F6B-6BCE6239A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907" y="3998977"/>
                <a:ext cx="42203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724FFC-A5F8-42ED-BF63-731B99124617}"/>
                  </a:ext>
                </a:extLst>
              </p:cNvPr>
              <p:cNvSpPr txBox="1"/>
              <p:nvPr/>
            </p:nvSpPr>
            <p:spPr>
              <a:xfrm>
                <a:off x="3605207" y="4933798"/>
                <a:ext cx="4220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724FFC-A5F8-42ED-BF63-731B99124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207" y="4933798"/>
                <a:ext cx="42203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3D526E94-1BD7-426B-9378-DE11F2943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488840"/>
              </p:ext>
            </p:extLst>
          </p:nvPr>
        </p:nvGraphicFramePr>
        <p:xfrm>
          <a:off x="5568251" y="4152133"/>
          <a:ext cx="950351" cy="82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351">
                  <a:extLst>
                    <a:ext uri="{9D8B030D-6E8A-4147-A177-3AD203B41FA5}">
                      <a16:colId xmlns:a16="http://schemas.microsoft.com/office/drawing/2014/main" val="15625906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2015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EA9E50-5382-431D-A689-1B5F181C40A1}"/>
                  </a:ext>
                </a:extLst>
              </p:cNvPr>
              <p:cNvSpPr txBox="1"/>
              <p:nvPr/>
            </p:nvSpPr>
            <p:spPr>
              <a:xfrm>
                <a:off x="5050287" y="4002009"/>
                <a:ext cx="422030" cy="822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EA9E50-5382-431D-A689-1B5F181C4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287" y="4002009"/>
                <a:ext cx="422030" cy="822469"/>
              </a:xfrm>
              <a:prstGeom prst="rect">
                <a:avLst/>
              </a:prstGeom>
              <a:blipFill>
                <a:blip r:embed="rId4"/>
                <a:stretch>
                  <a:fillRect r="-42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C59FE23-4869-4BEE-A278-5B0796572781}"/>
                  </a:ext>
                </a:extLst>
              </p:cNvPr>
              <p:cNvSpPr txBox="1"/>
              <p:nvPr/>
            </p:nvSpPr>
            <p:spPr>
              <a:xfrm>
                <a:off x="6403521" y="4856121"/>
                <a:ext cx="4220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C59FE23-4869-4BEE-A278-5B0796572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521" y="4856121"/>
                <a:ext cx="42203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C5A49942-BE69-43CE-941A-079C3E331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37517"/>
              </p:ext>
            </p:extLst>
          </p:nvPr>
        </p:nvGraphicFramePr>
        <p:xfrm>
          <a:off x="8366565" y="4120490"/>
          <a:ext cx="950351" cy="82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351">
                  <a:extLst>
                    <a:ext uri="{9D8B030D-6E8A-4147-A177-3AD203B41FA5}">
                      <a16:colId xmlns:a16="http://schemas.microsoft.com/office/drawing/2014/main" val="15625906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2015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D114FA-B340-4974-8505-4283C719A0CD}"/>
                  </a:ext>
                </a:extLst>
              </p:cNvPr>
              <p:cNvSpPr txBox="1"/>
              <p:nvPr/>
            </p:nvSpPr>
            <p:spPr>
              <a:xfrm>
                <a:off x="7848601" y="3998977"/>
                <a:ext cx="4220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D114FA-B340-4974-8505-4283C719A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1" y="3998977"/>
                <a:ext cx="422030" cy="461665"/>
              </a:xfrm>
              <a:prstGeom prst="rect">
                <a:avLst/>
              </a:prstGeom>
              <a:blipFill>
                <a:blip r:embed="rId6"/>
                <a:stretch>
                  <a:fillRect r="-579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5610E6-6A3C-4418-B5AC-C527AF0001C2}"/>
                  </a:ext>
                </a:extLst>
              </p:cNvPr>
              <p:cNvSpPr txBox="1"/>
              <p:nvPr/>
            </p:nvSpPr>
            <p:spPr>
              <a:xfrm>
                <a:off x="9201835" y="4824478"/>
                <a:ext cx="4220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5610E6-6A3C-4418-B5AC-C527AF000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835" y="4824478"/>
                <a:ext cx="422030" cy="461665"/>
              </a:xfrm>
              <a:prstGeom prst="rect">
                <a:avLst/>
              </a:prstGeom>
              <a:blipFill>
                <a:blip r:embed="rId7"/>
                <a:stretch>
                  <a:fillRect r="-7143" b="-131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E4A10A15-7BB5-4F33-9F1E-92C02AD2FE25}"/>
              </a:ext>
            </a:extLst>
          </p:cNvPr>
          <p:cNvSpPr/>
          <p:nvPr/>
        </p:nvSpPr>
        <p:spPr>
          <a:xfrm>
            <a:off x="7753060" y="5746429"/>
            <a:ext cx="2450483" cy="5921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e-IL" sz="3200" dirty="0">
                <a:solidFill>
                  <a:sysClr val="windowText" lastClr="000000"/>
                </a:solidFill>
              </a:rPr>
              <a:t>מרחב הפאזה</a:t>
            </a:r>
            <a:endParaRPr lang="en-IL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0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1555EB-BC11-429E-B3DE-8FB70EF244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כאשר יש לנו מערכת דו-</a:t>
            </a:r>
            <a:r>
              <a:rPr lang="he-IL" dirty="0" err="1"/>
              <a:t>מימדית</a:t>
            </a:r>
            <a:r>
              <a:rPr lang="he-IL" dirty="0"/>
              <a:t> יש לנו מערכת משוואות: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263FC-8C07-492F-99DD-66212A0BF3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e-IL" dirty="0"/>
              <a:t>מבוא למערכות דו-</a:t>
            </a:r>
            <a:r>
              <a:rPr lang="he-IL" dirty="0" err="1"/>
              <a:t>מימדיות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B021089-C4E3-4648-A003-4C62AC9FFED6}"/>
                  </a:ext>
                </a:extLst>
              </p:cNvPr>
              <p:cNvSpPr txBox="1"/>
              <p:nvPr/>
            </p:nvSpPr>
            <p:spPr>
              <a:xfrm>
                <a:off x="733098" y="1565143"/>
                <a:ext cx="6098344" cy="7788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̇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acc>
                                <m:accPr>
                                  <m:chr m:val="̇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IL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B021089-C4E3-4648-A003-4C62AC9FF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98" y="1565143"/>
                <a:ext cx="6098344" cy="7788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6DBBE84C-AA4D-4809-B019-B2C11D9C656D}"/>
              </a:ext>
            </a:extLst>
          </p:cNvPr>
          <p:cNvSpPr txBox="1">
            <a:spLocks/>
          </p:cNvSpPr>
          <p:nvPr/>
        </p:nvSpPr>
        <p:spPr>
          <a:xfrm>
            <a:off x="733098" y="2808126"/>
            <a:ext cx="11121806" cy="592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e-IL" dirty="0"/>
              <a:t>כל מערכת משוואות ניתן לייצג באמצעות מטריצה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BC5B299-E6B7-4DB3-B6E3-7032E681A7CB}"/>
                  </a:ext>
                </a:extLst>
              </p:cNvPr>
              <p:cNvSpPr txBox="1"/>
              <p:nvPr/>
            </p:nvSpPr>
            <p:spPr>
              <a:xfrm>
                <a:off x="2270014" y="3457738"/>
                <a:ext cx="1951945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BC5B299-E6B7-4DB3-B6E3-7032E681A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014" y="3457738"/>
                <a:ext cx="1951945" cy="5843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2073ECB-D8BC-4A5B-8088-05F8A930847D}"/>
              </a:ext>
            </a:extLst>
          </p:cNvPr>
          <p:cNvCxnSpPr/>
          <p:nvPr/>
        </p:nvCxnSpPr>
        <p:spPr>
          <a:xfrm flipH="1" flipV="1">
            <a:off x="2489982" y="2124222"/>
            <a:ext cx="492369" cy="1448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F00122-11D3-45EA-9D17-BB95E09F9D95}"/>
                  </a:ext>
                </a:extLst>
              </p:cNvPr>
              <p:cNvSpPr txBox="1"/>
              <p:nvPr/>
            </p:nvSpPr>
            <p:spPr>
              <a:xfrm>
                <a:off x="2982351" y="4594140"/>
                <a:ext cx="5924355" cy="6987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F00122-11D3-45EA-9D17-BB95E09F9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351" y="4594140"/>
                <a:ext cx="5924355" cy="6987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3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Maya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yan" id="{E2B902C9-0D3D-4A99-999C-25489B21CD78}" vid="{E300A288-B4DA-4825-A72C-8F6489049D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5BB21D2FD3574DBA1104E4F295F8DE" ma:contentTypeVersion="10" ma:contentTypeDescription="Create a new document." ma:contentTypeScope="" ma:versionID="8e396a9fb7af474576eeabe208be6039">
  <xsd:schema xmlns:xsd="http://www.w3.org/2001/XMLSchema" xmlns:xs="http://www.w3.org/2001/XMLSchema" xmlns:p="http://schemas.microsoft.com/office/2006/metadata/properties" xmlns:ns3="a9e6248f-22ad-4161-a691-b45f48e9be78" targetNamespace="http://schemas.microsoft.com/office/2006/metadata/properties" ma:root="true" ma:fieldsID="0490371b8ea41f6102dace332f9ace25" ns3:_="">
    <xsd:import namespace="a9e6248f-22ad-4161-a691-b45f48e9be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e6248f-22ad-4161-a691-b45f48e9be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628519-0048-4A78-9776-EB79CF4C149F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9e6248f-22ad-4161-a691-b45f48e9be7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669B16-FCFC-4D12-97E6-B44074CD15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e6248f-22ad-4161-a691-b45f48e9be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4E34B0-120E-4062-BD02-A1E1216534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8825</TotalTime>
  <Words>392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Mayan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 Briller</dc:creator>
  <cp:lastModifiedBy>Mayan Briller</cp:lastModifiedBy>
  <cp:revision>27</cp:revision>
  <dcterms:created xsi:type="dcterms:W3CDTF">2020-02-24T12:36:16Z</dcterms:created>
  <dcterms:modified xsi:type="dcterms:W3CDTF">2022-04-07T03:49:06Z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0x010100E45BB21D2FD3574DBA1104E4F295F8DE</vt:lpwstr>
  </property>
</Properties>
</file>