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4"/>
  </p:notesMasterIdLst>
  <p:sldIdLst>
    <p:sldId id="256" r:id="rId5"/>
    <p:sldId id="262" r:id="rId6"/>
    <p:sldId id="276" r:id="rId7"/>
    <p:sldId id="263" r:id="rId8"/>
    <p:sldId id="259" r:id="rId9"/>
    <p:sldId id="258" r:id="rId10"/>
    <p:sldId id="257" r:id="rId11"/>
    <p:sldId id="261" r:id="rId12"/>
    <p:sldId id="264" r:id="rId13"/>
    <p:sldId id="260" r:id="rId14"/>
    <p:sldId id="272" r:id="rId15"/>
    <p:sldId id="266" r:id="rId16"/>
    <p:sldId id="271" r:id="rId17"/>
    <p:sldId id="268" r:id="rId18"/>
    <p:sldId id="277" r:id="rId19"/>
    <p:sldId id="278" r:id="rId20"/>
    <p:sldId id="279" r:id="rId21"/>
    <p:sldId id="280" r:id="rId22"/>
    <p:sldId id="281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546A"/>
    <a:srgbClr val="DEEB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21062C-1F1A-454E-97FC-5D51758233A5}" v="606" dt="2022-05-04T09:25:05.3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4364" autoAdjust="0"/>
  </p:normalViewPr>
  <p:slideViewPr>
    <p:cSldViewPr snapToGrid="0">
      <p:cViewPr varScale="1">
        <p:scale>
          <a:sx n="80" d="100"/>
          <a:sy n="80" d="100"/>
        </p:scale>
        <p:origin x="149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yan Briller" userId="fadfc235-5092-4476-b94c-6f16f0276611" providerId="ADAL" clId="{D278BFCD-51A0-4B80-A061-3678E89163AE}"/>
    <pc:docChg chg="modSld">
      <pc:chgData name="Mayan Briller" userId="fadfc235-5092-4476-b94c-6f16f0276611" providerId="ADAL" clId="{D278BFCD-51A0-4B80-A061-3678E89163AE}" dt="2022-05-01T11:40:58.561" v="32" actId="1076"/>
      <pc:docMkLst>
        <pc:docMk/>
      </pc:docMkLst>
      <pc:sldChg chg="addSp modSp mod">
        <pc:chgData name="Mayan Briller" userId="fadfc235-5092-4476-b94c-6f16f0276611" providerId="ADAL" clId="{D278BFCD-51A0-4B80-A061-3678E89163AE}" dt="2022-05-01T11:40:58.561" v="32" actId="1076"/>
        <pc:sldMkLst>
          <pc:docMk/>
          <pc:sldMk cId="1786932950" sldId="262"/>
        </pc:sldMkLst>
        <pc:spChg chg="mod">
          <ac:chgData name="Mayan Briller" userId="fadfc235-5092-4476-b94c-6f16f0276611" providerId="ADAL" clId="{D278BFCD-51A0-4B80-A061-3678E89163AE}" dt="2022-05-01T11:40:49.377" v="29"/>
          <ac:spMkLst>
            <pc:docMk/>
            <pc:sldMk cId="1786932950" sldId="262"/>
            <ac:spMk id="13" creationId="{E4AFE91D-D621-4086-9FFF-41E01BD5B506}"/>
          </ac:spMkLst>
        </pc:spChg>
        <pc:picChg chg="add mod">
          <ac:chgData name="Mayan Briller" userId="fadfc235-5092-4476-b94c-6f16f0276611" providerId="ADAL" clId="{D278BFCD-51A0-4B80-A061-3678E89163AE}" dt="2022-05-01T11:40:58.561" v="32" actId="1076"/>
          <ac:picMkLst>
            <pc:docMk/>
            <pc:sldMk cId="1786932950" sldId="262"/>
            <ac:picMk id="11" creationId="{FB75634D-8D84-44D6-A40F-A1AF7A3384D7}"/>
          </ac:picMkLst>
        </pc:picChg>
      </pc:sldChg>
    </pc:docChg>
  </pc:docChgLst>
  <pc:docChgLst>
    <pc:chgData name="Mayan Briller" userId="fadfc235-5092-4476-b94c-6f16f0276611" providerId="ADAL" clId="{6221062C-1F1A-454E-97FC-5D51758233A5}"/>
    <pc:docChg chg="undo custSel addSld modSld sldOrd">
      <pc:chgData name="Mayan Briller" userId="fadfc235-5092-4476-b94c-6f16f0276611" providerId="ADAL" clId="{6221062C-1F1A-454E-97FC-5D51758233A5}" dt="2022-05-04T09:25:16.398" v="1600" actId="20577"/>
      <pc:docMkLst>
        <pc:docMk/>
      </pc:docMkLst>
      <pc:sldChg chg="modSp ord">
        <pc:chgData name="Mayan Briller" userId="fadfc235-5092-4476-b94c-6f16f0276611" providerId="ADAL" clId="{6221062C-1F1A-454E-97FC-5D51758233A5}" dt="2022-05-04T06:32:35.170" v="853"/>
        <pc:sldMkLst>
          <pc:docMk/>
          <pc:sldMk cId="3152277294" sldId="264"/>
        </pc:sldMkLst>
        <pc:picChg chg="mod">
          <ac:chgData name="Mayan Briller" userId="fadfc235-5092-4476-b94c-6f16f0276611" providerId="ADAL" clId="{6221062C-1F1A-454E-97FC-5D51758233A5}" dt="2022-05-04T06:30:05.160" v="851" actId="732"/>
          <ac:picMkLst>
            <pc:docMk/>
            <pc:sldMk cId="3152277294" sldId="264"/>
            <ac:picMk id="49" creationId="{36AA9A0F-D7F8-4869-9064-76098C14A112}"/>
          </ac:picMkLst>
        </pc:picChg>
      </pc:sldChg>
      <pc:sldChg chg="addSp delSp modSp mod modAnim">
        <pc:chgData name="Mayan Briller" userId="fadfc235-5092-4476-b94c-6f16f0276611" providerId="ADAL" clId="{6221062C-1F1A-454E-97FC-5D51758233A5}" dt="2022-05-04T07:07:13.672" v="1026" actId="20577"/>
        <pc:sldMkLst>
          <pc:docMk/>
          <pc:sldMk cId="1056805494" sldId="266"/>
        </pc:sldMkLst>
        <pc:spChg chg="add del mod">
          <ac:chgData name="Mayan Briller" userId="fadfc235-5092-4476-b94c-6f16f0276611" providerId="ADAL" clId="{6221062C-1F1A-454E-97FC-5D51758233A5}" dt="2022-05-03T11:47:41.678" v="226" actId="478"/>
          <ac:spMkLst>
            <pc:docMk/>
            <pc:sldMk cId="1056805494" sldId="266"/>
            <ac:spMk id="3" creationId="{287E10D6-ABF9-AAFA-05C7-5604E9562720}"/>
          </ac:spMkLst>
        </pc:spChg>
        <pc:spChg chg="mod">
          <ac:chgData name="Mayan Briller" userId="fadfc235-5092-4476-b94c-6f16f0276611" providerId="ADAL" clId="{6221062C-1F1A-454E-97FC-5D51758233A5}" dt="2022-05-04T07:07:13.672" v="1026" actId="20577"/>
          <ac:spMkLst>
            <pc:docMk/>
            <pc:sldMk cId="1056805494" sldId="266"/>
            <ac:spMk id="4" creationId="{00000000-0000-0000-0000-000000000000}"/>
          </ac:spMkLst>
        </pc:spChg>
        <pc:spChg chg="mod">
          <ac:chgData name="Mayan Briller" userId="fadfc235-5092-4476-b94c-6f16f0276611" providerId="ADAL" clId="{6221062C-1F1A-454E-97FC-5D51758233A5}" dt="2022-05-03T13:33:34.353" v="784" actId="1076"/>
          <ac:spMkLst>
            <pc:docMk/>
            <pc:sldMk cId="1056805494" sldId="266"/>
            <ac:spMk id="8" creationId="{00000000-0000-0000-0000-000000000000}"/>
          </ac:spMkLst>
        </pc:spChg>
        <pc:spChg chg="mod">
          <ac:chgData name="Mayan Briller" userId="fadfc235-5092-4476-b94c-6f16f0276611" providerId="ADAL" clId="{6221062C-1F1A-454E-97FC-5D51758233A5}" dt="2022-05-03T13:33:34.353" v="784" actId="1076"/>
          <ac:spMkLst>
            <pc:docMk/>
            <pc:sldMk cId="1056805494" sldId="266"/>
            <ac:spMk id="10" creationId="{00000000-0000-0000-0000-000000000000}"/>
          </ac:spMkLst>
        </pc:spChg>
        <pc:spChg chg="mod">
          <ac:chgData name="Mayan Briller" userId="fadfc235-5092-4476-b94c-6f16f0276611" providerId="ADAL" clId="{6221062C-1F1A-454E-97FC-5D51758233A5}" dt="2022-05-03T13:33:34.353" v="784" actId="1076"/>
          <ac:spMkLst>
            <pc:docMk/>
            <pc:sldMk cId="1056805494" sldId="266"/>
            <ac:spMk id="11" creationId="{00000000-0000-0000-0000-000000000000}"/>
          </ac:spMkLst>
        </pc:spChg>
        <pc:spChg chg="mod">
          <ac:chgData name="Mayan Briller" userId="fadfc235-5092-4476-b94c-6f16f0276611" providerId="ADAL" clId="{6221062C-1F1A-454E-97FC-5D51758233A5}" dt="2022-05-03T13:33:34.353" v="784" actId="1076"/>
          <ac:spMkLst>
            <pc:docMk/>
            <pc:sldMk cId="1056805494" sldId="266"/>
            <ac:spMk id="12" creationId="{00000000-0000-0000-0000-000000000000}"/>
          </ac:spMkLst>
        </pc:spChg>
        <pc:spChg chg="mod">
          <ac:chgData name="Mayan Briller" userId="fadfc235-5092-4476-b94c-6f16f0276611" providerId="ADAL" clId="{6221062C-1F1A-454E-97FC-5D51758233A5}" dt="2022-05-03T13:33:34.353" v="784" actId="1076"/>
          <ac:spMkLst>
            <pc:docMk/>
            <pc:sldMk cId="1056805494" sldId="266"/>
            <ac:spMk id="14" creationId="{00000000-0000-0000-0000-000000000000}"/>
          </ac:spMkLst>
        </pc:spChg>
        <pc:grpChg chg="mod">
          <ac:chgData name="Mayan Briller" userId="fadfc235-5092-4476-b94c-6f16f0276611" providerId="ADAL" clId="{6221062C-1F1A-454E-97FC-5D51758233A5}" dt="2022-05-03T13:33:34.353" v="784" actId="1076"/>
          <ac:grpSpMkLst>
            <pc:docMk/>
            <pc:sldMk cId="1056805494" sldId="266"/>
            <ac:grpSpMk id="9" creationId="{00000000-0000-0000-0000-000000000000}"/>
          </ac:grpSpMkLst>
        </pc:grpChg>
        <pc:grpChg chg="mod">
          <ac:chgData name="Mayan Briller" userId="fadfc235-5092-4476-b94c-6f16f0276611" providerId="ADAL" clId="{6221062C-1F1A-454E-97FC-5D51758233A5}" dt="2022-05-03T13:33:34.353" v="784" actId="1076"/>
          <ac:grpSpMkLst>
            <pc:docMk/>
            <pc:sldMk cId="1056805494" sldId="266"/>
            <ac:grpSpMk id="15" creationId="{00000000-0000-0000-0000-000000000000}"/>
          </ac:grpSpMkLst>
        </pc:grpChg>
        <pc:picChg chg="mod">
          <ac:chgData name="Mayan Briller" userId="fadfc235-5092-4476-b94c-6f16f0276611" providerId="ADAL" clId="{6221062C-1F1A-454E-97FC-5D51758233A5}" dt="2022-05-03T13:33:34.353" v="784" actId="1076"/>
          <ac:picMkLst>
            <pc:docMk/>
            <pc:sldMk cId="1056805494" sldId="266"/>
            <ac:picMk id="23" creationId="{00000000-0000-0000-0000-000000000000}"/>
          </ac:picMkLst>
        </pc:picChg>
      </pc:sldChg>
      <pc:sldChg chg="addSp delSp modSp mod modAnim">
        <pc:chgData name="Mayan Briller" userId="fadfc235-5092-4476-b94c-6f16f0276611" providerId="ADAL" clId="{6221062C-1F1A-454E-97FC-5D51758233A5}" dt="2022-05-04T07:10:32.002" v="1071" actId="1036"/>
        <pc:sldMkLst>
          <pc:docMk/>
          <pc:sldMk cId="861140289" sldId="268"/>
        </pc:sldMkLst>
        <pc:spChg chg="mod">
          <ac:chgData name="Mayan Briller" userId="fadfc235-5092-4476-b94c-6f16f0276611" providerId="ADAL" clId="{6221062C-1F1A-454E-97FC-5D51758233A5}" dt="2022-05-03T11:53:21.026" v="345" actId="20577"/>
          <ac:spMkLst>
            <pc:docMk/>
            <pc:sldMk cId="861140289" sldId="268"/>
            <ac:spMk id="2" creationId="{00000000-0000-0000-0000-000000000000}"/>
          </ac:spMkLst>
        </pc:spChg>
        <pc:spChg chg="mod">
          <ac:chgData name="Mayan Briller" userId="fadfc235-5092-4476-b94c-6f16f0276611" providerId="ADAL" clId="{6221062C-1F1A-454E-97FC-5D51758233A5}" dt="2022-05-03T12:02:58.388" v="574" actId="20577"/>
          <ac:spMkLst>
            <pc:docMk/>
            <pc:sldMk cId="861140289" sldId="268"/>
            <ac:spMk id="4" creationId="{00000000-0000-0000-0000-000000000000}"/>
          </ac:spMkLst>
        </pc:spChg>
        <pc:spChg chg="del">
          <ac:chgData name="Mayan Briller" userId="fadfc235-5092-4476-b94c-6f16f0276611" providerId="ADAL" clId="{6221062C-1F1A-454E-97FC-5D51758233A5}" dt="2022-05-03T11:53:23.300" v="346" actId="478"/>
          <ac:spMkLst>
            <pc:docMk/>
            <pc:sldMk cId="861140289" sldId="268"/>
            <ac:spMk id="5" creationId="{00000000-0000-0000-0000-000000000000}"/>
          </ac:spMkLst>
        </pc:spChg>
        <pc:spChg chg="del">
          <ac:chgData name="Mayan Briller" userId="fadfc235-5092-4476-b94c-6f16f0276611" providerId="ADAL" clId="{6221062C-1F1A-454E-97FC-5D51758233A5}" dt="2022-05-03T11:53:25.067" v="347" actId="478"/>
          <ac:spMkLst>
            <pc:docMk/>
            <pc:sldMk cId="861140289" sldId="268"/>
            <ac:spMk id="6" creationId="{00000000-0000-0000-0000-000000000000}"/>
          </ac:spMkLst>
        </pc:spChg>
        <pc:spChg chg="add mod">
          <ac:chgData name="Mayan Briller" userId="fadfc235-5092-4476-b94c-6f16f0276611" providerId="ADAL" clId="{6221062C-1F1A-454E-97FC-5D51758233A5}" dt="2022-05-04T07:10:32.002" v="1071" actId="1036"/>
          <ac:spMkLst>
            <pc:docMk/>
            <pc:sldMk cId="861140289" sldId="268"/>
            <ac:spMk id="14" creationId="{2BD93D91-C53C-D49C-75A8-17BE61948BF2}"/>
          </ac:spMkLst>
        </pc:spChg>
        <pc:spChg chg="add mod">
          <ac:chgData name="Mayan Briller" userId="fadfc235-5092-4476-b94c-6f16f0276611" providerId="ADAL" clId="{6221062C-1F1A-454E-97FC-5D51758233A5}" dt="2022-05-04T07:10:32.002" v="1071" actId="1036"/>
          <ac:spMkLst>
            <pc:docMk/>
            <pc:sldMk cId="861140289" sldId="268"/>
            <ac:spMk id="21" creationId="{1DD545A0-3CD8-38A4-955F-5FE06B0A92D9}"/>
          </ac:spMkLst>
        </pc:spChg>
        <pc:spChg chg="add mod">
          <ac:chgData name="Mayan Briller" userId="fadfc235-5092-4476-b94c-6f16f0276611" providerId="ADAL" clId="{6221062C-1F1A-454E-97FC-5D51758233A5}" dt="2022-05-04T07:10:32.002" v="1071" actId="1036"/>
          <ac:spMkLst>
            <pc:docMk/>
            <pc:sldMk cId="861140289" sldId="268"/>
            <ac:spMk id="22" creationId="{36293981-4603-F802-9E89-4217867D67BE}"/>
          </ac:spMkLst>
        </pc:spChg>
        <pc:spChg chg="add mod">
          <ac:chgData name="Mayan Briller" userId="fadfc235-5092-4476-b94c-6f16f0276611" providerId="ADAL" clId="{6221062C-1F1A-454E-97FC-5D51758233A5}" dt="2022-05-04T07:10:32.002" v="1071" actId="1036"/>
          <ac:spMkLst>
            <pc:docMk/>
            <pc:sldMk cId="861140289" sldId="268"/>
            <ac:spMk id="23" creationId="{2F5CFDE7-08EF-535D-362F-80F9D7D8052B}"/>
          </ac:spMkLst>
        </pc:spChg>
        <pc:spChg chg="add mod">
          <ac:chgData name="Mayan Briller" userId="fadfc235-5092-4476-b94c-6f16f0276611" providerId="ADAL" clId="{6221062C-1F1A-454E-97FC-5D51758233A5}" dt="2022-05-04T07:10:28.135" v="1069" actId="571"/>
          <ac:spMkLst>
            <pc:docMk/>
            <pc:sldMk cId="861140289" sldId="268"/>
            <ac:spMk id="29" creationId="{AA47326E-868F-749B-5EA4-508A8742A4E4}"/>
          </ac:spMkLst>
        </pc:spChg>
        <pc:spChg chg="add mod">
          <ac:chgData name="Mayan Briller" userId="fadfc235-5092-4476-b94c-6f16f0276611" providerId="ADAL" clId="{6221062C-1F1A-454E-97FC-5D51758233A5}" dt="2022-05-04T07:10:28.135" v="1069" actId="571"/>
          <ac:spMkLst>
            <pc:docMk/>
            <pc:sldMk cId="861140289" sldId="268"/>
            <ac:spMk id="32" creationId="{6FFBAE39-C0EA-D789-8763-5B75462C079B}"/>
          </ac:spMkLst>
        </pc:spChg>
        <pc:spChg chg="add mod">
          <ac:chgData name="Mayan Briller" userId="fadfc235-5092-4476-b94c-6f16f0276611" providerId="ADAL" clId="{6221062C-1F1A-454E-97FC-5D51758233A5}" dt="2022-05-04T07:10:28.135" v="1069" actId="571"/>
          <ac:spMkLst>
            <pc:docMk/>
            <pc:sldMk cId="861140289" sldId="268"/>
            <ac:spMk id="33" creationId="{2FE5A71F-E6FC-7684-E176-35864A3F723D}"/>
          </ac:spMkLst>
        </pc:spChg>
        <pc:spChg chg="add mod">
          <ac:chgData name="Mayan Briller" userId="fadfc235-5092-4476-b94c-6f16f0276611" providerId="ADAL" clId="{6221062C-1F1A-454E-97FC-5D51758233A5}" dt="2022-05-04T07:10:28.135" v="1069" actId="571"/>
          <ac:spMkLst>
            <pc:docMk/>
            <pc:sldMk cId="861140289" sldId="268"/>
            <ac:spMk id="34" creationId="{F5236775-1E7D-4F23-5A31-D9C3ACAC624C}"/>
          </ac:spMkLst>
        </pc:spChg>
        <pc:picChg chg="del">
          <ac:chgData name="Mayan Briller" userId="fadfc235-5092-4476-b94c-6f16f0276611" providerId="ADAL" clId="{6221062C-1F1A-454E-97FC-5D51758233A5}" dt="2022-05-03T11:53:08.589" v="320" actId="478"/>
          <ac:picMkLst>
            <pc:docMk/>
            <pc:sldMk cId="861140289" sldId="268"/>
            <ac:picMk id="9" creationId="{00000000-0000-0000-0000-000000000000}"/>
          </ac:picMkLst>
        </pc:picChg>
        <pc:picChg chg="del">
          <ac:chgData name="Mayan Briller" userId="fadfc235-5092-4476-b94c-6f16f0276611" providerId="ADAL" clId="{6221062C-1F1A-454E-97FC-5D51758233A5}" dt="2022-05-03T11:53:05.681" v="318" actId="478"/>
          <ac:picMkLst>
            <pc:docMk/>
            <pc:sldMk cId="861140289" sldId="268"/>
            <ac:picMk id="10" creationId="{00000000-0000-0000-0000-000000000000}"/>
          </ac:picMkLst>
        </pc:picChg>
        <pc:picChg chg="add del mod modCrop">
          <ac:chgData name="Mayan Briller" userId="fadfc235-5092-4476-b94c-6f16f0276611" providerId="ADAL" clId="{6221062C-1F1A-454E-97FC-5D51758233A5}" dt="2022-05-03T12:03:01.199" v="575" actId="478"/>
          <ac:picMkLst>
            <pc:docMk/>
            <pc:sldMk cId="861140289" sldId="268"/>
            <ac:picMk id="13" creationId="{78AEF190-AC7D-D3CA-F9F2-126295466BF7}"/>
          </ac:picMkLst>
        </pc:picChg>
        <pc:picChg chg="add del mod">
          <ac:chgData name="Mayan Briller" userId="fadfc235-5092-4476-b94c-6f16f0276611" providerId="ADAL" clId="{6221062C-1F1A-454E-97FC-5D51758233A5}" dt="2022-05-03T12:05:19.222" v="580" actId="478"/>
          <ac:picMkLst>
            <pc:docMk/>
            <pc:sldMk cId="861140289" sldId="268"/>
            <ac:picMk id="19" creationId="{EB462083-2489-9922-2395-ACA944F11C87}"/>
          </ac:picMkLst>
        </pc:picChg>
        <pc:picChg chg="add mod">
          <ac:chgData name="Mayan Briller" userId="fadfc235-5092-4476-b94c-6f16f0276611" providerId="ADAL" clId="{6221062C-1F1A-454E-97FC-5D51758233A5}" dt="2022-05-03T12:06:41.807" v="594" actId="1035"/>
          <ac:picMkLst>
            <pc:docMk/>
            <pc:sldMk cId="861140289" sldId="268"/>
            <ac:picMk id="25" creationId="{6AC108CF-F056-EC54-3711-2E1AD7CE3372}"/>
          </ac:picMkLst>
        </pc:picChg>
        <pc:picChg chg="del">
          <ac:chgData name="Mayan Briller" userId="fadfc235-5092-4476-b94c-6f16f0276611" providerId="ADAL" clId="{6221062C-1F1A-454E-97FC-5D51758233A5}" dt="2022-05-03T11:53:07.309" v="319" actId="478"/>
          <ac:picMkLst>
            <pc:docMk/>
            <pc:sldMk cId="861140289" sldId="268"/>
            <ac:picMk id="3073" creationId="{00000000-0000-0000-0000-000000000000}"/>
          </ac:picMkLst>
        </pc:picChg>
        <pc:picChg chg="del">
          <ac:chgData name="Mayan Briller" userId="fadfc235-5092-4476-b94c-6f16f0276611" providerId="ADAL" clId="{6221062C-1F1A-454E-97FC-5D51758233A5}" dt="2022-05-03T11:53:10.529" v="321" actId="478"/>
          <ac:picMkLst>
            <pc:docMk/>
            <pc:sldMk cId="861140289" sldId="268"/>
            <ac:picMk id="3074" creationId="{00000000-0000-0000-0000-000000000000}"/>
          </ac:picMkLst>
        </pc:picChg>
        <pc:cxnChg chg="add mod">
          <ac:chgData name="Mayan Briller" userId="fadfc235-5092-4476-b94c-6f16f0276611" providerId="ADAL" clId="{6221062C-1F1A-454E-97FC-5D51758233A5}" dt="2022-05-04T07:10:32.002" v="1071" actId="1036"/>
          <ac:cxnSpMkLst>
            <pc:docMk/>
            <pc:sldMk cId="861140289" sldId="268"/>
            <ac:cxnSpMk id="7" creationId="{6EFD8E8F-2CE8-0C93-241E-60474A00E193}"/>
          </ac:cxnSpMkLst>
        </pc:cxnChg>
        <pc:cxnChg chg="add mod">
          <ac:chgData name="Mayan Briller" userId="fadfc235-5092-4476-b94c-6f16f0276611" providerId="ADAL" clId="{6221062C-1F1A-454E-97FC-5D51758233A5}" dt="2022-05-04T07:10:32.002" v="1071" actId="1036"/>
          <ac:cxnSpMkLst>
            <pc:docMk/>
            <pc:sldMk cId="861140289" sldId="268"/>
            <ac:cxnSpMk id="17" creationId="{9BDC46F6-338D-12A4-E08C-2AC3D8E53C8D}"/>
          </ac:cxnSpMkLst>
        </pc:cxnChg>
        <pc:cxnChg chg="add mod">
          <ac:chgData name="Mayan Briller" userId="fadfc235-5092-4476-b94c-6f16f0276611" providerId="ADAL" clId="{6221062C-1F1A-454E-97FC-5D51758233A5}" dt="2022-05-04T07:10:32.002" v="1071" actId="1036"/>
          <ac:cxnSpMkLst>
            <pc:docMk/>
            <pc:sldMk cId="861140289" sldId="268"/>
            <ac:cxnSpMk id="20" creationId="{208BFD34-4A9A-27D8-1571-5D1856501856}"/>
          </ac:cxnSpMkLst>
        </pc:cxnChg>
        <pc:cxnChg chg="add mod">
          <ac:chgData name="Mayan Briller" userId="fadfc235-5092-4476-b94c-6f16f0276611" providerId="ADAL" clId="{6221062C-1F1A-454E-97FC-5D51758233A5}" dt="2022-05-04T07:10:28.135" v="1069" actId="571"/>
          <ac:cxnSpMkLst>
            <pc:docMk/>
            <pc:sldMk cId="861140289" sldId="268"/>
            <ac:cxnSpMk id="28" creationId="{95DA539D-51C5-5F1D-360D-BCE59082B3A6}"/>
          </ac:cxnSpMkLst>
        </pc:cxnChg>
        <pc:cxnChg chg="add mod">
          <ac:chgData name="Mayan Briller" userId="fadfc235-5092-4476-b94c-6f16f0276611" providerId="ADAL" clId="{6221062C-1F1A-454E-97FC-5D51758233A5}" dt="2022-05-04T07:10:28.135" v="1069" actId="571"/>
          <ac:cxnSpMkLst>
            <pc:docMk/>
            <pc:sldMk cId="861140289" sldId="268"/>
            <ac:cxnSpMk id="30" creationId="{EBAC40CA-005A-5EB0-A0B9-DF26CC653DE9}"/>
          </ac:cxnSpMkLst>
        </pc:cxnChg>
        <pc:cxnChg chg="add mod">
          <ac:chgData name="Mayan Briller" userId="fadfc235-5092-4476-b94c-6f16f0276611" providerId="ADAL" clId="{6221062C-1F1A-454E-97FC-5D51758233A5}" dt="2022-05-04T07:10:28.135" v="1069" actId="571"/>
          <ac:cxnSpMkLst>
            <pc:docMk/>
            <pc:sldMk cId="861140289" sldId="268"/>
            <ac:cxnSpMk id="31" creationId="{F0CCA7FB-6841-59A0-42DD-D2642B96F2E5}"/>
          </ac:cxnSpMkLst>
        </pc:cxnChg>
      </pc:sldChg>
      <pc:sldChg chg="addSp modSp mod">
        <pc:chgData name="Mayan Briller" userId="fadfc235-5092-4476-b94c-6f16f0276611" providerId="ADAL" clId="{6221062C-1F1A-454E-97FC-5D51758233A5}" dt="2022-05-03T11:40:09.234" v="38" actId="20577"/>
        <pc:sldMkLst>
          <pc:docMk/>
          <pc:sldMk cId="2149438881" sldId="276"/>
        </pc:sldMkLst>
        <pc:spChg chg="mod">
          <ac:chgData name="Mayan Briller" userId="fadfc235-5092-4476-b94c-6f16f0276611" providerId="ADAL" clId="{6221062C-1F1A-454E-97FC-5D51758233A5}" dt="2022-05-03T11:40:09.234" v="38" actId="20577"/>
          <ac:spMkLst>
            <pc:docMk/>
            <pc:sldMk cId="2149438881" sldId="276"/>
            <ac:spMk id="2" creationId="{157B3919-2DA9-45BD-A560-12B335501478}"/>
          </ac:spMkLst>
        </pc:spChg>
        <pc:spChg chg="add mod">
          <ac:chgData name="Mayan Briller" userId="fadfc235-5092-4476-b94c-6f16f0276611" providerId="ADAL" clId="{6221062C-1F1A-454E-97FC-5D51758233A5}" dt="2022-05-01T12:02:38.671" v="33" actId="20577"/>
          <ac:spMkLst>
            <pc:docMk/>
            <pc:sldMk cId="2149438881" sldId="276"/>
            <ac:spMk id="3" creationId="{CC62712D-53EF-46E8-AC5B-0C4A2B51C42D}"/>
          </ac:spMkLst>
        </pc:spChg>
        <pc:spChg chg="add mod">
          <ac:chgData name="Mayan Briller" userId="fadfc235-5092-4476-b94c-6f16f0276611" providerId="ADAL" clId="{6221062C-1F1A-454E-97FC-5D51758233A5}" dt="2022-05-01T12:02:34.862" v="30" actId="20577"/>
          <ac:spMkLst>
            <pc:docMk/>
            <pc:sldMk cId="2149438881" sldId="276"/>
            <ac:spMk id="12" creationId="{01BFB82D-0877-4C85-8525-75757BBFC396}"/>
          </ac:spMkLst>
        </pc:spChg>
        <pc:spChg chg="add mod">
          <ac:chgData name="Mayan Briller" userId="fadfc235-5092-4476-b94c-6f16f0276611" providerId="ADAL" clId="{6221062C-1F1A-454E-97FC-5D51758233A5}" dt="2022-05-01T12:02:29.371" v="27" actId="1076"/>
          <ac:spMkLst>
            <pc:docMk/>
            <pc:sldMk cId="2149438881" sldId="276"/>
            <ac:spMk id="13" creationId="{EAC4BB6E-9231-4D23-AC44-B10AF6626CD0}"/>
          </ac:spMkLst>
        </pc:spChg>
      </pc:sldChg>
      <pc:sldChg chg="addSp delSp modSp new mod delAnim modAnim">
        <pc:chgData name="Mayan Briller" userId="fadfc235-5092-4476-b94c-6f16f0276611" providerId="ADAL" clId="{6221062C-1F1A-454E-97FC-5D51758233A5}" dt="2022-05-03T13:15:33.535" v="663" actId="782"/>
        <pc:sldMkLst>
          <pc:docMk/>
          <pc:sldMk cId="3898581277" sldId="277"/>
        </pc:sldMkLst>
        <pc:spChg chg="del">
          <ac:chgData name="Mayan Briller" userId="fadfc235-5092-4476-b94c-6f16f0276611" providerId="ADAL" clId="{6221062C-1F1A-454E-97FC-5D51758233A5}" dt="2022-05-03T13:08:54.317" v="596" actId="478"/>
          <ac:spMkLst>
            <pc:docMk/>
            <pc:sldMk cId="3898581277" sldId="277"/>
            <ac:spMk id="2" creationId="{F44DCE5F-AB55-083F-CB82-DFF251135C45}"/>
          </ac:spMkLst>
        </pc:spChg>
        <pc:spChg chg="del">
          <ac:chgData name="Mayan Briller" userId="fadfc235-5092-4476-b94c-6f16f0276611" providerId="ADAL" clId="{6221062C-1F1A-454E-97FC-5D51758233A5}" dt="2022-05-03T13:08:56.684" v="597" actId="478"/>
          <ac:spMkLst>
            <pc:docMk/>
            <pc:sldMk cId="3898581277" sldId="277"/>
            <ac:spMk id="3" creationId="{EEC576AB-2D61-0719-A36D-6811CF9C4F43}"/>
          </ac:spMkLst>
        </pc:spChg>
        <pc:spChg chg="add mod">
          <ac:chgData name="Mayan Briller" userId="fadfc235-5092-4476-b94c-6f16f0276611" providerId="ADAL" clId="{6221062C-1F1A-454E-97FC-5D51758233A5}" dt="2022-05-03T13:10:25.242" v="605" actId="1076"/>
          <ac:spMkLst>
            <pc:docMk/>
            <pc:sldMk cId="3898581277" sldId="277"/>
            <ac:spMk id="7" creationId="{9821E951-D5B4-8935-AD45-2ED89593C412}"/>
          </ac:spMkLst>
        </pc:spChg>
        <pc:spChg chg="add mod">
          <ac:chgData name="Mayan Briller" userId="fadfc235-5092-4476-b94c-6f16f0276611" providerId="ADAL" clId="{6221062C-1F1A-454E-97FC-5D51758233A5}" dt="2022-05-03T13:14:25.111" v="651" actId="1582"/>
          <ac:spMkLst>
            <pc:docMk/>
            <pc:sldMk cId="3898581277" sldId="277"/>
            <ac:spMk id="10" creationId="{23E60C09-83B0-DCEC-5389-9DBBF710D6E1}"/>
          </ac:spMkLst>
        </pc:spChg>
        <pc:spChg chg="add mod">
          <ac:chgData name="Mayan Briller" userId="fadfc235-5092-4476-b94c-6f16f0276611" providerId="ADAL" clId="{6221062C-1F1A-454E-97FC-5D51758233A5}" dt="2022-05-03T13:14:10.004" v="649" actId="1076"/>
          <ac:spMkLst>
            <pc:docMk/>
            <pc:sldMk cId="3898581277" sldId="277"/>
            <ac:spMk id="16" creationId="{2BE46161-DDC6-E3DA-0205-01697FDFCC4B}"/>
          </ac:spMkLst>
        </pc:spChg>
        <pc:spChg chg="add mod">
          <ac:chgData name="Mayan Briller" userId="fadfc235-5092-4476-b94c-6f16f0276611" providerId="ADAL" clId="{6221062C-1F1A-454E-97FC-5D51758233A5}" dt="2022-05-03T13:13:42.146" v="632" actId="1076"/>
          <ac:spMkLst>
            <pc:docMk/>
            <pc:sldMk cId="3898581277" sldId="277"/>
            <ac:spMk id="17" creationId="{87FD1335-8D00-D59C-7AD5-87B6608C9C41}"/>
          </ac:spMkLst>
        </pc:spChg>
        <pc:spChg chg="add mod">
          <ac:chgData name="Mayan Briller" userId="fadfc235-5092-4476-b94c-6f16f0276611" providerId="ADAL" clId="{6221062C-1F1A-454E-97FC-5D51758233A5}" dt="2022-05-03T13:15:33.535" v="663" actId="782"/>
          <ac:spMkLst>
            <pc:docMk/>
            <pc:sldMk cId="3898581277" sldId="277"/>
            <ac:spMk id="22" creationId="{714F24E4-1BA8-4F60-D898-051A2CA8899C}"/>
          </ac:spMkLst>
        </pc:spChg>
        <pc:picChg chg="add mod">
          <ac:chgData name="Mayan Briller" userId="fadfc235-5092-4476-b94c-6f16f0276611" providerId="ADAL" clId="{6221062C-1F1A-454E-97FC-5D51758233A5}" dt="2022-05-03T13:10:10.186" v="601" actId="1076"/>
          <ac:picMkLst>
            <pc:docMk/>
            <pc:sldMk cId="3898581277" sldId="277"/>
            <ac:picMk id="5" creationId="{3B77E386-B9CA-05D5-9DAF-82AF587F2E92}"/>
          </ac:picMkLst>
        </pc:picChg>
        <pc:picChg chg="add del mod">
          <ac:chgData name="Mayan Briller" userId="fadfc235-5092-4476-b94c-6f16f0276611" providerId="ADAL" clId="{6221062C-1F1A-454E-97FC-5D51758233A5}" dt="2022-05-03T13:12:49.648" v="619" actId="478"/>
          <ac:picMkLst>
            <pc:docMk/>
            <pc:sldMk cId="3898581277" sldId="277"/>
            <ac:picMk id="9" creationId="{FD04E1EA-688D-28C2-2D98-F8D6A5DA002F}"/>
          </ac:picMkLst>
        </pc:picChg>
        <pc:picChg chg="add mod">
          <ac:chgData name="Mayan Briller" userId="fadfc235-5092-4476-b94c-6f16f0276611" providerId="ADAL" clId="{6221062C-1F1A-454E-97FC-5D51758233A5}" dt="2022-05-03T13:12:55.672" v="623" actId="1076"/>
          <ac:picMkLst>
            <pc:docMk/>
            <pc:sldMk cId="3898581277" sldId="277"/>
            <ac:picMk id="14" creationId="{609176D1-264F-B9B5-0EA1-D4B1DA585F0E}"/>
          </ac:picMkLst>
        </pc:picChg>
        <pc:cxnChg chg="add mod ord">
          <ac:chgData name="Mayan Briller" userId="fadfc235-5092-4476-b94c-6f16f0276611" providerId="ADAL" clId="{6221062C-1F1A-454E-97FC-5D51758233A5}" dt="2022-05-03T13:14:40.133" v="654" actId="170"/>
          <ac:cxnSpMkLst>
            <pc:docMk/>
            <pc:sldMk cId="3898581277" sldId="277"/>
            <ac:cxnSpMk id="12" creationId="{5F0EF284-29A1-6FD4-18E0-C4915AC8FE4D}"/>
          </ac:cxnSpMkLst>
        </pc:cxnChg>
      </pc:sldChg>
      <pc:sldChg chg="addSp delSp modSp new mod addAnim delAnim modAnim">
        <pc:chgData name="Mayan Briller" userId="fadfc235-5092-4476-b94c-6f16f0276611" providerId="ADAL" clId="{6221062C-1F1A-454E-97FC-5D51758233A5}" dt="2022-05-04T07:11:20.909" v="1083"/>
        <pc:sldMkLst>
          <pc:docMk/>
          <pc:sldMk cId="1875902255" sldId="278"/>
        </pc:sldMkLst>
        <pc:spChg chg="del">
          <ac:chgData name="Mayan Briller" userId="fadfc235-5092-4476-b94c-6f16f0276611" providerId="ADAL" clId="{6221062C-1F1A-454E-97FC-5D51758233A5}" dt="2022-05-04T07:07:39.106" v="1028" actId="478"/>
          <ac:spMkLst>
            <pc:docMk/>
            <pc:sldMk cId="1875902255" sldId="278"/>
            <ac:spMk id="2" creationId="{B3C5F4DE-D5C0-7EC9-1B19-71C45910FD72}"/>
          </ac:spMkLst>
        </pc:spChg>
        <pc:spChg chg="del">
          <ac:chgData name="Mayan Briller" userId="fadfc235-5092-4476-b94c-6f16f0276611" providerId="ADAL" clId="{6221062C-1F1A-454E-97FC-5D51758233A5}" dt="2022-05-04T07:07:41.895" v="1029" actId="478"/>
          <ac:spMkLst>
            <pc:docMk/>
            <pc:sldMk cId="1875902255" sldId="278"/>
            <ac:spMk id="3" creationId="{DAAC7C03-4EB5-1CA6-53BA-7678E736878E}"/>
          </ac:spMkLst>
        </pc:spChg>
        <pc:spChg chg="add mod">
          <ac:chgData name="Mayan Briller" userId="fadfc235-5092-4476-b94c-6f16f0276611" providerId="ADAL" clId="{6221062C-1F1A-454E-97FC-5D51758233A5}" dt="2022-05-04T07:09:26.858" v="1058" actId="20577"/>
          <ac:spMkLst>
            <pc:docMk/>
            <pc:sldMk cId="1875902255" sldId="278"/>
            <ac:spMk id="5" creationId="{15F8D669-0011-D1BA-C869-37A68FE88F8A}"/>
          </ac:spMkLst>
        </pc:spChg>
        <pc:spChg chg="add del mod">
          <ac:chgData name="Mayan Briller" userId="fadfc235-5092-4476-b94c-6f16f0276611" providerId="ADAL" clId="{6221062C-1F1A-454E-97FC-5D51758233A5}" dt="2022-05-04T07:11:20.909" v="1083"/>
          <ac:spMkLst>
            <pc:docMk/>
            <pc:sldMk cId="1875902255" sldId="278"/>
            <ac:spMk id="7" creationId="{E535E9D3-E065-06A1-EE24-68B56578F4DE}"/>
          </ac:spMkLst>
        </pc:spChg>
        <pc:spChg chg="add del mod">
          <ac:chgData name="Mayan Briller" userId="fadfc235-5092-4476-b94c-6f16f0276611" providerId="ADAL" clId="{6221062C-1F1A-454E-97FC-5D51758233A5}" dt="2022-05-04T07:11:20.909" v="1083"/>
          <ac:spMkLst>
            <pc:docMk/>
            <pc:sldMk cId="1875902255" sldId="278"/>
            <ac:spMk id="10" creationId="{833EED95-0770-176C-49ED-932DEB4CB922}"/>
          </ac:spMkLst>
        </pc:spChg>
        <pc:spChg chg="add del mod">
          <ac:chgData name="Mayan Briller" userId="fadfc235-5092-4476-b94c-6f16f0276611" providerId="ADAL" clId="{6221062C-1F1A-454E-97FC-5D51758233A5}" dt="2022-05-04T07:11:20.909" v="1083"/>
          <ac:spMkLst>
            <pc:docMk/>
            <pc:sldMk cId="1875902255" sldId="278"/>
            <ac:spMk id="11" creationId="{FA807C15-F748-DBEC-5FCB-08795DE2B3AC}"/>
          </ac:spMkLst>
        </pc:spChg>
        <pc:spChg chg="add del mod">
          <ac:chgData name="Mayan Briller" userId="fadfc235-5092-4476-b94c-6f16f0276611" providerId="ADAL" clId="{6221062C-1F1A-454E-97FC-5D51758233A5}" dt="2022-05-04T07:11:20.909" v="1083"/>
          <ac:spMkLst>
            <pc:docMk/>
            <pc:sldMk cId="1875902255" sldId="278"/>
            <ac:spMk id="12" creationId="{74EC984F-2611-5C85-3237-5B053085CA7E}"/>
          </ac:spMkLst>
        </pc:spChg>
        <pc:cxnChg chg="add del mod">
          <ac:chgData name="Mayan Briller" userId="fadfc235-5092-4476-b94c-6f16f0276611" providerId="ADAL" clId="{6221062C-1F1A-454E-97FC-5D51758233A5}" dt="2022-05-04T07:11:20.909" v="1083"/>
          <ac:cxnSpMkLst>
            <pc:docMk/>
            <pc:sldMk cId="1875902255" sldId="278"/>
            <ac:cxnSpMk id="6" creationId="{467F9DD2-A700-9B08-681D-FB5F8FE4453B}"/>
          </ac:cxnSpMkLst>
        </pc:cxnChg>
        <pc:cxnChg chg="add del mod">
          <ac:chgData name="Mayan Briller" userId="fadfc235-5092-4476-b94c-6f16f0276611" providerId="ADAL" clId="{6221062C-1F1A-454E-97FC-5D51758233A5}" dt="2022-05-04T07:11:20.909" v="1083"/>
          <ac:cxnSpMkLst>
            <pc:docMk/>
            <pc:sldMk cId="1875902255" sldId="278"/>
            <ac:cxnSpMk id="8" creationId="{A0EBB425-B820-87B1-90C2-AE9A7DF9D32D}"/>
          </ac:cxnSpMkLst>
        </pc:cxnChg>
        <pc:cxnChg chg="add del mod">
          <ac:chgData name="Mayan Briller" userId="fadfc235-5092-4476-b94c-6f16f0276611" providerId="ADAL" clId="{6221062C-1F1A-454E-97FC-5D51758233A5}" dt="2022-05-04T07:11:20.909" v="1083"/>
          <ac:cxnSpMkLst>
            <pc:docMk/>
            <pc:sldMk cId="1875902255" sldId="278"/>
            <ac:cxnSpMk id="9" creationId="{04A3F2FA-AF5B-95A5-9B2A-476552550BE3}"/>
          </ac:cxnSpMkLst>
        </pc:cxnChg>
      </pc:sldChg>
      <pc:sldChg chg="addSp delSp modSp add mod">
        <pc:chgData name="Mayan Briller" userId="fadfc235-5092-4476-b94c-6f16f0276611" providerId="ADAL" clId="{6221062C-1F1A-454E-97FC-5D51758233A5}" dt="2022-05-04T07:11:30.079" v="1086" actId="6549"/>
        <pc:sldMkLst>
          <pc:docMk/>
          <pc:sldMk cId="2384572327" sldId="279"/>
        </pc:sldMkLst>
        <pc:spChg chg="add mod">
          <ac:chgData name="Mayan Briller" userId="fadfc235-5092-4476-b94c-6f16f0276611" providerId="ADAL" clId="{6221062C-1F1A-454E-97FC-5D51758233A5}" dt="2022-05-04T07:11:30.079" v="1086" actId="6549"/>
          <ac:spMkLst>
            <pc:docMk/>
            <pc:sldMk cId="2384572327" sldId="279"/>
            <ac:spMk id="4" creationId="{F45BF3B1-9B15-4A63-DD0C-0944123E6FEF}"/>
          </ac:spMkLst>
        </pc:spChg>
        <pc:spChg chg="del">
          <ac:chgData name="Mayan Briller" userId="fadfc235-5092-4476-b94c-6f16f0276611" providerId="ADAL" clId="{6221062C-1F1A-454E-97FC-5D51758233A5}" dt="2022-05-04T07:09:33.548" v="1061" actId="478"/>
          <ac:spMkLst>
            <pc:docMk/>
            <pc:sldMk cId="2384572327" sldId="279"/>
            <ac:spMk id="5" creationId="{15F8D669-0011-D1BA-C869-37A68FE88F8A}"/>
          </ac:spMkLst>
        </pc:spChg>
      </pc:sldChg>
      <pc:sldChg chg="addSp modSp add mod modAnim">
        <pc:chgData name="Mayan Briller" userId="fadfc235-5092-4476-b94c-6f16f0276611" providerId="ADAL" clId="{6221062C-1F1A-454E-97FC-5D51758233A5}" dt="2022-05-04T07:11:35.639" v="1088" actId="1076"/>
        <pc:sldMkLst>
          <pc:docMk/>
          <pc:sldMk cId="2759999269" sldId="280"/>
        </pc:sldMkLst>
        <pc:spChg chg="mod">
          <ac:chgData name="Mayan Briller" userId="fadfc235-5092-4476-b94c-6f16f0276611" providerId="ADAL" clId="{6221062C-1F1A-454E-97FC-5D51758233A5}" dt="2022-05-04T07:09:44.003" v="1065" actId="6549"/>
          <ac:spMkLst>
            <pc:docMk/>
            <pc:sldMk cId="2759999269" sldId="280"/>
            <ac:spMk id="4" creationId="{F45BF3B1-9B15-4A63-DD0C-0944123E6FEF}"/>
          </ac:spMkLst>
        </pc:spChg>
        <pc:spChg chg="add mod">
          <ac:chgData name="Mayan Briller" userId="fadfc235-5092-4476-b94c-6f16f0276611" providerId="ADAL" clId="{6221062C-1F1A-454E-97FC-5D51758233A5}" dt="2022-05-04T07:11:35.639" v="1088" actId="1076"/>
          <ac:spMkLst>
            <pc:docMk/>
            <pc:sldMk cId="2759999269" sldId="280"/>
            <ac:spMk id="5" creationId="{A1C30815-5FA6-BDAC-B0A2-44B3FFA41CF4}"/>
          </ac:spMkLst>
        </pc:spChg>
        <pc:spChg chg="add mod">
          <ac:chgData name="Mayan Briller" userId="fadfc235-5092-4476-b94c-6f16f0276611" providerId="ADAL" clId="{6221062C-1F1A-454E-97FC-5D51758233A5}" dt="2022-05-04T07:11:35.639" v="1088" actId="1076"/>
          <ac:spMkLst>
            <pc:docMk/>
            <pc:sldMk cId="2759999269" sldId="280"/>
            <ac:spMk id="8" creationId="{DCAFF639-4372-C0F8-8499-79E292759331}"/>
          </ac:spMkLst>
        </pc:spChg>
        <pc:spChg chg="add mod">
          <ac:chgData name="Mayan Briller" userId="fadfc235-5092-4476-b94c-6f16f0276611" providerId="ADAL" clId="{6221062C-1F1A-454E-97FC-5D51758233A5}" dt="2022-05-04T07:11:35.639" v="1088" actId="1076"/>
          <ac:spMkLst>
            <pc:docMk/>
            <pc:sldMk cId="2759999269" sldId="280"/>
            <ac:spMk id="9" creationId="{773ADFA6-8767-EA31-476D-981953AD5868}"/>
          </ac:spMkLst>
        </pc:spChg>
        <pc:spChg chg="add mod">
          <ac:chgData name="Mayan Briller" userId="fadfc235-5092-4476-b94c-6f16f0276611" providerId="ADAL" clId="{6221062C-1F1A-454E-97FC-5D51758233A5}" dt="2022-05-04T07:11:35.639" v="1088" actId="1076"/>
          <ac:spMkLst>
            <pc:docMk/>
            <pc:sldMk cId="2759999269" sldId="280"/>
            <ac:spMk id="10" creationId="{9D668111-EEFF-B632-4D88-3822D280E00D}"/>
          </ac:spMkLst>
        </pc:spChg>
        <pc:cxnChg chg="add mod">
          <ac:chgData name="Mayan Briller" userId="fadfc235-5092-4476-b94c-6f16f0276611" providerId="ADAL" clId="{6221062C-1F1A-454E-97FC-5D51758233A5}" dt="2022-05-04T07:11:35.639" v="1088" actId="1076"/>
          <ac:cxnSpMkLst>
            <pc:docMk/>
            <pc:sldMk cId="2759999269" sldId="280"/>
            <ac:cxnSpMk id="3" creationId="{B2061575-F360-C9E1-E912-0F4F01137A56}"/>
          </ac:cxnSpMkLst>
        </pc:cxnChg>
        <pc:cxnChg chg="add mod">
          <ac:chgData name="Mayan Briller" userId="fadfc235-5092-4476-b94c-6f16f0276611" providerId="ADAL" clId="{6221062C-1F1A-454E-97FC-5D51758233A5}" dt="2022-05-04T07:11:35.639" v="1088" actId="1076"/>
          <ac:cxnSpMkLst>
            <pc:docMk/>
            <pc:sldMk cId="2759999269" sldId="280"/>
            <ac:cxnSpMk id="6" creationId="{62E0459D-DA5A-CDB8-9A3E-7958453D0D6C}"/>
          </ac:cxnSpMkLst>
        </pc:cxnChg>
        <pc:cxnChg chg="add mod">
          <ac:chgData name="Mayan Briller" userId="fadfc235-5092-4476-b94c-6f16f0276611" providerId="ADAL" clId="{6221062C-1F1A-454E-97FC-5D51758233A5}" dt="2022-05-04T07:11:35.639" v="1088" actId="1076"/>
          <ac:cxnSpMkLst>
            <pc:docMk/>
            <pc:sldMk cId="2759999269" sldId="280"/>
            <ac:cxnSpMk id="7" creationId="{DBD6EC4C-82C1-933A-0B59-C3EF86A374EF}"/>
          </ac:cxnSpMkLst>
        </pc:cxnChg>
      </pc:sldChg>
      <pc:sldChg chg="addSp delSp modSp new mod delAnim modAnim">
        <pc:chgData name="Mayan Briller" userId="fadfc235-5092-4476-b94c-6f16f0276611" providerId="ADAL" clId="{6221062C-1F1A-454E-97FC-5D51758233A5}" dt="2022-05-04T09:25:16.398" v="1600" actId="20577"/>
        <pc:sldMkLst>
          <pc:docMk/>
          <pc:sldMk cId="1163480629" sldId="281"/>
        </pc:sldMkLst>
        <pc:spChg chg="mod">
          <ac:chgData name="Mayan Briller" userId="fadfc235-5092-4476-b94c-6f16f0276611" providerId="ADAL" clId="{6221062C-1F1A-454E-97FC-5D51758233A5}" dt="2022-05-04T09:09:16.003" v="1105" actId="20577"/>
          <ac:spMkLst>
            <pc:docMk/>
            <pc:sldMk cId="1163480629" sldId="281"/>
            <ac:spMk id="2" creationId="{8CE870AD-E3FE-7098-08F9-4FA2F5399A72}"/>
          </ac:spMkLst>
        </pc:spChg>
        <pc:spChg chg="del">
          <ac:chgData name="Mayan Briller" userId="fadfc235-5092-4476-b94c-6f16f0276611" providerId="ADAL" clId="{6221062C-1F1A-454E-97FC-5D51758233A5}" dt="2022-05-04T09:09:23.868" v="1107" actId="478"/>
          <ac:spMkLst>
            <pc:docMk/>
            <pc:sldMk cId="1163480629" sldId="281"/>
            <ac:spMk id="3" creationId="{A8848A35-3E4D-E9FE-C6CB-DE848E603B15}"/>
          </ac:spMkLst>
        </pc:spChg>
        <pc:spChg chg="add mod">
          <ac:chgData name="Mayan Briller" userId="fadfc235-5092-4476-b94c-6f16f0276611" providerId="ADAL" clId="{6221062C-1F1A-454E-97FC-5D51758233A5}" dt="2022-05-04T09:11:48.818" v="1273" actId="1076"/>
          <ac:spMkLst>
            <pc:docMk/>
            <pc:sldMk cId="1163480629" sldId="281"/>
            <ac:spMk id="4" creationId="{CBCEBC97-1E01-D46A-762E-ED56DA241ED8}"/>
          </ac:spMkLst>
        </pc:spChg>
        <pc:spChg chg="add mod">
          <ac:chgData name="Mayan Briller" userId="fadfc235-5092-4476-b94c-6f16f0276611" providerId="ADAL" clId="{6221062C-1F1A-454E-97FC-5D51758233A5}" dt="2022-05-04T09:12:24.924" v="1286" actId="14100"/>
          <ac:spMkLst>
            <pc:docMk/>
            <pc:sldMk cId="1163480629" sldId="281"/>
            <ac:spMk id="13" creationId="{0EF48726-783A-7988-823A-861DAC5AC2F1}"/>
          </ac:spMkLst>
        </pc:spChg>
        <pc:spChg chg="add mod">
          <ac:chgData name="Mayan Briller" userId="fadfc235-5092-4476-b94c-6f16f0276611" providerId="ADAL" clId="{6221062C-1F1A-454E-97FC-5D51758233A5}" dt="2022-05-04T09:12:35.446" v="1289" actId="20577"/>
          <ac:spMkLst>
            <pc:docMk/>
            <pc:sldMk cId="1163480629" sldId="281"/>
            <ac:spMk id="16" creationId="{B1C98783-63B4-5FF6-E653-5D2C9A106605}"/>
          </ac:spMkLst>
        </pc:spChg>
        <pc:spChg chg="add mod">
          <ac:chgData name="Mayan Briller" userId="fadfc235-5092-4476-b94c-6f16f0276611" providerId="ADAL" clId="{6221062C-1F1A-454E-97FC-5D51758233A5}" dt="2022-05-04T09:13:19.117" v="1361" actId="1036"/>
          <ac:spMkLst>
            <pc:docMk/>
            <pc:sldMk cId="1163480629" sldId="281"/>
            <ac:spMk id="18" creationId="{7C6685B0-BBD3-C09C-AF80-20B40FCB638B}"/>
          </ac:spMkLst>
        </pc:spChg>
        <pc:spChg chg="add del mod">
          <ac:chgData name="Mayan Briller" userId="fadfc235-5092-4476-b94c-6f16f0276611" providerId="ADAL" clId="{6221062C-1F1A-454E-97FC-5D51758233A5}" dt="2022-05-04T09:13:55.859" v="1378" actId="478"/>
          <ac:spMkLst>
            <pc:docMk/>
            <pc:sldMk cId="1163480629" sldId="281"/>
            <ac:spMk id="19" creationId="{D910D971-8D62-AC65-CE10-2BC194560551}"/>
          </ac:spMkLst>
        </pc:spChg>
        <pc:spChg chg="add del mod">
          <ac:chgData name="Mayan Briller" userId="fadfc235-5092-4476-b94c-6f16f0276611" providerId="ADAL" clId="{6221062C-1F1A-454E-97FC-5D51758233A5}" dt="2022-05-04T09:13:55.859" v="1378" actId="478"/>
          <ac:spMkLst>
            <pc:docMk/>
            <pc:sldMk cId="1163480629" sldId="281"/>
            <ac:spMk id="23" creationId="{DCA9CC87-C9FE-7A46-8EFA-D3B98DC81D6F}"/>
          </ac:spMkLst>
        </pc:spChg>
        <pc:spChg chg="add del mod">
          <ac:chgData name="Mayan Briller" userId="fadfc235-5092-4476-b94c-6f16f0276611" providerId="ADAL" clId="{6221062C-1F1A-454E-97FC-5D51758233A5}" dt="2022-05-04T09:13:55.859" v="1378" actId="478"/>
          <ac:spMkLst>
            <pc:docMk/>
            <pc:sldMk cId="1163480629" sldId="281"/>
            <ac:spMk id="25" creationId="{9501522F-C29F-DCB2-4D59-65F6890CB48C}"/>
          </ac:spMkLst>
        </pc:spChg>
        <pc:spChg chg="add mod">
          <ac:chgData name="Mayan Briller" userId="fadfc235-5092-4476-b94c-6f16f0276611" providerId="ADAL" clId="{6221062C-1F1A-454E-97FC-5D51758233A5}" dt="2022-05-04T09:13:26.235" v="1363" actId="1076"/>
          <ac:spMkLst>
            <pc:docMk/>
            <pc:sldMk cId="1163480629" sldId="281"/>
            <ac:spMk id="27" creationId="{5061F194-7537-B2CA-52FA-B0B2D3CDFF6A}"/>
          </ac:spMkLst>
        </pc:spChg>
        <pc:spChg chg="add mod">
          <ac:chgData name="Mayan Briller" userId="fadfc235-5092-4476-b94c-6f16f0276611" providerId="ADAL" clId="{6221062C-1F1A-454E-97FC-5D51758233A5}" dt="2022-05-04T09:13:31.139" v="1365" actId="1076"/>
          <ac:spMkLst>
            <pc:docMk/>
            <pc:sldMk cId="1163480629" sldId="281"/>
            <ac:spMk id="28" creationId="{3B7A8E89-19AE-BB16-8C4F-AA42B7259826}"/>
          </ac:spMkLst>
        </pc:spChg>
        <pc:spChg chg="add mod">
          <ac:chgData name="Mayan Briller" userId="fadfc235-5092-4476-b94c-6f16f0276611" providerId="ADAL" clId="{6221062C-1F1A-454E-97FC-5D51758233A5}" dt="2022-05-04T09:13:38.522" v="1370" actId="1076"/>
          <ac:spMkLst>
            <pc:docMk/>
            <pc:sldMk cId="1163480629" sldId="281"/>
            <ac:spMk id="29" creationId="{EB83224D-EC4F-A66C-6982-CFC4393F10FE}"/>
          </ac:spMkLst>
        </pc:spChg>
        <pc:spChg chg="add mod">
          <ac:chgData name="Mayan Briller" userId="fadfc235-5092-4476-b94c-6f16f0276611" providerId="ADAL" clId="{6221062C-1F1A-454E-97FC-5D51758233A5}" dt="2022-05-04T09:13:45.248" v="1374" actId="20577"/>
          <ac:spMkLst>
            <pc:docMk/>
            <pc:sldMk cId="1163480629" sldId="281"/>
            <ac:spMk id="30" creationId="{9DBE5D11-5A2E-5AB2-BF45-C74E8E212BA6}"/>
          </ac:spMkLst>
        </pc:spChg>
        <pc:spChg chg="add mod">
          <ac:chgData name="Mayan Briller" userId="fadfc235-5092-4476-b94c-6f16f0276611" providerId="ADAL" clId="{6221062C-1F1A-454E-97FC-5D51758233A5}" dt="2022-05-04T09:13:50.491" v="1377" actId="1076"/>
          <ac:spMkLst>
            <pc:docMk/>
            <pc:sldMk cId="1163480629" sldId="281"/>
            <ac:spMk id="31" creationId="{A56E9BCF-18A4-21CA-D2B5-B1D49B444E5E}"/>
          </ac:spMkLst>
        </pc:spChg>
        <pc:spChg chg="add mod">
          <ac:chgData name="Mayan Briller" userId="fadfc235-5092-4476-b94c-6f16f0276611" providerId="ADAL" clId="{6221062C-1F1A-454E-97FC-5D51758233A5}" dt="2022-05-04T09:17:20.329" v="1402" actId="206"/>
          <ac:spMkLst>
            <pc:docMk/>
            <pc:sldMk cId="1163480629" sldId="281"/>
            <ac:spMk id="32" creationId="{78FD1CEA-449B-C8E6-F53B-AEB24EDFB1B2}"/>
          </ac:spMkLst>
        </pc:spChg>
        <pc:spChg chg="add mod">
          <ac:chgData name="Mayan Briller" userId="fadfc235-5092-4476-b94c-6f16f0276611" providerId="ADAL" clId="{6221062C-1F1A-454E-97FC-5D51758233A5}" dt="2022-05-04T09:14:00.236" v="1380" actId="1076"/>
          <ac:spMkLst>
            <pc:docMk/>
            <pc:sldMk cId="1163480629" sldId="281"/>
            <ac:spMk id="36" creationId="{1DE41DF9-7D93-A228-BDD1-204B7F25655D}"/>
          </ac:spMkLst>
        </pc:spChg>
        <pc:spChg chg="add mod">
          <ac:chgData name="Mayan Briller" userId="fadfc235-5092-4476-b94c-6f16f0276611" providerId="ADAL" clId="{6221062C-1F1A-454E-97FC-5D51758233A5}" dt="2022-05-04T09:14:00.236" v="1380" actId="1076"/>
          <ac:spMkLst>
            <pc:docMk/>
            <pc:sldMk cId="1163480629" sldId="281"/>
            <ac:spMk id="38" creationId="{075A6201-3B9C-BB18-4FE6-8D1D372683DD}"/>
          </ac:spMkLst>
        </pc:spChg>
        <pc:spChg chg="add mod">
          <ac:chgData name="Mayan Briller" userId="fadfc235-5092-4476-b94c-6f16f0276611" providerId="ADAL" clId="{6221062C-1F1A-454E-97FC-5D51758233A5}" dt="2022-05-04T09:14:00.236" v="1380" actId="1076"/>
          <ac:spMkLst>
            <pc:docMk/>
            <pc:sldMk cId="1163480629" sldId="281"/>
            <ac:spMk id="39" creationId="{7731A01C-6CC2-6C6E-2938-BC854E60268F}"/>
          </ac:spMkLst>
        </pc:spChg>
        <pc:spChg chg="add mod">
          <ac:chgData name="Mayan Briller" userId="fadfc235-5092-4476-b94c-6f16f0276611" providerId="ADAL" clId="{6221062C-1F1A-454E-97FC-5D51758233A5}" dt="2022-05-04T09:14:00.236" v="1380" actId="1076"/>
          <ac:spMkLst>
            <pc:docMk/>
            <pc:sldMk cId="1163480629" sldId="281"/>
            <ac:spMk id="40" creationId="{4C310DA0-AFFA-D872-8DC4-0F94A1A54B04}"/>
          </ac:spMkLst>
        </pc:spChg>
        <pc:spChg chg="add mod">
          <ac:chgData name="Mayan Briller" userId="fadfc235-5092-4476-b94c-6f16f0276611" providerId="ADAL" clId="{6221062C-1F1A-454E-97FC-5D51758233A5}" dt="2022-05-04T09:14:00.236" v="1380" actId="1076"/>
          <ac:spMkLst>
            <pc:docMk/>
            <pc:sldMk cId="1163480629" sldId="281"/>
            <ac:spMk id="41" creationId="{22856AE6-9946-B725-31BE-BBD5D8D7B01B}"/>
          </ac:spMkLst>
        </pc:spChg>
        <pc:spChg chg="add mod">
          <ac:chgData name="Mayan Briller" userId="fadfc235-5092-4476-b94c-6f16f0276611" providerId="ADAL" clId="{6221062C-1F1A-454E-97FC-5D51758233A5}" dt="2022-05-04T09:14:00.236" v="1380" actId="1076"/>
          <ac:spMkLst>
            <pc:docMk/>
            <pc:sldMk cId="1163480629" sldId="281"/>
            <ac:spMk id="42" creationId="{7D3082AD-8E44-14B2-380D-3B76B0868D48}"/>
          </ac:spMkLst>
        </pc:spChg>
        <pc:spChg chg="add mod">
          <ac:chgData name="Mayan Briller" userId="fadfc235-5092-4476-b94c-6f16f0276611" providerId="ADAL" clId="{6221062C-1F1A-454E-97FC-5D51758233A5}" dt="2022-05-04T09:14:00.236" v="1380" actId="1076"/>
          <ac:spMkLst>
            <pc:docMk/>
            <pc:sldMk cId="1163480629" sldId="281"/>
            <ac:spMk id="43" creationId="{C990F981-7B55-B21D-5535-699C50E34202}"/>
          </ac:spMkLst>
        </pc:spChg>
        <pc:spChg chg="add mod">
          <ac:chgData name="Mayan Briller" userId="fadfc235-5092-4476-b94c-6f16f0276611" providerId="ADAL" clId="{6221062C-1F1A-454E-97FC-5D51758233A5}" dt="2022-05-04T09:14:00.236" v="1380" actId="1076"/>
          <ac:spMkLst>
            <pc:docMk/>
            <pc:sldMk cId="1163480629" sldId="281"/>
            <ac:spMk id="44" creationId="{F8CA2D47-E63E-F087-62A8-17B41A89A2DB}"/>
          </ac:spMkLst>
        </pc:spChg>
        <pc:spChg chg="add del mod">
          <ac:chgData name="Mayan Briller" userId="fadfc235-5092-4476-b94c-6f16f0276611" providerId="ADAL" clId="{6221062C-1F1A-454E-97FC-5D51758233A5}" dt="2022-05-04T09:17:24.684" v="1403" actId="478"/>
          <ac:spMkLst>
            <pc:docMk/>
            <pc:sldMk cId="1163480629" sldId="281"/>
            <ac:spMk id="45" creationId="{12AB5EA1-4343-839D-FFBD-2A98B9A84C5A}"/>
          </ac:spMkLst>
        </pc:spChg>
        <pc:spChg chg="add del mod">
          <ac:chgData name="Mayan Briller" userId="fadfc235-5092-4476-b94c-6f16f0276611" providerId="ADAL" clId="{6221062C-1F1A-454E-97FC-5D51758233A5}" dt="2022-05-04T09:19:37.387" v="1417" actId="478"/>
          <ac:spMkLst>
            <pc:docMk/>
            <pc:sldMk cId="1163480629" sldId="281"/>
            <ac:spMk id="46" creationId="{0CD11C4E-772F-278B-C034-94C44557DBC8}"/>
          </ac:spMkLst>
        </pc:spChg>
        <pc:spChg chg="add del mod">
          <ac:chgData name="Mayan Briller" userId="fadfc235-5092-4476-b94c-6f16f0276611" providerId="ADAL" clId="{6221062C-1F1A-454E-97FC-5D51758233A5}" dt="2022-05-04T09:22:23.157" v="1505" actId="478"/>
          <ac:spMkLst>
            <pc:docMk/>
            <pc:sldMk cId="1163480629" sldId="281"/>
            <ac:spMk id="47" creationId="{96396D5A-FFF1-E98B-E7BD-D907DEA33611}"/>
          </ac:spMkLst>
        </pc:spChg>
        <pc:spChg chg="add mod">
          <ac:chgData name="Mayan Briller" userId="fadfc235-5092-4476-b94c-6f16f0276611" providerId="ADAL" clId="{6221062C-1F1A-454E-97FC-5D51758233A5}" dt="2022-05-04T09:25:13.772" v="1594" actId="20577"/>
          <ac:spMkLst>
            <pc:docMk/>
            <pc:sldMk cId="1163480629" sldId="281"/>
            <ac:spMk id="49" creationId="{9D0B230E-BC5D-28F1-7302-4B1F33F9AFAA}"/>
          </ac:spMkLst>
        </pc:spChg>
        <pc:spChg chg="add del mod">
          <ac:chgData name="Mayan Briller" userId="fadfc235-5092-4476-b94c-6f16f0276611" providerId="ADAL" clId="{6221062C-1F1A-454E-97FC-5D51758233A5}" dt="2022-05-04T09:22:53.841" v="1511" actId="478"/>
          <ac:spMkLst>
            <pc:docMk/>
            <pc:sldMk cId="1163480629" sldId="281"/>
            <ac:spMk id="50" creationId="{3B5E6193-9124-BE87-19B0-3DD4C0CECE2F}"/>
          </ac:spMkLst>
        </pc:spChg>
        <pc:spChg chg="add del mod">
          <ac:chgData name="Mayan Briller" userId="fadfc235-5092-4476-b94c-6f16f0276611" providerId="ADAL" clId="{6221062C-1F1A-454E-97FC-5D51758233A5}" dt="2022-05-04T09:22:53.841" v="1511" actId="478"/>
          <ac:spMkLst>
            <pc:docMk/>
            <pc:sldMk cId="1163480629" sldId="281"/>
            <ac:spMk id="54" creationId="{8AC27B98-586C-D1E3-0CC2-E9F751A93F2F}"/>
          </ac:spMkLst>
        </pc:spChg>
        <pc:spChg chg="add del mod">
          <ac:chgData name="Mayan Briller" userId="fadfc235-5092-4476-b94c-6f16f0276611" providerId="ADAL" clId="{6221062C-1F1A-454E-97FC-5D51758233A5}" dt="2022-05-04T09:22:53.841" v="1511" actId="478"/>
          <ac:spMkLst>
            <pc:docMk/>
            <pc:sldMk cId="1163480629" sldId="281"/>
            <ac:spMk id="56" creationId="{62F53592-78D0-5B46-E880-417E7BE2E129}"/>
          </ac:spMkLst>
        </pc:spChg>
        <pc:spChg chg="add del mod">
          <ac:chgData name="Mayan Briller" userId="fadfc235-5092-4476-b94c-6f16f0276611" providerId="ADAL" clId="{6221062C-1F1A-454E-97FC-5D51758233A5}" dt="2022-05-04T09:22:53.841" v="1511" actId="478"/>
          <ac:spMkLst>
            <pc:docMk/>
            <pc:sldMk cId="1163480629" sldId="281"/>
            <ac:spMk id="57" creationId="{1226C827-FB76-AD4C-F6CE-FE5E7FF59CCC}"/>
          </ac:spMkLst>
        </pc:spChg>
        <pc:spChg chg="add del mod">
          <ac:chgData name="Mayan Briller" userId="fadfc235-5092-4476-b94c-6f16f0276611" providerId="ADAL" clId="{6221062C-1F1A-454E-97FC-5D51758233A5}" dt="2022-05-04T09:22:53.841" v="1511" actId="478"/>
          <ac:spMkLst>
            <pc:docMk/>
            <pc:sldMk cId="1163480629" sldId="281"/>
            <ac:spMk id="58" creationId="{ACBB4CE7-BAED-AC0A-7A80-199E9F86CD31}"/>
          </ac:spMkLst>
        </pc:spChg>
        <pc:spChg chg="add del mod">
          <ac:chgData name="Mayan Briller" userId="fadfc235-5092-4476-b94c-6f16f0276611" providerId="ADAL" clId="{6221062C-1F1A-454E-97FC-5D51758233A5}" dt="2022-05-04T09:22:53.841" v="1511" actId="478"/>
          <ac:spMkLst>
            <pc:docMk/>
            <pc:sldMk cId="1163480629" sldId="281"/>
            <ac:spMk id="59" creationId="{2EE6E09B-DCC6-D41A-D645-05EA4A7EF7FA}"/>
          </ac:spMkLst>
        </pc:spChg>
        <pc:spChg chg="add del mod">
          <ac:chgData name="Mayan Briller" userId="fadfc235-5092-4476-b94c-6f16f0276611" providerId="ADAL" clId="{6221062C-1F1A-454E-97FC-5D51758233A5}" dt="2022-05-04T09:22:53.841" v="1511" actId="478"/>
          <ac:spMkLst>
            <pc:docMk/>
            <pc:sldMk cId="1163480629" sldId="281"/>
            <ac:spMk id="60" creationId="{E84B423C-808A-EBBD-DA20-7234D467037E}"/>
          </ac:spMkLst>
        </pc:spChg>
        <pc:spChg chg="add del mod">
          <ac:chgData name="Mayan Briller" userId="fadfc235-5092-4476-b94c-6f16f0276611" providerId="ADAL" clId="{6221062C-1F1A-454E-97FC-5D51758233A5}" dt="2022-05-04T09:22:53.841" v="1511" actId="478"/>
          <ac:spMkLst>
            <pc:docMk/>
            <pc:sldMk cId="1163480629" sldId="281"/>
            <ac:spMk id="61" creationId="{4F5B3AF4-DCAA-6B54-04B1-1979C71ECD1E}"/>
          </ac:spMkLst>
        </pc:spChg>
        <pc:spChg chg="add del mod">
          <ac:chgData name="Mayan Briller" userId="fadfc235-5092-4476-b94c-6f16f0276611" providerId="ADAL" clId="{6221062C-1F1A-454E-97FC-5D51758233A5}" dt="2022-05-04T09:22:53.841" v="1511" actId="478"/>
          <ac:spMkLst>
            <pc:docMk/>
            <pc:sldMk cId="1163480629" sldId="281"/>
            <ac:spMk id="62" creationId="{54EDCCB0-3AE7-5776-85BD-DA53CD3275A2}"/>
          </ac:spMkLst>
        </pc:spChg>
        <pc:spChg chg="add mod">
          <ac:chgData name="Mayan Briller" userId="fadfc235-5092-4476-b94c-6f16f0276611" providerId="ADAL" clId="{6221062C-1F1A-454E-97FC-5D51758233A5}" dt="2022-05-04T09:23:02.308" v="1513" actId="1076"/>
          <ac:spMkLst>
            <pc:docMk/>
            <pc:sldMk cId="1163480629" sldId="281"/>
            <ac:spMk id="63" creationId="{D4059CF9-B053-A074-D66A-54EA3BCE4AF8}"/>
          </ac:spMkLst>
        </pc:spChg>
        <pc:spChg chg="add mod">
          <ac:chgData name="Mayan Briller" userId="fadfc235-5092-4476-b94c-6f16f0276611" providerId="ADAL" clId="{6221062C-1F1A-454E-97FC-5D51758233A5}" dt="2022-05-04T09:23:02.308" v="1513" actId="1076"/>
          <ac:spMkLst>
            <pc:docMk/>
            <pc:sldMk cId="1163480629" sldId="281"/>
            <ac:spMk id="67" creationId="{AF90F0DA-73C8-D9DC-EBE2-771B17AF859A}"/>
          </ac:spMkLst>
        </pc:spChg>
        <pc:spChg chg="add mod">
          <ac:chgData name="Mayan Briller" userId="fadfc235-5092-4476-b94c-6f16f0276611" providerId="ADAL" clId="{6221062C-1F1A-454E-97FC-5D51758233A5}" dt="2022-05-04T09:23:02.308" v="1513" actId="1076"/>
          <ac:spMkLst>
            <pc:docMk/>
            <pc:sldMk cId="1163480629" sldId="281"/>
            <ac:spMk id="69" creationId="{611A5C15-570D-0691-77AA-EC294EFD98A9}"/>
          </ac:spMkLst>
        </pc:spChg>
        <pc:spChg chg="add mod">
          <ac:chgData name="Mayan Briller" userId="fadfc235-5092-4476-b94c-6f16f0276611" providerId="ADAL" clId="{6221062C-1F1A-454E-97FC-5D51758233A5}" dt="2022-05-04T09:23:02.308" v="1513" actId="1076"/>
          <ac:spMkLst>
            <pc:docMk/>
            <pc:sldMk cId="1163480629" sldId="281"/>
            <ac:spMk id="70" creationId="{37EBAC45-633A-8B7C-7083-BF69F526E2B9}"/>
          </ac:spMkLst>
        </pc:spChg>
        <pc:spChg chg="add mod">
          <ac:chgData name="Mayan Briller" userId="fadfc235-5092-4476-b94c-6f16f0276611" providerId="ADAL" clId="{6221062C-1F1A-454E-97FC-5D51758233A5}" dt="2022-05-04T09:23:02.308" v="1513" actId="1076"/>
          <ac:spMkLst>
            <pc:docMk/>
            <pc:sldMk cId="1163480629" sldId="281"/>
            <ac:spMk id="71" creationId="{F6E47116-3A1D-A9C7-8870-B4C8E2D2C0F2}"/>
          </ac:spMkLst>
        </pc:spChg>
        <pc:spChg chg="add mod">
          <ac:chgData name="Mayan Briller" userId="fadfc235-5092-4476-b94c-6f16f0276611" providerId="ADAL" clId="{6221062C-1F1A-454E-97FC-5D51758233A5}" dt="2022-05-04T09:23:02.308" v="1513" actId="1076"/>
          <ac:spMkLst>
            <pc:docMk/>
            <pc:sldMk cId="1163480629" sldId="281"/>
            <ac:spMk id="72" creationId="{D0F6E05A-7318-6B20-2CEC-8EDC355D50DB}"/>
          </ac:spMkLst>
        </pc:spChg>
        <pc:spChg chg="add mod">
          <ac:chgData name="Mayan Briller" userId="fadfc235-5092-4476-b94c-6f16f0276611" providerId="ADAL" clId="{6221062C-1F1A-454E-97FC-5D51758233A5}" dt="2022-05-04T09:23:02.308" v="1513" actId="1076"/>
          <ac:spMkLst>
            <pc:docMk/>
            <pc:sldMk cId="1163480629" sldId="281"/>
            <ac:spMk id="73" creationId="{83444435-D40E-1F6B-DDB3-25FD1E11426E}"/>
          </ac:spMkLst>
        </pc:spChg>
        <pc:spChg chg="add mod">
          <ac:chgData name="Mayan Briller" userId="fadfc235-5092-4476-b94c-6f16f0276611" providerId="ADAL" clId="{6221062C-1F1A-454E-97FC-5D51758233A5}" dt="2022-05-04T09:23:02.308" v="1513" actId="1076"/>
          <ac:spMkLst>
            <pc:docMk/>
            <pc:sldMk cId="1163480629" sldId="281"/>
            <ac:spMk id="74" creationId="{7D88A9B8-59F9-7E26-E5BF-D163A62FC309}"/>
          </ac:spMkLst>
        </pc:spChg>
        <pc:spChg chg="add mod">
          <ac:chgData name="Mayan Briller" userId="fadfc235-5092-4476-b94c-6f16f0276611" providerId="ADAL" clId="{6221062C-1F1A-454E-97FC-5D51758233A5}" dt="2022-05-04T09:23:02.308" v="1513" actId="1076"/>
          <ac:spMkLst>
            <pc:docMk/>
            <pc:sldMk cId="1163480629" sldId="281"/>
            <ac:spMk id="75" creationId="{80945FDC-E2FE-950C-FC03-8C5270899670}"/>
          </ac:spMkLst>
        </pc:spChg>
        <pc:spChg chg="add del mod">
          <ac:chgData name="Mayan Briller" userId="fadfc235-5092-4476-b94c-6f16f0276611" providerId="ADAL" clId="{6221062C-1F1A-454E-97FC-5D51758233A5}" dt="2022-05-04T09:24:35.452" v="1547" actId="478"/>
          <ac:spMkLst>
            <pc:docMk/>
            <pc:sldMk cId="1163480629" sldId="281"/>
            <ac:spMk id="76" creationId="{7C8F651B-004D-F6B3-D4AD-AE0362CF5798}"/>
          </ac:spMkLst>
        </pc:spChg>
        <pc:spChg chg="add mod">
          <ac:chgData name="Mayan Briller" userId="fadfc235-5092-4476-b94c-6f16f0276611" providerId="ADAL" clId="{6221062C-1F1A-454E-97FC-5D51758233A5}" dt="2022-05-04T09:25:16.398" v="1600" actId="20577"/>
          <ac:spMkLst>
            <pc:docMk/>
            <pc:sldMk cId="1163480629" sldId="281"/>
            <ac:spMk id="78" creationId="{2E4CE351-8E22-D2DF-3534-91C3ABC99A9E}"/>
          </ac:spMkLst>
        </pc:spChg>
        <pc:picChg chg="add del mod">
          <ac:chgData name="Mayan Briller" userId="fadfc235-5092-4476-b94c-6f16f0276611" providerId="ADAL" clId="{6221062C-1F1A-454E-97FC-5D51758233A5}" dt="2022-05-04T09:10:06.229" v="1122" actId="478"/>
          <ac:picMkLst>
            <pc:docMk/>
            <pc:sldMk cId="1163480629" sldId="281"/>
            <ac:picMk id="5" creationId="{4B393D9F-7A40-7FFC-0121-7E3047F47DE5}"/>
          </ac:picMkLst>
        </pc:picChg>
        <pc:picChg chg="add mod">
          <ac:chgData name="Mayan Briller" userId="fadfc235-5092-4476-b94c-6f16f0276611" providerId="ADAL" clId="{6221062C-1F1A-454E-97FC-5D51758233A5}" dt="2022-05-04T09:10:21.106" v="1125" actId="14100"/>
          <ac:picMkLst>
            <pc:docMk/>
            <pc:sldMk cId="1163480629" sldId="281"/>
            <ac:picMk id="6" creationId="{A5129823-94B2-1EE8-37F0-8C42F4100DFA}"/>
          </ac:picMkLst>
        </pc:picChg>
        <pc:picChg chg="add del mod">
          <ac:chgData name="Mayan Briller" userId="fadfc235-5092-4476-b94c-6f16f0276611" providerId="ADAL" clId="{6221062C-1F1A-454E-97FC-5D51758233A5}" dt="2022-05-04T09:10:25.657" v="1126" actId="478"/>
          <ac:picMkLst>
            <pc:docMk/>
            <pc:sldMk cId="1163480629" sldId="281"/>
            <ac:picMk id="1026" creationId="{03A872DE-22F3-6101-1E17-5CDD7518BDE5}"/>
          </ac:picMkLst>
        </pc:picChg>
        <pc:cxnChg chg="add mod">
          <ac:chgData name="Mayan Briller" userId="fadfc235-5092-4476-b94c-6f16f0276611" providerId="ADAL" clId="{6221062C-1F1A-454E-97FC-5D51758233A5}" dt="2022-05-04T09:11:48.818" v="1273" actId="1076"/>
          <ac:cxnSpMkLst>
            <pc:docMk/>
            <pc:sldMk cId="1163480629" sldId="281"/>
            <ac:cxnSpMk id="8" creationId="{AC974050-9492-C993-CD01-33E6D1300DDA}"/>
          </ac:cxnSpMkLst>
        </pc:cxnChg>
        <pc:cxnChg chg="add mod">
          <ac:chgData name="Mayan Briller" userId="fadfc235-5092-4476-b94c-6f16f0276611" providerId="ADAL" clId="{6221062C-1F1A-454E-97FC-5D51758233A5}" dt="2022-05-04T09:11:48.818" v="1273" actId="1076"/>
          <ac:cxnSpMkLst>
            <pc:docMk/>
            <pc:sldMk cId="1163480629" sldId="281"/>
            <ac:cxnSpMk id="10" creationId="{39CC9490-8EAE-2814-AA47-6060F9E33170}"/>
          </ac:cxnSpMkLst>
        </pc:cxnChg>
        <pc:cxnChg chg="add mod">
          <ac:chgData name="Mayan Briller" userId="fadfc235-5092-4476-b94c-6f16f0276611" providerId="ADAL" clId="{6221062C-1F1A-454E-97FC-5D51758233A5}" dt="2022-05-04T09:12:10.803" v="1275" actId="693"/>
          <ac:cxnSpMkLst>
            <pc:docMk/>
            <pc:sldMk cId="1163480629" sldId="281"/>
            <ac:cxnSpMk id="12" creationId="{1E412DFE-F8F3-EA95-B078-0745BB002300}"/>
          </ac:cxnSpMkLst>
        </pc:cxnChg>
        <pc:cxnChg chg="add mod">
          <ac:chgData name="Mayan Briller" userId="fadfc235-5092-4476-b94c-6f16f0276611" providerId="ADAL" clId="{6221062C-1F1A-454E-97FC-5D51758233A5}" dt="2022-05-04T09:12:33.122" v="1288" actId="1076"/>
          <ac:cxnSpMkLst>
            <pc:docMk/>
            <pc:sldMk cId="1163480629" sldId="281"/>
            <ac:cxnSpMk id="15" creationId="{6981D775-F2A1-8714-FEDD-DA87885A525C}"/>
          </ac:cxnSpMkLst>
        </pc:cxnChg>
        <pc:cxnChg chg="add mod">
          <ac:chgData name="Mayan Briller" userId="fadfc235-5092-4476-b94c-6f16f0276611" providerId="ADAL" clId="{6221062C-1F1A-454E-97FC-5D51758233A5}" dt="2022-05-04T09:12:50.333" v="1292" actId="1582"/>
          <ac:cxnSpMkLst>
            <pc:docMk/>
            <pc:sldMk cId="1163480629" sldId="281"/>
            <ac:cxnSpMk id="17" creationId="{A41F4D2E-781D-4FEE-FB5E-2156D82E06C1}"/>
          </ac:cxnSpMkLst>
        </pc:cxnChg>
        <pc:cxnChg chg="add del mod">
          <ac:chgData name="Mayan Briller" userId="fadfc235-5092-4476-b94c-6f16f0276611" providerId="ADAL" clId="{6221062C-1F1A-454E-97FC-5D51758233A5}" dt="2022-05-04T09:13:55.859" v="1378" actId="478"/>
          <ac:cxnSpMkLst>
            <pc:docMk/>
            <pc:sldMk cId="1163480629" sldId="281"/>
            <ac:cxnSpMk id="20" creationId="{F628339F-CED9-C9CD-9349-374FB632B8C0}"/>
          </ac:cxnSpMkLst>
        </pc:cxnChg>
        <pc:cxnChg chg="add del mod">
          <ac:chgData name="Mayan Briller" userId="fadfc235-5092-4476-b94c-6f16f0276611" providerId="ADAL" clId="{6221062C-1F1A-454E-97FC-5D51758233A5}" dt="2022-05-04T09:13:55.859" v="1378" actId="478"/>
          <ac:cxnSpMkLst>
            <pc:docMk/>
            <pc:sldMk cId="1163480629" sldId="281"/>
            <ac:cxnSpMk id="21" creationId="{C54EE1FC-2C95-7FCF-253C-DC77F0E6B5C0}"/>
          </ac:cxnSpMkLst>
        </pc:cxnChg>
        <pc:cxnChg chg="add del mod">
          <ac:chgData name="Mayan Briller" userId="fadfc235-5092-4476-b94c-6f16f0276611" providerId="ADAL" clId="{6221062C-1F1A-454E-97FC-5D51758233A5}" dt="2022-05-04T09:13:55.859" v="1378" actId="478"/>
          <ac:cxnSpMkLst>
            <pc:docMk/>
            <pc:sldMk cId="1163480629" sldId="281"/>
            <ac:cxnSpMk id="22" creationId="{9589CF8E-980C-CAAA-1B86-A0E58F3D7E59}"/>
          </ac:cxnSpMkLst>
        </pc:cxnChg>
        <pc:cxnChg chg="add del mod">
          <ac:chgData name="Mayan Briller" userId="fadfc235-5092-4476-b94c-6f16f0276611" providerId="ADAL" clId="{6221062C-1F1A-454E-97FC-5D51758233A5}" dt="2022-05-04T09:13:55.859" v="1378" actId="478"/>
          <ac:cxnSpMkLst>
            <pc:docMk/>
            <pc:sldMk cId="1163480629" sldId="281"/>
            <ac:cxnSpMk id="24" creationId="{75EF3065-3CBC-DA5D-E866-1E0E755E93E7}"/>
          </ac:cxnSpMkLst>
        </pc:cxnChg>
        <pc:cxnChg chg="add mod">
          <ac:chgData name="Mayan Briller" userId="fadfc235-5092-4476-b94c-6f16f0276611" providerId="ADAL" clId="{6221062C-1F1A-454E-97FC-5D51758233A5}" dt="2022-05-04T09:14:00.236" v="1380" actId="1076"/>
          <ac:cxnSpMkLst>
            <pc:docMk/>
            <pc:sldMk cId="1163480629" sldId="281"/>
            <ac:cxnSpMk id="33" creationId="{6007909A-A949-63B7-0321-65F730795E00}"/>
          </ac:cxnSpMkLst>
        </pc:cxnChg>
        <pc:cxnChg chg="add mod">
          <ac:chgData name="Mayan Briller" userId="fadfc235-5092-4476-b94c-6f16f0276611" providerId="ADAL" clId="{6221062C-1F1A-454E-97FC-5D51758233A5}" dt="2022-05-04T09:14:00.236" v="1380" actId="1076"/>
          <ac:cxnSpMkLst>
            <pc:docMk/>
            <pc:sldMk cId="1163480629" sldId="281"/>
            <ac:cxnSpMk id="34" creationId="{16955AAF-5AE2-B289-6C35-099D55B043E1}"/>
          </ac:cxnSpMkLst>
        </pc:cxnChg>
        <pc:cxnChg chg="add mod">
          <ac:chgData name="Mayan Briller" userId="fadfc235-5092-4476-b94c-6f16f0276611" providerId="ADAL" clId="{6221062C-1F1A-454E-97FC-5D51758233A5}" dt="2022-05-04T09:14:00.236" v="1380" actId="1076"/>
          <ac:cxnSpMkLst>
            <pc:docMk/>
            <pc:sldMk cId="1163480629" sldId="281"/>
            <ac:cxnSpMk id="35" creationId="{1436CCB7-2242-43F8-D0FB-516F2AF0C8E8}"/>
          </ac:cxnSpMkLst>
        </pc:cxnChg>
        <pc:cxnChg chg="add mod">
          <ac:chgData name="Mayan Briller" userId="fadfc235-5092-4476-b94c-6f16f0276611" providerId="ADAL" clId="{6221062C-1F1A-454E-97FC-5D51758233A5}" dt="2022-05-04T09:14:00.236" v="1380" actId="1076"/>
          <ac:cxnSpMkLst>
            <pc:docMk/>
            <pc:sldMk cId="1163480629" sldId="281"/>
            <ac:cxnSpMk id="37" creationId="{F533E34A-456C-9429-2A0B-84005052BBC5}"/>
          </ac:cxnSpMkLst>
        </pc:cxnChg>
        <pc:cxnChg chg="add mod">
          <ac:chgData name="Mayan Briller" userId="fadfc235-5092-4476-b94c-6f16f0276611" providerId="ADAL" clId="{6221062C-1F1A-454E-97FC-5D51758233A5}" dt="2022-05-04T09:22:43.144" v="1508" actId="14100"/>
          <ac:cxnSpMkLst>
            <pc:docMk/>
            <pc:sldMk cId="1163480629" sldId="281"/>
            <ac:cxnSpMk id="48" creationId="{C851E18A-084B-EB51-737E-725958B5B68A}"/>
          </ac:cxnSpMkLst>
        </pc:cxnChg>
        <pc:cxnChg chg="add del mod">
          <ac:chgData name="Mayan Briller" userId="fadfc235-5092-4476-b94c-6f16f0276611" providerId="ADAL" clId="{6221062C-1F1A-454E-97FC-5D51758233A5}" dt="2022-05-04T09:22:53.841" v="1511" actId="478"/>
          <ac:cxnSpMkLst>
            <pc:docMk/>
            <pc:sldMk cId="1163480629" sldId="281"/>
            <ac:cxnSpMk id="51" creationId="{B3CC1637-5E39-0FDA-7225-EB57E415EECE}"/>
          </ac:cxnSpMkLst>
        </pc:cxnChg>
        <pc:cxnChg chg="add del mod">
          <ac:chgData name="Mayan Briller" userId="fadfc235-5092-4476-b94c-6f16f0276611" providerId="ADAL" clId="{6221062C-1F1A-454E-97FC-5D51758233A5}" dt="2022-05-04T09:22:53.841" v="1511" actId="478"/>
          <ac:cxnSpMkLst>
            <pc:docMk/>
            <pc:sldMk cId="1163480629" sldId="281"/>
            <ac:cxnSpMk id="52" creationId="{113A18CB-4664-0010-2E8A-F8518004A898}"/>
          </ac:cxnSpMkLst>
        </pc:cxnChg>
        <pc:cxnChg chg="add del mod">
          <ac:chgData name="Mayan Briller" userId="fadfc235-5092-4476-b94c-6f16f0276611" providerId="ADAL" clId="{6221062C-1F1A-454E-97FC-5D51758233A5}" dt="2022-05-04T09:22:53.841" v="1511" actId="478"/>
          <ac:cxnSpMkLst>
            <pc:docMk/>
            <pc:sldMk cId="1163480629" sldId="281"/>
            <ac:cxnSpMk id="53" creationId="{6041B1FC-3D2D-3C21-CFDF-2B11F860846F}"/>
          </ac:cxnSpMkLst>
        </pc:cxnChg>
        <pc:cxnChg chg="add del mod">
          <ac:chgData name="Mayan Briller" userId="fadfc235-5092-4476-b94c-6f16f0276611" providerId="ADAL" clId="{6221062C-1F1A-454E-97FC-5D51758233A5}" dt="2022-05-04T09:22:53.841" v="1511" actId="478"/>
          <ac:cxnSpMkLst>
            <pc:docMk/>
            <pc:sldMk cId="1163480629" sldId="281"/>
            <ac:cxnSpMk id="55" creationId="{709F4411-DAC2-3FD3-D259-030D0372060C}"/>
          </ac:cxnSpMkLst>
        </pc:cxnChg>
        <pc:cxnChg chg="add mod">
          <ac:chgData name="Mayan Briller" userId="fadfc235-5092-4476-b94c-6f16f0276611" providerId="ADAL" clId="{6221062C-1F1A-454E-97FC-5D51758233A5}" dt="2022-05-04T09:23:02.308" v="1513" actId="1076"/>
          <ac:cxnSpMkLst>
            <pc:docMk/>
            <pc:sldMk cId="1163480629" sldId="281"/>
            <ac:cxnSpMk id="64" creationId="{0B6B4022-21BB-36B0-9B92-D6E235BF9906}"/>
          </ac:cxnSpMkLst>
        </pc:cxnChg>
        <pc:cxnChg chg="add mod">
          <ac:chgData name="Mayan Briller" userId="fadfc235-5092-4476-b94c-6f16f0276611" providerId="ADAL" clId="{6221062C-1F1A-454E-97FC-5D51758233A5}" dt="2022-05-04T09:23:02.308" v="1513" actId="1076"/>
          <ac:cxnSpMkLst>
            <pc:docMk/>
            <pc:sldMk cId="1163480629" sldId="281"/>
            <ac:cxnSpMk id="65" creationId="{4378F2BA-FC00-6B29-0ADE-18E5D8DD6FC1}"/>
          </ac:cxnSpMkLst>
        </pc:cxnChg>
        <pc:cxnChg chg="add mod">
          <ac:chgData name="Mayan Briller" userId="fadfc235-5092-4476-b94c-6f16f0276611" providerId="ADAL" clId="{6221062C-1F1A-454E-97FC-5D51758233A5}" dt="2022-05-04T09:23:02.308" v="1513" actId="1076"/>
          <ac:cxnSpMkLst>
            <pc:docMk/>
            <pc:sldMk cId="1163480629" sldId="281"/>
            <ac:cxnSpMk id="66" creationId="{A26A4E17-3168-2D53-604E-62C1FB5E4068}"/>
          </ac:cxnSpMkLst>
        </pc:cxnChg>
        <pc:cxnChg chg="add mod">
          <ac:chgData name="Mayan Briller" userId="fadfc235-5092-4476-b94c-6f16f0276611" providerId="ADAL" clId="{6221062C-1F1A-454E-97FC-5D51758233A5}" dt="2022-05-04T09:23:02.308" v="1513" actId="1076"/>
          <ac:cxnSpMkLst>
            <pc:docMk/>
            <pc:sldMk cId="1163480629" sldId="281"/>
            <ac:cxnSpMk id="68" creationId="{5C2D2BC2-67D5-2010-4F87-ABB7384C92FF}"/>
          </ac:cxnSpMkLst>
        </pc:cxnChg>
      </pc:sldChg>
    </pc:docChg>
  </pc:docChgLst>
  <pc:docChgLst>
    <pc:chgData name="Mayan Briller" userId="fadfc235-5092-4476-b94c-6f16f0276611" providerId="ADAL" clId="{F25B1D3B-EC6E-4187-98A1-B60C3ABA84F9}"/>
    <pc:docChg chg="undo redo custSel addSld delSld modSld">
      <pc:chgData name="Mayan Briller" userId="fadfc235-5092-4476-b94c-6f16f0276611" providerId="ADAL" clId="{F25B1D3B-EC6E-4187-98A1-B60C3ABA84F9}" dt="2021-05-06T12:02:58.084" v="551"/>
      <pc:docMkLst>
        <pc:docMk/>
      </pc:docMkLst>
      <pc:sldChg chg="addSp delSp modSp mod addAnim delAnim">
        <pc:chgData name="Mayan Briller" userId="fadfc235-5092-4476-b94c-6f16f0276611" providerId="ADAL" clId="{F25B1D3B-EC6E-4187-98A1-B60C3ABA84F9}" dt="2021-05-04T09:10:59.674" v="135" actId="20577"/>
        <pc:sldMkLst>
          <pc:docMk/>
          <pc:sldMk cId="3691781552" sldId="256"/>
        </pc:sldMkLst>
        <pc:grpChg chg="add del">
          <ac:chgData name="Mayan Briller" userId="fadfc235-5092-4476-b94c-6f16f0276611" providerId="ADAL" clId="{F25B1D3B-EC6E-4187-98A1-B60C3ABA84F9}" dt="2021-05-04T08:56:24.149" v="32" actId="478"/>
          <ac:grpSpMkLst>
            <pc:docMk/>
            <pc:sldMk cId="3691781552" sldId="256"/>
            <ac:grpSpMk id="16" creationId="{00000000-0000-0000-0000-000000000000}"/>
          </ac:grpSpMkLst>
        </pc:grpChg>
        <pc:grpChg chg="add del">
          <ac:chgData name="Mayan Briller" userId="fadfc235-5092-4476-b94c-6f16f0276611" providerId="ADAL" clId="{F25B1D3B-EC6E-4187-98A1-B60C3ABA84F9}" dt="2021-05-04T08:56:23.969" v="31" actId="478"/>
          <ac:grpSpMkLst>
            <pc:docMk/>
            <pc:sldMk cId="3691781552" sldId="256"/>
            <ac:grpSpMk id="17" creationId="{00000000-0000-0000-0000-000000000000}"/>
          </ac:grpSpMkLst>
        </pc:grpChg>
        <pc:grpChg chg="mod">
          <ac:chgData name="Mayan Briller" userId="fadfc235-5092-4476-b94c-6f16f0276611" providerId="ADAL" clId="{F25B1D3B-EC6E-4187-98A1-B60C3ABA84F9}" dt="2021-05-04T09:10:26.525" v="124" actId="14100"/>
          <ac:grpSpMkLst>
            <pc:docMk/>
            <pc:sldMk cId="3691781552" sldId="256"/>
            <ac:grpSpMk id="20" creationId="{00000000-0000-0000-0000-000000000000}"/>
          </ac:grpSpMkLst>
        </pc:grpChg>
        <pc:graphicFrameChg chg="add del mod">
          <ac:chgData name="Mayan Briller" userId="fadfc235-5092-4476-b94c-6f16f0276611" providerId="ADAL" clId="{F25B1D3B-EC6E-4187-98A1-B60C3ABA84F9}" dt="2021-05-04T08:49:58.429" v="5" actId="478"/>
          <ac:graphicFrameMkLst>
            <pc:docMk/>
            <pc:sldMk cId="3691781552" sldId="256"/>
            <ac:graphicFrameMk id="2" creationId="{02340795-597B-4C14-BC9F-605188547034}"/>
          </ac:graphicFrameMkLst>
        </pc:graphicFrameChg>
        <pc:graphicFrameChg chg="add del mod">
          <ac:chgData name="Mayan Briller" userId="fadfc235-5092-4476-b94c-6f16f0276611" providerId="ADAL" clId="{F25B1D3B-EC6E-4187-98A1-B60C3ABA84F9}" dt="2021-05-04T08:50:21.615" v="9" actId="478"/>
          <ac:graphicFrameMkLst>
            <pc:docMk/>
            <pc:sldMk cId="3691781552" sldId="256"/>
            <ac:graphicFrameMk id="3" creationId="{F65A1F9A-6CAB-42A6-B5B4-F94ACD852EA0}"/>
          </ac:graphicFrameMkLst>
        </pc:graphicFrameChg>
        <pc:graphicFrameChg chg="mod modGraphic">
          <ac:chgData name="Mayan Briller" userId="fadfc235-5092-4476-b94c-6f16f0276611" providerId="ADAL" clId="{F25B1D3B-EC6E-4187-98A1-B60C3ABA84F9}" dt="2021-05-04T09:10:59.674" v="135" actId="20577"/>
          <ac:graphicFrameMkLst>
            <pc:docMk/>
            <pc:sldMk cId="3691781552" sldId="256"/>
            <ac:graphicFrameMk id="5" creationId="{00000000-0000-0000-0000-000000000000}"/>
          </ac:graphicFrameMkLst>
        </pc:graphicFrameChg>
      </pc:sldChg>
      <pc:sldChg chg="addSp delSp modSp mod modAnim">
        <pc:chgData name="Mayan Briller" userId="fadfc235-5092-4476-b94c-6f16f0276611" providerId="ADAL" clId="{F25B1D3B-EC6E-4187-98A1-B60C3ABA84F9}" dt="2021-05-06T11:03:12.968" v="539"/>
        <pc:sldMkLst>
          <pc:docMk/>
          <pc:sldMk cId="1786932950" sldId="262"/>
        </pc:sldMkLst>
        <pc:spChg chg="mod">
          <ac:chgData name="Mayan Briller" userId="fadfc235-5092-4476-b94c-6f16f0276611" providerId="ADAL" clId="{F25B1D3B-EC6E-4187-98A1-B60C3ABA84F9}" dt="2021-05-04T12:59:57.365" v="185" actId="21"/>
          <ac:spMkLst>
            <pc:docMk/>
            <pc:sldMk cId="1786932950" sldId="262"/>
            <ac:spMk id="4" creationId="{00000000-0000-0000-0000-000000000000}"/>
          </ac:spMkLst>
        </pc:spChg>
        <pc:spChg chg="mod">
          <ac:chgData name="Mayan Briller" userId="fadfc235-5092-4476-b94c-6f16f0276611" providerId="ADAL" clId="{F25B1D3B-EC6E-4187-98A1-B60C3ABA84F9}" dt="2021-05-04T08:57:59.525" v="40" actId="11530"/>
          <ac:spMkLst>
            <pc:docMk/>
            <pc:sldMk cId="1786932950" sldId="262"/>
            <ac:spMk id="6" creationId="{00000000-0000-0000-0000-000000000000}"/>
          </ac:spMkLst>
        </pc:spChg>
        <pc:spChg chg="mod">
          <ac:chgData name="Mayan Briller" userId="fadfc235-5092-4476-b94c-6f16f0276611" providerId="ADAL" clId="{F25B1D3B-EC6E-4187-98A1-B60C3ABA84F9}" dt="2021-05-04T08:57:59.525" v="40" actId="11530"/>
          <ac:spMkLst>
            <pc:docMk/>
            <pc:sldMk cId="1786932950" sldId="262"/>
            <ac:spMk id="7" creationId="{00000000-0000-0000-0000-000000000000}"/>
          </ac:spMkLst>
        </pc:spChg>
        <pc:spChg chg="mod">
          <ac:chgData name="Mayan Briller" userId="fadfc235-5092-4476-b94c-6f16f0276611" providerId="ADAL" clId="{F25B1D3B-EC6E-4187-98A1-B60C3ABA84F9}" dt="2021-05-04T08:57:59.525" v="40" actId="11530"/>
          <ac:spMkLst>
            <pc:docMk/>
            <pc:sldMk cId="1786932950" sldId="262"/>
            <ac:spMk id="8" creationId="{00000000-0000-0000-0000-000000000000}"/>
          </ac:spMkLst>
        </pc:spChg>
        <pc:spChg chg="mod">
          <ac:chgData name="Mayan Briller" userId="fadfc235-5092-4476-b94c-6f16f0276611" providerId="ADAL" clId="{F25B1D3B-EC6E-4187-98A1-B60C3ABA84F9}" dt="2021-05-04T08:57:59.525" v="40" actId="11530"/>
          <ac:spMkLst>
            <pc:docMk/>
            <pc:sldMk cId="1786932950" sldId="262"/>
            <ac:spMk id="9" creationId="{00000000-0000-0000-0000-000000000000}"/>
          </ac:spMkLst>
        </pc:spChg>
        <pc:spChg chg="add del mod">
          <ac:chgData name="Mayan Briller" userId="fadfc235-5092-4476-b94c-6f16f0276611" providerId="ADAL" clId="{F25B1D3B-EC6E-4187-98A1-B60C3ABA84F9}" dt="2021-05-04T13:00:37.556" v="192" actId="478"/>
          <ac:spMkLst>
            <pc:docMk/>
            <pc:sldMk cId="1786932950" sldId="262"/>
            <ac:spMk id="11" creationId="{1B205D0F-D285-4114-987A-727F09386672}"/>
          </ac:spMkLst>
        </pc:spChg>
        <pc:spChg chg="add del mod">
          <ac:chgData name="Mayan Briller" userId="fadfc235-5092-4476-b94c-6f16f0276611" providerId="ADAL" clId="{F25B1D3B-EC6E-4187-98A1-B60C3ABA84F9}" dt="2021-05-04T13:00:40.475" v="193" actId="478"/>
          <ac:spMkLst>
            <pc:docMk/>
            <pc:sldMk cId="1786932950" sldId="262"/>
            <ac:spMk id="12" creationId="{DBDA08FA-8C1D-4253-B889-DCBEC229C345}"/>
          </ac:spMkLst>
        </pc:spChg>
        <pc:spChg chg="add mod">
          <ac:chgData name="Mayan Briller" userId="fadfc235-5092-4476-b94c-6f16f0276611" providerId="ADAL" clId="{F25B1D3B-EC6E-4187-98A1-B60C3ABA84F9}" dt="2021-05-06T11:03:12.968" v="539"/>
          <ac:spMkLst>
            <pc:docMk/>
            <pc:sldMk cId="1786932950" sldId="262"/>
            <ac:spMk id="13" creationId="{E4AFE91D-D621-4086-9FFF-41E01BD5B506}"/>
          </ac:spMkLst>
        </pc:spChg>
        <pc:spChg chg="add mod">
          <ac:chgData name="Mayan Briller" userId="fadfc235-5092-4476-b94c-6f16f0276611" providerId="ADAL" clId="{F25B1D3B-EC6E-4187-98A1-B60C3ABA84F9}" dt="2021-05-04T13:02:18.863" v="205" actId="1076"/>
          <ac:spMkLst>
            <pc:docMk/>
            <pc:sldMk cId="1786932950" sldId="262"/>
            <ac:spMk id="15" creationId="{81452225-302A-417A-A511-882F75602D67}"/>
          </ac:spMkLst>
        </pc:spChg>
        <pc:spChg chg="add mod">
          <ac:chgData name="Mayan Briller" userId="fadfc235-5092-4476-b94c-6f16f0276611" providerId="ADAL" clId="{F25B1D3B-EC6E-4187-98A1-B60C3ABA84F9}" dt="2021-05-04T13:02:49.692" v="216" actId="1076"/>
          <ac:spMkLst>
            <pc:docMk/>
            <pc:sldMk cId="1786932950" sldId="262"/>
            <ac:spMk id="16" creationId="{C4480CA8-3A41-4C30-8699-D52592050847}"/>
          </ac:spMkLst>
        </pc:spChg>
        <pc:spChg chg="add del mod">
          <ac:chgData name="Mayan Briller" userId="fadfc235-5092-4476-b94c-6f16f0276611" providerId="ADAL" clId="{F25B1D3B-EC6E-4187-98A1-B60C3ABA84F9}" dt="2021-05-04T13:05:38.490" v="264" actId="6549"/>
          <ac:spMkLst>
            <pc:docMk/>
            <pc:sldMk cId="1786932950" sldId="262"/>
            <ac:spMk id="18" creationId="{A1AFEDDF-4C12-44EF-809A-8F296DF67A6E}"/>
          </ac:spMkLst>
        </pc:spChg>
        <pc:spChg chg="add mod">
          <ac:chgData name="Mayan Briller" userId="fadfc235-5092-4476-b94c-6f16f0276611" providerId="ADAL" clId="{F25B1D3B-EC6E-4187-98A1-B60C3ABA84F9}" dt="2021-05-04T13:03:03.016" v="219" actId="1076"/>
          <ac:spMkLst>
            <pc:docMk/>
            <pc:sldMk cId="1786932950" sldId="262"/>
            <ac:spMk id="19" creationId="{439A78C3-DC9F-46C7-A4D3-36DC24A9437D}"/>
          </ac:spMkLst>
        </pc:spChg>
        <pc:spChg chg="add del mod">
          <ac:chgData name="Mayan Briller" userId="fadfc235-5092-4476-b94c-6f16f0276611" providerId="ADAL" clId="{F25B1D3B-EC6E-4187-98A1-B60C3ABA84F9}" dt="2021-05-04T13:04:20.708" v="229" actId="22"/>
          <ac:spMkLst>
            <pc:docMk/>
            <pc:sldMk cId="1786932950" sldId="262"/>
            <ac:spMk id="21" creationId="{80292C3D-FB43-4C1F-B3D9-1CA1EDA2675F}"/>
          </ac:spMkLst>
        </pc:spChg>
        <pc:spChg chg="add mod">
          <ac:chgData name="Mayan Briller" userId="fadfc235-5092-4476-b94c-6f16f0276611" providerId="ADAL" clId="{F25B1D3B-EC6E-4187-98A1-B60C3ABA84F9}" dt="2021-05-04T13:05:49.593" v="266" actId="1076"/>
          <ac:spMkLst>
            <pc:docMk/>
            <pc:sldMk cId="1786932950" sldId="262"/>
            <ac:spMk id="22" creationId="{DEC44CA6-0A2D-445B-B505-26F253FA7E10}"/>
          </ac:spMkLst>
        </pc:spChg>
        <pc:spChg chg="mod">
          <ac:chgData name="Mayan Briller" userId="fadfc235-5092-4476-b94c-6f16f0276611" providerId="ADAL" clId="{F25B1D3B-EC6E-4187-98A1-B60C3ABA84F9}" dt="2021-05-04T13:09:19.037" v="291" actId="1076"/>
          <ac:spMkLst>
            <pc:docMk/>
            <pc:sldMk cId="1786932950" sldId="262"/>
            <ac:spMk id="92" creationId="{00000000-0000-0000-0000-000000000000}"/>
          </ac:spMkLst>
        </pc:spChg>
        <pc:grpChg chg="del mod">
          <ac:chgData name="Mayan Briller" userId="fadfc235-5092-4476-b94c-6f16f0276611" providerId="ADAL" clId="{F25B1D3B-EC6E-4187-98A1-B60C3ABA84F9}" dt="2021-05-04T13:00:02.287" v="187" actId="21"/>
          <ac:grpSpMkLst>
            <pc:docMk/>
            <pc:sldMk cId="1786932950" sldId="262"/>
            <ac:grpSpMk id="10" creationId="{00000000-0000-0000-0000-000000000000}"/>
          </ac:grpSpMkLst>
        </pc:grpChg>
        <pc:picChg chg="mod">
          <ac:chgData name="Mayan Briller" userId="fadfc235-5092-4476-b94c-6f16f0276611" providerId="ADAL" clId="{F25B1D3B-EC6E-4187-98A1-B60C3ABA84F9}" dt="2021-05-04T08:57:59.525" v="40" actId="11530"/>
          <ac:picMkLst>
            <pc:docMk/>
            <pc:sldMk cId="1786932950" sldId="262"/>
            <ac:picMk id="5" creationId="{00000000-0000-0000-0000-000000000000}"/>
          </ac:picMkLst>
        </pc:picChg>
      </pc:sldChg>
      <pc:sldChg chg="addSp delSp add del">
        <pc:chgData name="Mayan Briller" userId="fadfc235-5092-4476-b94c-6f16f0276611" providerId="ADAL" clId="{F25B1D3B-EC6E-4187-98A1-B60C3ABA84F9}" dt="2021-05-06T11:55:23.255" v="548"/>
        <pc:sldMkLst>
          <pc:docMk/>
          <pc:sldMk cId="4115172129" sldId="263"/>
        </pc:sldMkLst>
        <pc:inkChg chg="add del">
          <ac:chgData name="Mayan Briller" userId="fadfc235-5092-4476-b94c-6f16f0276611" providerId="ADAL" clId="{F25B1D3B-EC6E-4187-98A1-B60C3ABA84F9}" dt="2021-05-06T11:55:23.255" v="548"/>
          <ac:inkMkLst>
            <pc:docMk/>
            <pc:sldMk cId="4115172129" sldId="263"/>
            <ac:inkMk id="5" creationId="{A905A665-AD84-44D7-BB40-1B19EE83C6CD}"/>
          </ac:inkMkLst>
        </pc:inkChg>
      </pc:sldChg>
      <pc:sldChg chg="addSp delSp modSp mod delAnim modAnim">
        <pc:chgData name="Mayan Briller" userId="fadfc235-5092-4476-b94c-6f16f0276611" providerId="ADAL" clId="{F25B1D3B-EC6E-4187-98A1-B60C3ABA84F9}" dt="2021-05-06T09:16:12.930" v="442" actId="478"/>
        <pc:sldMkLst>
          <pc:docMk/>
          <pc:sldMk cId="3152277294" sldId="264"/>
        </pc:sldMkLst>
        <pc:spChg chg="add mod">
          <ac:chgData name="Mayan Briller" userId="fadfc235-5092-4476-b94c-6f16f0276611" providerId="ADAL" clId="{F25B1D3B-EC6E-4187-98A1-B60C3ABA84F9}" dt="2021-05-06T08:58:38.890" v="307" actId="1076"/>
          <ac:spMkLst>
            <pc:docMk/>
            <pc:sldMk cId="3152277294" sldId="264"/>
            <ac:spMk id="3" creationId="{1F51EFF9-4505-48C7-9B8A-FBF4717338E7}"/>
          </ac:spMkLst>
        </pc:spChg>
        <pc:spChg chg="mod topLvl">
          <ac:chgData name="Mayan Briller" userId="fadfc235-5092-4476-b94c-6f16f0276611" providerId="ADAL" clId="{F25B1D3B-EC6E-4187-98A1-B60C3ABA84F9}" dt="2021-05-06T09:01:04.431" v="326" actId="165"/>
          <ac:spMkLst>
            <pc:docMk/>
            <pc:sldMk cId="3152277294" sldId="264"/>
            <ac:spMk id="6" creationId="{00000000-0000-0000-0000-000000000000}"/>
          </ac:spMkLst>
        </pc:spChg>
        <pc:spChg chg="mod topLvl">
          <ac:chgData name="Mayan Briller" userId="fadfc235-5092-4476-b94c-6f16f0276611" providerId="ADAL" clId="{F25B1D3B-EC6E-4187-98A1-B60C3ABA84F9}" dt="2021-05-06T09:01:04.431" v="326" actId="165"/>
          <ac:spMkLst>
            <pc:docMk/>
            <pc:sldMk cId="3152277294" sldId="264"/>
            <ac:spMk id="7" creationId="{00000000-0000-0000-0000-000000000000}"/>
          </ac:spMkLst>
        </pc:spChg>
        <pc:spChg chg="mod topLvl">
          <ac:chgData name="Mayan Briller" userId="fadfc235-5092-4476-b94c-6f16f0276611" providerId="ADAL" clId="{F25B1D3B-EC6E-4187-98A1-B60C3ABA84F9}" dt="2021-05-06T09:03:42.842" v="347" actId="1076"/>
          <ac:spMkLst>
            <pc:docMk/>
            <pc:sldMk cId="3152277294" sldId="264"/>
            <ac:spMk id="8" creationId="{00000000-0000-0000-0000-000000000000}"/>
          </ac:spMkLst>
        </pc:spChg>
        <pc:spChg chg="mod topLvl">
          <ac:chgData name="Mayan Briller" userId="fadfc235-5092-4476-b94c-6f16f0276611" providerId="ADAL" clId="{F25B1D3B-EC6E-4187-98A1-B60C3ABA84F9}" dt="2021-05-06T09:03:39.559" v="346" actId="1035"/>
          <ac:spMkLst>
            <pc:docMk/>
            <pc:sldMk cId="3152277294" sldId="264"/>
            <ac:spMk id="9" creationId="{00000000-0000-0000-0000-000000000000}"/>
          </ac:spMkLst>
        </pc:spChg>
        <pc:spChg chg="mod topLvl">
          <ac:chgData name="Mayan Briller" userId="fadfc235-5092-4476-b94c-6f16f0276611" providerId="ADAL" clId="{F25B1D3B-EC6E-4187-98A1-B60C3ABA84F9}" dt="2021-05-06T09:03:44.723" v="348" actId="1076"/>
          <ac:spMkLst>
            <pc:docMk/>
            <pc:sldMk cId="3152277294" sldId="264"/>
            <ac:spMk id="10" creationId="{00000000-0000-0000-0000-000000000000}"/>
          </ac:spMkLst>
        </pc:spChg>
        <pc:spChg chg="mod topLvl">
          <ac:chgData name="Mayan Briller" userId="fadfc235-5092-4476-b94c-6f16f0276611" providerId="ADAL" clId="{F25B1D3B-EC6E-4187-98A1-B60C3ABA84F9}" dt="2021-05-06T09:02:43.770" v="337" actId="1076"/>
          <ac:spMkLst>
            <pc:docMk/>
            <pc:sldMk cId="3152277294" sldId="264"/>
            <ac:spMk id="11" creationId="{00000000-0000-0000-0000-000000000000}"/>
          </ac:spMkLst>
        </pc:spChg>
        <pc:spChg chg="mod topLvl">
          <ac:chgData name="Mayan Briller" userId="fadfc235-5092-4476-b94c-6f16f0276611" providerId="ADAL" clId="{F25B1D3B-EC6E-4187-98A1-B60C3ABA84F9}" dt="2021-05-06T09:02:43.770" v="337" actId="1076"/>
          <ac:spMkLst>
            <pc:docMk/>
            <pc:sldMk cId="3152277294" sldId="264"/>
            <ac:spMk id="12" creationId="{00000000-0000-0000-0000-000000000000}"/>
          </ac:spMkLst>
        </pc:spChg>
        <pc:spChg chg="mod topLvl">
          <ac:chgData name="Mayan Briller" userId="fadfc235-5092-4476-b94c-6f16f0276611" providerId="ADAL" clId="{F25B1D3B-EC6E-4187-98A1-B60C3ABA84F9}" dt="2021-05-06T09:02:43.770" v="337" actId="1076"/>
          <ac:spMkLst>
            <pc:docMk/>
            <pc:sldMk cId="3152277294" sldId="264"/>
            <ac:spMk id="13" creationId="{00000000-0000-0000-0000-000000000000}"/>
          </ac:spMkLst>
        </pc:spChg>
        <pc:spChg chg="mod topLvl">
          <ac:chgData name="Mayan Briller" userId="fadfc235-5092-4476-b94c-6f16f0276611" providerId="ADAL" clId="{F25B1D3B-EC6E-4187-98A1-B60C3ABA84F9}" dt="2021-05-06T09:01:04.431" v="326" actId="165"/>
          <ac:spMkLst>
            <pc:docMk/>
            <pc:sldMk cId="3152277294" sldId="264"/>
            <ac:spMk id="14" creationId="{00000000-0000-0000-0000-000000000000}"/>
          </ac:spMkLst>
        </pc:spChg>
        <pc:spChg chg="mod topLvl">
          <ac:chgData name="Mayan Briller" userId="fadfc235-5092-4476-b94c-6f16f0276611" providerId="ADAL" clId="{F25B1D3B-EC6E-4187-98A1-B60C3ABA84F9}" dt="2021-05-06T09:01:04.431" v="326" actId="165"/>
          <ac:spMkLst>
            <pc:docMk/>
            <pc:sldMk cId="3152277294" sldId="264"/>
            <ac:spMk id="15" creationId="{00000000-0000-0000-0000-000000000000}"/>
          </ac:spMkLst>
        </pc:spChg>
        <pc:spChg chg="add mod ord">
          <ac:chgData name="Mayan Briller" userId="fadfc235-5092-4476-b94c-6f16f0276611" providerId="ADAL" clId="{F25B1D3B-EC6E-4187-98A1-B60C3ABA84F9}" dt="2021-05-06T09:01:36.291" v="332" actId="1076"/>
          <ac:spMkLst>
            <pc:docMk/>
            <pc:sldMk cId="3152277294" sldId="264"/>
            <ac:spMk id="19" creationId="{068A9DC2-2A3A-468A-BF76-059096FB8DDA}"/>
          </ac:spMkLst>
        </pc:spChg>
        <pc:spChg chg="add mod">
          <ac:chgData name="Mayan Briller" userId="fadfc235-5092-4476-b94c-6f16f0276611" providerId="ADAL" clId="{F25B1D3B-EC6E-4187-98A1-B60C3ABA84F9}" dt="2021-05-06T09:12:50.328" v="423" actId="1076"/>
          <ac:spMkLst>
            <pc:docMk/>
            <pc:sldMk cId="3152277294" sldId="264"/>
            <ac:spMk id="20" creationId="{6F65100E-2514-4DFF-B97A-431944745C6B}"/>
          </ac:spMkLst>
        </pc:spChg>
        <pc:spChg chg="mod topLvl">
          <ac:chgData name="Mayan Briller" userId="fadfc235-5092-4476-b94c-6f16f0276611" providerId="ADAL" clId="{F25B1D3B-EC6E-4187-98A1-B60C3ABA84F9}" dt="2021-05-06T09:03:33.866" v="340" actId="165"/>
          <ac:spMkLst>
            <pc:docMk/>
            <pc:sldMk cId="3152277294" sldId="264"/>
            <ac:spMk id="23" creationId="{00000000-0000-0000-0000-000000000000}"/>
          </ac:spMkLst>
        </pc:spChg>
        <pc:spChg chg="del mod topLvl">
          <ac:chgData name="Mayan Briller" userId="fadfc235-5092-4476-b94c-6f16f0276611" providerId="ADAL" clId="{F25B1D3B-EC6E-4187-98A1-B60C3ABA84F9}" dt="2021-05-06T09:15:09.996" v="436" actId="478"/>
          <ac:spMkLst>
            <pc:docMk/>
            <pc:sldMk cId="3152277294" sldId="264"/>
            <ac:spMk id="24" creationId="{00000000-0000-0000-0000-000000000000}"/>
          </ac:spMkLst>
        </pc:spChg>
        <pc:spChg chg="del mod topLvl">
          <ac:chgData name="Mayan Briller" userId="fadfc235-5092-4476-b94c-6f16f0276611" providerId="ADAL" clId="{F25B1D3B-EC6E-4187-98A1-B60C3ABA84F9}" dt="2021-05-06T09:15:09.996" v="436" actId="478"/>
          <ac:spMkLst>
            <pc:docMk/>
            <pc:sldMk cId="3152277294" sldId="264"/>
            <ac:spMk id="25" creationId="{00000000-0000-0000-0000-000000000000}"/>
          </ac:spMkLst>
        </pc:spChg>
        <pc:spChg chg="del mod topLvl">
          <ac:chgData name="Mayan Briller" userId="fadfc235-5092-4476-b94c-6f16f0276611" providerId="ADAL" clId="{F25B1D3B-EC6E-4187-98A1-B60C3ABA84F9}" dt="2021-05-06T09:15:09.996" v="436" actId="478"/>
          <ac:spMkLst>
            <pc:docMk/>
            <pc:sldMk cId="3152277294" sldId="264"/>
            <ac:spMk id="26" creationId="{00000000-0000-0000-0000-000000000000}"/>
          </ac:spMkLst>
        </pc:spChg>
        <pc:spChg chg="mod topLvl">
          <ac:chgData name="Mayan Briller" userId="fadfc235-5092-4476-b94c-6f16f0276611" providerId="ADAL" clId="{F25B1D3B-EC6E-4187-98A1-B60C3ABA84F9}" dt="2021-05-06T09:03:33.866" v="340" actId="165"/>
          <ac:spMkLst>
            <pc:docMk/>
            <pc:sldMk cId="3152277294" sldId="264"/>
            <ac:spMk id="27" creationId="{00000000-0000-0000-0000-000000000000}"/>
          </ac:spMkLst>
        </pc:spChg>
        <pc:spChg chg="mod topLvl">
          <ac:chgData name="Mayan Briller" userId="fadfc235-5092-4476-b94c-6f16f0276611" providerId="ADAL" clId="{F25B1D3B-EC6E-4187-98A1-B60C3ABA84F9}" dt="2021-05-06T09:03:33.866" v="340" actId="165"/>
          <ac:spMkLst>
            <pc:docMk/>
            <pc:sldMk cId="3152277294" sldId="264"/>
            <ac:spMk id="28" creationId="{00000000-0000-0000-0000-000000000000}"/>
          </ac:spMkLst>
        </pc:spChg>
        <pc:spChg chg="mod topLvl">
          <ac:chgData name="Mayan Briller" userId="fadfc235-5092-4476-b94c-6f16f0276611" providerId="ADAL" clId="{F25B1D3B-EC6E-4187-98A1-B60C3ABA84F9}" dt="2021-05-06T09:03:33.866" v="340" actId="165"/>
          <ac:spMkLst>
            <pc:docMk/>
            <pc:sldMk cId="3152277294" sldId="264"/>
            <ac:spMk id="29" creationId="{00000000-0000-0000-0000-000000000000}"/>
          </ac:spMkLst>
        </pc:spChg>
        <pc:spChg chg="mod topLvl">
          <ac:chgData name="Mayan Briller" userId="fadfc235-5092-4476-b94c-6f16f0276611" providerId="ADAL" clId="{F25B1D3B-EC6E-4187-98A1-B60C3ABA84F9}" dt="2021-05-06T09:03:33.866" v="340" actId="165"/>
          <ac:spMkLst>
            <pc:docMk/>
            <pc:sldMk cId="3152277294" sldId="264"/>
            <ac:spMk id="30" creationId="{00000000-0000-0000-0000-000000000000}"/>
          </ac:spMkLst>
        </pc:spChg>
        <pc:spChg chg="mod">
          <ac:chgData name="Mayan Briller" userId="fadfc235-5092-4476-b94c-6f16f0276611" providerId="ADAL" clId="{F25B1D3B-EC6E-4187-98A1-B60C3ABA84F9}" dt="2021-05-06T09:02:43.770" v="337" actId="1076"/>
          <ac:spMkLst>
            <pc:docMk/>
            <pc:sldMk cId="3152277294" sldId="264"/>
            <ac:spMk id="38" creationId="{00000000-0000-0000-0000-000000000000}"/>
          </ac:spMkLst>
        </pc:spChg>
        <pc:spChg chg="mod topLvl">
          <ac:chgData name="Mayan Briller" userId="fadfc235-5092-4476-b94c-6f16f0276611" providerId="ADAL" clId="{F25B1D3B-EC6E-4187-98A1-B60C3ABA84F9}" dt="2021-05-06T09:10:40.911" v="410" actId="1076"/>
          <ac:spMkLst>
            <pc:docMk/>
            <pc:sldMk cId="3152277294" sldId="264"/>
            <ac:spMk id="39" creationId="{00000000-0000-0000-0000-000000000000}"/>
          </ac:spMkLst>
        </pc:spChg>
        <pc:spChg chg="add del mod">
          <ac:chgData name="Mayan Briller" userId="fadfc235-5092-4476-b94c-6f16f0276611" providerId="ADAL" clId="{F25B1D3B-EC6E-4187-98A1-B60C3ABA84F9}" dt="2021-05-06T09:16:06.293" v="440" actId="478"/>
          <ac:spMkLst>
            <pc:docMk/>
            <pc:sldMk cId="3152277294" sldId="264"/>
            <ac:spMk id="42" creationId="{AF5E5204-2692-4EE2-B955-08876427F87B}"/>
          </ac:spMkLst>
        </pc:spChg>
        <pc:spChg chg="mod">
          <ac:chgData name="Mayan Briller" userId="fadfc235-5092-4476-b94c-6f16f0276611" providerId="ADAL" clId="{F25B1D3B-EC6E-4187-98A1-B60C3ABA84F9}" dt="2021-05-06T09:06:52.262" v="377" actId="1076"/>
          <ac:spMkLst>
            <pc:docMk/>
            <pc:sldMk cId="3152277294" sldId="264"/>
            <ac:spMk id="43" creationId="{00000000-0000-0000-0000-000000000000}"/>
          </ac:spMkLst>
        </pc:spChg>
        <pc:spChg chg="mod">
          <ac:chgData name="Mayan Briller" userId="fadfc235-5092-4476-b94c-6f16f0276611" providerId="ADAL" clId="{F25B1D3B-EC6E-4187-98A1-B60C3ABA84F9}" dt="2021-05-06T09:06:52.262" v="377" actId="1076"/>
          <ac:spMkLst>
            <pc:docMk/>
            <pc:sldMk cId="3152277294" sldId="264"/>
            <ac:spMk id="44" creationId="{00000000-0000-0000-0000-000000000000}"/>
          </ac:spMkLst>
        </pc:spChg>
        <pc:spChg chg="mod">
          <ac:chgData name="Mayan Briller" userId="fadfc235-5092-4476-b94c-6f16f0276611" providerId="ADAL" clId="{F25B1D3B-EC6E-4187-98A1-B60C3ABA84F9}" dt="2021-05-06T09:02:43.770" v="337" actId="1076"/>
          <ac:spMkLst>
            <pc:docMk/>
            <pc:sldMk cId="3152277294" sldId="264"/>
            <ac:spMk id="46" creationId="{00000000-0000-0000-0000-000000000000}"/>
          </ac:spMkLst>
        </pc:spChg>
        <pc:spChg chg="add del mod">
          <ac:chgData name="Mayan Briller" userId="fadfc235-5092-4476-b94c-6f16f0276611" providerId="ADAL" clId="{F25B1D3B-EC6E-4187-98A1-B60C3ABA84F9}" dt="2021-05-06T09:16:12.930" v="442" actId="478"/>
          <ac:spMkLst>
            <pc:docMk/>
            <pc:sldMk cId="3152277294" sldId="264"/>
            <ac:spMk id="47" creationId="{14575B73-8C00-4D8A-826A-A64408D6E9BB}"/>
          </ac:spMkLst>
        </pc:spChg>
        <pc:spChg chg="add del mod">
          <ac:chgData name="Mayan Briller" userId="fadfc235-5092-4476-b94c-6f16f0276611" providerId="ADAL" clId="{F25B1D3B-EC6E-4187-98A1-B60C3ABA84F9}" dt="2021-05-06T09:16:09.402" v="441" actId="478"/>
          <ac:spMkLst>
            <pc:docMk/>
            <pc:sldMk cId="3152277294" sldId="264"/>
            <ac:spMk id="48" creationId="{E8046193-741B-499A-AE0E-08DC288B59A3}"/>
          </ac:spMkLst>
        </pc:spChg>
        <pc:spChg chg="add del mod">
          <ac:chgData name="Mayan Briller" userId="fadfc235-5092-4476-b94c-6f16f0276611" providerId="ADAL" clId="{F25B1D3B-EC6E-4187-98A1-B60C3ABA84F9}" dt="2021-05-06T09:05:19.626" v="365" actId="478"/>
          <ac:spMkLst>
            <pc:docMk/>
            <pc:sldMk cId="3152277294" sldId="264"/>
            <ac:spMk id="55" creationId="{37EFB03C-6A67-403A-84A6-3C5A949CBDCD}"/>
          </ac:spMkLst>
        </pc:spChg>
        <pc:spChg chg="add del mod">
          <ac:chgData name="Mayan Briller" userId="fadfc235-5092-4476-b94c-6f16f0276611" providerId="ADAL" clId="{F25B1D3B-EC6E-4187-98A1-B60C3ABA84F9}" dt="2021-05-06T09:13:40.401" v="427" actId="21"/>
          <ac:spMkLst>
            <pc:docMk/>
            <pc:sldMk cId="3152277294" sldId="264"/>
            <ac:spMk id="56" creationId="{03EE8650-9F84-49D1-8863-FDD640CD4622}"/>
          </ac:spMkLst>
        </pc:spChg>
        <pc:spChg chg="add mod">
          <ac:chgData name="Mayan Briller" userId="fadfc235-5092-4476-b94c-6f16f0276611" providerId="ADAL" clId="{F25B1D3B-EC6E-4187-98A1-B60C3ABA84F9}" dt="2021-05-06T09:14:07.471" v="432" actId="1076"/>
          <ac:spMkLst>
            <pc:docMk/>
            <pc:sldMk cId="3152277294" sldId="264"/>
            <ac:spMk id="57" creationId="{010DE93E-6AED-46E6-A702-A681AD907088}"/>
          </ac:spMkLst>
        </pc:spChg>
        <pc:spChg chg="add mod">
          <ac:chgData name="Mayan Briller" userId="fadfc235-5092-4476-b94c-6f16f0276611" providerId="ADAL" clId="{F25B1D3B-EC6E-4187-98A1-B60C3ABA84F9}" dt="2021-05-06T09:16:01.482" v="439" actId="20577"/>
          <ac:spMkLst>
            <pc:docMk/>
            <pc:sldMk cId="3152277294" sldId="264"/>
            <ac:spMk id="58" creationId="{C920B368-FCC5-41EF-8821-E3D557932447}"/>
          </ac:spMkLst>
        </pc:spChg>
        <pc:spChg chg="mod">
          <ac:chgData name="Mayan Briller" userId="fadfc235-5092-4476-b94c-6f16f0276611" providerId="ADAL" clId="{F25B1D3B-EC6E-4187-98A1-B60C3ABA84F9}" dt="2021-05-06T09:02:43.770" v="337" actId="1076"/>
          <ac:spMkLst>
            <pc:docMk/>
            <pc:sldMk cId="3152277294" sldId="264"/>
            <ac:spMk id="64" creationId="{00000000-0000-0000-0000-000000000000}"/>
          </ac:spMkLst>
        </pc:spChg>
        <pc:spChg chg="mod">
          <ac:chgData name="Mayan Briller" userId="fadfc235-5092-4476-b94c-6f16f0276611" providerId="ADAL" clId="{F25B1D3B-EC6E-4187-98A1-B60C3ABA84F9}" dt="2021-05-06T09:02:43.770" v="337" actId="1076"/>
          <ac:spMkLst>
            <pc:docMk/>
            <pc:sldMk cId="3152277294" sldId="264"/>
            <ac:spMk id="66" creationId="{00000000-0000-0000-0000-000000000000}"/>
          </ac:spMkLst>
        </pc:spChg>
        <pc:grpChg chg="del mod">
          <ac:chgData name="Mayan Briller" userId="fadfc235-5092-4476-b94c-6f16f0276611" providerId="ADAL" clId="{F25B1D3B-EC6E-4187-98A1-B60C3ABA84F9}" dt="2021-05-06T09:01:04.431" v="326" actId="165"/>
          <ac:grpSpMkLst>
            <pc:docMk/>
            <pc:sldMk cId="3152277294" sldId="264"/>
            <ac:grpSpMk id="5" creationId="{00000000-0000-0000-0000-000000000000}"/>
          </ac:grpSpMkLst>
        </pc:grpChg>
        <pc:grpChg chg="del">
          <ac:chgData name="Mayan Briller" userId="fadfc235-5092-4476-b94c-6f16f0276611" providerId="ADAL" clId="{F25B1D3B-EC6E-4187-98A1-B60C3ABA84F9}" dt="2021-05-06T09:03:33.866" v="340" actId="165"/>
          <ac:grpSpMkLst>
            <pc:docMk/>
            <pc:sldMk cId="3152277294" sldId="264"/>
            <ac:grpSpMk id="65" creationId="{00000000-0000-0000-0000-000000000000}"/>
          </ac:grpSpMkLst>
        </pc:grpChg>
        <pc:picChg chg="mod topLvl">
          <ac:chgData name="Mayan Briller" userId="fadfc235-5092-4476-b94c-6f16f0276611" providerId="ADAL" clId="{F25B1D3B-EC6E-4187-98A1-B60C3ABA84F9}" dt="2021-05-06T09:03:33.866" v="340" actId="165"/>
          <ac:picMkLst>
            <pc:docMk/>
            <pc:sldMk cId="3152277294" sldId="264"/>
            <ac:picMk id="22" creationId="{00000000-0000-0000-0000-000000000000}"/>
          </ac:picMkLst>
        </pc:picChg>
        <pc:picChg chg="add mod">
          <ac:chgData name="Mayan Briller" userId="fadfc235-5092-4476-b94c-6f16f0276611" providerId="ADAL" clId="{F25B1D3B-EC6E-4187-98A1-B60C3ABA84F9}" dt="2021-05-06T09:01:25.129" v="329" actId="1076"/>
          <ac:picMkLst>
            <pc:docMk/>
            <pc:sldMk cId="3152277294" sldId="264"/>
            <ac:picMk id="49" creationId="{36AA9A0F-D7F8-4869-9064-76098C14A112}"/>
          </ac:picMkLst>
        </pc:picChg>
        <pc:picChg chg="add del mod">
          <ac:chgData name="Mayan Briller" userId="fadfc235-5092-4476-b94c-6f16f0276611" providerId="ADAL" clId="{F25B1D3B-EC6E-4187-98A1-B60C3ABA84F9}" dt="2021-05-06T09:04:31.831" v="351" actId="478"/>
          <ac:picMkLst>
            <pc:docMk/>
            <pc:sldMk cId="3152277294" sldId="264"/>
            <ac:picMk id="50" creationId="{F4439097-9FB9-4406-B8D7-03E09BF9F3AE}"/>
          </ac:picMkLst>
        </pc:picChg>
        <pc:picChg chg="add del mod">
          <ac:chgData name="Mayan Briller" userId="fadfc235-5092-4476-b94c-6f16f0276611" providerId="ADAL" clId="{F25B1D3B-EC6E-4187-98A1-B60C3ABA84F9}" dt="2021-05-06T09:04:42.133" v="353" actId="478"/>
          <ac:picMkLst>
            <pc:docMk/>
            <pc:sldMk cId="3152277294" sldId="264"/>
            <ac:picMk id="51" creationId="{B9A4040D-DCEB-4DAA-BA00-386A46D1CD5D}"/>
          </ac:picMkLst>
        </pc:picChg>
        <pc:picChg chg="add del mod">
          <ac:chgData name="Mayan Briller" userId="fadfc235-5092-4476-b94c-6f16f0276611" providerId="ADAL" clId="{F25B1D3B-EC6E-4187-98A1-B60C3ABA84F9}" dt="2021-05-06T09:04:49.211" v="355" actId="478"/>
          <ac:picMkLst>
            <pc:docMk/>
            <pc:sldMk cId="3152277294" sldId="264"/>
            <ac:picMk id="52" creationId="{EC6C09EE-7792-44BA-A505-CFD8D1855443}"/>
          </ac:picMkLst>
        </pc:picChg>
        <pc:picChg chg="add del mod">
          <ac:chgData name="Mayan Briller" userId="fadfc235-5092-4476-b94c-6f16f0276611" providerId="ADAL" clId="{F25B1D3B-EC6E-4187-98A1-B60C3ABA84F9}" dt="2021-05-06T09:04:54.103" v="358" actId="478"/>
          <ac:picMkLst>
            <pc:docMk/>
            <pc:sldMk cId="3152277294" sldId="264"/>
            <ac:picMk id="53" creationId="{0DEB3354-B9F0-4143-997A-03D4B473A7C9}"/>
          </ac:picMkLst>
        </pc:picChg>
        <pc:picChg chg="add mod">
          <ac:chgData name="Mayan Briller" userId="fadfc235-5092-4476-b94c-6f16f0276611" providerId="ADAL" clId="{F25B1D3B-EC6E-4187-98A1-B60C3ABA84F9}" dt="2021-05-06T09:12:50.328" v="423" actId="1076"/>
          <ac:picMkLst>
            <pc:docMk/>
            <pc:sldMk cId="3152277294" sldId="264"/>
            <ac:picMk id="54" creationId="{6A673EEF-E2AB-46CB-9A32-3DEAEEF8845C}"/>
          </ac:picMkLst>
        </pc:picChg>
        <pc:picChg chg="del mod topLvl">
          <ac:chgData name="Mayan Briller" userId="fadfc235-5092-4476-b94c-6f16f0276611" providerId="ADAL" clId="{F25B1D3B-EC6E-4187-98A1-B60C3ABA84F9}" dt="2021-05-06T09:13:30.599" v="425" actId="478"/>
          <ac:picMkLst>
            <pc:docMk/>
            <pc:sldMk cId="3152277294" sldId="264"/>
            <ac:picMk id="83" creationId="{00000000-0000-0000-0000-000000000000}"/>
          </ac:picMkLst>
        </pc:picChg>
        <pc:picChg chg="mod topLvl">
          <ac:chgData name="Mayan Briller" userId="fadfc235-5092-4476-b94c-6f16f0276611" providerId="ADAL" clId="{F25B1D3B-EC6E-4187-98A1-B60C3ABA84F9}" dt="2021-05-06T09:02:43.770" v="337" actId="1076"/>
          <ac:picMkLst>
            <pc:docMk/>
            <pc:sldMk cId="3152277294" sldId="264"/>
            <ac:picMk id="93" creationId="{00000000-0000-0000-0000-000000000000}"/>
          </ac:picMkLst>
        </pc:picChg>
        <pc:picChg chg="mod topLvl">
          <ac:chgData name="Mayan Briller" userId="fadfc235-5092-4476-b94c-6f16f0276611" providerId="ADAL" clId="{F25B1D3B-EC6E-4187-98A1-B60C3ABA84F9}" dt="2021-05-06T09:01:04.431" v="326" actId="165"/>
          <ac:picMkLst>
            <pc:docMk/>
            <pc:sldMk cId="3152277294" sldId="264"/>
            <ac:picMk id="95" creationId="{00000000-0000-0000-0000-000000000000}"/>
          </ac:picMkLst>
        </pc:picChg>
      </pc:sldChg>
      <pc:sldChg chg="modSp modAnim">
        <pc:chgData name="Mayan Briller" userId="fadfc235-5092-4476-b94c-6f16f0276611" providerId="ADAL" clId="{F25B1D3B-EC6E-4187-98A1-B60C3ABA84F9}" dt="2021-05-06T10:48:54.622" v="474" actId="20577"/>
        <pc:sldMkLst>
          <pc:docMk/>
          <pc:sldMk cId="1056805494" sldId="266"/>
        </pc:sldMkLst>
        <pc:spChg chg="mod">
          <ac:chgData name="Mayan Briller" userId="fadfc235-5092-4476-b94c-6f16f0276611" providerId="ADAL" clId="{F25B1D3B-EC6E-4187-98A1-B60C3ABA84F9}" dt="2021-05-06T10:48:54.622" v="474" actId="20577"/>
          <ac:spMkLst>
            <pc:docMk/>
            <pc:sldMk cId="1056805494" sldId="266"/>
            <ac:spMk id="4" creationId="{00000000-0000-0000-0000-000000000000}"/>
          </ac:spMkLst>
        </pc:spChg>
      </pc:sldChg>
      <pc:sldChg chg="del">
        <pc:chgData name="Mayan Briller" userId="fadfc235-5092-4476-b94c-6f16f0276611" providerId="ADAL" clId="{F25B1D3B-EC6E-4187-98A1-B60C3ABA84F9}" dt="2021-05-06T09:18:51.837" v="466" actId="47"/>
        <pc:sldMkLst>
          <pc:docMk/>
          <pc:sldMk cId="3431272241" sldId="267"/>
        </pc:sldMkLst>
      </pc:sldChg>
      <pc:sldChg chg="add del">
        <pc:chgData name="Mayan Briller" userId="fadfc235-5092-4476-b94c-6f16f0276611" providerId="ADAL" clId="{F25B1D3B-EC6E-4187-98A1-B60C3ABA84F9}" dt="2021-05-06T12:02:58.084" v="551"/>
        <pc:sldMkLst>
          <pc:docMk/>
          <pc:sldMk cId="861140289" sldId="268"/>
        </pc:sldMkLst>
      </pc:sldChg>
      <pc:sldChg chg="del">
        <pc:chgData name="Mayan Briller" userId="fadfc235-5092-4476-b94c-6f16f0276611" providerId="ADAL" clId="{F25B1D3B-EC6E-4187-98A1-B60C3ABA84F9}" dt="2021-05-06T09:18:51.837" v="466" actId="47"/>
        <pc:sldMkLst>
          <pc:docMk/>
          <pc:sldMk cId="1441240667" sldId="269"/>
        </pc:sldMkLst>
      </pc:sldChg>
      <pc:sldChg chg="modSp">
        <pc:chgData name="Mayan Briller" userId="fadfc235-5092-4476-b94c-6f16f0276611" providerId="ADAL" clId="{F25B1D3B-EC6E-4187-98A1-B60C3ABA84F9}" dt="2021-05-06T09:18:36.051" v="465" actId="20577"/>
        <pc:sldMkLst>
          <pc:docMk/>
          <pc:sldMk cId="1807132239" sldId="271"/>
        </pc:sldMkLst>
        <pc:spChg chg="mod">
          <ac:chgData name="Mayan Briller" userId="fadfc235-5092-4476-b94c-6f16f0276611" providerId="ADAL" clId="{F25B1D3B-EC6E-4187-98A1-B60C3ABA84F9}" dt="2021-05-06T09:18:36.051" v="465" actId="20577"/>
          <ac:spMkLst>
            <pc:docMk/>
            <pc:sldMk cId="1807132239" sldId="271"/>
            <ac:spMk id="9" creationId="{00000000-0000-0000-0000-000000000000}"/>
          </ac:spMkLst>
        </pc:spChg>
      </pc:sldChg>
      <pc:sldChg chg="addSp modSp mod">
        <pc:chgData name="Mayan Briller" userId="fadfc235-5092-4476-b94c-6f16f0276611" providerId="ADAL" clId="{F25B1D3B-EC6E-4187-98A1-B60C3ABA84F9}" dt="2021-05-06T09:17:29.291" v="463" actId="20577"/>
        <pc:sldMkLst>
          <pc:docMk/>
          <pc:sldMk cId="739380262" sldId="272"/>
        </pc:sldMkLst>
        <pc:spChg chg="add mod">
          <ac:chgData name="Mayan Briller" userId="fadfc235-5092-4476-b94c-6f16f0276611" providerId="ADAL" clId="{F25B1D3B-EC6E-4187-98A1-B60C3ABA84F9}" dt="2021-05-06T09:16:24.924" v="443"/>
          <ac:spMkLst>
            <pc:docMk/>
            <pc:sldMk cId="739380262" sldId="272"/>
            <ac:spMk id="38" creationId="{82E57C1D-F176-4C8A-9512-69CA0AC7FA52}"/>
          </ac:spMkLst>
        </pc:spChg>
        <pc:spChg chg="add mod">
          <ac:chgData name="Mayan Briller" userId="fadfc235-5092-4476-b94c-6f16f0276611" providerId="ADAL" clId="{F25B1D3B-EC6E-4187-98A1-B60C3ABA84F9}" dt="2021-05-06T09:16:31.920" v="447" actId="20577"/>
          <ac:spMkLst>
            <pc:docMk/>
            <pc:sldMk cId="739380262" sldId="272"/>
            <ac:spMk id="39" creationId="{6572E174-D159-4FAC-987D-C60AEA4A07DA}"/>
          </ac:spMkLst>
        </pc:spChg>
        <pc:spChg chg="mod">
          <ac:chgData name="Mayan Briller" userId="fadfc235-5092-4476-b94c-6f16f0276611" providerId="ADAL" clId="{F25B1D3B-EC6E-4187-98A1-B60C3ABA84F9}" dt="2021-05-06T09:17:29.291" v="463" actId="20577"/>
          <ac:spMkLst>
            <pc:docMk/>
            <pc:sldMk cId="739380262" sldId="272"/>
            <ac:spMk id="55" creationId="{00000000-0000-0000-0000-000000000000}"/>
          </ac:spMkLst>
        </pc:spChg>
      </pc:sldChg>
      <pc:sldChg chg="del">
        <pc:chgData name="Mayan Briller" userId="fadfc235-5092-4476-b94c-6f16f0276611" providerId="ADAL" clId="{F25B1D3B-EC6E-4187-98A1-B60C3ABA84F9}" dt="2021-05-06T09:18:51.837" v="466" actId="47"/>
        <pc:sldMkLst>
          <pc:docMk/>
          <pc:sldMk cId="2360796774" sldId="273"/>
        </pc:sldMkLst>
      </pc:sldChg>
      <pc:sldChg chg="del">
        <pc:chgData name="Mayan Briller" userId="fadfc235-5092-4476-b94c-6f16f0276611" providerId="ADAL" clId="{F25B1D3B-EC6E-4187-98A1-B60C3ABA84F9}" dt="2021-05-06T09:18:51.837" v="466" actId="47"/>
        <pc:sldMkLst>
          <pc:docMk/>
          <pc:sldMk cId="3185667420" sldId="274"/>
        </pc:sldMkLst>
      </pc:sldChg>
      <pc:sldChg chg="addSp delSp modSp new del mod">
        <pc:chgData name="Mayan Briller" userId="fadfc235-5092-4476-b94c-6f16f0276611" providerId="ADAL" clId="{F25B1D3B-EC6E-4187-98A1-B60C3ABA84F9}" dt="2021-05-04T13:01:22.045" v="195" actId="47"/>
        <pc:sldMkLst>
          <pc:docMk/>
          <pc:sldMk cId="723990045" sldId="275"/>
        </pc:sldMkLst>
        <pc:spChg chg="del">
          <ac:chgData name="Mayan Briller" userId="fadfc235-5092-4476-b94c-6f16f0276611" providerId="ADAL" clId="{F25B1D3B-EC6E-4187-98A1-B60C3ABA84F9}" dt="2021-05-04T12:53:06.518" v="143" actId="478"/>
          <ac:spMkLst>
            <pc:docMk/>
            <pc:sldMk cId="723990045" sldId="275"/>
            <ac:spMk id="3" creationId="{495C5363-B4B9-43FD-B248-DED248FDDC57}"/>
          </ac:spMkLst>
        </pc:spChg>
        <pc:spChg chg="add del mod">
          <ac:chgData name="Mayan Briller" userId="fadfc235-5092-4476-b94c-6f16f0276611" providerId="ADAL" clId="{F25B1D3B-EC6E-4187-98A1-B60C3ABA84F9}" dt="2021-05-04T13:00:10.518" v="189" actId="21"/>
          <ac:spMkLst>
            <pc:docMk/>
            <pc:sldMk cId="723990045" sldId="275"/>
            <ac:spMk id="5" creationId="{66B16EB9-EE74-4587-A361-4286DC0AD8A1}"/>
          </ac:spMkLst>
        </pc:spChg>
        <pc:spChg chg="add del mod">
          <ac:chgData name="Mayan Briller" userId="fadfc235-5092-4476-b94c-6f16f0276611" providerId="ADAL" clId="{F25B1D3B-EC6E-4187-98A1-B60C3ABA84F9}" dt="2021-05-04T13:00:10.518" v="189" actId="21"/>
          <ac:spMkLst>
            <pc:docMk/>
            <pc:sldMk cId="723990045" sldId="275"/>
            <ac:spMk id="8" creationId="{838F510A-4782-404D-A749-0895A92346F6}"/>
          </ac:spMkLst>
        </pc:spChg>
        <pc:spChg chg="add del">
          <ac:chgData name="Mayan Briller" userId="fadfc235-5092-4476-b94c-6f16f0276611" providerId="ADAL" clId="{F25B1D3B-EC6E-4187-98A1-B60C3ABA84F9}" dt="2021-05-04T13:00:10.518" v="189" actId="21"/>
          <ac:spMkLst>
            <pc:docMk/>
            <pc:sldMk cId="723990045" sldId="275"/>
            <ac:spMk id="10" creationId="{8E9E6550-26B2-48BA-8FA5-896D963D6734}"/>
          </ac:spMkLst>
        </pc:spChg>
        <pc:picChg chg="add del mod">
          <ac:chgData name="Mayan Briller" userId="fadfc235-5092-4476-b94c-6f16f0276611" providerId="ADAL" clId="{F25B1D3B-EC6E-4187-98A1-B60C3ABA84F9}" dt="2021-05-04T12:54:56.626" v="177" actId="478"/>
          <ac:picMkLst>
            <pc:docMk/>
            <pc:sldMk cId="723990045" sldId="275"/>
            <ac:picMk id="6" creationId="{715D6738-56B8-434E-817D-2FBDDB5CFE00}"/>
          </ac:picMkLst>
        </pc:picChg>
      </pc:sldChg>
      <pc:sldChg chg="addSp delSp modSp new mod">
        <pc:chgData name="Mayan Briller" userId="fadfc235-5092-4476-b94c-6f16f0276611" providerId="ADAL" clId="{F25B1D3B-EC6E-4187-98A1-B60C3ABA84F9}" dt="2021-05-06T11:55:26.715" v="550" actId="20577"/>
        <pc:sldMkLst>
          <pc:docMk/>
          <pc:sldMk cId="2149438881" sldId="276"/>
        </pc:sldMkLst>
        <pc:spChg chg="del">
          <ac:chgData name="Mayan Briller" userId="fadfc235-5092-4476-b94c-6f16f0276611" providerId="ADAL" clId="{F25B1D3B-EC6E-4187-98A1-B60C3ABA84F9}" dt="2021-05-06T11:03:27.681" v="540" actId="478"/>
          <ac:spMkLst>
            <pc:docMk/>
            <pc:sldMk cId="2149438881" sldId="276"/>
            <ac:spMk id="3" creationId="{4188DDFF-C8E3-4182-8EF5-F8500E6A81E4}"/>
          </ac:spMkLst>
        </pc:spChg>
        <pc:spChg chg="add mod">
          <ac:chgData name="Mayan Briller" userId="fadfc235-5092-4476-b94c-6f16f0276611" providerId="ADAL" clId="{F25B1D3B-EC6E-4187-98A1-B60C3ABA84F9}" dt="2021-05-06T11:55:26.715" v="550" actId="20577"/>
          <ac:spMkLst>
            <pc:docMk/>
            <pc:sldMk cId="2149438881" sldId="276"/>
            <ac:spMk id="5" creationId="{E40E8516-4C7B-4C0A-9121-7A0C226219F0}"/>
          </ac:spMkLst>
        </pc:spChg>
        <pc:spChg chg="mod">
          <ac:chgData name="Mayan Briller" userId="fadfc235-5092-4476-b94c-6f16f0276611" providerId="ADAL" clId="{F25B1D3B-EC6E-4187-98A1-B60C3ABA84F9}" dt="2021-05-04T13:00:03.635" v="188"/>
          <ac:spMkLst>
            <pc:docMk/>
            <pc:sldMk cId="2149438881" sldId="276"/>
            <ac:spMk id="8" creationId="{9581290B-81D3-4689-B3BC-380F1D82C9D7}"/>
          </ac:spMkLst>
        </pc:spChg>
        <pc:spChg chg="mod">
          <ac:chgData name="Mayan Briller" userId="fadfc235-5092-4476-b94c-6f16f0276611" providerId="ADAL" clId="{F25B1D3B-EC6E-4187-98A1-B60C3ABA84F9}" dt="2021-05-04T13:00:03.635" v="188"/>
          <ac:spMkLst>
            <pc:docMk/>
            <pc:sldMk cId="2149438881" sldId="276"/>
            <ac:spMk id="9" creationId="{68FF5A23-A2E0-4F82-B33B-C8C6318BD5C6}"/>
          </ac:spMkLst>
        </pc:spChg>
        <pc:spChg chg="mod">
          <ac:chgData name="Mayan Briller" userId="fadfc235-5092-4476-b94c-6f16f0276611" providerId="ADAL" clId="{F25B1D3B-EC6E-4187-98A1-B60C3ABA84F9}" dt="2021-05-04T13:00:03.635" v="188"/>
          <ac:spMkLst>
            <pc:docMk/>
            <pc:sldMk cId="2149438881" sldId="276"/>
            <ac:spMk id="10" creationId="{8BFD043A-56F4-40D5-99BA-8127A363BC98}"/>
          </ac:spMkLst>
        </pc:spChg>
        <pc:spChg chg="mod">
          <ac:chgData name="Mayan Briller" userId="fadfc235-5092-4476-b94c-6f16f0276611" providerId="ADAL" clId="{F25B1D3B-EC6E-4187-98A1-B60C3ABA84F9}" dt="2021-05-04T13:00:03.635" v="188"/>
          <ac:spMkLst>
            <pc:docMk/>
            <pc:sldMk cId="2149438881" sldId="276"/>
            <ac:spMk id="11" creationId="{CA907B32-DB13-4209-93FB-AEF935DA8578}"/>
          </ac:spMkLst>
        </pc:spChg>
        <pc:grpChg chg="add mod">
          <ac:chgData name="Mayan Briller" userId="fadfc235-5092-4476-b94c-6f16f0276611" providerId="ADAL" clId="{F25B1D3B-EC6E-4187-98A1-B60C3ABA84F9}" dt="2021-05-04T13:00:03.635" v="188"/>
          <ac:grpSpMkLst>
            <pc:docMk/>
            <pc:sldMk cId="2149438881" sldId="276"/>
            <ac:grpSpMk id="6" creationId="{D7C5239E-E26A-4E08-AEF2-27E8E8D7607E}"/>
          </ac:grpSpMkLst>
        </pc:grpChg>
        <pc:picChg chg="mod">
          <ac:chgData name="Mayan Briller" userId="fadfc235-5092-4476-b94c-6f16f0276611" providerId="ADAL" clId="{F25B1D3B-EC6E-4187-98A1-B60C3ABA84F9}" dt="2021-05-04T13:00:03.635" v="188"/>
          <ac:picMkLst>
            <pc:docMk/>
            <pc:sldMk cId="2149438881" sldId="276"/>
            <ac:picMk id="7" creationId="{2B5FCC29-6380-4E11-8B80-F2471152BC86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F240CB-DAB9-4916-9BE8-53352218C1A3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6EE14E-5458-49FE-9155-AC98225E4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המערכת תחווה תנודות בדרכה מתנאי ההתחלה אל עבר נקודת השבת שלה. התדירות שבה המערכת מתנודדת נקראת </a:t>
            </a:r>
            <a:r>
              <a:rPr lang="he-IL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תדירות עצמית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EE14E-5458-49FE-9155-AC98225E443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849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EE14E-5458-49FE-9155-AC98225E443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7902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EE14E-5458-49FE-9155-AC98225E443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15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EE14E-5458-49FE-9155-AC98225E443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9733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EE14E-5458-49FE-9155-AC98225E443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8725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EE14E-5458-49FE-9155-AC98225E443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6921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 algn="r" rtl="1">
              <a:buAutoNum type="arabicPeriod"/>
            </a:pPr>
            <a:r>
              <a:rPr lang="he-IL" dirty="0"/>
              <a:t>נסמן את </a:t>
            </a:r>
            <a:r>
              <a:rPr lang="en-US" dirty="0"/>
              <a:t>Z</a:t>
            </a:r>
            <a:r>
              <a:rPr lang="he-IL" dirty="0"/>
              <a:t> כמרחק בין שתי נקודות מאוד</a:t>
            </a:r>
            <a:r>
              <a:rPr lang="he-IL" baseline="0" dirty="0"/>
              <a:t> קרובות על גרף הפונקציה (שם יש בקירוב משהו לינארי)</a:t>
            </a:r>
            <a:endParaRPr lang="he-IL" dirty="0"/>
          </a:p>
          <a:p>
            <a:pPr marL="228600" indent="-228600" algn="r" rtl="1">
              <a:buAutoNum type="arabicPeriod"/>
            </a:pPr>
            <a:r>
              <a:rPr lang="he-IL" dirty="0"/>
              <a:t>איך בונים משוואת משיק?</a:t>
            </a:r>
            <a:r>
              <a:rPr lang="he-IL" baseline="0" dirty="0"/>
              <a:t> במשוואת משיק יש נקודה משותפת לפונקציה וגם שיפוע משותף בנקודה. </a:t>
            </a:r>
          </a:p>
          <a:p>
            <a:pPr algn="r" rtl="1"/>
            <a:r>
              <a:rPr lang="he-IL" baseline="0" dirty="0"/>
              <a:t>אז כדי למצוא את השיפוע שמשותף נגזור את הפונקציה ונציב את הנקודה.</a:t>
            </a:r>
          </a:p>
          <a:p>
            <a:pPr algn="r" rtl="1"/>
            <a:r>
              <a:rPr lang="he-IL" baseline="0" dirty="0"/>
              <a:t>כדי למצוא את משוואת המשיק צריך רק נקודה ושיפוע – </a:t>
            </a:r>
            <a:r>
              <a:rPr lang="en-US" baseline="0" dirty="0"/>
              <a:t>y-y1=m(x-x1)</a:t>
            </a:r>
            <a:r>
              <a:rPr lang="he-IL" baseline="0" dirty="0"/>
              <a:t>. אז יש לנו גם נקודה וגם שיפוע – אפשר למצוא את </a:t>
            </a:r>
            <a:r>
              <a:rPr lang="en-US" baseline="0" dirty="0"/>
              <a:t>z</a:t>
            </a:r>
            <a:r>
              <a:rPr lang="he-IL" baseline="0" dirty="0"/>
              <a:t>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EE14E-5458-49FE-9155-AC98225E443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50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7869E-9C2D-457F-B981-7ED447CBE605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70056-45FB-4940-B670-1CA9980EC94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12192000" cy="860425"/>
          </a:xfrm>
          <a:prstGeom prst="rect">
            <a:avLst/>
          </a:prstGeom>
          <a:solidFill>
            <a:schemeClr val="tx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9452536" y="1250623"/>
            <a:ext cx="2312988" cy="4302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2769260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7869E-9C2D-457F-B981-7ED447CBE605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70056-45FB-4940-B670-1CA9980EC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8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emf"/><Relationship Id="rId4" Type="http://schemas.openxmlformats.org/officeDocument/2006/relationships/image" Target="../media/image25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14.emf"/><Relationship Id="rId7" Type="http://schemas.openxmlformats.org/officeDocument/2006/relationships/image" Target="../media/image2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png"/><Relationship Id="rId5" Type="http://schemas.openxmlformats.org/officeDocument/2006/relationships/image" Target="../media/image26.png"/><Relationship Id="rId10" Type="http://schemas.openxmlformats.org/officeDocument/2006/relationships/image" Target="../media/image29.png"/><Relationship Id="rId4" Type="http://schemas.openxmlformats.org/officeDocument/2006/relationships/image" Target="../media/image42.png"/><Relationship Id="rId9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2.png"/><Relationship Id="rId5" Type="http://schemas.openxmlformats.org/officeDocument/2006/relationships/image" Target="../media/image250.png"/><Relationship Id="rId4" Type="http://schemas.openxmlformats.org/officeDocument/2006/relationships/image" Target="../media/image3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0.png"/><Relationship Id="rId2" Type="http://schemas.openxmlformats.org/officeDocument/2006/relationships/image" Target="../media/image31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0.png"/><Relationship Id="rId5" Type="http://schemas.openxmlformats.org/officeDocument/2006/relationships/image" Target="../media/image38.png"/><Relationship Id="rId4" Type="http://schemas.openxmlformats.org/officeDocument/2006/relationships/image" Target="../media/image3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3.png"/><Relationship Id="rId4" Type="http://schemas.openxmlformats.org/officeDocument/2006/relationships/image" Target="../media/image3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emf"/><Relationship Id="rId10" Type="http://schemas.openxmlformats.org/officeDocument/2006/relationships/image" Target="../media/image18.png"/><Relationship Id="rId4" Type="http://schemas.openxmlformats.org/officeDocument/2006/relationships/image" Target="../media/image120.png"/><Relationship Id="rId9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15.emf"/><Relationship Id="rId7" Type="http://schemas.openxmlformats.org/officeDocument/2006/relationships/image" Target="../media/image15.png"/><Relationship Id="rId12" Type="http://schemas.openxmlformats.org/officeDocument/2006/relationships/image" Target="../media/image1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emf"/><Relationship Id="rId10" Type="http://schemas.openxmlformats.org/officeDocument/2006/relationships/image" Target="../media/image18.png"/><Relationship Id="rId4" Type="http://schemas.openxmlformats.org/officeDocument/2006/relationships/image" Target="../media/image20.png"/><Relationship Id="rId9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21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9.png"/><Relationship Id="rId5" Type="http://schemas.openxmlformats.org/officeDocument/2006/relationships/image" Target="../media/image14.emf"/><Relationship Id="rId4" Type="http://schemas.openxmlformats.org/officeDocument/2006/relationships/image" Target="../media/image22.png"/><Relationship Id="rId9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0" y="0"/>
            <a:ext cx="12192000" cy="860425"/>
          </a:xfrm>
        </p:spPr>
        <p:txBody>
          <a:bodyPr/>
          <a:lstStyle/>
          <a:p>
            <a:r>
              <a:rPr lang="he-IL" dirty="0"/>
              <a:t>מה היה לנו עד עכשיו?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7711074"/>
                  </p:ext>
                </p:extLst>
              </p:nvPr>
            </p:nvGraphicFramePr>
            <p:xfrm>
              <a:off x="559676" y="1190295"/>
              <a:ext cx="11041115" cy="4931524"/>
            </p:xfrm>
            <a:graphic>
              <a:graphicData uri="http://schemas.openxmlformats.org/drawingml/2006/table">
                <a:tbl>
                  <a:tblPr firstRow="1" bandRow="1">
                    <a:effectLst/>
                    <a:tableStyleId>{5C22544A-7EE6-4342-B048-85BDC9FD1C3A}</a:tableStyleId>
                  </a:tblPr>
                  <a:tblGrid>
                    <a:gridCol w="3615255">
                      <a:extLst>
                        <a:ext uri="{9D8B030D-6E8A-4147-A177-3AD203B41FA5}">
                          <a16:colId xmlns:a16="http://schemas.microsoft.com/office/drawing/2014/main" val="3124318388"/>
                        </a:ext>
                      </a:extLst>
                    </a:gridCol>
                    <a:gridCol w="4711283">
                      <a:extLst>
                        <a:ext uri="{9D8B030D-6E8A-4147-A177-3AD203B41FA5}">
                          <a16:colId xmlns:a16="http://schemas.microsoft.com/office/drawing/2014/main" val="745056183"/>
                        </a:ext>
                      </a:extLst>
                    </a:gridCol>
                    <a:gridCol w="1550366">
                      <a:extLst>
                        <a:ext uri="{9D8B030D-6E8A-4147-A177-3AD203B41FA5}">
                          <a16:colId xmlns:a16="http://schemas.microsoft.com/office/drawing/2014/main" val="4156052875"/>
                        </a:ext>
                      </a:extLst>
                    </a:gridCol>
                    <a:gridCol w="1164211">
                      <a:extLst>
                        <a:ext uri="{9D8B030D-6E8A-4147-A177-3AD203B41FA5}">
                          <a16:colId xmlns:a16="http://schemas.microsoft.com/office/drawing/2014/main" val="1210541890"/>
                        </a:ext>
                      </a:extLst>
                    </a:gridCol>
                  </a:tblGrid>
                  <a:tr h="28495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e-IL" sz="1800" b="1" kern="120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לא לינארי</a:t>
                          </a:r>
                          <a:endParaRPr lang="en-US" sz="1800" b="1" kern="1200" dirty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44546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he-IL" sz="1800" b="1" kern="120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לינארי</a:t>
                          </a:r>
                          <a:endParaRPr lang="en-US" sz="1800" b="1" kern="1200" dirty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he-IL" sz="1800" dirty="0" err="1"/>
                            <a:t>מימדים</a:t>
                          </a:r>
                          <a:r>
                            <a:rPr lang="he-IL" sz="1800" dirty="0"/>
                            <a:t> (מספר</a:t>
                          </a:r>
                          <a:r>
                            <a:rPr lang="he-IL" sz="1800" baseline="0" dirty="0"/>
                            <a:t> משתנים)</a:t>
                          </a:r>
                          <a:endParaRPr lang="en-US" sz="18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he-IL" sz="2000" dirty="0"/>
                            <a:t>סדר</a:t>
                          </a:r>
                          <a:endParaRPr lang="en-US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tx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91868523"/>
                      </a:ext>
                    </a:extLst>
                  </a:tr>
                  <a:tr h="1917122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he-IL" sz="2400" b="1" dirty="0"/>
                            <a:t>היום!</a:t>
                          </a:r>
                          <a:endParaRPr lang="en-US" sz="2400" b="1" dirty="0"/>
                        </a:p>
                      </a:txBody>
                      <a:tcPr marL="36000" marR="3600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̇"/>
                                    <m:ctrlPr>
                                      <a:rPr kumimoji="0" lang="en-US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accPr>
                                  <m:e>
                                    <m:r>
                                      <a:rPr kumimoji="0" lang="en-US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𝑥</m:t>
                                    </m:r>
                                  </m:e>
                                </m:acc>
                                <m:r>
                                  <a:rPr kumimoji="0" lang="en-US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=−</m:t>
                                </m:r>
                                <m:r>
                                  <a:rPr kumimoji="0" lang="en-US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𝑞𝑥</m:t>
                                </m:r>
                                <m:r>
                                  <a:rPr kumimoji="0" lang="en-US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</m:t>
                                </m:r>
                                <m:r>
                                  <a:rPr kumimoji="0" lang="en-US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𝑢</m:t>
                                </m:r>
                              </m:oMath>
                            </m:oMathPara>
                          </a14:m>
                          <a:endParaRPr kumimoji="0" lang="en-US" sz="20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</m:t>
                                </m:r>
                                <m:r>
                                  <a:rPr kumimoji="0" lang="en-US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d>
                                  <m:dPr>
                                    <m:ctrlPr>
                                      <a:rPr kumimoji="0" lang="en-US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kumimoji="0" lang="en-US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kumimoji="0" lang="en-US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r>
                                  <a:rPr kumimoji="0" lang="en-US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d>
                                  <m:dPr>
                                    <m:ctrlPr>
                                      <a:rPr kumimoji="0" lang="en-US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kumimoji="0" lang="en-US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0</m:t>
                                    </m:r>
                                  </m:e>
                                </m:d>
                                <m:r>
                                  <a:rPr kumimoji="0" lang="en-US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⋅</m:t>
                                </m:r>
                                <m:sSup>
                                  <m:sSupPr>
                                    <m:ctrlPr>
                                      <a:rPr kumimoji="0" lang="en-US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US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kumimoji="0" lang="en-US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−</m:t>
                                    </m:r>
                                    <m:r>
                                      <a:rPr kumimoji="0" lang="en-US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𝑞𝑡</m:t>
                                    </m:r>
                                  </m:sup>
                                </m:sSup>
                                <m:r>
                                  <a:rPr kumimoji="0" lang="en-US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kumimoji="0" lang="en-US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US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𝑢</m:t>
                                    </m:r>
                                  </m:num>
                                  <m:den>
                                    <m:r>
                                      <a:rPr kumimoji="0" lang="en-US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𝑞</m:t>
                                    </m:r>
                                  </m:den>
                                </m:f>
                                <m:d>
                                  <m:dPr>
                                    <m:ctrlPr>
                                      <a:rPr kumimoji="0" lang="en-US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kumimoji="0" lang="en-US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1−</m:t>
                                    </m:r>
                                    <m:sSup>
                                      <m:sSupPr>
                                        <m:ctrlPr>
                                          <a:rPr kumimoji="0" lang="en-US" sz="20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kumimoji="0" lang="en-US" sz="20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𝑒</m:t>
                                        </m:r>
                                      </m:e>
                                      <m:sup>
                                        <m:r>
                                          <a:rPr kumimoji="0" lang="en-US" sz="20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−</m:t>
                                        </m:r>
                                        <m:r>
                                          <a:rPr kumimoji="0" lang="en-US" sz="20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𝑞𝑡</m:t>
                                        </m:r>
                                      </m:sup>
                                    </m:sSup>
                                  </m:e>
                                </m:d>
                                <m:r>
                                  <a:rPr kumimoji="0" lang="en-US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kumimoji="0" lang="he-IL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he-IL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נעזרים </a:t>
                          </a:r>
                          <a:r>
                            <a:rPr kumimoji="0" lang="he-IL" sz="1800" b="0" i="0" u="none" strike="noStrike" kern="1200" cap="none" spc="0" normalizeH="0" baseline="0" noProof="0" dirty="0" err="1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בקונבולוציה</a:t>
                          </a:r>
                          <a:r>
                            <a:rPr kumimoji="0" lang="he-IL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kumimoji="0" lang="he-IL" sz="1800" b="0" i="0" u="none" strike="noStrike" kern="1200" cap="none" spc="0" normalizeH="0" baseline="0" noProof="0" dirty="0" err="1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בקלטים</a:t>
                          </a:r>
                          <a:r>
                            <a:rPr kumimoji="0" lang="he-IL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 מסובכים</a:t>
                          </a:r>
                          <a:endParaRPr kumimoji="0" lang="en-US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he-IL" sz="2000" b="1" dirty="0">
                              <a:solidFill>
                                <a:schemeClr val="bg1"/>
                              </a:solidFill>
                            </a:rPr>
                            <a:t>מימד אחד</a:t>
                          </a:r>
                          <a:endParaRPr lang="en-US" sz="20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pPr marL="0" marR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he-IL" sz="2000" b="1" baseline="0" dirty="0">
                              <a:solidFill>
                                <a:schemeClr val="bg1"/>
                              </a:solidFill>
                            </a:rPr>
                            <a:t>ר</a:t>
                          </a:r>
                          <a:r>
                            <a:rPr lang="he-IL" sz="2000" b="1" dirty="0">
                              <a:solidFill>
                                <a:schemeClr val="bg1"/>
                              </a:solidFill>
                            </a:rPr>
                            <a:t>אשון (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̇"/>
                                  <m:ctrlPr>
                                    <a:rPr lang="he-IL" sz="2000" b="1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1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</m:acc>
                            </m:oMath>
                          </a14:m>
                          <a:r>
                            <a:rPr lang="he-IL" sz="2000" b="1" dirty="0">
                              <a:solidFill>
                                <a:schemeClr val="bg1"/>
                              </a:solidFill>
                            </a:rPr>
                            <a:t>)</a:t>
                          </a:r>
                          <a:endParaRPr lang="en-US" sz="2000" b="1" dirty="0">
                            <a:solidFill>
                              <a:schemeClr val="bg1"/>
                            </a:solidFill>
                          </a:endParaRPr>
                        </a:p>
                        <a:p>
                          <a:pPr algn="ctr" rtl="1"/>
                          <a:endParaRPr lang="en-US" sz="20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tx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2602148"/>
                      </a:ext>
                    </a:extLst>
                  </a:tr>
                  <a:tr h="1917122">
                    <a:tc>
                      <a:txBody>
                        <a:bodyPr/>
                        <a:lstStyle/>
                        <a:p>
                          <a:pPr algn="ctr" rtl="1"/>
                          <a:endParaRPr lang="en-US" sz="2400" dirty="0"/>
                        </a:p>
                      </a:txBody>
                      <a:tcPr marL="36000" marR="3600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̇"/>
                                    <m:ctrlPr>
                                      <a:rPr lang="en-US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acc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⋅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US" sz="2000" b="0" dirty="0"/>
                        </a:p>
                        <a:p>
                          <a:pPr algn="ctr" rtl="0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d>
                                  <m:d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p>
                                  <m:sSup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sSub>
                                      <m:sSubPr>
                                        <m:ctrlP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𝜆</m:t>
                                        </m:r>
                                      </m:e>
                                      <m:sub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p>
                                </m:sSup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p>
                                  <m:sSup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sSub>
                                      <m:sSubPr>
                                        <m:ctrlP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𝜆</m:t>
                                        </m:r>
                                      </m:e>
                                      <m:sub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p>
                                </m:sSup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 marL="36000" marR="360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he-IL" sz="2000" b="1" dirty="0">
                              <a:solidFill>
                                <a:schemeClr val="bg1"/>
                              </a:solidFill>
                            </a:rPr>
                            <a:t>שני מימדים</a:t>
                          </a:r>
                          <a:endParaRPr lang="en-US" sz="20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49221414"/>
                      </a:ext>
                    </a:extLst>
                  </a:tr>
                  <a:tr h="356197">
                    <a:tc>
                      <a:txBody>
                        <a:bodyPr/>
                        <a:lstStyle/>
                        <a:p>
                          <a:pPr algn="ctr" rtl="1"/>
                          <a:endParaRPr lang="en-US" sz="2400" dirty="0"/>
                        </a:p>
                      </a:txBody>
                      <a:tcPr marL="36000" marR="3600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he-IL" sz="2400" b="1" dirty="0"/>
                            <a:t>היום! (קצת)</a:t>
                          </a:r>
                          <a:endParaRPr lang="en-US" sz="2400" b="1" dirty="0"/>
                        </a:p>
                      </a:txBody>
                      <a:tcPr marL="36000" marR="360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he-IL" sz="2000" b="1" dirty="0">
                              <a:solidFill>
                                <a:schemeClr val="bg1"/>
                              </a:solidFill>
                            </a:rPr>
                            <a:t>מימד אחד</a:t>
                          </a:r>
                          <a:endParaRPr lang="en-US" sz="20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he-IL" sz="2000" b="1" dirty="0">
                              <a:solidFill>
                                <a:schemeClr val="bg1"/>
                              </a:solidFill>
                            </a:rPr>
                            <a:t>שני (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̈"/>
                                  <m:ctrlPr>
                                    <a:rPr lang="he-IL" sz="2000" b="1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1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</m:acc>
                            </m:oMath>
                          </a14:m>
                          <a:r>
                            <a:rPr lang="he-IL" sz="2000" b="1" dirty="0">
                              <a:solidFill>
                                <a:schemeClr val="bg1"/>
                              </a:solidFill>
                            </a:rPr>
                            <a:t>)</a:t>
                          </a:r>
                          <a:endParaRPr lang="en-US" sz="20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tx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5383394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7711074"/>
                  </p:ext>
                </p:extLst>
              </p:nvPr>
            </p:nvGraphicFramePr>
            <p:xfrm>
              <a:off x="559676" y="1190295"/>
              <a:ext cx="11041115" cy="4931524"/>
            </p:xfrm>
            <a:graphic>
              <a:graphicData uri="http://schemas.openxmlformats.org/drawingml/2006/table">
                <a:tbl>
                  <a:tblPr firstRow="1" bandRow="1">
                    <a:effectLst/>
                    <a:tableStyleId>{5C22544A-7EE6-4342-B048-85BDC9FD1C3A}</a:tableStyleId>
                  </a:tblPr>
                  <a:tblGrid>
                    <a:gridCol w="3615255">
                      <a:extLst>
                        <a:ext uri="{9D8B030D-6E8A-4147-A177-3AD203B41FA5}">
                          <a16:colId xmlns:a16="http://schemas.microsoft.com/office/drawing/2014/main" val="3124318388"/>
                        </a:ext>
                      </a:extLst>
                    </a:gridCol>
                    <a:gridCol w="4711283">
                      <a:extLst>
                        <a:ext uri="{9D8B030D-6E8A-4147-A177-3AD203B41FA5}">
                          <a16:colId xmlns:a16="http://schemas.microsoft.com/office/drawing/2014/main" val="745056183"/>
                        </a:ext>
                      </a:extLst>
                    </a:gridCol>
                    <a:gridCol w="1550366">
                      <a:extLst>
                        <a:ext uri="{9D8B030D-6E8A-4147-A177-3AD203B41FA5}">
                          <a16:colId xmlns:a16="http://schemas.microsoft.com/office/drawing/2014/main" val="4156052875"/>
                        </a:ext>
                      </a:extLst>
                    </a:gridCol>
                    <a:gridCol w="1164211">
                      <a:extLst>
                        <a:ext uri="{9D8B030D-6E8A-4147-A177-3AD203B41FA5}">
                          <a16:colId xmlns:a16="http://schemas.microsoft.com/office/drawing/2014/main" val="1210541890"/>
                        </a:ext>
                      </a:extLst>
                    </a:gridCol>
                  </a:tblGrid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e-IL" sz="1800" b="1" kern="120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לא לינארי</a:t>
                          </a:r>
                          <a:endParaRPr lang="en-US" sz="1800" b="1" kern="1200" dirty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44546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he-IL" sz="1800" b="1" kern="120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לינארי</a:t>
                          </a:r>
                          <a:endParaRPr lang="en-US" sz="1800" b="1" kern="1200" dirty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he-IL" sz="1800" dirty="0" err="1"/>
                            <a:t>מימדים</a:t>
                          </a:r>
                          <a:r>
                            <a:rPr lang="he-IL" sz="1800" dirty="0"/>
                            <a:t> (מספר</a:t>
                          </a:r>
                          <a:r>
                            <a:rPr lang="he-IL" sz="1800" baseline="0" dirty="0"/>
                            <a:t> משתנים)</a:t>
                          </a:r>
                          <a:endParaRPr lang="en-US" sz="18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he-IL" sz="2000" dirty="0"/>
                            <a:t>סדר</a:t>
                          </a:r>
                          <a:endParaRPr lang="en-US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tx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91868523"/>
                      </a:ext>
                    </a:extLst>
                  </a:tr>
                  <a:tr h="1917122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he-IL" sz="2400" b="1" dirty="0"/>
                            <a:t>היום!</a:t>
                          </a:r>
                          <a:endParaRPr lang="en-US" sz="2400" b="1" dirty="0"/>
                        </a:p>
                      </a:txBody>
                      <a:tcPr marL="36000" marR="3600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IL"/>
                        </a:p>
                      </a:txBody>
                      <a:tcPr marL="0" marR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7232" t="-34921" r="-58473" b="-1304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he-IL" sz="2000" b="1" dirty="0">
                              <a:solidFill>
                                <a:schemeClr val="bg1"/>
                              </a:solidFill>
                            </a:rPr>
                            <a:t>מימד אחד</a:t>
                          </a:r>
                          <a:endParaRPr lang="en-US" sz="20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en-IL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850785" t="-17460" r="-3141" b="-1523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2602148"/>
                      </a:ext>
                    </a:extLst>
                  </a:tr>
                  <a:tr h="1917122">
                    <a:tc>
                      <a:txBody>
                        <a:bodyPr/>
                        <a:lstStyle/>
                        <a:p>
                          <a:pPr algn="ctr" rtl="1"/>
                          <a:endParaRPr lang="en-US" sz="2400" dirty="0"/>
                        </a:p>
                      </a:txBody>
                      <a:tcPr marL="36000" marR="3600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IL"/>
                        </a:p>
                      </a:txBody>
                      <a:tcPr marL="36000" marR="360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7232" t="-134921" r="-58473" b="-304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he-IL" sz="2000" b="1" dirty="0">
                              <a:solidFill>
                                <a:schemeClr val="bg1"/>
                              </a:solidFill>
                            </a:rPr>
                            <a:t>שני מימדים</a:t>
                          </a:r>
                          <a:endParaRPr lang="en-US" sz="20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49221414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ctr" rtl="1"/>
                          <a:endParaRPr lang="en-US" sz="2400" dirty="0"/>
                        </a:p>
                      </a:txBody>
                      <a:tcPr marL="36000" marR="3600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he-IL" sz="2400" b="1" dirty="0"/>
                            <a:t>היום! (קצת)</a:t>
                          </a:r>
                          <a:endParaRPr lang="en-US" sz="2400" b="1" dirty="0"/>
                        </a:p>
                      </a:txBody>
                      <a:tcPr marL="36000" marR="360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he-IL" sz="2000" b="1" dirty="0">
                              <a:solidFill>
                                <a:schemeClr val="bg1"/>
                              </a:solidFill>
                            </a:rPr>
                            <a:t>מימד אחד</a:t>
                          </a:r>
                          <a:endParaRPr lang="en-US" sz="20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IL"/>
                        </a:p>
                      </a:txBody>
                      <a:tcPr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850785" t="-986667" r="-3141" b="-28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53833945"/>
                      </a:ext>
                    </a:extLst>
                  </a:tr>
                </a:tbl>
              </a:graphicData>
            </a:graphic>
          </p:graphicFrame>
        </mc:Fallback>
      </mc:AlternateContent>
      <p:grpSp>
        <p:nvGrpSpPr>
          <p:cNvPr id="20" name="Group 19"/>
          <p:cNvGrpSpPr/>
          <p:nvPr/>
        </p:nvGrpSpPr>
        <p:grpSpPr>
          <a:xfrm>
            <a:off x="591208" y="5667705"/>
            <a:ext cx="3563008" cy="444656"/>
            <a:chOff x="2306471" y="6332561"/>
            <a:chExt cx="3684896" cy="464024"/>
          </a:xfrm>
        </p:grpSpPr>
        <p:cxnSp>
          <p:nvCxnSpPr>
            <p:cNvPr id="21" name="Straight Connector 20"/>
            <p:cNvCxnSpPr/>
            <p:nvPr/>
          </p:nvCxnSpPr>
          <p:spPr>
            <a:xfrm flipV="1">
              <a:off x="2306472" y="6332561"/>
              <a:ext cx="3684895" cy="464024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2306471" y="6332561"/>
              <a:ext cx="3684895" cy="45037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91781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e-IL" dirty="0" err="1"/>
              <a:t>קלטים</a:t>
            </a:r>
            <a:r>
              <a:rPr lang="he-IL" dirty="0"/>
              <a:t> שונים משפיעים שונה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65622" r="9384"/>
          <a:stretch/>
        </p:blipFill>
        <p:spPr>
          <a:xfrm>
            <a:off x="10046293" y="2066363"/>
            <a:ext cx="1371600" cy="101184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926449" y="967710"/>
            <a:ext cx="23391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he-IL" b="1" dirty="0">
                <a:solidFill>
                  <a:srgbClr val="C00000"/>
                </a:solidFill>
              </a:rPr>
              <a:t>גרפי</a:t>
            </a:r>
            <a:r>
              <a:rPr lang="he-IL" b="1" dirty="0"/>
              <a:t>  |  נומרי  |  אנליטי</a:t>
            </a:r>
            <a:endParaRPr lang="en-US" sz="1000" b="1" dirty="0"/>
          </a:p>
        </p:txBody>
      </p:sp>
      <p:sp>
        <p:nvSpPr>
          <p:cNvPr id="6" name="Rectangle 5"/>
          <p:cNvSpPr/>
          <p:nvPr/>
        </p:nvSpPr>
        <p:spPr>
          <a:xfrm>
            <a:off x="5695950" y="1571373"/>
            <a:ext cx="57219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spcAft>
                <a:spcPts val="1200"/>
              </a:spcAft>
            </a:pPr>
            <a:r>
              <a:rPr lang="he-IL" b="0" dirty="0"/>
              <a:t>איך המערכת תגיב </a:t>
            </a:r>
            <a:r>
              <a:rPr lang="he-IL" b="0" dirty="0" err="1"/>
              <a:t>לקלטים</a:t>
            </a:r>
            <a:r>
              <a:rPr lang="he-IL" b="0" dirty="0"/>
              <a:t> הבאים?</a:t>
            </a:r>
            <a:endParaRPr lang="en-US" dirty="0"/>
          </a:p>
        </p:txBody>
      </p:sp>
      <p:pic>
        <p:nvPicPr>
          <p:cNvPr id="7" name="Picture 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57" t="6234" r="8305"/>
          <a:stretch/>
        </p:blipFill>
        <p:spPr bwMode="auto">
          <a:xfrm>
            <a:off x="6246381" y="2175036"/>
            <a:ext cx="3251835" cy="18859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2" t="6271" r="8050"/>
          <a:stretch/>
        </p:blipFill>
        <p:spPr bwMode="auto">
          <a:xfrm>
            <a:off x="6246381" y="4783847"/>
            <a:ext cx="3237865" cy="188023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/>
          <p:cNvPicPr/>
          <p:nvPr/>
        </p:nvPicPr>
        <p:blipFill>
          <a:blip r:embed="rId5" cstate="print"/>
          <a:srcRect l="29319" t="34247" r="8524" b="35890"/>
          <a:stretch>
            <a:fillRect/>
          </a:stretch>
        </p:blipFill>
        <p:spPr bwMode="auto">
          <a:xfrm>
            <a:off x="91440" y="2047990"/>
            <a:ext cx="5604510" cy="1903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/>
          <p:nvPr/>
        </p:nvPicPr>
        <p:blipFill>
          <a:blip r:embed="rId5" cstate="print"/>
          <a:srcRect l="29680" t="64658" r="8330" b="5753"/>
          <a:stretch>
            <a:fillRect/>
          </a:stretch>
        </p:blipFill>
        <p:spPr bwMode="auto">
          <a:xfrm>
            <a:off x="91440" y="4662033"/>
            <a:ext cx="5701665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166803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e-IL" dirty="0" err="1"/>
              <a:t>קלטים</a:t>
            </a:r>
            <a:r>
              <a:rPr lang="he-IL" dirty="0"/>
              <a:t> שונים משפיעים שונה</a:t>
            </a:r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3"/>
          <a:srcRect l="65622" r="15534" b="68548"/>
          <a:stretch/>
        </p:blipFill>
        <p:spPr>
          <a:xfrm>
            <a:off x="10382545" y="1593154"/>
            <a:ext cx="1034083" cy="31824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9520386" y="1175931"/>
                <a:ext cx="190064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 rtl="1"/>
                <a:r>
                  <a:rPr lang="he-IL" b="0" dirty="0"/>
                  <a:t> עבור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he-IL" b="0" i="1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0386" y="1175931"/>
                <a:ext cx="1900649" cy="276999"/>
              </a:xfrm>
              <a:prstGeom prst="rect">
                <a:avLst/>
              </a:prstGeom>
              <a:blipFill>
                <a:blip r:embed="rId4"/>
                <a:stretch>
                  <a:fillRect l="-1923" t="-31111" r="-7372" b="-4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30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4" name="Left Brace 63"/>
          <p:cNvSpPr/>
          <p:nvPr/>
        </p:nvSpPr>
        <p:spPr>
          <a:xfrm>
            <a:off x="4120731" y="1521242"/>
            <a:ext cx="146560" cy="87233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3395850" y="1552940"/>
            <a:ext cx="565861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 rtl="1"/>
            <a:r>
              <a:rPr lang="he-IL" sz="1200" b="0" dirty="0"/>
              <a:t>המערכת</a:t>
            </a:r>
            <a:br>
              <a:rPr lang="en-US" sz="1200" b="0" dirty="0"/>
            </a:br>
            <a:r>
              <a:rPr lang="he-IL" sz="1200" b="0" dirty="0"/>
              <a:t>גדלה ב-3</a:t>
            </a:r>
            <a:endParaRPr lang="en-US" sz="1200" dirty="0"/>
          </a:p>
        </p:txBody>
      </p:sp>
      <p:sp>
        <p:nvSpPr>
          <p:cNvPr id="41" name="TextBox 40"/>
          <p:cNvSpPr txBox="1"/>
          <p:nvPr/>
        </p:nvSpPr>
        <p:spPr>
          <a:xfrm>
            <a:off x="6752213" y="5040884"/>
            <a:ext cx="1708801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 rtl="1"/>
            <a:r>
              <a:rPr lang="he-IL" sz="1200" b="1" dirty="0"/>
              <a:t>אגן ההתכנסות נוצר מחדש</a:t>
            </a:r>
            <a:br>
              <a:rPr lang="en-US" sz="1200" b="1" dirty="0"/>
            </a:br>
            <a:r>
              <a:rPr lang="he-IL" sz="1200" b="1" dirty="0"/>
              <a:t>ולכן נקודת השבת השתנתה</a:t>
            </a:r>
            <a:endParaRPr lang="en-US" sz="1200" b="1" dirty="0"/>
          </a:p>
        </p:txBody>
      </p:sp>
      <p:sp>
        <p:nvSpPr>
          <p:cNvPr id="3" name="Rectangle 12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653375" y="1127869"/>
            <a:ext cx="6102936" cy="2536694"/>
            <a:chOff x="777177" y="1751351"/>
            <a:chExt cx="5139064" cy="1943247"/>
          </a:xfrm>
        </p:grpSpPr>
        <p:pic>
          <p:nvPicPr>
            <p:cNvPr id="71" name="Picture 20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96913" y="1795151"/>
              <a:ext cx="2219328" cy="16643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1" name="AutoShape 199"/>
            <p:cNvSpPr>
              <a:spLocks noChangeArrowheads="1"/>
            </p:cNvSpPr>
            <p:nvPr/>
          </p:nvSpPr>
          <p:spPr bwMode="auto">
            <a:xfrm>
              <a:off x="3140606" y="2504451"/>
              <a:ext cx="511906" cy="91400"/>
            </a:xfrm>
            <a:prstGeom prst="rightArrow">
              <a:avLst>
                <a:gd name="adj1" fmla="val 50000"/>
                <a:gd name="adj2" fmla="val 140016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73" name="Picture 200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7177" y="1751351"/>
              <a:ext cx="2336829" cy="1754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" name="AutoShape 7"/>
            <p:cNvSpPr>
              <a:spLocks noChangeShapeType="1"/>
            </p:cNvSpPr>
            <p:nvPr/>
          </p:nvSpPr>
          <p:spPr bwMode="auto">
            <a:xfrm flipH="1">
              <a:off x="1278183" y="2771751"/>
              <a:ext cx="495306" cy="600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>
              <a:outerShdw dist="23000" dir="5400000" rotWithShape="0">
                <a:srgbClr val="00000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AutoShape 6"/>
            <p:cNvSpPr>
              <a:spLocks noChangeShapeType="1"/>
            </p:cNvSpPr>
            <p:nvPr/>
          </p:nvSpPr>
          <p:spPr bwMode="auto">
            <a:xfrm flipV="1">
              <a:off x="1003879" y="2771151"/>
              <a:ext cx="165102" cy="1900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rgbClr val="000000"/>
              </a:solidFill>
              <a:miter lim="800000"/>
              <a:headEnd/>
              <a:tailEnd type="triangle" w="med" len="med"/>
            </a:ln>
            <a:effectLst>
              <a:outerShdw dist="23000" dir="5400000" rotWithShape="0">
                <a:srgbClr val="00000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AutoShape 5"/>
            <p:cNvSpPr>
              <a:spLocks noChangeShapeType="1"/>
            </p:cNvSpPr>
            <p:nvPr/>
          </p:nvSpPr>
          <p:spPr bwMode="auto">
            <a:xfrm flipH="1">
              <a:off x="1891590" y="2773051"/>
              <a:ext cx="495306" cy="600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/>
            </a:ln>
            <a:effectLst>
              <a:outerShdw dist="23000" dir="5400000" rotWithShape="0">
                <a:srgbClr val="00000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AutoShape 4"/>
            <p:cNvSpPr>
              <a:spLocks noChangeShapeType="1"/>
            </p:cNvSpPr>
            <p:nvPr/>
          </p:nvSpPr>
          <p:spPr bwMode="auto">
            <a:xfrm flipH="1">
              <a:off x="4121718" y="3004151"/>
              <a:ext cx="1371617" cy="600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/>
            </a:ln>
            <a:effectLst>
              <a:outerShdw dist="23000" dir="5400000" rotWithShape="0">
                <a:srgbClr val="00000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Text Box 226"/>
            <p:cNvSpPr txBox="1">
              <a:spLocks noChangeArrowheads="1"/>
            </p:cNvSpPr>
            <p:nvPr/>
          </p:nvSpPr>
          <p:spPr bwMode="auto">
            <a:xfrm>
              <a:off x="903279" y="3414334"/>
              <a:ext cx="1668121" cy="249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e-IL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רגע</a:t>
              </a: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kumimoji="0" lang="he-IL" altLang="en-US" sz="11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לפני</a:t>
              </a:r>
              <a:r>
                <a:rPr kumimoji="0" lang="he-IL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תחילת הפולס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Text Box 228"/>
            <p:cNvSpPr txBox="1">
              <a:spLocks noChangeArrowheads="1"/>
            </p:cNvSpPr>
            <p:nvPr/>
          </p:nvSpPr>
          <p:spPr bwMode="auto">
            <a:xfrm>
              <a:off x="3820326" y="3444998"/>
              <a:ext cx="1668221" cy="24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e-IL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רגע</a:t>
              </a: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kumimoji="0" lang="he-IL" altLang="en-US" sz="11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אחרי</a:t>
              </a:r>
              <a:r>
                <a:rPr kumimoji="0" lang="he-IL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תחילת הפולס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7115230" y="1901993"/>
            <a:ext cx="982705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 rtl="1"/>
            <a:r>
              <a:rPr lang="he-IL" sz="1200" b="1" dirty="0"/>
              <a:t>אין נקודות שבת</a:t>
            </a:r>
            <a:endParaRPr lang="en-US" sz="1200" b="1" dirty="0"/>
          </a:p>
          <a:p>
            <a:pPr algn="r" rtl="1"/>
            <a:r>
              <a:rPr lang="en-US" sz="1200" b="1" dirty="0"/>
              <a:t>X</a:t>
            </a:r>
            <a:r>
              <a:rPr lang="he-IL" sz="1200" b="1" dirty="0"/>
              <a:t> הולך ועולה</a:t>
            </a:r>
            <a:endParaRPr lang="en-US" sz="1200" b="1" dirty="0"/>
          </a:p>
        </p:txBody>
      </p:sp>
      <p:grpSp>
        <p:nvGrpSpPr>
          <p:cNvPr id="62" name="Group 61"/>
          <p:cNvGrpSpPr/>
          <p:nvPr/>
        </p:nvGrpSpPr>
        <p:grpSpPr>
          <a:xfrm>
            <a:off x="653375" y="4110690"/>
            <a:ext cx="6175036" cy="2167986"/>
            <a:chOff x="1188161" y="4294210"/>
            <a:chExt cx="5105464" cy="1758324"/>
          </a:xfrm>
        </p:grpSpPr>
        <p:pic>
          <p:nvPicPr>
            <p:cNvPr id="50" name="Picture 221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74297" y="4294210"/>
              <a:ext cx="2219328" cy="16668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" name="Picture 220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8161" y="4303110"/>
              <a:ext cx="2152027" cy="16154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2" name="AutoShape 212"/>
            <p:cNvSpPr>
              <a:spLocks noChangeArrowheads="1"/>
            </p:cNvSpPr>
            <p:nvPr/>
          </p:nvSpPr>
          <p:spPr bwMode="auto">
            <a:xfrm>
              <a:off x="3484290" y="4980019"/>
              <a:ext cx="511906" cy="91401"/>
            </a:xfrm>
            <a:prstGeom prst="rightArrow">
              <a:avLst>
                <a:gd name="adj1" fmla="val 50000"/>
                <a:gd name="adj2" fmla="val 140016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n-US"/>
            </a:p>
          </p:txBody>
        </p:sp>
        <p:sp>
          <p:nvSpPr>
            <p:cNvPr id="53" name="AutoShape 23"/>
            <p:cNvSpPr>
              <a:spLocks noChangeShapeType="1"/>
            </p:cNvSpPr>
            <p:nvPr/>
          </p:nvSpPr>
          <p:spPr bwMode="auto">
            <a:xfrm rot="10800000" flipV="1">
              <a:off x="1621867" y="5247323"/>
              <a:ext cx="495306" cy="600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rgbClr val="000000"/>
              </a:solidFill>
              <a:miter lim="800000"/>
              <a:headEnd/>
              <a:tailEnd type="triangle" w="med" len="med"/>
            </a:ln>
            <a:effectLst>
              <a:outerShdw dist="23000" dir="5400000" rotWithShape="0">
                <a:srgbClr val="00000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n-US"/>
            </a:p>
          </p:txBody>
        </p:sp>
        <p:sp>
          <p:nvSpPr>
            <p:cNvPr id="54" name="AutoShape 22"/>
            <p:cNvSpPr>
              <a:spLocks noChangeShapeType="1"/>
            </p:cNvSpPr>
            <p:nvPr/>
          </p:nvSpPr>
          <p:spPr bwMode="auto">
            <a:xfrm flipV="1">
              <a:off x="1393264" y="5246723"/>
              <a:ext cx="165102" cy="1900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rgbClr val="000000"/>
              </a:solidFill>
              <a:miter lim="800000"/>
              <a:headEnd/>
              <a:tailEnd type="triangle" w="med" len="med"/>
            </a:ln>
            <a:effectLst>
              <a:outerShdw dist="23000" dir="5400000" rotWithShape="0">
                <a:srgbClr val="00000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n-US"/>
            </a:p>
          </p:txBody>
        </p:sp>
        <p:sp>
          <p:nvSpPr>
            <p:cNvPr id="56" name="AutoShape 21"/>
            <p:cNvSpPr>
              <a:spLocks noChangeShapeType="1"/>
            </p:cNvSpPr>
            <p:nvPr/>
          </p:nvSpPr>
          <p:spPr bwMode="auto">
            <a:xfrm rot="10800000" flipV="1">
              <a:off x="2235274" y="5248623"/>
              <a:ext cx="495306" cy="600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rgbClr val="000000"/>
              </a:solidFill>
              <a:miter lim="800000"/>
              <a:headEnd type="triangle" w="med" len="med"/>
              <a:tailEnd/>
            </a:ln>
            <a:effectLst>
              <a:outerShdw dist="23000" dir="5400000" rotWithShape="0">
                <a:srgbClr val="00000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n-US"/>
            </a:p>
          </p:txBody>
        </p:sp>
        <p:sp>
          <p:nvSpPr>
            <p:cNvPr id="57" name="AutoShape 20"/>
            <p:cNvSpPr>
              <a:spLocks noChangeShapeType="1"/>
            </p:cNvSpPr>
            <p:nvPr/>
          </p:nvSpPr>
          <p:spPr bwMode="auto">
            <a:xfrm flipH="1">
              <a:off x="4561903" y="5302524"/>
              <a:ext cx="365805" cy="700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>
              <a:outerShdw dist="23000" dir="5400000" rotWithShape="0">
                <a:srgbClr val="00000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n-US"/>
            </a:p>
          </p:txBody>
        </p:sp>
        <p:sp>
          <p:nvSpPr>
            <p:cNvPr id="58" name="AutoShape 19"/>
            <p:cNvSpPr>
              <a:spLocks noChangeShapeType="1"/>
            </p:cNvSpPr>
            <p:nvPr/>
          </p:nvSpPr>
          <p:spPr bwMode="auto">
            <a:xfrm flipV="1">
              <a:off x="4325701" y="5301924"/>
              <a:ext cx="165102" cy="1900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rgbClr val="000000"/>
              </a:solidFill>
              <a:miter lim="800000"/>
              <a:headEnd/>
              <a:tailEnd type="triangle" w="med" len="med"/>
            </a:ln>
            <a:effectLst>
              <a:outerShdw dist="23000" dir="5400000" rotWithShape="0">
                <a:srgbClr val="00000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n-US"/>
            </a:p>
          </p:txBody>
        </p:sp>
        <p:sp>
          <p:nvSpPr>
            <p:cNvPr id="59" name="AutoShape 18"/>
            <p:cNvSpPr>
              <a:spLocks noChangeShapeType="1"/>
            </p:cNvSpPr>
            <p:nvPr/>
          </p:nvSpPr>
          <p:spPr bwMode="auto">
            <a:xfrm flipH="1">
              <a:off x="5175411" y="5303824"/>
              <a:ext cx="495306" cy="600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/>
            </a:ln>
            <a:effectLst>
              <a:outerShdw dist="23000" dir="5400000" rotWithShape="0">
                <a:srgbClr val="00000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n-US"/>
            </a:p>
          </p:txBody>
        </p:sp>
        <p:sp>
          <p:nvSpPr>
            <p:cNvPr id="60" name="Text Box 229"/>
            <p:cNvSpPr txBox="1">
              <a:spLocks noChangeArrowheads="1"/>
            </p:cNvSpPr>
            <p:nvPr/>
          </p:nvSpPr>
          <p:spPr bwMode="auto">
            <a:xfrm>
              <a:off x="1415464" y="5784530"/>
              <a:ext cx="1668221" cy="2496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e-IL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רגע</a:t>
              </a: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kumimoji="0" lang="he-IL" altLang="en-US" sz="11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אחרי</a:t>
              </a:r>
              <a:r>
                <a:rPr kumimoji="0" lang="he-IL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סוף הפולס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" name="Text Box 230"/>
            <p:cNvSpPr txBox="1">
              <a:spLocks noChangeArrowheads="1"/>
            </p:cNvSpPr>
            <p:nvPr/>
          </p:nvSpPr>
          <p:spPr bwMode="auto">
            <a:xfrm>
              <a:off x="4411402" y="5795330"/>
              <a:ext cx="1668221" cy="257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e-IL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המצב הסופי של המערכת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82E57C1D-F176-4C8A-9512-69CA0AC7FA52}"/>
                  </a:ext>
                </a:extLst>
              </p:cNvPr>
              <p:cNvSpPr txBox="1"/>
              <p:nvPr/>
            </p:nvSpPr>
            <p:spPr>
              <a:xfrm>
                <a:off x="572111" y="1153037"/>
                <a:ext cx="281493" cy="3845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0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10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IL" sz="1000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82E57C1D-F176-4C8A-9512-69CA0AC7FA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111" y="1153037"/>
                <a:ext cx="281493" cy="38452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6572E174-D159-4FAC-987D-C60AEA4A07DA}"/>
                  </a:ext>
                </a:extLst>
              </p:cNvPr>
              <p:cNvSpPr txBox="1"/>
              <p:nvPr/>
            </p:nvSpPr>
            <p:spPr>
              <a:xfrm>
                <a:off x="2964232" y="3225910"/>
                <a:ext cx="28149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IL" sz="1000" dirty="0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6572E174-D159-4FAC-987D-C60AEA4A07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4232" y="3225910"/>
                <a:ext cx="281493" cy="24622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93802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e-IL" dirty="0"/>
              <a:t>סדר פעולות בפתרון שכולל </a:t>
            </a:r>
            <a:r>
              <a:rPr lang="he-IL" dirty="0" err="1"/>
              <a:t>לינאריזציה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52400" y="1012825"/>
                <a:ext cx="11841126" cy="52472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>
                  <a:spcAft>
                    <a:spcPts val="1200"/>
                  </a:spcAft>
                </a:pPr>
                <a:r>
                  <a:rPr lang="he-IL" sz="2000" dirty="0"/>
                  <a:t>נשתמש </a:t>
                </a:r>
                <a:r>
                  <a:rPr lang="he-IL" sz="2000" dirty="0" err="1"/>
                  <a:t>בלינאריזציה</a:t>
                </a:r>
                <a:r>
                  <a:rPr lang="he-IL" sz="2000" dirty="0"/>
                  <a:t> כדי למצוא פתרון כמותי מקורב (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he-IL" sz="2000" dirty="0"/>
                  <a:t>) של המערכת. הקירוב הוא לינארי בסביבת נקודת השבת.</a:t>
                </a:r>
                <a:endParaRPr lang="en-US" sz="2000" dirty="0"/>
              </a:p>
              <a:p>
                <a:pPr algn="r" rtl="1">
                  <a:spcAft>
                    <a:spcPts val="1200"/>
                  </a:spcAft>
                </a:pPr>
                <a:r>
                  <a:rPr lang="he-IL" sz="2000" dirty="0"/>
                  <a:t>כדי לפשט נקרא ל-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he-IL" sz="2000" dirty="0"/>
                  <a:t> כ-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he-IL" sz="2000" dirty="0"/>
                  <a:t>. על מנת למצוא פתרון מקורב בנקודה קרובה לנקודת השבת: </a:t>
                </a:r>
                <a:br>
                  <a:rPr lang="en-US" sz="2000" dirty="0"/>
                </a:br>
                <a:r>
                  <a:rPr lang="he-IL" sz="2000" dirty="0">
                    <a:solidFill>
                      <a:srgbClr val="FF0000"/>
                    </a:solidFill>
                  </a:rPr>
                  <a:t>יצירת עקום משיק בנקודת השבת </a:t>
                </a:r>
                <a:r>
                  <a:rPr lang="he-IL" sz="2000" dirty="0">
                    <a:sym typeface="Wingdings" panose="05000000000000000000" pitchFamily="2" charset="2"/>
                  </a:rPr>
                  <a:t> </a:t>
                </a:r>
                <a:r>
                  <a:rPr lang="he-IL" sz="2000" dirty="0">
                    <a:solidFill>
                      <a:srgbClr val="00B050"/>
                    </a:solidFill>
                    <a:sym typeface="Wingdings" panose="05000000000000000000" pitchFamily="2" charset="2"/>
                  </a:rPr>
                  <a:t>מציאת שיפוע העקום </a:t>
                </a:r>
                <a:r>
                  <a:rPr lang="he-IL" sz="2000" dirty="0">
                    <a:sym typeface="Wingdings" panose="05000000000000000000" pitchFamily="2" charset="2"/>
                  </a:rPr>
                  <a:t> </a:t>
                </a:r>
                <a:r>
                  <a:rPr lang="he-IL" sz="2000" dirty="0">
                    <a:solidFill>
                      <a:srgbClr val="0070C0"/>
                    </a:solidFill>
                    <a:sym typeface="Wingdings" panose="05000000000000000000" pitchFamily="2" charset="2"/>
                  </a:rPr>
                  <a:t>נמצא את הפתרון של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(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𝑡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)</m:t>
                    </m:r>
                  </m:oMath>
                </a14:m>
                <a:r>
                  <a:rPr lang="he-IL" sz="2000" dirty="0">
                    <a:solidFill>
                      <a:srgbClr val="0070C0"/>
                    </a:solidFill>
                    <a:sym typeface="Wingdings" panose="05000000000000000000" pitchFamily="2" charset="2"/>
                  </a:rPr>
                  <a:t> בעזרת העקום</a:t>
                </a:r>
                <a:endParaRPr lang="en-IL" sz="2000" dirty="0"/>
              </a:p>
              <a:p>
                <a:pPr marL="457200" indent="-457200" algn="r" rtl="1">
                  <a:spcAft>
                    <a:spcPts val="1200"/>
                  </a:spcAft>
                  <a:buAutoNum type="arabicPeriod"/>
                </a:pPr>
                <a:r>
                  <a:rPr lang="he-IL" sz="2000" dirty="0">
                    <a:solidFill>
                      <a:srgbClr val="FF0000"/>
                    </a:solidFill>
                  </a:rPr>
                  <a:t>נסמן עקום </a:t>
                </a:r>
                <a:r>
                  <a:rPr lang="en-US" sz="2000" dirty="0">
                    <a:solidFill>
                      <a:srgbClr val="FF0000"/>
                    </a:solidFill>
                  </a:rPr>
                  <a:t>z</a:t>
                </a:r>
                <a:r>
                  <a:rPr lang="he-IL" sz="2000" dirty="0">
                    <a:solidFill>
                      <a:srgbClr val="FF0000"/>
                    </a:solidFill>
                  </a:rPr>
                  <a:t> שמשיק ל-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he-IL" sz="2000" dirty="0">
                    <a:solidFill>
                      <a:srgbClr val="FF0000"/>
                    </a:solidFill>
                  </a:rPr>
                  <a:t> בנקודת השבת: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𝑠𝑠</m:t>
                        </m:r>
                      </m:sub>
                    </m:sSub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he-IL" sz="2000" dirty="0">
                    <a:solidFill>
                      <a:srgbClr val="FF0000"/>
                    </a:solidFill>
                  </a:rPr>
                  <a:t> (</a:t>
                </a:r>
                <a:r>
                  <a:rPr lang="he-IL" sz="2000" b="1" dirty="0">
                    <a:solidFill>
                      <a:srgbClr val="FF0000"/>
                    </a:solidFill>
                  </a:rPr>
                  <a:t>משוואה 1</a:t>
                </a:r>
                <a:r>
                  <a:rPr lang="he-IL" sz="2000" dirty="0">
                    <a:solidFill>
                      <a:srgbClr val="FF0000"/>
                    </a:solidFill>
                  </a:rPr>
                  <a:t>)</a:t>
                </a:r>
              </a:p>
              <a:p>
                <a:pPr marL="457200" indent="-457200" algn="r" rtl="1">
                  <a:spcAft>
                    <a:spcPts val="1200"/>
                  </a:spcAft>
                  <a:buAutoNum type="arabicPeriod"/>
                </a:pPr>
                <a:r>
                  <a:rPr lang="he-IL" sz="2000" dirty="0">
                    <a:solidFill>
                      <a:srgbClr val="FF0000"/>
                    </a:solidFill>
                  </a:rPr>
                  <a:t>אם נגזור את </a:t>
                </a:r>
                <a:r>
                  <a:rPr lang="en-US" sz="2000" dirty="0">
                    <a:solidFill>
                      <a:srgbClr val="FF0000"/>
                    </a:solidFill>
                  </a:rPr>
                  <a:t>z</a:t>
                </a:r>
                <a:r>
                  <a:rPr lang="he-IL" sz="2000" dirty="0">
                    <a:solidFill>
                      <a:srgbClr val="FF0000"/>
                    </a:solidFill>
                  </a:rPr>
                  <a:t> נקבל ביטוי מהצורה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  <m:r>
                      <a:rPr lang="en-US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he-IL" sz="2000" dirty="0">
                    <a:solidFill>
                      <a:srgbClr val="FF0000"/>
                    </a:solidFill>
                  </a:rPr>
                  <a:t> כאשר </a:t>
                </a:r>
                <a:r>
                  <a:rPr lang="en-US" sz="2000" dirty="0">
                    <a:solidFill>
                      <a:srgbClr val="FF0000"/>
                    </a:solidFill>
                  </a:rPr>
                  <a:t>a</a:t>
                </a:r>
                <a:r>
                  <a:rPr lang="he-IL" sz="2000" dirty="0">
                    <a:solidFill>
                      <a:srgbClr val="FF0000"/>
                    </a:solidFill>
                  </a:rPr>
                  <a:t> הוא שיפוע</a:t>
                </a:r>
                <a:br>
                  <a:rPr lang="en-US" sz="2000" dirty="0">
                    <a:solidFill>
                      <a:srgbClr val="FF0000"/>
                    </a:solidFill>
                  </a:rPr>
                </a:br>
                <a:r>
                  <a:rPr lang="he-IL" sz="2000" dirty="0">
                    <a:solidFill>
                      <a:srgbClr val="FF0000"/>
                    </a:solidFill>
                  </a:rPr>
                  <a:t>נגזרת הפונקציה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he-IL" sz="2000" dirty="0">
                    <a:solidFill>
                      <a:srgbClr val="FF0000"/>
                    </a:solidFill>
                  </a:rPr>
                  <a:t> בנקודה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𝑠𝑠</m:t>
                        </m:r>
                      </m:sub>
                    </m:sSub>
                  </m:oMath>
                </a14:m>
                <a:r>
                  <a:rPr lang="he-IL" sz="2000" dirty="0">
                    <a:solidFill>
                      <a:srgbClr val="FF0000"/>
                    </a:solidFill>
                  </a:rPr>
                  <a:t>. זהו פיתוח של טור טיילור שאתם</a:t>
                </a:r>
                <a:br>
                  <a:rPr lang="en-US" sz="2000" dirty="0">
                    <a:solidFill>
                      <a:srgbClr val="FF0000"/>
                    </a:solidFill>
                  </a:rPr>
                </a:br>
                <a:r>
                  <a:rPr lang="he-IL" sz="2000" u="sng" dirty="0">
                    <a:solidFill>
                      <a:srgbClr val="FF0000"/>
                    </a:solidFill>
                  </a:rPr>
                  <a:t>לא צריכים לדעת איך לעשות.</a:t>
                </a:r>
              </a:p>
              <a:p>
                <a:pPr marL="457200" indent="-457200" algn="r" rtl="1">
                  <a:spcAft>
                    <a:spcPts val="1200"/>
                  </a:spcAft>
                  <a:buAutoNum type="arabicPeriod"/>
                </a:pPr>
                <a:r>
                  <a:rPr lang="he-IL" sz="2000" dirty="0">
                    <a:solidFill>
                      <a:srgbClr val="00B050"/>
                    </a:solidFill>
                  </a:rPr>
                  <a:t>כדי למצוא את השיפוע </a:t>
                </a:r>
                <a:r>
                  <a:rPr lang="en-US" sz="2000" dirty="0">
                    <a:solidFill>
                      <a:srgbClr val="00B050"/>
                    </a:solidFill>
                  </a:rPr>
                  <a:t>a</a:t>
                </a:r>
                <a:r>
                  <a:rPr lang="he-IL" sz="2000" dirty="0">
                    <a:solidFill>
                      <a:srgbClr val="00B050"/>
                    </a:solidFill>
                  </a:rPr>
                  <a:t> נגזור את הפונקציה הנתונה לנו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he-IL" sz="2000" dirty="0">
                    <a:solidFill>
                      <a:srgbClr val="00B050"/>
                    </a:solidFill>
                  </a:rPr>
                  <a:t> לפי</a:t>
                </a:r>
                <a:br>
                  <a:rPr lang="en-US" sz="2000" dirty="0">
                    <a:solidFill>
                      <a:srgbClr val="00B050"/>
                    </a:solidFill>
                  </a:rPr>
                </a:b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he-IL" sz="2000" dirty="0">
                    <a:solidFill>
                      <a:srgbClr val="00B050"/>
                    </a:solidFill>
                  </a:rPr>
                  <a:t> בנקודה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𝑠𝑠</m:t>
                        </m:r>
                      </m:sub>
                    </m:sSub>
                  </m:oMath>
                </a14:m>
                <a:r>
                  <a:rPr lang="he-IL" sz="2000" dirty="0">
                    <a:solidFill>
                      <a:srgbClr val="00B050"/>
                    </a:solidFill>
                  </a:rPr>
                  <a:t> - כלומר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"/>
                            <m:endChr m:val="|"/>
                            <m:ctrlPr>
                              <a:rPr lang="en-US" sz="20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𝑑𝑓</m:t>
                                </m:r>
                              </m:num>
                              <m:den>
                                <m:r>
                                  <a:rPr lang="en-US" sz="2000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𝑑𝑥</m:t>
                                </m:r>
                              </m:den>
                            </m:f>
                          </m:e>
                        </m:d>
                      </m:e>
                      <m:sub>
                        <m:sSub>
                          <m:sSubPr>
                            <m:ctrlPr>
                              <a:rPr lang="en-US" sz="20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𝑠𝑠</m:t>
                            </m:r>
                          </m:sub>
                        </m:sSub>
                      </m:sub>
                    </m:sSub>
                  </m:oMath>
                </a14:m>
                <a:endParaRPr lang="he-IL" sz="2000" dirty="0">
                  <a:solidFill>
                    <a:srgbClr val="00B050"/>
                  </a:solidFill>
                </a:endParaRPr>
              </a:p>
              <a:p>
                <a:pPr marL="457200" indent="-457200" algn="r" rtl="1">
                  <a:spcAft>
                    <a:spcPts val="1200"/>
                  </a:spcAft>
                  <a:buAutoNum type="arabicPeriod"/>
                </a:pPr>
                <a:r>
                  <a:rPr lang="he-IL" sz="2000" dirty="0">
                    <a:solidFill>
                      <a:srgbClr val="0070C0"/>
                    </a:solidFill>
                  </a:rPr>
                  <a:t>קיבלנו משוואה מהצורה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he-IL" sz="20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𝑎𝑧</m:t>
                    </m:r>
                  </m:oMath>
                </a14:m>
                <a:r>
                  <a:rPr lang="he-IL" sz="2000" dirty="0">
                    <a:solidFill>
                      <a:srgbClr val="0070C0"/>
                    </a:solidFill>
                  </a:rPr>
                  <a:t> ופתרונה הוא כמו שלמדנו:</a:t>
                </a:r>
                <a:br>
                  <a:rPr lang="en-US" sz="2000" dirty="0">
                    <a:solidFill>
                      <a:srgbClr val="0070C0"/>
                    </a:solidFill>
                  </a:rPr>
                </a:b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𝑧</m:t>
                    </m:r>
                    <m:d>
                      <m:d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𝑧</m:t>
                    </m:r>
                    <m:d>
                      <m:d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⋅</m:t>
                    </m:r>
                    <m:sSup>
                      <m:sSup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𝑎𝑡</m:t>
                        </m:r>
                      </m:sup>
                    </m:sSup>
                  </m:oMath>
                </a14:m>
                <a:r>
                  <a:rPr lang="he-IL" sz="2000" dirty="0">
                    <a:solidFill>
                      <a:srgbClr val="0070C0"/>
                    </a:solidFill>
                  </a:rPr>
                  <a:t> (</a:t>
                </a:r>
                <a:r>
                  <a:rPr lang="he-IL" sz="2000" b="1" dirty="0">
                    <a:solidFill>
                      <a:srgbClr val="0070C0"/>
                    </a:solidFill>
                  </a:rPr>
                  <a:t>משוואה 2</a:t>
                </a:r>
                <a:r>
                  <a:rPr lang="he-IL" sz="2000" dirty="0">
                    <a:solidFill>
                      <a:srgbClr val="0070C0"/>
                    </a:solidFill>
                  </a:rPr>
                  <a:t>).</a:t>
                </a:r>
              </a:p>
              <a:p>
                <a:pPr marL="457200" indent="-457200" algn="r" rtl="1">
                  <a:spcAft>
                    <a:spcPts val="1200"/>
                  </a:spcAft>
                  <a:buAutoNum type="arabicPeriod"/>
                </a:pPr>
                <a:r>
                  <a:rPr lang="he-IL" sz="2000" dirty="0">
                    <a:solidFill>
                      <a:srgbClr val="0070C0"/>
                    </a:solidFill>
                  </a:rPr>
                  <a:t>נשתמש במשוואות 1 ו-2 (שתיהן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he-IL" sz="2000" dirty="0">
                    <a:solidFill>
                      <a:srgbClr val="0070C0"/>
                    </a:solidFill>
                  </a:rPr>
                  <a:t>) ובתנאי ההתחלה על מנת</a:t>
                </a:r>
                <a:br>
                  <a:rPr lang="en-US" sz="2000" dirty="0">
                    <a:solidFill>
                      <a:srgbClr val="0070C0"/>
                    </a:solidFill>
                  </a:rPr>
                </a:br>
                <a:r>
                  <a:rPr lang="he-IL" sz="2000" dirty="0">
                    <a:solidFill>
                      <a:srgbClr val="0070C0"/>
                    </a:solidFill>
                  </a:rPr>
                  <a:t>למצוא את מה שאנחנו צריכים.</a:t>
                </a:r>
                <a:endParaRPr lang="en-US" sz="20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012825"/>
                <a:ext cx="11841126" cy="5247206"/>
              </a:xfrm>
              <a:prstGeom prst="rect">
                <a:avLst/>
              </a:prstGeom>
              <a:blipFill>
                <a:blip r:embed="rId3"/>
                <a:stretch>
                  <a:fillRect t="-697" r="-618" b="-1045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48417" y="2664155"/>
            <a:ext cx="4601029" cy="3667216"/>
            <a:chOff x="261257" y="2186463"/>
            <a:chExt cx="4601029" cy="3667216"/>
          </a:xfrm>
        </p:grpSpPr>
        <p:grpSp>
          <p:nvGrpSpPr>
            <p:cNvPr id="9" name="קבוצה 4"/>
            <p:cNvGrpSpPr>
              <a:grpSpLocks/>
            </p:cNvGrpSpPr>
            <p:nvPr/>
          </p:nvGrpSpPr>
          <p:grpSpPr bwMode="auto">
            <a:xfrm>
              <a:off x="261257" y="2355641"/>
              <a:ext cx="4601029" cy="3498038"/>
              <a:chOff x="2190" y="3497"/>
              <a:chExt cx="29199" cy="23543"/>
            </a:xfrm>
          </p:grpSpPr>
          <p:pic>
            <p:nvPicPr>
              <p:cNvPr id="23" name="Picture 9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979"/>
              <a:stretch>
                <a:fillRect/>
              </a:stretch>
            </p:blipFill>
            <p:spPr bwMode="auto">
              <a:xfrm>
                <a:off x="2190" y="3497"/>
                <a:ext cx="29199" cy="2354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2" name="Straight Connector 11"/>
              <p:cNvSpPr>
                <a:spLocks noChangeShapeType="1"/>
              </p:cNvSpPr>
              <p:nvPr/>
            </p:nvSpPr>
            <p:spPr bwMode="auto">
              <a:xfrm>
                <a:off x="21074" y="3669"/>
                <a:ext cx="6168" cy="21846"/>
              </a:xfrm>
              <a:prstGeom prst="line">
                <a:avLst/>
              </a:prstGeom>
              <a:noFill/>
              <a:ln w="25400">
                <a:solidFill>
                  <a:srgbClr val="70AD47"/>
                </a:solidFill>
                <a:round/>
                <a:headEnd/>
                <a:tailEnd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 Box 125"/>
                <p:cNvSpPr txBox="1">
                  <a:spLocks noChangeArrowheads="1"/>
                </p:cNvSpPr>
                <p:nvPr/>
              </p:nvSpPr>
              <p:spPr bwMode="auto">
                <a:xfrm flipH="1">
                  <a:off x="2317611" y="2699424"/>
                  <a:ext cx="645425" cy="4812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̇"/>
                            <m:ctrlPr>
                              <a:rPr kumimoji="0" lang="en-US" altLang="en-US" sz="2400" b="0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kumimoji="0" lang="en-US" altLang="en-US" sz="2400" b="0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oMath>
                    </m:oMathPara>
                  </a14:m>
                  <a:endParaRPr kumimoji="0" lang="en-US" altLang="en-US" sz="2400" b="0" i="0" u="none" strike="noStrike" cap="none" normalizeH="0" baseline="0" dirty="0">
                    <a:ln>
                      <a:noFill/>
                    </a:ln>
                    <a:solidFill>
                      <a:schemeClr val="accent1">
                        <a:lumMod val="75000"/>
                      </a:schemeClr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10" name="Text Box 1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 flipH="1">
                  <a:off x="2317611" y="2699424"/>
                  <a:ext cx="645425" cy="481221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" name="Text Box 126"/>
            <p:cNvSpPr txBox="1">
              <a:spLocks noChangeArrowheads="1"/>
            </p:cNvSpPr>
            <p:nvPr/>
          </p:nvSpPr>
          <p:spPr bwMode="auto">
            <a:xfrm flipH="1">
              <a:off x="3283055" y="2186463"/>
              <a:ext cx="645425" cy="481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1" u="none" strike="noStrike" cap="none" normalizeH="0" baseline="0" dirty="0">
                  <a:ln>
                    <a:noFill/>
                  </a:ln>
                  <a:solidFill>
                    <a:schemeClr val="accent6"/>
                  </a:solidFill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z</a:t>
              </a:r>
              <a:endParaRPr kumimoji="0" lang="en-US" altLang="en-US" sz="4000" b="0" u="none" strike="noStrike" cap="none" normalizeH="0" baseline="0" dirty="0">
                <a:ln>
                  <a:noFill/>
                </a:ln>
                <a:solidFill>
                  <a:schemeClr val="accent6"/>
                </a:solidFill>
                <a:effectLst/>
                <a:latin typeface="Arial" panose="020B060402020202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תיבת טקסט 2"/>
                <p:cNvSpPr txBox="1">
                  <a:spLocks noChangeArrowheads="1"/>
                </p:cNvSpPr>
                <p:nvPr/>
              </p:nvSpPr>
              <p:spPr bwMode="auto">
                <a:xfrm flipH="1">
                  <a:off x="2924225" y="3762481"/>
                  <a:ext cx="825543" cy="4812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altLang="en-US" sz="2400" b="0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altLang="en-US" sz="2400" b="0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kumimoji="0" lang="en-US" altLang="en-US" sz="2400" b="0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𝑠𝑠</m:t>
                            </m:r>
                          </m:sub>
                        </m:sSub>
                      </m:oMath>
                    </m:oMathPara>
                  </a14:m>
                  <a:endParaRPr kumimoji="0" lang="en-US" altLang="en-US" sz="2400" b="0" i="0" u="none" strike="noStrike" cap="none" normalizeH="0" baseline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8" name="תיבת טקסט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 flipH="1">
                  <a:off x="2924225" y="3762481"/>
                  <a:ext cx="825543" cy="481221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IL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Oval 13"/>
            <p:cNvSpPr/>
            <p:nvPr/>
          </p:nvSpPr>
          <p:spPr>
            <a:xfrm>
              <a:off x="3605768" y="3905820"/>
              <a:ext cx="144000" cy="144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568054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e-IL" dirty="0"/>
              <a:t>מה עושים כשאי אפשר לעשות </a:t>
            </a:r>
            <a:r>
              <a:rPr lang="he-IL" dirty="0" err="1"/>
              <a:t>לינאריזציה</a:t>
            </a:r>
            <a:r>
              <a:rPr lang="he-IL" dirty="0"/>
              <a:t>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7736541" y="1250623"/>
            <a:ext cx="4028983" cy="430212"/>
          </a:xfrm>
        </p:spPr>
        <p:txBody>
          <a:bodyPr>
            <a:normAutofit fontScale="92500"/>
          </a:bodyPr>
          <a:lstStyle/>
          <a:p>
            <a:pPr algn="r" rtl="1"/>
            <a:r>
              <a:rPr lang="he-IL" dirty="0"/>
              <a:t>מתי אי אפשר לעשות </a:t>
            </a:r>
            <a:r>
              <a:rPr lang="he-IL" dirty="0" err="1"/>
              <a:t>לינאריזציה</a:t>
            </a:r>
            <a:r>
              <a:rPr lang="he-IL" dirty="0"/>
              <a:t>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01553" y="1743588"/>
            <a:ext cx="565672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 rtl="1">
              <a:spcAft>
                <a:spcPts val="1200"/>
              </a:spcAft>
              <a:buAutoNum type="arabicPeriod"/>
            </a:pPr>
            <a:r>
              <a:rPr lang="he-IL" dirty="0"/>
              <a:t>כאשר אין נקודות שבת</a:t>
            </a:r>
          </a:p>
          <a:p>
            <a:pPr marL="342900" indent="-342900" algn="r" rtl="1">
              <a:spcAft>
                <a:spcPts val="1200"/>
              </a:spcAft>
              <a:buAutoNum type="arabicPeriod"/>
            </a:pPr>
            <a:r>
              <a:rPr lang="he-IL" dirty="0"/>
              <a:t>כאשר נקודת השבת רחוקה מהנקודה אותה אנו מחפשים</a:t>
            </a:r>
            <a:endParaRPr lang="en-US" dirty="0"/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7736540" y="2996758"/>
            <a:ext cx="4028983" cy="4302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he-IL" sz="2000" dirty="0"/>
              <a:t>אז מה עושים?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701553" y="3459620"/>
            <a:ext cx="5656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e-IL" dirty="0"/>
              <a:t>קירוב על ידי פתרון נומרי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316071" y="3303070"/>
                <a:ext cx="3052823" cy="6824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𝑑𝑥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𝑑𝑡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6071" y="3303070"/>
                <a:ext cx="3052823" cy="682431"/>
              </a:xfrm>
              <a:prstGeom prst="rect">
                <a:avLst/>
              </a:prstGeom>
              <a:blipFill>
                <a:blip r:embed="rId2"/>
                <a:stretch>
                  <a:fillRect b="-8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36069350"/>
                  </p:ext>
                </p:extLst>
              </p:nvPr>
            </p:nvGraphicFramePr>
            <p:xfrm>
              <a:off x="565509" y="2996758"/>
              <a:ext cx="4067564" cy="1434735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33650">
                      <a:extLst>
                        <a:ext uri="{9D8B030D-6E8A-4147-A177-3AD203B41FA5}">
                          <a16:colId xmlns:a16="http://schemas.microsoft.com/office/drawing/2014/main" val="2571353300"/>
                        </a:ext>
                      </a:extLst>
                    </a:gridCol>
                    <a:gridCol w="1030737">
                      <a:extLst>
                        <a:ext uri="{9D8B030D-6E8A-4147-A177-3AD203B41FA5}">
                          <a16:colId xmlns:a16="http://schemas.microsoft.com/office/drawing/2014/main" val="1327418926"/>
                        </a:ext>
                      </a:extLst>
                    </a:gridCol>
                    <a:gridCol w="1386286">
                      <a:extLst>
                        <a:ext uri="{9D8B030D-6E8A-4147-A177-3AD203B41FA5}">
                          <a16:colId xmlns:a16="http://schemas.microsoft.com/office/drawing/2014/main" val="334280124"/>
                        </a:ext>
                      </a:extLst>
                    </a:gridCol>
                    <a:gridCol w="1016891">
                      <a:extLst>
                        <a:ext uri="{9D8B030D-6E8A-4147-A177-3AD203B41FA5}">
                          <a16:colId xmlns:a16="http://schemas.microsoft.com/office/drawing/2014/main" val="3447728008"/>
                        </a:ext>
                      </a:extLst>
                    </a:gridCol>
                  </a:tblGrid>
                  <a:tr h="52274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1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𝒕</m:t>
                                </m:r>
                              </m:oMath>
                            </m:oMathPara>
                          </a14:m>
                          <a:endParaRPr lang="en-US" sz="1200" b="1" dirty="0"/>
                        </a:p>
                      </a:txBody>
                      <a:tcPr anchor="ctr">
                        <a:solidFill>
                          <a:schemeClr val="bg1">
                            <a:lumMod val="6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1" i="0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𝐱</m:t>
                                </m:r>
                                <m:d>
                                  <m:dPr>
                                    <m:ctrlPr>
                                      <a:rPr lang="en-US" sz="1200" b="1" i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200" b="1" i="0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𝐭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1200" b="1" dirty="0"/>
                        </a:p>
                      </a:txBody>
                      <a:tcPr anchor="ctr">
                        <a:solidFill>
                          <a:schemeClr val="bg1">
                            <a:lumMod val="6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200" b="1" i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200" b="1" i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𝒅𝒙</m:t>
                                    </m:r>
                                  </m:num>
                                  <m:den>
                                    <m:r>
                                      <a:rPr lang="en-US" sz="1200" b="1" i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𝒅𝒕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200" b="1" dirty="0"/>
                        </a:p>
                      </a:txBody>
                      <a:tcPr anchor="ctr">
                        <a:solidFill>
                          <a:schemeClr val="bg1">
                            <a:lumMod val="6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1" i="0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𝚫</m:t>
                                </m:r>
                                <m:r>
                                  <a:rPr lang="en-US" sz="1200" b="1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𝒕</m:t>
                                </m:r>
                                <m:r>
                                  <a:rPr lang="en-US" sz="1200" b="1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⋅</m:t>
                                </m:r>
                                <m:f>
                                  <m:fPr>
                                    <m:ctrlPr>
                                      <a:rPr lang="en-US" sz="1200" b="1" i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200" b="1" i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𝒅𝒙</m:t>
                                    </m:r>
                                  </m:num>
                                  <m:den>
                                    <m:r>
                                      <a:rPr lang="en-US" sz="1200" b="1" i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𝒅𝒕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200" b="1" dirty="0"/>
                        </a:p>
                      </a:txBody>
                      <a:tcPr anchor="ctr">
                        <a:solidFill>
                          <a:schemeClr val="bg1">
                            <a:lumMod val="6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54690434"/>
                      </a:ext>
                    </a:extLst>
                  </a:tr>
                  <a:tr h="30399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</a:t>
                          </a:r>
                        </a:p>
                      </a:txBody>
                      <a:tcPr>
                        <a:solidFill>
                          <a:srgbClr val="D6DCE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0.1∙100 = 10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35707522"/>
                      </a:ext>
                    </a:extLst>
                  </a:tr>
                  <a:tr h="30399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0.1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0+10 = 10</a:t>
                          </a:r>
                        </a:p>
                      </a:txBody>
                      <a:tcPr>
                        <a:solidFill>
                          <a:srgbClr val="D6DCE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100-0.5∙10 = 95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9.5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58310611"/>
                      </a:ext>
                    </a:extLst>
                  </a:tr>
                  <a:tr h="30399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0.2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10+9.5 = 19.5</a:t>
                          </a:r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4017040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36069350"/>
                  </p:ext>
                </p:extLst>
              </p:nvPr>
            </p:nvGraphicFramePr>
            <p:xfrm>
              <a:off x="565509" y="2996758"/>
              <a:ext cx="4067564" cy="1434735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33650">
                      <a:extLst>
                        <a:ext uri="{9D8B030D-6E8A-4147-A177-3AD203B41FA5}">
                          <a16:colId xmlns:a16="http://schemas.microsoft.com/office/drawing/2014/main" val="2571353300"/>
                        </a:ext>
                      </a:extLst>
                    </a:gridCol>
                    <a:gridCol w="1030737">
                      <a:extLst>
                        <a:ext uri="{9D8B030D-6E8A-4147-A177-3AD203B41FA5}">
                          <a16:colId xmlns:a16="http://schemas.microsoft.com/office/drawing/2014/main" val="1327418926"/>
                        </a:ext>
                      </a:extLst>
                    </a:gridCol>
                    <a:gridCol w="1386286">
                      <a:extLst>
                        <a:ext uri="{9D8B030D-6E8A-4147-A177-3AD203B41FA5}">
                          <a16:colId xmlns:a16="http://schemas.microsoft.com/office/drawing/2014/main" val="334280124"/>
                        </a:ext>
                      </a:extLst>
                    </a:gridCol>
                    <a:gridCol w="1016891">
                      <a:extLst>
                        <a:ext uri="{9D8B030D-6E8A-4147-A177-3AD203B41FA5}">
                          <a16:colId xmlns:a16="http://schemas.microsoft.com/office/drawing/2014/main" val="3447728008"/>
                        </a:ext>
                      </a:extLst>
                    </a:gridCol>
                  </a:tblGrid>
                  <a:tr h="52274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962" t="-1163" r="-545192" b="-1779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61765" t="-1163" r="-233529" b="-1779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20614" t="-1163" r="-74123" b="-1779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301198" t="-1163" r="-1198" b="-17790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54690434"/>
                      </a:ext>
                    </a:extLst>
                  </a:tr>
                  <a:tr h="30399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0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0</a:t>
                          </a:r>
                          <a:endParaRPr lang="en-US" sz="1200" dirty="0"/>
                        </a:p>
                      </a:txBody>
                      <a:tcPr>
                        <a:solidFill>
                          <a:srgbClr val="D6DCE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100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0.1∙100 = 10</a:t>
                          </a:r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35707522"/>
                      </a:ext>
                    </a:extLst>
                  </a:tr>
                  <a:tr h="30399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0.1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0+10 = 10</a:t>
                          </a:r>
                          <a:endParaRPr lang="en-US" sz="1200" dirty="0"/>
                        </a:p>
                      </a:txBody>
                      <a:tcPr>
                        <a:solidFill>
                          <a:srgbClr val="D6DCE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100-0.5∙10 = 95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9.5</a:t>
                          </a:r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58310611"/>
                      </a:ext>
                    </a:extLst>
                  </a:tr>
                  <a:tr h="30399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0.2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10+9.5 = 19.5</a:t>
                          </a:r>
                          <a:endParaRPr lang="en-US" sz="1200" dirty="0"/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4017040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9" name="TextBox 8"/>
          <p:cNvSpPr txBox="1"/>
          <p:nvPr/>
        </p:nvSpPr>
        <p:spPr>
          <a:xfrm>
            <a:off x="2286001" y="4902938"/>
            <a:ext cx="9072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e-IL" dirty="0"/>
              <a:t>מנסים לראות האם יש רמזים בשאלה שיעזרו לנו לפתור בדרך אחרת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132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e-IL" dirty="0"/>
              <a:t>שיעורי בית – שאלה 5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>
                <a:spLocks noChangeArrowheads="1"/>
              </p:cNvSpPr>
              <p:nvPr/>
            </p:nvSpPr>
            <p:spPr bwMode="auto">
              <a:xfrm>
                <a:off x="1651819" y="1018308"/>
                <a:ext cx="10330233" cy="37332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r" defTabSz="914400" rtl="1" eaLnBrk="0" fontAlgn="base" latinLnBrk="0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he-IL" alt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ידוע שדופק (</a:t>
                </a:r>
                <a14:m>
                  <m:oMath xmlns:m="http://schemas.openxmlformats.org/officeDocument/2006/math">
                    <m:r>
                      <a:rPr kumimoji="0" lang="en-US" altLang="en-US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kumimoji="0" lang="he-IL" alt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) אצל אדם בוגר במנוחה נשלט ע"י משוואה דפרנציאלית:</a:t>
                </a:r>
              </a:p>
              <a:p>
                <a:pPr marL="0" marR="0" lvl="0" indent="0" algn="r" defTabSz="914400" rtl="1" eaLnBrk="0" fontAlgn="base" latinLnBrk="0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US" altLang="en-US" sz="16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kumimoji="0" lang="en-US" altLang="en-US" sz="16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𝑑𝑥</m:t>
                          </m:r>
                        </m:num>
                        <m:den>
                          <m:r>
                            <a:rPr kumimoji="0" lang="en-US" altLang="en-US" sz="16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𝑑𝑡</m:t>
                          </m:r>
                        </m:den>
                      </m:f>
                      <m:r>
                        <a:rPr kumimoji="0" lang="en-US" alt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kumimoji="0" lang="en-US" alt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1</m:t>
                      </m:r>
                      <m:r>
                        <a:rPr kumimoji="0" lang="en-US" alt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−</m:t>
                      </m:r>
                      <m:sSup>
                        <m:sSupPr>
                          <m:ctrlPr>
                            <a:rPr kumimoji="0" lang="en-US" altLang="en-US" sz="16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n-US" altLang="en-US" sz="16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kumimoji="0" lang="en-US" altLang="en-US" sz="16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US" altLang="en-US" sz="16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kumimoji="0" lang="en-US" altLang="en-US" sz="16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60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kumimoji="0" lang="en-US" altLang="en-US" sz="16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lvl="0" indent="0" algn="r" defTabSz="914400" rtl="1" eaLnBrk="0" fontAlgn="base" latinLnBrk="0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he-IL" alt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(הזמן נמדד בשניות, ואילו הדופק נמדד בפעימות לדקה).</a:t>
                </a:r>
              </a:p>
              <a:p>
                <a:pPr marL="0" marR="0" lvl="0" indent="0" algn="r" defTabSz="914400" rtl="1" eaLnBrk="0" fontAlgn="base" latinLnBrk="0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he-IL" alt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lvl="0" indent="0" algn="r" defTabSz="914400" rtl="1" eaLnBrk="0" fontAlgn="base" latinLnBrk="0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he-IL" alt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נבדקת מבצעת תרגילי כושר כאלה ואחרים שבמהלכם הדופק שלה עולה. לאחר מכן היא ממתינה 60 שניות במצב מנוחה ואז מודדים לה את הדופק. תוצאת המדידה היא 65 פעימות לדקה.</a:t>
                </a:r>
              </a:p>
              <a:p>
                <a:pPr marL="0" marR="0" lvl="0" indent="0" algn="r" defTabSz="914400" rtl="1" eaLnBrk="0" fontAlgn="base" latinLnBrk="0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he-IL" alt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lvl="0" indent="0" algn="r" defTabSz="914400" rtl="1" eaLnBrk="0" fontAlgn="base" latinLnBrk="0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he-IL" alt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השתמשו בקירוב לניארי סביב נקודת שיווי משקל של המערכת, והעריכו את הדופק של הנבדקת מיד בתום תרגילי הכושר. (נא לדייק עד ספרה אחת אחרי הנקודה)</a:t>
                </a:r>
                <a:endParaRPr kumimoji="0" lang="en-US" alt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51819" y="1018308"/>
                <a:ext cx="10330233" cy="3733266"/>
              </a:xfrm>
              <a:prstGeom prst="rect">
                <a:avLst/>
              </a:prstGeom>
              <a:blipFill>
                <a:blip r:embed="rId2"/>
                <a:stretch>
                  <a:fillRect l="-295" r="-295" b="-163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EFD8E8F-2CE8-0C93-241E-60474A00E193}"/>
              </a:ext>
            </a:extLst>
          </p:cNvPr>
          <p:cNvCxnSpPr>
            <a:cxnSpLocks/>
          </p:cNvCxnSpPr>
          <p:nvPr/>
        </p:nvCxnSpPr>
        <p:spPr>
          <a:xfrm>
            <a:off x="2300747" y="5810864"/>
            <a:ext cx="8249264" cy="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2BD93D91-C53C-D49C-75A8-17BE61948BF2}"/>
              </a:ext>
            </a:extLst>
          </p:cNvPr>
          <p:cNvSpPr txBox="1"/>
          <p:nvPr/>
        </p:nvSpPr>
        <p:spPr>
          <a:xfrm>
            <a:off x="5330459" y="6223818"/>
            <a:ext cx="8000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kumimoji="0" lang="he-IL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זמן 0</a:t>
            </a:r>
            <a:endParaRPr lang="en-IL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BDC46F6-338D-12A4-E08C-2AC3D8E53C8D}"/>
              </a:ext>
            </a:extLst>
          </p:cNvPr>
          <p:cNvCxnSpPr/>
          <p:nvPr/>
        </p:nvCxnSpPr>
        <p:spPr>
          <a:xfrm>
            <a:off x="5796115" y="5522961"/>
            <a:ext cx="0" cy="59762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08BFD34-4A9A-27D8-1571-5D1856501856}"/>
              </a:ext>
            </a:extLst>
          </p:cNvPr>
          <p:cNvCxnSpPr/>
          <p:nvPr/>
        </p:nvCxnSpPr>
        <p:spPr>
          <a:xfrm>
            <a:off x="7865803" y="5512053"/>
            <a:ext cx="0" cy="59762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1DD545A0-3CD8-38A4-955F-5FE06B0A92D9}"/>
              </a:ext>
            </a:extLst>
          </p:cNvPr>
          <p:cNvSpPr txBox="1"/>
          <p:nvPr/>
        </p:nvSpPr>
        <p:spPr>
          <a:xfrm>
            <a:off x="7379107" y="4993316"/>
            <a:ext cx="9856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kumimoji="0" lang="he-IL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דופק 65</a:t>
            </a:r>
            <a:endParaRPr lang="en-IL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293981-4603-F802-9E89-4217867D67BE}"/>
              </a:ext>
            </a:extLst>
          </p:cNvPr>
          <p:cNvSpPr txBox="1"/>
          <p:nvPr/>
        </p:nvSpPr>
        <p:spPr>
          <a:xfrm>
            <a:off x="7465753" y="6237272"/>
            <a:ext cx="8000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kumimoji="0" lang="he-IL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זמן 60</a:t>
            </a:r>
            <a:endParaRPr lang="en-IL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F5CFDE7-08EF-535D-362F-80F9D7D8052B}"/>
              </a:ext>
            </a:extLst>
          </p:cNvPr>
          <p:cNvSpPr txBox="1"/>
          <p:nvPr/>
        </p:nvSpPr>
        <p:spPr>
          <a:xfrm>
            <a:off x="5335375" y="4993316"/>
            <a:ext cx="9856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kumimoji="0" lang="he-IL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דופק ??</a:t>
            </a:r>
            <a:endParaRPr lang="en-IL" dirty="0"/>
          </a:p>
        </p:txBody>
      </p:sp>
      <p:pic>
        <p:nvPicPr>
          <p:cNvPr id="25" name="Picture 24" descr="A person running on a track&#10;&#10;Description automatically generated with low confidence">
            <a:extLst>
              <a:ext uri="{FF2B5EF4-FFF2-40B4-BE49-F238E27FC236}">
                <a16:creationId xmlns:a16="http://schemas.microsoft.com/office/drawing/2014/main" id="{6AC108CF-F056-EC54-3711-2E1AD7CE3372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962" y="4631336"/>
            <a:ext cx="1679946" cy="2167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140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1" grpId="0"/>
      <p:bldP spid="22" grpId="0"/>
      <p:bldP spid="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B77E386-B9CA-05D5-9DAF-82AF587F2E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436827"/>
            <a:ext cx="6086253" cy="357718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821E951-D5B4-8935-AD45-2ED89593C412}"/>
                  </a:ext>
                </a:extLst>
              </p:cNvPr>
              <p:cNvSpPr txBox="1"/>
              <p:nvPr/>
            </p:nvSpPr>
            <p:spPr>
              <a:xfrm>
                <a:off x="1076547" y="1494432"/>
                <a:ext cx="2373719" cy="6368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US" altLang="en-US" sz="18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kumimoji="0" lang="en-US" altLang="en-US" sz="18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𝑑𝑥</m:t>
                          </m:r>
                        </m:num>
                        <m:den>
                          <m:r>
                            <a:rPr kumimoji="0" lang="en-US" altLang="en-US" sz="18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𝑑𝑡</m:t>
                          </m:r>
                        </m:den>
                      </m:f>
                      <m:r>
                        <a:rPr kumimoji="0" lang="en-US" alt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=1−</m:t>
                      </m:r>
                      <m:sSup>
                        <m:sSupPr>
                          <m:ctrlPr>
                            <a:rPr kumimoji="0" lang="en-US" altLang="en-US" sz="18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n-US" altLang="en-US" sz="18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kumimoji="0" lang="en-US" altLang="en-US" sz="18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US" altLang="en-US" sz="18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kumimoji="0" lang="en-US" altLang="en-US" sz="18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60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kumimoji="0" lang="en-US" altLang="en-US" sz="18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821E951-D5B4-8935-AD45-2ED89593C4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6547" y="1494432"/>
                <a:ext cx="2373719" cy="63684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>
            <a:extLst>
              <a:ext uri="{FF2B5EF4-FFF2-40B4-BE49-F238E27FC236}">
                <a16:creationId xmlns:a16="http://schemas.microsoft.com/office/drawing/2014/main" id="{23E60C09-83B0-DCEC-5389-9DBBF710D6E1}"/>
              </a:ext>
            </a:extLst>
          </p:cNvPr>
          <p:cNvSpPr/>
          <p:nvPr/>
        </p:nvSpPr>
        <p:spPr>
          <a:xfrm>
            <a:off x="8856921" y="2030819"/>
            <a:ext cx="372139" cy="36150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09176D1-264F-B9B5-0EA1-D4B1DA585F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8977" y="4688844"/>
            <a:ext cx="10015870" cy="1925519"/>
          </a:xfrm>
          <a:prstGeom prst="rect">
            <a:avLst/>
          </a:prstGeom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F0EF284-29A1-6FD4-18E0-C4915AC8FE4D}"/>
              </a:ext>
            </a:extLst>
          </p:cNvPr>
          <p:cNvCxnSpPr>
            <a:cxnSpLocks/>
          </p:cNvCxnSpPr>
          <p:nvPr/>
        </p:nvCxnSpPr>
        <p:spPr>
          <a:xfrm flipH="1">
            <a:off x="6326372" y="2400151"/>
            <a:ext cx="2530549" cy="280980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BE46161-DDC6-E3DA-0205-01697FDFCC4B}"/>
                  </a:ext>
                </a:extLst>
              </p:cNvPr>
              <p:cNvSpPr txBox="1"/>
              <p:nvPr/>
            </p:nvSpPr>
            <p:spPr>
              <a:xfrm>
                <a:off x="7558420" y="78128"/>
                <a:ext cx="873199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BE46161-DDC6-E3DA-0205-01697FDFCC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8420" y="78128"/>
                <a:ext cx="873199" cy="369332"/>
              </a:xfrm>
              <a:prstGeom prst="rect">
                <a:avLst/>
              </a:prstGeom>
              <a:blipFill>
                <a:blip r:embed="rId5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7FD1335-8D00-D59C-7AD5-87B6608C9C41}"/>
                  </a:ext>
                </a:extLst>
              </p:cNvPr>
              <p:cNvSpPr txBox="1"/>
              <p:nvPr/>
            </p:nvSpPr>
            <p:spPr>
              <a:xfrm>
                <a:off x="10982103" y="2030819"/>
                <a:ext cx="640611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𝑥</m:t>
                      </m:r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7FD1335-8D00-D59C-7AD5-87B6608C9C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82103" y="2030819"/>
                <a:ext cx="640611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714F24E4-1BA8-4F60-D898-051A2CA8899C}"/>
              </a:ext>
            </a:extLst>
          </p:cNvPr>
          <p:cNvSpPr txBox="1"/>
          <p:nvPr/>
        </p:nvSpPr>
        <p:spPr>
          <a:xfrm>
            <a:off x="741178" y="436827"/>
            <a:ext cx="349855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he-IL" sz="1800" b="1" dirty="0"/>
              <a:t>קירוב לינארי בסביבת נקודת השבת</a:t>
            </a:r>
            <a:endParaRPr lang="en-IL" b="1" dirty="0"/>
          </a:p>
        </p:txBody>
      </p:sp>
    </p:spTree>
    <p:extLst>
      <p:ext uri="{BB962C8B-B14F-4D97-AF65-F5344CB8AC3E}">
        <p14:creationId xmlns:p14="http://schemas.microsoft.com/office/powerpoint/2010/main" val="3898581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5F8D669-0011-D1BA-C869-37A68FE88F8A}"/>
              </a:ext>
            </a:extLst>
          </p:cNvPr>
          <p:cNvSpPr txBox="1"/>
          <p:nvPr/>
        </p:nvSpPr>
        <p:spPr>
          <a:xfrm>
            <a:off x="1669312" y="373268"/>
            <a:ext cx="102630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spcAft>
                <a:spcPts val="1200"/>
              </a:spcAft>
            </a:pPr>
            <a:r>
              <a:rPr lang="he-IL" sz="1800" dirty="0">
                <a:solidFill>
                  <a:srgbClr val="FF0000"/>
                </a:solidFill>
              </a:rPr>
              <a:t>יצירת עקום משיק בנקודת השבת </a:t>
            </a:r>
            <a:r>
              <a:rPr lang="he-IL" sz="1800" dirty="0">
                <a:sym typeface="Wingdings" panose="05000000000000000000" pitchFamily="2" charset="2"/>
              </a:rPr>
              <a:t> </a:t>
            </a:r>
          </a:p>
        </p:txBody>
      </p:sp>
    </p:spTree>
    <p:extLst>
      <p:ext uri="{BB962C8B-B14F-4D97-AF65-F5344CB8AC3E}">
        <p14:creationId xmlns:p14="http://schemas.microsoft.com/office/powerpoint/2010/main" val="18759022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45BF3B1-9B15-4A63-DD0C-0944123E6FEF}"/>
              </a:ext>
            </a:extLst>
          </p:cNvPr>
          <p:cNvSpPr txBox="1"/>
          <p:nvPr/>
        </p:nvSpPr>
        <p:spPr>
          <a:xfrm>
            <a:off x="5845249" y="263888"/>
            <a:ext cx="60977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spcAft>
                <a:spcPts val="1200"/>
              </a:spcAft>
            </a:pPr>
            <a:r>
              <a:rPr lang="he-IL" sz="1800" dirty="0">
                <a:solidFill>
                  <a:srgbClr val="00B050"/>
                </a:solidFill>
                <a:sym typeface="Wingdings" panose="05000000000000000000" pitchFamily="2" charset="2"/>
              </a:rPr>
              <a:t>מציאת שיפוע העקום </a:t>
            </a:r>
            <a:r>
              <a:rPr lang="he-IL" sz="1800" dirty="0">
                <a:sym typeface="Wingdings" panose="05000000000000000000" pitchFamily="2" charset="2"/>
              </a:rPr>
              <a:t> </a:t>
            </a:r>
          </a:p>
        </p:txBody>
      </p:sp>
    </p:spTree>
    <p:extLst>
      <p:ext uri="{BB962C8B-B14F-4D97-AF65-F5344CB8AC3E}">
        <p14:creationId xmlns:p14="http://schemas.microsoft.com/office/powerpoint/2010/main" val="23845723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45BF3B1-9B15-4A63-DD0C-0944123E6FEF}"/>
                  </a:ext>
                </a:extLst>
              </p:cNvPr>
              <p:cNvSpPr txBox="1"/>
              <p:nvPr/>
            </p:nvSpPr>
            <p:spPr>
              <a:xfrm>
                <a:off x="5845249" y="263888"/>
                <a:ext cx="609777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 rtl="1">
                  <a:spcAft>
                    <a:spcPts val="1200"/>
                  </a:spcAft>
                </a:pPr>
                <a:r>
                  <a:rPr lang="he-IL" sz="1800" dirty="0">
                    <a:solidFill>
                      <a:srgbClr val="0070C0"/>
                    </a:solidFill>
                    <a:sym typeface="Wingdings" panose="05000000000000000000" pitchFamily="2" charset="2"/>
                  </a:rPr>
                  <a:t>נמצא את הפתרון של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sz="18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(</m:t>
                    </m:r>
                    <m:r>
                      <a:rPr lang="en-US" sz="18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𝑡</m:t>
                    </m:r>
                    <m:r>
                      <a:rPr lang="en-US" sz="18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)</m:t>
                    </m:r>
                  </m:oMath>
                </a14:m>
                <a:r>
                  <a:rPr lang="he-IL" sz="1800" dirty="0">
                    <a:solidFill>
                      <a:srgbClr val="0070C0"/>
                    </a:solidFill>
                    <a:sym typeface="Wingdings" panose="05000000000000000000" pitchFamily="2" charset="2"/>
                  </a:rPr>
                  <a:t> בעזרת העקום</a:t>
                </a:r>
                <a:r>
                  <a:rPr lang="he-IL" sz="1800" dirty="0">
                    <a:sym typeface="Wingdings" panose="05000000000000000000" pitchFamily="2" charset="2"/>
                  </a:rPr>
                  <a:t> </a:t>
                </a:r>
                <a:r>
                  <a:rPr lang="he-IL" sz="1800" dirty="0">
                    <a:solidFill>
                      <a:srgbClr val="0070C0"/>
                    </a:solidFill>
                    <a:sym typeface="Wingdings" panose="05000000000000000000" pitchFamily="2" charset="2"/>
                  </a:rPr>
                  <a:t> </a:t>
                </a:r>
                <a:endParaRPr lang="en-IL" sz="18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45BF3B1-9B15-4A63-DD0C-0944123E6F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5249" y="263888"/>
                <a:ext cx="6097772" cy="369332"/>
              </a:xfrm>
              <a:prstGeom prst="rect">
                <a:avLst/>
              </a:prstGeom>
              <a:blipFill>
                <a:blip r:embed="rId2"/>
                <a:stretch>
                  <a:fillRect t="-9836" r="-800" b="-22951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B2061575-F360-C9E1-E912-0F4F01137A56}"/>
              </a:ext>
            </a:extLst>
          </p:cNvPr>
          <p:cNvCxnSpPr>
            <a:cxnSpLocks/>
          </p:cNvCxnSpPr>
          <p:nvPr/>
        </p:nvCxnSpPr>
        <p:spPr>
          <a:xfrm>
            <a:off x="8914198" y="1461675"/>
            <a:ext cx="2643393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A1C30815-5FA6-BDAC-B0A2-44B3FFA41CF4}"/>
              </a:ext>
            </a:extLst>
          </p:cNvPr>
          <p:cNvSpPr txBox="1"/>
          <p:nvPr/>
        </p:nvSpPr>
        <p:spPr>
          <a:xfrm>
            <a:off x="9009324" y="1863722"/>
            <a:ext cx="8000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kumimoji="0" lang="he-IL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זמן 0</a:t>
            </a:r>
            <a:endParaRPr lang="en-IL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2E0459D-DA5A-CDB8-9A3E-7958453D0D6C}"/>
              </a:ext>
            </a:extLst>
          </p:cNvPr>
          <p:cNvCxnSpPr>
            <a:cxnSpLocks/>
          </p:cNvCxnSpPr>
          <p:nvPr/>
        </p:nvCxnSpPr>
        <p:spPr>
          <a:xfrm>
            <a:off x="9474980" y="1162865"/>
            <a:ext cx="0" cy="59762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BD6EC4C-82C1-933A-0B59-C3EF86A374EF}"/>
              </a:ext>
            </a:extLst>
          </p:cNvPr>
          <p:cNvCxnSpPr>
            <a:cxnSpLocks/>
          </p:cNvCxnSpPr>
          <p:nvPr/>
        </p:nvCxnSpPr>
        <p:spPr>
          <a:xfrm>
            <a:off x="10609003" y="1162865"/>
            <a:ext cx="0" cy="59762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DCAFF639-4372-C0F8-8499-79E292759331}"/>
              </a:ext>
            </a:extLst>
          </p:cNvPr>
          <p:cNvSpPr txBox="1"/>
          <p:nvPr/>
        </p:nvSpPr>
        <p:spPr>
          <a:xfrm>
            <a:off x="10122307" y="644128"/>
            <a:ext cx="9856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kumimoji="0" lang="he-IL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דופק 65</a:t>
            </a:r>
            <a:endParaRPr lang="en-IL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73ADFA6-8767-EA31-476D-981953AD5868}"/>
              </a:ext>
            </a:extLst>
          </p:cNvPr>
          <p:cNvSpPr txBox="1"/>
          <p:nvPr/>
        </p:nvSpPr>
        <p:spPr>
          <a:xfrm>
            <a:off x="10208953" y="1888084"/>
            <a:ext cx="8000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kumimoji="0" lang="he-IL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זמן 60</a:t>
            </a:r>
            <a:endParaRPr lang="en-IL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D668111-EEFF-B632-4D88-3822D280E00D}"/>
              </a:ext>
            </a:extLst>
          </p:cNvPr>
          <p:cNvSpPr txBox="1"/>
          <p:nvPr/>
        </p:nvSpPr>
        <p:spPr>
          <a:xfrm>
            <a:off x="9014240" y="633220"/>
            <a:ext cx="9856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kumimoji="0" lang="he-IL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דופק ??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2759999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CE870AD-E3FE-7098-08F9-4FA2F5399A7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e-IL" dirty="0"/>
              <a:t>שאלה 8</a:t>
            </a:r>
            <a:endParaRPr lang="en-IL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A5129823-94B2-1EE8-37F0-8C42F4100DF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5318"/>
          <a:stretch/>
        </p:blipFill>
        <p:spPr bwMode="auto">
          <a:xfrm>
            <a:off x="7648575" y="860425"/>
            <a:ext cx="4543425" cy="5998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reeform: Shape 3">
            <a:extLst>
              <a:ext uri="{FF2B5EF4-FFF2-40B4-BE49-F238E27FC236}">
                <a16:creationId xmlns:a16="http://schemas.microsoft.com/office/drawing/2014/main" id="{CBCEBC97-1E01-D46A-762E-ED56DA241ED8}"/>
              </a:ext>
            </a:extLst>
          </p:cNvPr>
          <p:cNvSpPr/>
          <p:nvPr/>
        </p:nvSpPr>
        <p:spPr>
          <a:xfrm>
            <a:off x="1028700" y="1316584"/>
            <a:ext cx="1943100" cy="1695450"/>
          </a:xfrm>
          <a:custGeom>
            <a:avLst/>
            <a:gdLst>
              <a:gd name="connsiteX0" fmla="*/ 0 w 1876425"/>
              <a:gd name="connsiteY0" fmla="*/ 0 h 1695450"/>
              <a:gd name="connsiteX1" fmla="*/ 495300 w 1876425"/>
              <a:gd name="connsiteY1" fmla="*/ 1323975 h 1695450"/>
              <a:gd name="connsiteX2" fmla="*/ 1343025 w 1876425"/>
              <a:gd name="connsiteY2" fmla="*/ 400050 h 1695450"/>
              <a:gd name="connsiteX3" fmla="*/ 1876425 w 1876425"/>
              <a:gd name="connsiteY3" fmla="*/ 1695450 h 1695450"/>
              <a:gd name="connsiteX4" fmla="*/ 1876425 w 1876425"/>
              <a:gd name="connsiteY4" fmla="*/ 1695450 h 1695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6425" h="1695450">
                <a:moveTo>
                  <a:pt x="0" y="0"/>
                </a:moveTo>
                <a:cubicBezTo>
                  <a:pt x="135731" y="628650"/>
                  <a:pt x="271463" y="1257300"/>
                  <a:pt x="495300" y="1323975"/>
                </a:cubicBezTo>
                <a:cubicBezTo>
                  <a:pt x="719137" y="1390650"/>
                  <a:pt x="1112838" y="338138"/>
                  <a:pt x="1343025" y="400050"/>
                </a:cubicBezTo>
                <a:cubicBezTo>
                  <a:pt x="1573212" y="461962"/>
                  <a:pt x="1876425" y="1695450"/>
                  <a:pt x="1876425" y="1695450"/>
                </a:cubicBezTo>
                <a:lnTo>
                  <a:pt x="1876425" y="1695450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C974050-9492-C993-CD01-33E6D1300DDA}"/>
              </a:ext>
            </a:extLst>
          </p:cNvPr>
          <p:cNvCxnSpPr/>
          <p:nvPr/>
        </p:nvCxnSpPr>
        <p:spPr>
          <a:xfrm>
            <a:off x="857250" y="2192884"/>
            <a:ext cx="23431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9CC9490-8EAE-2814-AA47-6060F9E33170}"/>
              </a:ext>
            </a:extLst>
          </p:cNvPr>
          <p:cNvCxnSpPr/>
          <p:nvPr/>
        </p:nvCxnSpPr>
        <p:spPr>
          <a:xfrm flipV="1">
            <a:off x="857250" y="1240384"/>
            <a:ext cx="0" cy="17716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E412DFE-F8F3-EA95-B078-0745BB002300}"/>
              </a:ext>
            </a:extLst>
          </p:cNvPr>
          <p:cNvCxnSpPr/>
          <p:nvPr/>
        </p:nvCxnSpPr>
        <p:spPr>
          <a:xfrm>
            <a:off x="857250" y="1695450"/>
            <a:ext cx="2343150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0EF48726-783A-7988-823A-861DAC5AC2F1}"/>
              </a:ext>
            </a:extLst>
          </p:cNvPr>
          <p:cNvSpPr txBox="1"/>
          <p:nvPr/>
        </p:nvSpPr>
        <p:spPr>
          <a:xfrm>
            <a:off x="447674" y="1562099"/>
            <a:ext cx="40957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0.4</a:t>
            </a:r>
            <a:endParaRPr lang="en-IL" sz="1050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981D775-F2A1-8714-FEDD-DA87885A525C}"/>
              </a:ext>
            </a:extLst>
          </p:cNvPr>
          <p:cNvCxnSpPr/>
          <p:nvPr/>
        </p:nvCxnSpPr>
        <p:spPr>
          <a:xfrm>
            <a:off x="857250" y="2647951"/>
            <a:ext cx="2343150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B1C98783-63B4-5FF6-E653-5D2C9A106605}"/>
              </a:ext>
            </a:extLst>
          </p:cNvPr>
          <p:cNvSpPr txBox="1"/>
          <p:nvPr/>
        </p:nvSpPr>
        <p:spPr>
          <a:xfrm>
            <a:off x="447674" y="2514600"/>
            <a:ext cx="40957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-0.4</a:t>
            </a:r>
            <a:endParaRPr lang="en-IL" sz="1050" dirty="0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41F4D2E-781D-4FEE-FB5E-2156D82E06C1}"/>
              </a:ext>
            </a:extLst>
          </p:cNvPr>
          <p:cNvCxnSpPr/>
          <p:nvPr/>
        </p:nvCxnSpPr>
        <p:spPr>
          <a:xfrm>
            <a:off x="1771650" y="3248025"/>
            <a:ext cx="0" cy="131445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7C6685B0-BBD3-C09C-AF80-20B40FCB638B}"/>
              </a:ext>
            </a:extLst>
          </p:cNvPr>
          <p:cNvSpPr/>
          <p:nvPr/>
        </p:nvSpPr>
        <p:spPr>
          <a:xfrm>
            <a:off x="2676525" y="2162175"/>
            <a:ext cx="85725" cy="857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5061F194-7537-B2CA-52FA-B0B2D3CDFF6A}"/>
              </a:ext>
            </a:extLst>
          </p:cNvPr>
          <p:cNvSpPr/>
          <p:nvPr/>
        </p:nvSpPr>
        <p:spPr>
          <a:xfrm>
            <a:off x="1933575" y="2150517"/>
            <a:ext cx="85725" cy="857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3B7A8E89-19AE-BB16-8C4F-AA42B7259826}"/>
              </a:ext>
            </a:extLst>
          </p:cNvPr>
          <p:cNvSpPr/>
          <p:nvPr/>
        </p:nvSpPr>
        <p:spPr>
          <a:xfrm>
            <a:off x="1204913" y="2150517"/>
            <a:ext cx="85725" cy="857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B83224D-EC4F-A66C-6982-CFC4393F10FE}"/>
              </a:ext>
            </a:extLst>
          </p:cNvPr>
          <p:cNvSpPr txBox="1"/>
          <p:nvPr/>
        </p:nvSpPr>
        <p:spPr>
          <a:xfrm>
            <a:off x="1036320" y="2169566"/>
            <a:ext cx="40957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-1</a:t>
            </a:r>
            <a:endParaRPr lang="en-IL" sz="105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DBE5D11-5A2E-5AB2-BF45-C74E8E212BA6}"/>
              </a:ext>
            </a:extLst>
          </p:cNvPr>
          <p:cNvSpPr txBox="1"/>
          <p:nvPr/>
        </p:nvSpPr>
        <p:spPr>
          <a:xfrm>
            <a:off x="1856422" y="2170445"/>
            <a:ext cx="40957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0</a:t>
            </a:r>
            <a:endParaRPr lang="en-IL" sz="105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56E9BCF-18A4-21CA-D2B5-B1D49B444E5E}"/>
              </a:ext>
            </a:extLst>
          </p:cNvPr>
          <p:cNvSpPr txBox="1"/>
          <p:nvPr/>
        </p:nvSpPr>
        <p:spPr>
          <a:xfrm>
            <a:off x="2700338" y="2150517"/>
            <a:ext cx="40957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1</a:t>
            </a:r>
            <a:endParaRPr lang="en-IL" sz="1050" dirty="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78FD1CEA-449B-C8E6-F53B-AEB24EDFB1B2}"/>
              </a:ext>
            </a:extLst>
          </p:cNvPr>
          <p:cNvSpPr/>
          <p:nvPr/>
        </p:nvSpPr>
        <p:spPr>
          <a:xfrm>
            <a:off x="978694" y="4798466"/>
            <a:ext cx="2049780" cy="2086610"/>
          </a:xfrm>
          <a:custGeom>
            <a:avLst/>
            <a:gdLst>
              <a:gd name="connsiteX0" fmla="*/ 0 w 1876425"/>
              <a:gd name="connsiteY0" fmla="*/ 0 h 1695450"/>
              <a:gd name="connsiteX1" fmla="*/ 495300 w 1876425"/>
              <a:gd name="connsiteY1" fmla="*/ 1323975 h 1695450"/>
              <a:gd name="connsiteX2" fmla="*/ 1343025 w 1876425"/>
              <a:gd name="connsiteY2" fmla="*/ 400050 h 1695450"/>
              <a:gd name="connsiteX3" fmla="*/ 1876425 w 1876425"/>
              <a:gd name="connsiteY3" fmla="*/ 1695450 h 1695450"/>
              <a:gd name="connsiteX4" fmla="*/ 1876425 w 1876425"/>
              <a:gd name="connsiteY4" fmla="*/ 1695450 h 1695450"/>
              <a:gd name="connsiteX0" fmla="*/ 0 w 1979444"/>
              <a:gd name="connsiteY0" fmla="*/ 0 h 2086610"/>
              <a:gd name="connsiteX1" fmla="*/ 495300 w 1979444"/>
              <a:gd name="connsiteY1" fmla="*/ 1323975 h 2086610"/>
              <a:gd name="connsiteX2" fmla="*/ 1343025 w 1979444"/>
              <a:gd name="connsiteY2" fmla="*/ 400050 h 2086610"/>
              <a:gd name="connsiteX3" fmla="*/ 1876425 w 1979444"/>
              <a:gd name="connsiteY3" fmla="*/ 1695450 h 2086610"/>
              <a:gd name="connsiteX4" fmla="*/ 1979444 w 1979444"/>
              <a:gd name="connsiteY4" fmla="*/ 2086610 h 2086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9444" h="2086610">
                <a:moveTo>
                  <a:pt x="0" y="0"/>
                </a:moveTo>
                <a:cubicBezTo>
                  <a:pt x="135731" y="628650"/>
                  <a:pt x="271463" y="1257300"/>
                  <a:pt x="495300" y="1323975"/>
                </a:cubicBezTo>
                <a:cubicBezTo>
                  <a:pt x="719137" y="1390650"/>
                  <a:pt x="1112838" y="338138"/>
                  <a:pt x="1343025" y="400050"/>
                </a:cubicBezTo>
                <a:cubicBezTo>
                  <a:pt x="1573212" y="461962"/>
                  <a:pt x="1876425" y="1695450"/>
                  <a:pt x="1876425" y="1695450"/>
                </a:cubicBezTo>
                <a:lnTo>
                  <a:pt x="1979444" y="2086610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6007909A-A949-63B7-0321-65F730795E00}"/>
              </a:ext>
            </a:extLst>
          </p:cNvPr>
          <p:cNvCxnSpPr/>
          <p:nvPr/>
        </p:nvCxnSpPr>
        <p:spPr>
          <a:xfrm>
            <a:off x="807244" y="5674766"/>
            <a:ext cx="23431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16955AAF-5AE2-B289-6C35-099D55B043E1}"/>
              </a:ext>
            </a:extLst>
          </p:cNvPr>
          <p:cNvCxnSpPr/>
          <p:nvPr/>
        </p:nvCxnSpPr>
        <p:spPr>
          <a:xfrm flipV="1">
            <a:off x="807244" y="4722266"/>
            <a:ext cx="0" cy="17716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1436CCB7-2242-43F8-D0FB-516F2AF0C8E8}"/>
              </a:ext>
            </a:extLst>
          </p:cNvPr>
          <p:cNvCxnSpPr/>
          <p:nvPr/>
        </p:nvCxnSpPr>
        <p:spPr>
          <a:xfrm>
            <a:off x="807244" y="5177332"/>
            <a:ext cx="2343150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1DE41DF9-7D93-A228-BDD1-204B7F25655D}"/>
              </a:ext>
            </a:extLst>
          </p:cNvPr>
          <p:cNvSpPr txBox="1"/>
          <p:nvPr/>
        </p:nvSpPr>
        <p:spPr>
          <a:xfrm>
            <a:off x="397668" y="5043981"/>
            <a:ext cx="40957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0.4</a:t>
            </a:r>
            <a:endParaRPr lang="en-IL" sz="1050" dirty="0"/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F533E34A-456C-9429-2A0B-84005052BBC5}"/>
              </a:ext>
            </a:extLst>
          </p:cNvPr>
          <p:cNvCxnSpPr/>
          <p:nvPr/>
        </p:nvCxnSpPr>
        <p:spPr>
          <a:xfrm>
            <a:off x="807244" y="6129833"/>
            <a:ext cx="2343150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075A6201-3B9C-BB18-4FE6-8D1D372683DD}"/>
              </a:ext>
            </a:extLst>
          </p:cNvPr>
          <p:cNvSpPr txBox="1"/>
          <p:nvPr/>
        </p:nvSpPr>
        <p:spPr>
          <a:xfrm>
            <a:off x="397668" y="5996482"/>
            <a:ext cx="40957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-0.4</a:t>
            </a:r>
            <a:endParaRPr lang="en-IL" sz="1050" dirty="0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7731A01C-6CC2-6C6E-2938-BC854E60268F}"/>
              </a:ext>
            </a:extLst>
          </p:cNvPr>
          <p:cNvSpPr/>
          <p:nvPr/>
        </p:nvSpPr>
        <p:spPr>
          <a:xfrm>
            <a:off x="2626519" y="5644057"/>
            <a:ext cx="85725" cy="857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4C310DA0-AFFA-D872-8DC4-0F94A1A54B04}"/>
              </a:ext>
            </a:extLst>
          </p:cNvPr>
          <p:cNvSpPr/>
          <p:nvPr/>
        </p:nvSpPr>
        <p:spPr>
          <a:xfrm>
            <a:off x="1883569" y="5632399"/>
            <a:ext cx="85725" cy="857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22856AE6-9946-B725-31BE-BBD5D8D7B01B}"/>
              </a:ext>
            </a:extLst>
          </p:cNvPr>
          <p:cNvSpPr/>
          <p:nvPr/>
        </p:nvSpPr>
        <p:spPr>
          <a:xfrm>
            <a:off x="1154907" y="5632399"/>
            <a:ext cx="85725" cy="857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D3082AD-8E44-14B2-380D-3B76B0868D48}"/>
              </a:ext>
            </a:extLst>
          </p:cNvPr>
          <p:cNvSpPr txBox="1"/>
          <p:nvPr/>
        </p:nvSpPr>
        <p:spPr>
          <a:xfrm>
            <a:off x="986314" y="5651448"/>
            <a:ext cx="40957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-1</a:t>
            </a:r>
            <a:endParaRPr lang="en-IL" sz="1050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990F981-7B55-B21D-5535-699C50E34202}"/>
              </a:ext>
            </a:extLst>
          </p:cNvPr>
          <p:cNvSpPr txBox="1"/>
          <p:nvPr/>
        </p:nvSpPr>
        <p:spPr>
          <a:xfrm>
            <a:off x="1806416" y="5652327"/>
            <a:ext cx="40957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0</a:t>
            </a:r>
            <a:endParaRPr lang="en-IL" sz="1050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8CA2D47-E63E-F087-62A8-17B41A89A2DB}"/>
              </a:ext>
            </a:extLst>
          </p:cNvPr>
          <p:cNvSpPr txBox="1"/>
          <p:nvPr/>
        </p:nvSpPr>
        <p:spPr>
          <a:xfrm>
            <a:off x="2650332" y="5632399"/>
            <a:ext cx="40957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1</a:t>
            </a:r>
            <a:endParaRPr lang="en-IL" sz="1050" dirty="0"/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C851E18A-084B-EB51-737E-725958B5B68A}"/>
              </a:ext>
            </a:extLst>
          </p:cNvPr>
          <p:cNvCxnSpPr>
            <a:cxnSpLocks/>
          </p:cNvCxnSpPr>
          <p:nvPr/>
        </p:nvCxnSpPr>
        <p:spPr>
          <a:xfrm>
            <a:off x="2690813" y="3162300"/>
            <a:ext cx="1833562" cy="59055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D4059CF9-B053-A074-D66A-54EA3BCE4AF8}"/>
              </a:ext>
            </a:extLst>
          </p:cNvPr>
          <p:cNvSpPr/>
          <p:nvPr/>
        </p:nvSpPr>
        <p:spPr>
          <a:xfrm>
            <a:off x="4988719" y="2957371"/>
            <a:ext cx="2049780" cy="2086610"/>
          </a:xfrm>
          <a:custGeom>
            <a:avLst/>
            <a:gdLst>
              <a:gd name="connsiteX0" fmla="*/ 0 w 1876425"/>
              <a:gd name="connsiteY0" fmla="*/ 0 h 1695450"/>
              <a:gd name="connsiteX1" fmla="*/ 495300 w 1876425"/>
              <a:gd name="connsiteY1" fmla="*/ 1323975 h 1695450"/>
              <a:gd name="connsiteX2" fmla="*/ 1343025 w 1876425"/>
              <a:gd name="connsiteY2" fmla="*/ 400050 h 1695450"/>
              <a:gd name="connsiteX3" fmla="*/ 1876425 w 1876425"/>
              <a:gd name="connsiteY3" fmla="*/ 1695450 h 1695450"/>
              <a:gd name="connsiteX4" fmla="*/ 1876425 w 1876425"/>
              <a:gd name="connsiteY4" fmla="*/ 1695450 h 1695450"/>
              <a:gd name="connsiteX0" fmla="*/ 0 w 1979444"/>
              <a:gd name="connsiteY0" fmla="*/ 0 h 2086610"/>
              <a:gd name="connsiteX1" fmla="*/ 495300 w 1979444"/>
              <a:gd name="connsiteY1" fmla="*/ 1323975 h 2086610"/>
              <a:gd name="connsiteX2" fmla="*/ 1343025 w 1979444"/>
              <a:gd name="connsiteY2" fmla="*/ 400050 h 2086610"/>
              <a:gd name="connsiteX3" fmla="*/ 1876425 w 1979444"/>
              <a:gd name="connsiteY3" fmla="*/ 1695450 h 2086610"/>
              <a:gd name="connsiteX4" fmla="*/ 1979444 w 1979444"/>
              <a:gd name="connsiteY4" fmla="*/ 2086610 h 2086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9444" h="2086610">
                <a:moveTo>
                  <a:pt x="0" y="0"/>
                </a:moveTo>
                <a:cubicBezTo>
                  <a:pt x="135731" y="628650"/>
                  <a:pt x="271463" y="1257300"/>
                  <a:pt x="495300" y="1323975"/>
                </a:cubicBezTo>
                <a:cubicBezTo>
                  <a:pt x="719137" y="1390650"/>
                  <a:pt x="1112838" y="338138"/>
                  <a:pt x="1343025" y="400050"/>
                </a:cubicBezTo>
                <a:cubicBezTo>
                  <a:pt x="1573212" y="461962"/>
                  <a:pt x="1876425" y="1695450"/>
                  <a:pt x="1876425" y="1695450"/>
                </a:cubicBezTo>
                <a:lnTo>
                  <a:pt x="1979444" y="2086610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0B6B4022-21BB-36B0-9B92-D6E235BF9906}"/>
              </a:ext>
            </a:extLst>
          </p:cNvPr>
          <p:cNvCxnSpPr/>
          <p:nvPr/>
        </p:nvCxnSpPr>
        <p:spPr>
          <a:xfrm>
            <a:off x="4817269" y="3833671"/>
            <a:ext cx="23431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4378F2BA-FC00-6B29-0ADE-18E5D8DD6FC1}"/>
              </a:ext>
            </a:extLst>
          </p:cNvPr>
          <p:cNvCxnSpPr/>
          <p:nvPr/>
        </p:nvCxnSpPr>
        <p:spPr>
          <a:xfrm flipV="1">
            <a:off x="4817269" y="2881171"/>
            <a:ext cx="0" cy="17716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A26A4E17-3168-2D53-604E-62C1FB5E4068}"/>
              </a:ext>
            </a:extLst>
          </p:cNvPr>
          <p:cNvCxnSpPr/>
          <p:nvPr/>
        </p:nvCxnSpPr>
        <p:spPr>
          <a:xfrm>
            <a:off x="4817269" y="3336237"/>
            <a:ext cx="2343150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id="{AF90F0DA-73C8-D9DC-EBE2-771B17AF859A}"/>
              </a:ext>
            </a:extLst>
          </p:cNvPr>
          <p:cNvSpPr txBox="1"/>
          <p:nvPr/>
        </p:nvSpPr>
        <p:spPr>
          <a:xfrm>
            <a:off x="4407693" y="3202886"/>
            <a:ext cx="40957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0.4</a:t>
            </a:r>
            <a:endParaRPr lang="en-IL" sz="1050" dirty="0"/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5C2D2BC2-67D5-2010-4F87-ABB7384C92FF}"/>
              </a:ext>
            </a:extLst>
          </p:cNvPr>
          <p:cNvCxnSpPr/>
          <p:nvPr/>
        </p:nvCxnSpPr>
        <p:spPr>
          <a:xfrm>
            <a:off x="4817269" y="4288738"/>
            <a:ext cx="2343150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611A5C15-570D-0691-77AA-EC294EFD98A9}"/>
              </a:ext>
            </a:extLst>
          </p:cNvPr>
          <p:cNvSpPr txBox="1"/>
          <p:nvPr/>
        </p:nvSpPr>
        <p:spPr>
          <a:xfrm>
            <a:off x="4407693" y="4155387"/>
            <a:ext cx="40957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-0.4</a:t>
            </a:r>
            <a:endParaRPr lang="en-IL" sz="1050" dirty="0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37EBAC45-633A-8B7C-7083-BF69F526E2B9}"/>
              </a:ext>
            </a:extLst>
          </p:cNvPr>
          <p:cNvSpPr/>
          <p:nvPr/>
        </p:nvSpPr>
        <p:spPr>
          <a:xfrm>
            <a:off x="6636544" y="3802962"/>
            <a:ext cx="85725" cy="857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F6E47116-3A1D-A9C7-8870-B4C8E2D2C0F2}"/>
              </a:ext>
            </a:extLst>
          </p:cNvPr>
          <p:cNvSpPr/>
          <p:nvPr/>
        </p:nvSpPr>
        <p:spPr>
          <a:xfrm>
            <a:off x="5893594" y="3791304"/>
            <a:ext cx="85725" cy="857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D0F6E05A-7318-6B20-2CEC-8EDC355D50DB}"/>
              </a:ext>
            </a:extLst>
          </p:cNvPr>
          <p:cNvSpPr/>
          <p:nvPr/>
        </p:nvSpPr>
        <p:spPr>
          <a:xfrm>
            <a:off x="5164932" y="3791304"/>
            <a:ext cx="85725" cy="857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83444435-D40E-1F6B-DDB3-25FD1E11426E}"/>
              </a:ext>
            </a:extLst>
          </p:cNvPr>
          <p:cNvSpPr txBox="1"/>
          <p:nvPr/>
        </p:nvSpPr>
        <p:spPr>
          <a:xfrm>
            <a:off x="4996339" y="3810353"/>
            <a:ext cx="40957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-1</a:t>
            </a:r>
            <a:endParaRPr lang="en-IL" sz="1050" dirty="0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7D88A9B8-59F9-7E26-E5BF-D163A62FC309}"/>
              </a:ext>
            </a:extLst>
          </p:cNvPr>
          <p:cNvSpPr txBox="1"/>
          <p:nvPr/>
        </p:nvSpPr>
        <p:spPr>
          <a:xfrm>
            <a:off x="5816441" y="3811232"/>
            <a:ext cx="40957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0</a:t>
            </a:r>
            <a:endParaRPr lang="en-IL" sz="1050" dirty="0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80945FDC-E2FE-950C-FC03-8C5270899670}"/>
              </a:ext>
            </a:extLst>
          </p:cNvPr>
          <p:cNvSpPr txBox="1"/>
          <p:nvPr/>
        </p:nvSpPr>
        <p:spPr>
          <a:xfrm>
            <a:off x="6660357" y="3791304"/>
            <a:ext cx="40957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1</a:t>
            </a:r>
            <a:endParaRPr lang="en-IL" sz="1050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D0B230E-BC5D-28F1-7302-4B1F33F9AFAA}"/>
              </a:ext>
            </a:extLst>
          </p:cNvPr>
          <p:cNvSpPr txBox="1"/>
          <p:nvPr/>
        </p:nvSpPr>
        <p:spPr>
          <a:xfrm>
            <a:off x="285750" y="3336237"/>
            <a:ext cx="13639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dirty="0"/>
              <a:t>קלט חיובי גדול שמוציא מאגן הניקוז</a:t>
            </a:r>
            <a:endParaRPr lang="en-IL" dirty="0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2E4CE351-8E22-D2DF-3534-91C3ABC99A9E}"/>
              </a:ext>
            </a:extLst>
          </p:cNvPr>
          <p:cNvSpPr txBox="1"/>
          <p:nvPr/>
        </p:nvSpPr>
        <p:spPr>
          <a:xfrm>
            <a:off x="3179446" y="2443461"/>
            <a:ext cx="13639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dirty="0"/>
              <a:t>קלט שלילי גדול שמוציא מאגן הניקוז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1163480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1.85185E-6 L -0.00078 -0.0680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-3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3.33333E-6 L 0.01185 -0.00162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6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33333E-6 L 0.00026 0.07385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36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2.22222E-6 L -0.01093 2.22222E-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9" grpId="0" animBg="1"/>
      <p:bldP spid="40" grpId="0" animBg="1"/>
      <p:bldP spid="41" grpId="0" animBg="1"/>
      <p:bldP spid="63" grpId="0" animBg="1"/>
      <p:bldP spid="70" grpId="0" animBg="1"/>
      <p:bldP spid="71" grpId="0" animBg="1"/>
      <p:bldP spid="7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e-IL" dirty="0"/>
              <a:t>בקצרה...משוואות מסדר שני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09575" y="1027226"/>
            <a:ext cx="114702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dirty="0"/>
              <a:t>למערכות להן יש ע"ע מרוכבים יש </a:t>
            </a:r>
            <a:r>
              <a:rPr lang="he-IL" b="1" dirty="0"/>
              <a:t>תדירות עצמית</a:t>
            </a:r>
            <a:r>
              <a:rPr lang="he-IL" dirty="0"/>
              <a:t> שמאפיינת אותו. התדירות הזו </a:t>
            </a:r>
            <a:r>
              <a:rPr lang="he-IL" u="sng" dirty="0"/>
              <a:t>שונה</a:t>
            </a:r>
            <a:r>
              <a:rPr lang="he-IL" dirty="0"/>
              <a:t> מהתדירות של הקלט.</a:t>
            </a:r>
          </a:p>
          <a:p>
            <a:pPr algn="r" rtl="1"/>
            <a:endParaRPr lang="he-IL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Rectangle 91"/>
              <p:cNvSpPr/>
              <p:nvPr/>
            </p:nvSpPr>
            <p:spPr>
              <a:xfrm>
                <a:off x="7122824" y="2645962"/>
                <a:ext cx="3461344" cy="1471596"/>
              </a:xfrm>
              <a:prstGeom prst="rect">
                <a:avLst/>
              </a:pr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 rtl="1">
                  <a:spcAft>
                    <a:spcPts val="1200"/>
                  </a:spcAft>
                </a:pPr>
                <a:r>
                  <a:rPr lang="he-IL" b="1" u="sng" dirty="0">
                    <a:solidFill>
                      <a:schemeClr val="tx1"/>
                    </a:solidFill>
                  </a:rPr>
                  <a:t>ההבדל בין תדירות זוויתית לתדירות</a:t>
                </a:r>
              </a:p>
              <a:p>
                <a:pPr algn="ct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𝜔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</m:oMath>
                  </m:oMathPara>
                </a14:m>
                <a:endParaRPr lang="en-US" b="0" dirty="0">
                  <a:solidFill>
                    <a:schemeClr val="tx1"/>
                  </a:solidFill>
                </a:endParaRPr>
              </a:p>
              <a:p>
                <a:pPr algn="ctr" rtl="1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𝜔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𝑟𝑎𝑑𝑖𝑎𝑛𝑠</m:t>
                              </m:r>
                            </m:num>
                            <m:den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𝑠𝑒𝑐𝑜𝑛𝑑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↔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𝑠𝑒𝑐𝑜𝑛𝑑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𝐻𝑧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2" name="Rectangle 9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2824" y="2645962"/>
                <a:ext cx="3461344" cy="1471596"/>
              </a:xfrm>
              <a:prstGeom prst="rect">
                <a:avLst/>
              </a:prstGeom>
              <a:blipFill>
                <a:blip r:embed="rId3"/>
                <a:stretch>
                  <a:fillRect l="-1047" t="-1220" r="-1047"/>
                </a:stretch>
              </a:blipFill>
              <a:ln w="28575"/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4AFE91D-D621-4086-9FFF-41E01BD5B506}"/>
                  </a:ext>
                </a:extLst>
              </p:cNvPr>
              <p:cNvSpPr txBox="1"/>
              <p:nvPr/>
            </p:nvSpPr>
            <p:spPr>
              <a:xfrm>
                <a:off x="5876925" y="4764881"/>
                <a:ext cx="5856561" cy="182088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285750" marR="0" lvl="0" indent="-285750" algn="r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lang="he-IL" dirty="0"/>
                  <a:t>זמן מחזור:    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he-IL" sz="1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𝜔</m:t>
                        </m:r>
                      </m:den>
                    </m:f>
                  </m:oMath>
                </a14:m>
                <a:endParaRPr lang="he-IL" i="1" dirty="0">
                  <a:latin typeface="Cambria Math" panose="02040503050406030204" pitchFamily="18" charset="0"/>
                </a:endParaRPr>
              </a:p>
              <a:p>
                <a:pPr marL="285750" marR="0" lvl="0" indent="-285750" algn="r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lang="he-IL" dirty="0"/>
                  <a:t>פתרון משוואת אויילר:</a:t>
                </a:r>
              </a:p>
              <a:p>
                <a:pPr marR="0" lvl="0" algn="r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ClrTx/>
                  <a:buSzTx/>
                  <a:tabLst/>
                  <a:defRPr/>
                </a:pPr>
                <a:r>
                  <a:rPr lang="he-IL" sz="2400" dirty="0"/>
                  <a:t>       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𝜔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𝜔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func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⋅</m:t>
                    </m:r>
                    <m:func>
                      <m:func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𝜔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func>
                  </m:oMath>
                </a14:m>
                <a:endParaRPr lang="he-IL" sz="2400" b="0" dirty="0"/>
              </a:p>
              <a:p>
                <a:pPr lvl="0" algn="r" rtl="1">
                  <a:spcAft>
                    <a:spcPts val="60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L" sz="240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IL" sz="2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IL" sz="240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IL" sz="240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IL" sz="2400" i="1" smtClean="0">
                          <a:latin typeface="Cambria Math" panose="02040503050406030204" pitchFamily="18" charset="0"/>
                        </a:rPr>
                        <m:t>𝑖𝑏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IL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L" sz="2400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n-IL" sz="2400" i="1">
                          <a:latin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en-IL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L" sz="2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IL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IL" sz="2400" i="1">
                              <a:latin typeface="Cambria Math" panose="02040503050406030204" pitchFamily="18" charset="0"/>
                            </a:rPr>
                            <m:t>𝜙</m:t>
                          </m:r>
                        </m:sup>
                      </m:sSup>
                    </m:oMath>
                  </m:oMathPara>
                </a14:m>
                <a:endParaRPr lang="en-IL" sz="24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4AFE91D-D621-4086-9FFF-41E01BD5B5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6925" y="4764881"/>
                <a:ext cx="5856561" cy="1820883"/>
              </a:xfrm>
              <a:prstGeom prst="rect">
                <a:avLst/>
              </a:prstGeom>
              <a:blipFill>
                <a:blip r:embed="rId4"/>
                <a:stretch>
                  <a:fillRect r="-1561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1452225-302A-417A-A511-882F75602D67}"/>
                  </a:ext>
                </a:extLst>
              </p:cNvPr>
              <p:cNvSpPr txBox="1"/>
              <p:nvPr/>
            </p:nvSpPr>
            <p:spPr>
              <a:xfrm>
                <a:off x="8937077" y="1720782"/>
                <a:ext cx="1554874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±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𝜔</m:t>
                      </m:r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1452225-302A-417A-A511-882F75602D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37077" y="1720782"/>
                <a:ext cx="1554874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Left Brace 15">
            <a:extLst>
              <a:ext uri="{FF2B5EF4-FFF2-40B4-BE49-F238E27FC236}">
                <a16:creationId xmlns:a16="http://schemas.microsoft.com/office/drawing/2014/main" id="{C4480CA8-3A41-4C30-8699-D52592050847}"/>
              </a:ext>
            </a:extLst>
          </p:cNvPr>
          <p:cNvSpPr/>
          <p:nvPr/>
        </p:nvSpPr>
        <p:spPr>
          <a:xfrm rot="16200000">
            <a:off x="9599629" y="929820"/>
            <a:ext cx="229771" cy="1126248"/>
          </a:xfrm>
          <a:prstGeom prst="leftBrace">
            <a:avLst>
              <a:gd name="adj1" fmla="val 87239"/>
              <a:gd name="adj2" fmla="val 4901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1AFEDDF-4C12-44EF-809A-8F296DF67A6E}"/>
                  </a:ext>
                </a:extLst>
              </p:cNvPr>
              <p:cNvSpPr txBox="1"/>
              <p:nvPr/>
            </p:nvSpPr>
            <p:spPr>
              <a:xfrm>
                <a:off x="7604820" y="1703112"/>
                <a:ext cx="1130828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𝑓</m:t>
                      </m:r>
                    </m:oMath>
                  </m:oMathPara>
                </a14:m>
                <a:endParaRPr lang="en-IL" sz="10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1AFEDDF-4C12-44EF-809A-8F296DF67A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4820" y="1703112"/>
                <a:ext cx="1130828" cy="369332"/>
              </a:xfrm>
              <a:prstGeom prst="rect">
                <a:avLst/>
              </a:prstGeom>
              <a:blipFill>
                <a:blip r:embed="rId6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Left Brace 18">
            <a:extLst>
              <a:ext uri="{FF2B5EF4-FFF2-40B4-BE49-F238E27FC236}">
                <a16:creationId xmlns:a16="http://schemas.microsoft.com/office/drawing/2014/main" id="{439A78C3-DC9F-46C7-A4D3-36DC24A9437D}"/>
              </a:ext>
            </a:extLst>
          </p:cNvPr>
          <p:cNvSpPr/>
          <p:nvPr/>
        </p:nvSpPr>
        <p:spPr>
          <a:xfrm rot="16200000">
            <a:off x="8055349" y="831450"/>
            <a:ext cx="229771" cy="1316916"/>
          </a:xfrm>
          <a:prstGeom prst="leftBrace">
            <a:avLst>
              <a:gd name="adj1" fmla="val 87239"/>
              <a:gd name="adj2" fmla="val 4901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Left Brace 21">
            <a:extLst>
              <a:ext uri="{FF2B5EF4-FFF2-40B4-BE49-F238E27FC236}">
                <a16:creationId xmlns:a16="http://schemas.microsoft.com/office/drawing/2014/main" id="{DEC44CA6-0A2D-445B-B505-26F253FA7E10}"/>
              </a:ext>
            </a:extLst>
          </p:cNvPr>
          <p:cNvSpPr/>
          <p:nvPr/>
        </p:nvSpPr>
        <p:spPr>
          <a:xfrm rot="16200000">
            <a:off x="8762655" y="1596365"/>
            <a:ext cx="229771" cy="1316916"/>
          </a:xfrm>
          <a:prstGeom prst="leftBrace">
            <a:avLst>
              <a:gd name="adj1" fmla="val 87239"/>
              <a:gd name="adj2" fmla="val 4901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B75634D-8D84-44D6-A40F-A1AF7A3384D7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18452" r="12912"/>
          <a:stretch/>
        </p:blipFill>
        <p:spPr>
          <a:xfrm>
            <a:off x="0" y="2945290"/>
            <a:ext cx="5470358" cy="3912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932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 animBg="1"/>
      <p:bldP spid="15" grpId="0"/>
      <p:bldP spid="16" grpId="0" animBg="1"/>
      <p:bldP spid="18" grpId="0"/>
      <p:bldP spid="19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57B3919-2DA9-45BD-A560-12B33550147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e-IL" dirty="0"/>
              <a:t>תהודה</a:t>
            </a:r>
            <a:endParaRPr lang="en-IL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40E8516-4C7B-4C0A-9121-7A0C226219F0}"/>
              </a:ext>
            </a:extLst>
          </p:cNvPr>
          <p:cNvSpPr txBox="1"/>
          <p:nvPr/>
        </p:nvSpPr>
        <p:spPr>
          <a:xfrm>
            <a:off x="419101" y="1020460"/>
            <a:ext cx="11610974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he-IL" dirty="0"/>
              <a:t>אם הקלט מחזורי הוא דוחף את המערכת בצורה היעילה ביותר כאשר ה</a:t>
            </a:r>
            <a:r>
              <a:rPr lang="he-IL" b="1" dirty="0"/>
              <a:t>תדר של הקלט </a:t>
            </a:r>
            <a:r>
              <a:rPr lang="he-IL" dirty="0"/>
              <a:t>קרוב ל</a:t>
            </a:r>
            <a:r>
              <a:rPr lang="he-IL" b="1" dirty="0"/>
              <a:t>תדירות העצמית של המערכת</a:t>
            </a:r>
            <a:r>
              <a:rPr lang="he-IL" dirty="0"/>
              <a:t>.</a:t>
            </a:r>
          </a:p>
          <a:p>
            <a:pPr algn="r" rtl="1"/>
            <a:endParaRPr lang="he-IL" dirty="0"/>
          </a:p>
          <a:p>
            <a:pPr algn="r" rtl="1"/>
            <a:r>
              <a:rPr lang="he-IL" b="1" dirty="0"/>
              <a:t>תהודה</a:t>
            </a:r>
            <a:r>
              <a:rPr lang="he-IL" dirty="0"/>
              <a:t> – כאשר הקלט פועל בתדירות קרובה לתדירות הטבעית של המערכת</a:t>
            </a:r>
            <a:endParaRPr lang="en-US" dirty="0"/>
          </a:p>
          <a:p>
            <a:pPr algn="r" rtl="1"/>
            <a:endParaRPr lang="en-US" dirty="0"/>
          </a:p>
          <a:p>
            <a:pPr algn="r" rtl="1"/>
            <a:r>
              <a:rPr lang="he-IL" dirty="0"/>
              <a:t>כאשר ישנה תהודה מגיעים למקסימום ההשפעה של הגלים.</a:t>
            </a:r>
          </a:p>
          <a:p>
            <a:pPr algn="r" rtl="1"/>
            <a:endParaRPr lang="he-IL" dirty="0"/>
          </a:p>
          <a:p>
            <a:pPr algn="r" rtl="1"/>
            <a:endParaRPr lang="he-IL" dirty="0"/>
          </a:p>
          <a:p>
            <a:pPr algn="r" rtl="1"/>
            <a:endParaRPr lang="he-IL" dirty="0"/>
          </a:p>
          <a:p>
            <a:pPr algn="r" rtl="1"/>
            <a:endParaRPr lang="he-IL" dirty="0"/>
          </a:p>
          <a:p>
            <a:pPr algn="r" rtl="1"/>
            <a:endParaRPr lang="he-IL" dirty="0"/>
          </a:p>
          <a:p>
            <a:pPr algn="r" rtl="1"/>
            <a:endParaRPr lang="he-IL" dirty="0"/>
          </a:p>
          <a:p>
            <a:pPr algn="r" rtl="1"/>
            <a:endParaRPr lang="he-IL" dirty="0"/>
          </a:p>
          <a:p>
            <a:pPr algn="r" rtl="1"/>
            <a:endParaRPr lang="he-IL" dirty="0"/>
          </a:p>
          <a:p>
            <a:pPr algn="r" rtl="1"/>
            <a:endParaRPr lang="he-IL" dirty="0"/>
          </a:p>
          <a:p>
            <a:pPr algn="r" rtl="1"/>
            <a:endParaRPr lang="he-IL" dirty="0"/>
          </a:p>
          <a:p>
            <a:pPr algn="r" rtl="1"/>
            <a:endParaRPr lang="he-IL" dirty="0"/>
          </a:p>
          <a:p>
            <a:pPr algn="r" rtl="1"/>
            <a:endParaRPr lang="he-IL" dirty="0"/>
          </a:p>
          <a:p>
            <a:pPr algn="r" rtl="1"/>
            <a:endParaRPr lang="he-IL" dirty="0"/>
          </a:p>
          <a:p>
            <a:pPr algn="r" rtl="1"/>
            <a:r>
              <a:rPr lang="he-IL" dirty="0"/>
              <a:t>לדוגמא: </a:t>
            </a:r>
            <a:r>
              <a:rPr lang="en-US" dirty="0"/>
              <a:t>MRI</a:t>
            </a:r>
            <a:r>
              <a:rPr lang="he-IL" dirty="0"/>
              <a:t>, אולטרסאונד לפירוק אבני כליה, </a:t>
            </a:r>
            <a:r>
              <a:rPr lang="he-IL" dirty="0" err="1"/>
              <a:t>וכו</a:t>
            </a:r>
            <a:r>
              <a:rPr lang="he-IL" dirty="0"/>
              <a:t>'...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D7C5239E-E26A-4E08-AEF2-27E8E8D7607E}"/>
              </a:ext>
            </a:extLst>
          </p:cNvPr>
          <p:cNvGrpSpPr/>
          <p:nvPr/>
        </p:nvGrpSpPr>
        <p:grpSpPr>
          <a:xfrm>
            <a:off x="3288095" y="2698193"/>
            <a:ext cx="5086350" cy="3368100"/>
            <a:chOff x="3552825" y="2672276"/>
            <a:chExt cx="5086350" cy="3368100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2B5FCC29-6380-4E11-8B80-F2471152BC8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52825" y="2676525"/>
              <a:ext cx="5086350" cy="3333750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581290B-81D3-4689-B3BC-380F1D82C9D7}"/>
                </a:ext>
              </a:extLst>
            </p:cNvPr>
            <p:cNvSpPr txBox="1"/>
            <p:nvPr/>
          </p:nvSpPr>
          <p:spPr>
            <a:xfrm>
              <a:off x="3552825" y="2672276"/>
              <a:ext cx="1171575" cy="3337999"/>
            </a:xfrm>
            <a:prstGeom prst="rect">
              <a:avLst/>
            </a:prstGeom>
            <a:solidFill>
              <a:srgbClr val="DEEBF7"/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8FF5A23-A2E0-4F82-B33B-C8C6318BD5C6}"/>
                </a:ext>
              </a:extLst>
            </p:cNvPr>
            <p:cNvSpPr txBox="1"/>
            <p:nvPr/>
          </p:nvSpPr>
          <p:spPr>
            <a:xfrm>
              <a:off x="7467600" y="2672276"/>
              <a:ext cx="1171575" cy="3337999"/>
            </a:xfrm>
            <a:prstGeom prst="rect">
              <a:avLst/>
            </a:prstGeom>
            <a:solidFill>
              <a:srgbClr val="DEEBF7"/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BFD043A-56F4-40D5-99BA-8127A363BC98}"/>
                </a:ext>
              </a:extLst>
            </p:cNvPr>
            <p:cNvSpPr txBox="1"/>
            <p:nvPr/>
          </p:nvSpPr>
          <p:spPr>
            <a:xfrm>
              <a:off x="4724400" y="2672276"/>
              <a:ext cx="2743200" cy="612000"/>
            </a:xfrm>
            <a:prstGeom prst="rect">
              <a:avLst/>
            </a:prstGeom>
            <a:solidFill>
              <a:srgbClr val="DEEBF7"/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A907B32-DB13-4209-93FB-AEF935DA8578}"/>
                </a:ext>
              </a:extLst>
            </p:cNvPr>
            <p:cNvSpPr txBox="1"/>
            <p:nvPr/>
          </p:nvSpPr>
          <p:spPr>
            <a:xfrm>
              <a:off x="4724400" y="4996376"/>
              <a:ext cx="2743200" cy="1044000"/>
            </a:xfrm>
            <a:prstGeom prst="rect">
              <a:avLst/>
            </a:prstGeom>
            <a:solidFill>
              <a:srgbClr val="DEEBF7"/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C62712D-53EF-46E8-AC5B-0C4A2B51C42D}"/>
                  </a:ext>
                </a:extLst>
              </p:cNvPr>
              <p:cNvSpPr txBox="1"/>
              <p:nvPr/>
            </p:nvSpPr>
            <p:spPr>
              <a:xfrm>
                <a:off x="3854986" y="3318181"/>
                <a:ext cx="63418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</a:t>
                </a:r>
                <a:endParaRPr lang="en-IL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C62712D-53EF-46E8-AC5B-0C4A2B51C4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4986" y="3318181"/>
                <a:ext cx="634181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1BFB82D-0877-4C85-8525-75757BBFC396}"/>
                  </a:ext>
                </a:extLst>
              </p:cNvPr>
              <p:cNvSpPr txBox="1"/>
              <p:nvPr/>
            </p:nvSpPr>
            <p:spPr>
              <a:xfrm>
                <a:off x="3873882" y="3847548"/>
                <a:ext cx="63418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dirty="0"/>
                  <a:t> </a:t>
                </a:r>
                <a:endParaRPr lang="en-IL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1BFB82D-0877-4C85-8525-75757BBFC3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3882" y="3847548"/>
                <a:ext cx="63418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AC4BB6E-9231-4D23-AC44-B10AF6626CD0}"/>
                  </a:ext>
                </a:extLst>
              </p:cNvPr>
              <p:cNvSpPr txBox="1"/>
              <p:nvPr/>
            </p:nvSpPr>
            <p:spPr>
              <a:xfrm>
                <a:off x="2849666" y="4343482"/>
                <a:ext cx="16100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dirty="0"/>
                  <a:t> </a:t>
                </a:r>
                <a:endParaRPr lang="en-IL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AC4BB6E-9231-4D23-AC44-B10AF6626C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9666" y="4343482"/>
                <a:ext cx="1610004" cy="369332"/>
              </a:xfrm>
              <a:prstGeom prst="rect">
                <a:avLst/>
              </a:prstGeom>
              <a:blipFill>
                <a:blip r:embed="rId5"/>
                <a:stretch>
                  <a:fillRect l="-1132" b="-13333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9438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e-IL" dirty="0"/>
              <a:t>איך פותרים משוואות מסדר שני?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09575" y="1027226"/>
            <a:ext cx="114702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dirty="0"/>
              <a:t>הופכים אותן למשוואות מסדר ראשון!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85775" y="1563359"/>
                <a:ext cx="168167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̈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−4</m:t>
                      </m:r>
                      <m:acc>
                        <m:accPr>
                          <m:chr m:val="̇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+9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775" y="1563359"/>
                <a:ext cx="1681679" cy="276999"/>
              </a:xfrm>
              <a:prstGeom prst="rect">
                <a:avLst/>
              </a:prstGeom>
              <a:blipFill>
                <a:blip r:embed="rId3"/>
                <a:stretch>
                  <a:fillRect l="-1449" t="-2174" r="-2536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85775" y="1943791"/>
                <a:ext cx="1105880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=−8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775" y="1943791"/>
                <a:ext cx="1105880" cy="553998"/>
              </a:xfrm>
              <a:prstGeom prst="rect">
                <a:avLst/>
              </a:prstGeom>
              <a:blipFill>
                <a:blip r:embed="rId4"/>
                <a:stretch>
                  <a:fillRect l="-5525" r="-1657" b="-21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09575" y="2811134"/>
                <a:ext cx="9997865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acc>
                                <m:accPr>
                                  <m:chr m:val="̇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→   </m:t>
                      </m:r>
                      <m:acc>
                        <m:accPr>
                          <m:chr m:val="̇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acc>
                                <m:accPr>
                                  <m:chr m:val="̇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</m:num>
                            <m:den>
                              <m:acc>
                                <m:accPr>
                                  <m:chr m:val="̈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acc>
                                <m:accPr>
                                  <m:chr m:val="̇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−9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+4</m:t>
                              </m:r>
                              <m:acc>
                                <m:accPr>
                                  <m:chr m:val="̇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         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acc>
                                <m:accPr>
                                  <m:chr m:val="̇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→       </m:t>
                      </m:r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𝜏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</m:e>
                        </m:mr>
                        <m:m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</m:e>
                        </m:mr>
                      </m:m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         →  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±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           </m:t>
                              </m:r>
                            </m:e>
                          </m:rad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575" y="2811134"/>
                <a:ext cx="9997865" cy="62235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Left Brace 12"/>
          <p:cNvSpPr/>
          <p:nvPr/>
        </p:nvSpPr>
        <p:spPr>
          <a:xfrm rot="16200000">
            <a:off x="3512976" y="3106901"/>
            <a:ext cx="165428" cy="962025"/>
          </a:xfrm>
          <a:prstGeom prst="leftBrace">
            <a:avLst>
              <a:gd name="adj1" fmla="val 8333"/>
              <a:gd name="adj2" fmla="val 4901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362327" y="3706963"/>
            <a:ext cx="466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Az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5" name="Left Brace 14"/>
          <p:cNvSpPr/>
          <p:nvPr/>
        </p:nvSpPr>
        <p:spPr>
          <a:xfrm rot="16200000">
            <a:off x="4903627" y="3106902"/>
            <a:ext cx="165428" cy="962025"/>
          </a:xfrm>
          <a:prstGeom prst="leftBrace">
            <a:avLst>
              <a:gd name="adj1" fmla="val 8333"/>
              <a:gd name="adj2" fmla="val 4901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 Brace 15"/>
          <p:cNvSpPr/>
          <p:nvPr/>
        </p:nvSpPr>
        <p:spPr>
          <a:xfrm rot="16200000">
            <a:off x="5756115" y="3430109"/>
            <a:ext cx="165428" cy="315609"/>
          </a:xfrm>
          <a:prstGeom prst="leftBrace">
            <a:avLst>
              <a:gd name="adj1" fmla="val 8333"/>
              <a:gd name="adj2" fmla="val 4901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808619" y="3700563"/>
            <a:ext cx="355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A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21506" y="3670628"/>
            <a:ext cx="234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z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09575" y="4404147"/>
            <a:ext cx="114702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dirty="0"/>
              <a:t>למערכת כזו ניתן גם להוסיף קלט.</a:t>
            </a:r>
          </a:p>
        </p:txBody>
      </p:sp>
    </p:spTree>
    <p:extLst>
      <p:ext uri="{BB962C8B-B14F-4D97-AF65-F5344CB8AC3E}">
        <p14:creationId xmlns:p14="http://schemas.microsoft.com/office/powerpoint/2010/main" val="4115172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e-IL" dirty="0"/>
              <a:t>הבדלים בין מערכת לינארית ללא לינארית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986455" y="1265351"/>
                <a:ext cx="9779069" cy="19082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 rtl="1"/>
                <a:r>
                  <a:rPr lang="he-IL" dirty="0"/>
                  <a:t>תזכורת: מערכת לינארית היא מערכת שמקיימת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𝑎𝑓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endParaRPr lang="he-IL" dirty="0"/>
              </a:p>
              <a:p>
                <a:pPr algn="r" rtl="1"/>
                <a:endParaRPr lang="he-IL" dirty="0"/>
              </a:p>
              <a:p>
                <a:pPr marL="342900" indent="-342900" algn="r" rtl="1">
                  <a:spcAft>
                    <a:spcPts val="1200"/>
                  </a:spcAft>
                  <a:buAutoNum type="arabicPeriod"/>
                </a:pPr>
                <a:r>
                  <a:rPr lang="he-IL" dirty="0"/>
                  <a:t>במערכת לא לינארית יכולות להיות מספר נקודות שבת</a:t>
                </a:r>
              </a:p>
              <a:p>
                <a:pPr marL="342900" indent="-342900" algn="r" rtl="1">
                  <a:buAutoNum type="arabicPeriod"/>
                </a:pPr>
                <a:r>
                  <a:rPr lang="he-IL" dirty="0"/>
                  <a:t>במערכת ליניארית, ההתנהגות </a:t>
                </a:r>
                <a:r>
                  <a:rPr lang="he-IL" b="1" dirty="0"/>
                  <a:t>אחידה בכל המרחב</a:t>
                </a:r>
                <a:r>
                  <a:rPr lang="he-IL" dirty="0"/>
                  <a:t> (מבחינה איכותית), והיא נקבעת בכל נקודה לפי המיקום שלה ביחס לנקודת השבת (ואופי נקודת השבת). </a:t>
                </a:r>
                <a:br>
                  <a:rPr lang="en-US" dirty="0"/>
                </a:br>
                <a:r>
                  <a:rPr lang="he-IL" dirty="0"/>
                  <a:t>במערכת לא ליניארית ההתנהגות שונה איכותית באזורים שונים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6455" y="1265351"/>
                <a:ext cx="9779069" cy="1908215"/>
              </a:xfrm>
              <a:prstGeom prst="rect">
                <a:avLst/>
              </a:prstGeom>
              <a:blipFill>
                <a:blip r:embed="rId2"/>
                <a:stretch>
                  <a:fillRect t="-1917" r="-561" b="-41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2499514" y="3765541"/>
            <a:ext cx="2364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u="sng" dirty="0"/>
              <a:t>מערכות לינאריות</a:t>
            </a:r>
            <a:endParaRPr lang="en-US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8237483" y="3765541"/>
            <a:ext cx="2364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u="sng" dirty="0"/>
              <a:t>מערכות לא לינאריות</a:t>
            </a:r>
            <a:endParaRPr lang="en-US" u="sng" dirty="0"/>
          </a:p>
        </p:txBody>
      </p:sp>
      <p:grpSp>
        <p:nvGrpSpPr>
          <p:cNvPr id="21" name="Group 20"/>
          <p:cNvGrpSpPr/>
          <p:nvPr/>
        </p:nvGrpSpPr>
        <p:grpSpPr>
          <a:xfrm>
            <a:off x="752476" y="3990534"/>
            <a:ext cx="2999642" cy="2680448"/>
            <a:chOff x="1270000" y="4051300"/>
            <a:chExt cx="2669443" cy="2302351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70000" y="4051300"/>
              <a:ext cx="2669443" cy="2302351"/>
            </a:xfrm>
            <a:prstGeom prst="rect">
              <a:avLst/>
            </a:prstGeom>
          </p:spPr>
        </p:pic>
        <p:sp>
          <p:nvSpPr>
            <p:cNvPr id="10" name="Freeform 9"/>
            <p:cNvSpPr/>
            <p:nvPr/>
          </p:nvSpPr>
          <p:spPr>
            <a:xfrm>
              <a:off x="1828469" y="4767572"/>
              <a:ext cx="71905" cy="110017"/>
            </a:xfrm>
            <a:custGeom>
              <a:avLst/>
              <a:gdLst>
                <a:gd name="connsiteX0" fmla="*/ 39414 w 63227"/>
                <a:gd name="connsiteY0" fmla="*/ 0 h 94593"/>
                <a:gd name="connsiteX1" fmla="*/ 47296 w 63227"/>
                <a:gd name="connsiteY1" fmla="*/ 39414 h 94593"/>
                <a:gd name="connsiteX2" fmla="*/ 63062 w 63227"/>
                <a:gd name="connsiteY2" fmla="*/ 63062 h 94593"/>
                <a:gd name="connsiteX3" fmla="*/ 39414 w 63227"/>
                <a:gd name="connsiteY3" fmla="*/ 78828 h 94593"/>
                <a:gd name="connsiteX4" fmla="*/ 15765 w 63227"/>
                <a:gd name="connsiteY4" fmla="*/ 86711 h 94593"/>
                <a:gd name="connsiteX5" fmla="*/ 0 w 63227"/>
                <a:gd name="connsiteY5" fmla="*/ 94593 h 94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227" h="94593">
                  <a:moveTo>
                    <a:pt x="39414" y="0"/>
                  </a:moveTo>
                  <a:cubicBezTo>
                    <a:pt x="42041" y="13138"/>
                    <a:pt x="42592" y="26869"/>
                    <a:pt x="47296" y="39414"/>
                  </a:cubicBezTo>
                  <a:cubicBezTo>
                    <a:pt x="50622" y="48285"/>
                    <a:pt x="64920" y="53772"/>
                    <a:pt x="63062" y="63062"/>
                  </a:cubicBezTo>
                  <a:cubicBezTo>
                    <a:pt x="61204" y="72352"/>
                    <a:pt x="47888" y="74591"/>
                    <a:pt x="39414" y="78828"/>
                  </a:cubicBezTo>
                  <a:cubicBezTo>
                    <a:pt x="31982" y="82544"/>
                    <a:pt x="23480" y="83625"/>
                    <a:pt x="15765" y="86711"/>
                  </a:cubicBezTo>
                  <a:cubicBezTo>
                    <a:pt x="10310" y="88893"/>
                    <a:pt x="5255" y="91966"/>
                    <a:pt x="0" y="94593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172395" y="4877589"/>
              <a:ext cx="71905" cy="110017"/>
            </a:xfrm>
            <a:custGeom>
              <a:avLst/>
              <a:gdLst>
                <a:gd name="connsiteX0" fmla="*/ 39414 w 63227"/>
                <a:gd name="connsiteY0" fmla="*/ 0 h 94593"/>
                <a:gd name="connsiteX1" fmla="*/ 47296 w 63227"/>
                <a:gd name="connsiteY1" fmla="*/ 39414 h 94593"/>
                <a:gd name="connsiteX2" fmla="*/ 63062 w 63227"/>
                <a:gd name="connsiteY2" fmla="*/ 63062 h 94593"/>
                <a:gd name="connsiteX3" fmla="*/ 39414 w 63227"/>
                <a:gd name="connsiteY3" fmla="*/ 78828 h 94593"/>
                <a:gd name="connsiteX4" fmla="*/ 15765 w 63227"/>
                <a:gd name="connsiteY4" fmla="*/ 86711 h 94593"/>
                <a:gd name="connsiteX5" fmla="*/ 0 w 63227"/>
                <a:gd name="connsiteY5" fmla="*/ 94593 h 94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227" h="94593">
                  <a:moveTo>
                    <a:pt x="39414" y="0"/>
                  </a:moveTo>
                  <a:cubicBezTo>
                    <a:pt x="42041" y="13138"/>
                    <a:pt x="42592" y="26869"/>
                    <a:pt x="47296" y="39414"/>
                  </a:cubicBezTo>
                  <a:cubicBezTo>
                    <a:pt x="50622" y="48285"/>
                    <a:pt x="64920" y="53772"/>
                    <a:pt x="63062" y="63062"/>
                  </a:cubicBezTo>
                  <a:cubicBezTo>
                    <a:pt x="61204" y="72352"/>
                    <a:pt x="47888" y="74591"/>
                    <a:pt x="39414" y="78828"/>
                  </a:cubicBezTo>
                  <a:cubicBezTo>
                    <a:pt x="31982" y="82544"/>
                    <a:pt x="23480" y="83625"/>
                    <a:pt x="15765" y="86711"/>
                  </a:cubicBezTo>
                  <a:cubicBezTo>
                    <a:pt x="10310" y="88893"/>
                    <a:pt x="5255" y="91966"/>
                    <a:pt x="0" y="94593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516322" y="4979905"/>
              <a:ext cx="71905" cy="110017"/>
            </a:xfrm>
            <a:custGeom>
              <a:avLst/>
              <a:gdLst>
                <a:gd name="connsiteX0" fmla="*/ 39414 w 63227"/>
                <a:gd name="connsiteY0" fmla="*/ 0 h 94593"/>
                <a:gd name="connsiteX1" fmla="*/ 47296 w 63227"/>
                <a:gd name="connsiteY1" fmla="*/ 39414 h 94593"/>
                <a:gd name="connsiteX2" fmla="*/ 63062 w 63227"/>
                <a:gd name="connsiteY2" fmla="*/ 63062 h 94593"/>
                <a:gd name="connsiteX3" fmla="*/ 39414 w 63227"/>
                <a:gd name="connsiteY3" fmla="*/ 78828 h 94593"/>
                <a:gd name="connsiteX4" fmla="*/ 15765 w 63227"/>
                <a:gd name="connsiteY4" fmla="*/ 86711 h 94593"/>
                <a:gd name="connsiteX5" fmla="*/ 0 w 63227"/>
                <a:gd name="connsiteY5" fmla="*/ 94593 h 94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227" h="94593">
                  <a:moveTo>
                    <a:pt x="39414" y="0"/>
                  </a:moveTo>
                  <a:cubicBezTo>
                    <a:pt x="42041" y="13138"/>
                    <a:pt x="42592" y="26869"/>
                    <a:pt x="47296" y="39414"/>
                  </a:cubicBezTo>
                  <a:cubicBezTo>
                    <a:pt x="50622" y="48285"/>
                    <a:pt x="64920" y="53772"/>
                    <a:pt x="63062" y="63062"/>
                  </a:cubicBezTo>
                  <a:cubicBezTo>
                    <a:pt x="61204" y="72352"/>
                    <a:pt x="47888" y="74591"/>
                    <a:pt x="39414" y="78828"/>
                  </a:cubicBezTo>
                  <a:cubicBezTo>
                    <a:pt x="31982" y="82544"/>
                    <a:pt x="23480" y="83625"/>
                    <a:pt x="15765" y="86711"/>
                  </a:cubicBezTo>
                  <a:cubicBezTo>
                    <a:pt x="10310" y="88893"/>
                    <a:pt x="5255" y="91966"/>
                    <a:pt x="0" y="94593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 rot="11120341">
              <a:off x="2984820" y="5122547"/>
              <a:ext cx="71905" cy="110017"/>
            </a:xfrm>
            <a:custGeom>
              <a:avLst/>
              <a:gdLst>
                <a:gd name="connsiteX0" fmla="*/ 39414 w 63227"/>
                <a:gd name="connsiteY0" fmla="*/ 0 h 94593"/>
                <a:gd name="connsiteX1" fmla="*/ 47296 w 63227"/>
                <a:gd name="connsiteY1" fmla="*/ 39414 h 94593"/>
                <a:gd name="connsiteX2" fmla="*/ 63062 w 63227"/>
                <a:gd name="connsiteY2" fmla="*/ 63062 h 94593"/>
                <a:gd name="connsiteX3" fmla="*/ 39414 w 63227"/>
                <a:gd name="connsiteY3" fmla="*/ 78828 h 94593"/>
                <a:gd name="connsiteX4" fmla="*/ 15765 w 63227"/>
                <a:gd name="connsiteY4" fmla="*/ 86711 h 94593"/>
                <a:gd name="connsiteX5" fmla="*/ 0 w 63227"/>
                <a:gd name="connsiteY5" fmla="*/ 94593 h 94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227" h="94593">
                  <a:moveTo>
                    <a:pt x="39414" y="0"/>
                  </a:moveTo>
                  <a:cubicBezTo>
                    <a:pt x="42041" y="13138"/>
                    <a:pt x="42592" y="26869"/>
                    <a:pt x="47296" y="39414"/>
                  </a:cubicBezTo>
                  <a:cubicBezTo>
                    <a:pt x="50622" y="48285"/>
                    <a:pt x="64920" y="53772"/>
                    <a:pt x="63062" y="63062"/>
                  </a:cubicBezTo>
                  <a:cubicBezTo>
                    <a:pt x="61204" y="72352"/>
                    <a:pt x="47888" y="74591"/>
                    <a:pt x="39414" y="78828"/>
                  </a:cubicBezTo>
                  <a:cubicBezTo>
                    <a:pt x="31982" y="82544"/>
                    <a:pt x="23480" y="83625"/>
                    <a:pt x="15765" y="86711"/>
                  </a:cubicBezTo>
                  <a:cubicBezTo>
                    <a:pt x="10310" y="88893"/>
                    <a:pt x="5255" y="91966"/>
                    <a:pt x="0" y="94593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 rot="11120341">
              <a:off x="3286982" y="5222785"/>
              <a:ext cx="71905" cy="110017"/>
            </a:xfrm>
            <a:custGeom>
              <a:avLst/>
              <a:gdLst>
                <a:gd name="connsiteX0" fmla="*/ 39414 w 63227"/>
                <a:gd name="connsiteY0" fmla="*/ 0 h 94593"/>
                <a:gd name="connsiteX1" fmla="*/ 47296 w 63227"/>
                <a:gd name="connsiteY1" fmla="*/ 39414 h 94593"/>
                <a:gd name="connsiteX2" fmla="*/ 63062 w 63227"/>
                <a:gd name="connsiteY2" fmla="*/ 63062 h 94593"/>
                <a:gd name="connsiteX3" fmla="*/ 39414 w 63227"/>
                <a:gd name="connsiteY3" fmla="*/ 78828 h 94593"/>
                <a:gd name="connsiteX4" fmla="*/ 15765 w 63227"/>
                <a:gd name="connsiteY4" fmla="*/ 86711 h 94593"/>
                <a:gd name="connsiteX5" fmla="*/ 0 w 63227"/>
                <a:gd name="connsiteY5" fmla="*/ 94593 h 94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227" h="94593">
                  <a:moveTo>
                    <a:pt x="39414" y="0"/>
                  </a:moveTo>
                  <a:cubicBezTo>
                    <a:pt x="42041" y="13138"/>
                    <a:pt x="42592" y="26869"/>
                    <a:pt x="47296" y="39414"/>
                  </a:cubicBezTo>
                  <a:cubicBezTo>
                    <a:pt x="50622" y="48285"/>
                    <a:pt x="64920" y="53772"/>
                    <a:pt x="63062" y="63062"/>
                  </a:cubicBezTo>
                  <a:cubicBezTo>
                    <a:pt x="61204" y="72352"/>
                    <a:pt x="47888" y="74591"/>
                    <a:pt x="39414" y="78828"/>
                  </a:cubicBezTo>
                  <a:cubicBezTo>
                    <a:pt x="31982" y="82544"/>
                    <a:pt x="23480" y="83625"/>
                    <a:pt x="15765" y="86711"/>
                  </a:cubicBezTo>
                  <a:cubicBezTo>
                    <a:pt x="10310" y="88893"/>
                    <a:pt x="5255" y="91966"/>
                    <a:pt x="0" y="94593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 rot="11120341">
              <a:off x="3589143" y="5305871"/>
              <a:ext cx="71905" cy="110017"/>
            </a:xfrm>
            <a:custGeom>
              <a:avLst/>
              <a:gdLst>
                <a:gd name="connsiteX0" fmla="*/ 39414 w 63227"/>
                <a:gd name="connsiteY0" fmla="*/ 0 h 94593"/>
                <a:gd name="connsiteX1" fmla="*/ 47296 w 63227"/>
                <a:gd name="connsiteY1" fmla="*/ 39414 h 94593"/>
                <a:gd name="connsiteX2" fmla="*/ 63062 w 63227"/>
                <a:gd name="connsiteY2" fmla="*/ 63062 h 94593"/>
                <a:gd name="connsiteX3" fmla="*/ 39414 w 63227"/>
                <a:gd name="connsiteY3" fmla="*/ 78828 h 94593"/>
                <a:gd name="connsiteX4" fmla="*/ 15765 w 63227"/>
                <a:gd name="connsiteY4" fmla="*/ 86711 h 94593"/>
                <a:gd name="connsiteX5" fmla="*/ 0 w 63227"/>
                <a:gd name="connsiteY5" fmla="*/ 94593 h 94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227" h="94593">
                  <a:moveTo>
                    <a:pt x="39414" y="0"/>
                  </a:moveTo>
                  <a:cubicBezTo>
                    <a:pt x="42041" y="13138"/>
                    <a:pt x="42592" y="26869"/>
                    <a:pt x="47296" y="39414"/>
                  </a:cubicBezTo>
                  <a:cubicBezTo>
                    <a:pt x="50622" y="48285"/>
                    <a:pt x="64920" y="53772"/>
                    <a:pt x="63062" y="63062"/>
                  </a:cubicBezTo>
                  <a:cubicBezTo>
                    <a:pt x="61204" y="72352"/>
                    <a:pt x="47888" y="74591"/>
                    <a:pt x="39414" y="78828"/>
                  </a:cubicBezTo>
                  <a:cubicBezTo>
                    <a:pt x="31982" y="82544"/>
                    <a:pt x="23480" y="83625"/>
                    <a:pt x="15765" y="86711"/>
                  </a:cubicBezTo>
                  <a:cubicBezTo>
                    <a:pt x="10310" y="88893"/>
                    <a:pt x="5255" y="91966"/>
                    <a:pt x="0" y="94593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2752725" y="5067300"/>
              <a:ext cx="72000" cy="72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838946" y="4179869"/>
            <a:ext cx="2085220" cy="2154678"/>
            <a:chOff x="4132588" y="4210097"/>
            <a:chExt cx="1855681" cy="1850746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4"/>
            <a:srcRect l="37311" t="5842" r="2558" b="3870"/>
            <a:stretch/>
          </p:blipFill>
          <p:spPr>
            <a:xfrm>
              <a:off x="4132588" y="4210097"/>
              <a:ext cx="1855681" cy="1850746"/>
            </a:xfrm>
            <a:prstGeom prst="rect">
              <a:avLst/>
            </a:prstGeom>
          </p:spPr>
        </p:pic>
        <p:sp>
          <p:nvSpPr>
            <p:cNvPr id="18" name="Oval 17"/>
            <p:cNvSpPr/>
            <p:nvPr/>
          </p:nvSpPr>
          <p:spPr>
            <a:xfrm>
              <a:off x="5024428" y="5111239"/>
              <a:ext cx="72000" cy="72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7639050" y="4210097"/>
            <a:ext cx="3561694" cy="2277404"/>
            <a:chOff x="8192481" y="4134873"/>
            <a:chExt cx="2454832" cy="1839932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192481" y="4134873"/>
              <a:ext cx="2454832" cy="1839932"/>
            </a:xfrm>
            <a:prstGeom prst="rect">
              <a:avLst/>
            </a:prstGeom>
          </p:spPr>
        </p:pic>
        <p:sp>
          <p:nvSpPr>
            <p:cNvPr id="19" name="Oval 18"/>
            <p:cNvSpPr/>
            <p:nvPr/>
          </p:nvSpPr>
          <p:spPr>
            <a:xfrm>
              <a:off x="8838815" y="4946839"/>
              <a:ext cx="72000" cy="72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10017158" y="4946839"/>
              <a:ext cx="72000" cy="72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12498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e-IL" dirty="0"/>
              <a:t>במערכות לינאריות בחד מימד....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31662607"/>
                  </p:ext>
                </p:extLst>
              </p:nvPr>
            </p:nvGraphicFramePr>
            <p:xfrm>
              <a:off x="3371462" y="3389426"/>
              <a:ext cx="4067564" cy="1434735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33650">
                      <a:extLst>
                        <a:ext uri="{9D8B030D-6E8A-4147-A177-3AD203B41FA5}">
                          <a16:colId xmlns:a16="http://schemas.microsoft.com/office/drawing/2014/main" val="2571353300"/>
                        </a:ext>
                      </a:extLst>
                    </a:gridCol>
                    <a:gridCol w="1030737">
                      <a:extLst>
                        <a:ext uri="{9D8B030D-6E8A-4147-A177-3AD203B41FA5}">
                          <a16:colId xmlns:a16="http://schemas.microsoft.com/office/drawing/2014/main" val="1327418926"/>
                        </a:ext>
                      </a:extLst>
                    </a:gridCol>
                    <a:gridCol w="1386286">
                      <a:extLst>
                        <a:ext uri="{9D8B030D-6E8A-4147-A177-3AD203B41FA5}">
                          <a16:colId xmlns:a16="http://schemas.microsoft.com/office/drawing/2014/main" val="334280124"/>
                        </a:ext>
                      </a:extLst>
                    </a:gridCol>
                    <a:gridCol w="1016891">
                      <a:extLst>
                        <a:ext uri="{9D8B030D-6E8A-4147-A177-3AD203B41FA5}">
                          <a16:colId xmlns:a16="http://schemas.microsoft.com/office/drawing/2014/main" val="3447728008"/>
                        </a:ext>
                      </a:extLst>
                    </a:gridCol>
                  </a:tblGrid>
                  <a:tr h="52274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1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𝒕</m:t>
                                </m:r>
                              </m:oMath>
                            </m:oMathPara>
                          </a14:m>
                          <a:endParaRPr lang="en-US" sz="1200" b="1" dirty="0"/>
                        </a:p>
                      </a:txBody>
                      <a:tcPr anchor="ctr">
                        <a:solidFill>
                          <a:schemeClr val="bg1">
                            <a:lumMod val="6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1" i="0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𝐱</m:t>
                                </m:r>
                                <m:d>
                                  <m:dPr>
                                    <m:ctrlPr>
                                      <a:rPr lang="en-US" sz="1200" b="1" i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200" b="1" i="0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𝐭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1200" b="1" dirty="0"/>
                        </a:p>
                      </a:txBody>
                      <a:tcPr anchor="ctr">
                        <a:solidFill>
                          <a:schemeClr val="bg1">
                            <a:lumMod val="6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200" b="1" i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200" b="1" i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𝒅𝒙</m:t>
                                    </m:r>
                                  </m:num>
                                  <m:den>
                                    <m:r>
                                      <a:rPr lang="en-US" sz="1200" b="1" i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𝒅𝒕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200" b="1" dirty="0"/>
                        </a:p>
                      </a:txBody>
                      <a:tcPr anchor="ctr">
                        <a:solidFill>
                          <a:schemeClr val="bg1">
                            <a:lumMod val="6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1" i="0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𝚫</m:t>
                                </m:r>
                                <m:r>
                                  <a:rPr lang="en-US" sz="1200" b="1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𝒕</m:t>
                                </m:r>
                                <m:r>
                                  <a:rPr lang="en-US" sz="1200" b="1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⋅</m:t>
                                </m:r>
                                <m:f>
                                  <m:fPr>
                                    <m:ctrlPr>
                                      <a:rPr lang="en-US" sz="1200" b="1" i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200" b="1" i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𝒅𝒙</m:t>
                                    </m:r>
                                  </m:num>
                                  <m:den>
                                    <m:r>
                                      <a:rPr lang="en-US" sz="1200" b="1" i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𝒅𝒕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200" b="1" dirty="0"/>
                        </a:p>
                      </a:txBody>
                      <a:tcPr anchor="ctr">
                        <a:solidFill>
                          <a:schemeClr val="bg1">
                            <a:lumMod val="6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54690434"/>
                      </a:ext>
                    </a:extLst>
                  </a:tr>
                  <a:tr h="30399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</a:t>
                          </a:r>
                        </a:p>
                      </a:txBody>
                      <a:tcPr>
                        <a:solidFill>
                          <a:srgbClr val="D6DCE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0.1∙100 = 10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35707522"/>
                      </a:ext>
                    </a:extLst>
                  </a:tr>
                  <a:tr h="30399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0.1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0+10 = 10</a:t>
                          </a:r>
                        </a:p>
                      </a:txBody>
                      <a:tcPr>
                        <a:solidFill>
                          <a:srgbClr val="D6DCE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100-0.5∙10 = 95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9.5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58310611"/>
                      </a:ext>
                    </a:extLst>
                  </a:tr>
                  <a:tr h="30399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0.2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10+9.5 = 19.5</a:t>
                          </a:r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4017040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31662607"/>
                  </p:ext>
                </p:extLst>
              </p:nvPr>
            </p:nvGraphicFramePr>
            <p:xfrm>
              <a:off x="3371462" y="3389426"/>
              <a:ext cx="4067564" cy="1434735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33650">
                      <a:extLst>
                        <a:ext uri="{9D8B030D-6E8A-4147-A177-3AD203B41FA5}">
                          <a16:colId xmlns:a16="http://schemas.microsoft.com/office/drawing/2014/main" val="2571353300"/>
                        </a:ext>
                      </a:extLst>
                    </a:gridCol>
                    <a:gridCol w="1030737">
                      <a:extLst>
                        <a:ext uri="{9D8B030D-6E8A-4147-A177-3AD203B41FA5}">
                          <a16:colId xmlns:a16="http://schemas.microsoft.com/office/drawing/2014/main" val="1327418926"/>
                        </a:ext>
                      </a:extLst>
                    </a:gridCol>
                    <a:gridCol w="1386286">
                      <a:extLst>
                        <a:ext uri="{9D8B030D-6E8A-4147-A177-3AD203B41FA5}">
                          <a16:colId xmlns:a16="http://schemas.microsoft.com/office/drawing/2014/main" val="334280124"/>
                        </a:ext>
                      </a:extLst>
                    </a:gridCol>
                    <a:gridCol w="1016891">
                      <a:extLst>
                        <a:ext uri="{9D8B030D-6E8A-4147-A177-3AD203B41FA5}">
                          <a16:colId xmlns:a16="http://schemas.microsoft.com/office/drawing/2014/main" val="3447728008"/>
                        </a:ext>
                      </a:extLst>
                    </a:gridCol>
                  </a:tblGrid>
                  <a:tr h="52274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962" t="-2326" r="-544231" b="-1767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62130" t="-2326" r="-234911" b="-1767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20175" t="-2326" r="-74123" b="-1767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300599" t="-2326" r="-1198" b="-17674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54690434"/>
                      </a:ext>
                    </a:extLst>
                  </a:tr>
                  <a:tr h="30399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0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0</a:t>
                          </a:r>
                          <a:endParaRPr lang="en-US" sz="1200" dirty="0"/>
                        </a:p>
                      </a:txBody>
                      <a:tcPr>
                        <a:solidFill>
                          <a:srgbClr val="D6DCE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100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0.1∙100 = 10</a:t>
                          </a:r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35707522"/>
                      </a:ext>
                    </a:extLst>
                  </a:tr>
                  <a:tr h="30399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0.1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0+10 = 10</a:t>
                          </a:r>
                          <a:endParaRPr lang="en-US" sz="1200" dirty="0"/>
                        </a:p>
                      </a:txBody>
                      <a:tcPr>
                        <a:solidFill>
                          <a:srgbClr val="D6DCE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100-0.5∙10 = 95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9.5</a:t>
                          </a:r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58310611"/>
                      </a:ext>
                    </a:extLst>
                  </a:tr>
                  <a:tr h="30399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0.2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10+9.5 = 19.5</a:t>
                          </a:r>
                          <a:endParaRPr lang="en-US" sz="1200" dirty="0"/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4017040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Rectangle 4"/>
          <p:cNvSpPr/>
          <p:nvPr/>
        </p:nvSpPr>
        <p:spPr>
          <a:xfrm>
            <a:off x="9410700" y="1311246"/>
            <a:ext cx="1211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b="1" dirty="0"/>
              <a:t>פתרון גרפי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0" y="2870063"/>
            <a:ext cx="14391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b="1" dirty="0"/>
              <a:t>פתרון נומרי</a:t>
            </a:r>
          </a:p>
        </p:txBody>
      </p:sp>
      <p:sp>
        <p:nvSpPr>
          <p:cNvPr id="7" name="Rectangle 6"/>
          <p:cNvSpPr/>
          <p:nvPr/>
        </p:nvSpPr>
        <p:spPr>
          <a:xfrm>
            <a:off x="1323976" y="5069594"/>
            <a:ext cx="14950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b="1" dirty="0"/>
              <a:t>פתרון אנליטי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80112" y="1710883"/>
            <a:ext cx="3835275" cy="167854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38796" y="5587565"/>
                <a:ext cx="3439210" cy="525080"/>
              </a:xfrm>
              <a:prstGeom prst="rect">
                <a:avLst/>
              </a:prstGeom>
              <a:noFill/>
              <a:ln w="381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𝑞𝑡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den>
                      </m:f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𝑞𝑡</m:t>
                              </m:r>
                            </m:sup>
                          </m:sSup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796" y="5587565"/>
                <a:ext cx="3439210" cy="52508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1532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e-IL" dirty="0"/>
              <a:t>וגם במערכות לא לינאריות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926449" y="967710"/>
            <a:ext cx="23391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he-IL" b="1" dirty="0">
                <a:solidFill>
                  <a:srgbClr val="C00000"/>
                </a:solidFill>
              </a:rPr>
              <a:t>גרפי</a:t>
            </a:r>
            <a:r>
              <a:rPr lang="he-IL" b="1" dirty="0"/>
              <a:t>  |  נומרי  |  אנליטי</a:t>
            </a:r>
            <a:endParaRPr lang="en-US" sz="1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5695950" y="1571373"/>
                <a:ext cx="5721943" cy="9221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 rtl="1">
                  <a:spcAft>
                    <a:spcPts val="1200"/>
                  </a:spcAft>
                </a:pPr>
                <a:r>
                  <a:rPr lang="he-IL" b="0" dirty="0"/>
                  <a:t>נתונה המערכת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cos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he-IL" dirty="0"/>
              </a:p>
              <a:p>
                <a:pPr algn="r" rtl="1">
                  <a:spcAft>
                    <a:spcPts val="1200"/>
                  </a:spcAft>
                </a:pPr>
                <a:r>
                  <a:rPr lang="he-IL" dirty="0"/>
                  <a:t>מי הן נקודות השבת בתחום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[−3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,3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he-IL" dirty="0"/>
                  <a:t> ומהי יציבותן?</a:t>
                </a:r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5950" y="1571373"/>
                <a:ext cx="5721943" cy="922176"/>
              </a:xfrm>
              <a:prstGeom prst="rect">
                <a:avLst/>
              </a:prstGeom>
              <a:blipFill>
                <a:blip r:embed="rId4"/>
                <a:stretch>
                  <a:fillRect r="-958" b="-92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תמונה 82"/>
          <p:cNvPicPr/>
          <p:nvPr/>
        </p:nvPicPr>
        <p:blipFill>
          <a:blip r:embed="rId5" cstate="print"/>
          <a:srcRect l="6835" t="5191" r="8877"/>
          <a:stretch>
            <a:fillRect/>
          </a:stretch>
        </p:blipFill>
        <p:spPr bwMode="auto">
          <a:xfrm>
            <a:off x="2051029" y="2787649"/>
            <a:ext cx="6667817" cy="3693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2" name="Group 111"/>
          <p:cNvGrpSpPr/>
          <p:nvPr/>
        </p:nvGrpSpPr>
        <p:grpSpPr>
          <a:xfrm>
            <a:off x="2752726" y="4410075"/>
            <a:ext cx="5377117" cy="386216"/>
            <a:chOff x="2752726" y="4410075"/>
            <a:chExt cx="5377117" cy="386216"/>
          </a:xfrm>
        </p:grpSpPr>
        <p:sp>
          <p:nvSpPr>
            <p:cNvPr id="7" name="Oval 6"/>
            <p:cNvSpPr/>
            <p:nvPr/>
          </p:nvSpPr>
          <p:spPr>
            <a:xfrm>
              <a:off x="2752726" y="4410075"/>
              <a:ext cx="72000" cy="72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776664" y="4410075"/>
              <a:ext cx="72000" cy="72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4800602" y="4410075"/>
              <a:ext cx="72000" cy="72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5824540" y="4410075"/>
              <a:ext cx="72000" cy="72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6848478" y="4410075"/>
              <a:ext cx="72000" cy="72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7862890" y="4410075"/>
              <a:ext cx="72000" cy="72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6" name="TextBox 105"/>
                <p:cNvSpPr txBox="1"/>
                <p:nvPr/>
              </p:nvSpPr>
              <p:spPr>
                <a:xfrm>
                  <a:off x="2834252" y="4456653"/>
                  <a:ext cx="404854" cy="31688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he-IL" sz="11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11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e-IL" sz="1100" b="0" i="1" smtClean="0">
                                <a:latin typeface="Cambria Math" panose="02040503050406030204" pitchFamily="18" charset="0"/>
                              </a:rPr>
                              <m:t>11</m:t>
                            </m:r>
                            <m:r>
                              <a:rPr lang="en-US" sz="1100" b="0" i="1" smtClean="0">
                                <a:latin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11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m:oMathPara>
                  </a14:m>
                  <a:endParaRPr lang="en-US" sz="1100" dirty="0"/>
                </a:p>
              </p:txBody>
            </p:sp>
          </mc:Choice>
          <mc:Fallback xmlns="">
            <p:sp>
              <p:nvSpPr>
                <p:cNvPr id="106" name="TextBox 10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34252" y="4456653"/>
                  <a:ext cx="404854" cy="316882"/>
                </a:xfrm>
                <a:prstGeom prst="rect">
                  <a:avLst/>
                </a:prstGeom>
                <a:blipFill>
                  <a:blip r:embed="rId6"/>
                  <a:stretch>
                    <a:fillRect l="-1515" r="-6061" b="-1346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7" name="TextBox 106"/>
                <p:cNvSpPr txBox="1"/>
                <p:nvPr/>
              </p:nvSpPr>
              <p:spPr>
                <a:xfrm>
                  <a:off x="3776664" y="4475947"/>
                  <a:ext cx="326307" cy="31579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he-IL" sz="11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11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100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  <m:r>
                              <a:rPr lang="en-US" sz="1100" b="0" i="1" smtClean="0">
                                <a:latin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11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m:oMathPara>
                  </a14:m>
                  <a:endParaRPr lang="en-US" sz="1100" dirty="0"/>
                </a:p>
              </p:txBody>
            </p:sp>
          </mc:Choice>
          <mc:Fallback xmlns="">
            <p:sp>
              <p:nvSpPr>
                <p:cNvPr id="107" name="TextBox 10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76664" y="4475947"/>
                  <a:ext cx="326307" cy="315792"/>
                </a:xfrm>
                <a:prstGeom prst="rect">
                  <a:avLst/>
                </a:prstGeom>
                <a:blipFill>
                  <a:blip r:embed="rId7"/>
                  <a:stretch>
                    <a:fillRect l="-1887" r="-7547" b="-1346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8" name="TextBox 107"/>
                <p:cNvSpPr txBox="1"/>
                <p:nvPr/>
              </p:nvSpPr>
              <p:spPr>
                <a:xfrm>
                  <a:off x="4854347" y="4475947"/>
                  <a:ext cx="326307" cy="31579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he-IL" sz="11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11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1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sz="1100" b="0" i="1" smtClean="0">
                                <a:latin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11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m:oMathPara>
                  </a14:m>
                  <a:endParaRPr lang="en-US" sz="1100" dirty="0"/>
                </a:p>
              </p:txBody>
            </p:sp>
          </mc:Choice>
          <mc:Fallback xmlns="">
            <p:sp>
              <p:nvSpPr>
                <p:cNvPr id="108" name="TextBox 10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54347" y="4475947"/>
                  <a:ext cx="326307" cy="315792"/>
                </a:xfrm>
                <a:prstGeom prst="rect">
                  <a:avLst/>
                </a:prstGeom>
                <a:blipFill>
                  <a:blip r:embed="rId8"/>
                  <a:stretch>
                    <a:fillRect l="-1852" r="-5556" b="-1346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9" name="TextBox 108"/>
                <p:cNvSpPr txBox="1"/>
                <p:nvPr/>
              </p:nvSpPr>
              <p:spPr>
                <a:xfrm>
                  <a:off x="5872981" y="4499721"/>
                  <a:ext cx="118430" cy="28764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11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100" b="0" i="1" smtClean="0">
                                <a:latin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11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m:oMathPara>
                  </a14:m>
                  <a:endParaRPr lang="en-US" sz="1100" dirty="0"/>
                </a:p>
              </p:txBody>
            </p:sp>
          </mc:Choice>
          <mc:Fallback xmlns="">
            <p:sp>
              <p:nvSpPr>
                <p:cNvPr id="109" name="TextBox 10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72981" y="4499721"/>
                  <a:ext cx="118430" cy="287643"/>
                </a:xfrm>
                <a:prstGeom prst="rect">
                  <a:avLst/>
                </a:prstGeom>
                <a:blipFill>
                  <a:blip r:embed="rId9"/>
                  <a:stretch>
                    <a:fillRect l="-25000" r="-20000" b="-1489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0" name="TextBox 109"/>
                <p:cNvSpPr txBox="1"/>
                <p:nvPr/>
              </p:nvSpPr>
              <p:spPr>
                <a:xfrm>
                  <a:off x="6920478" y="4456653"/>
                  <a:ext cx="196977" cy="32034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11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1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  <m:r>
                              <a:rPr lang="en-US" sz="1100" b="0" i="1" smtClean="0">
                                <a:latin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11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m:oMathPara>
                  </a14:m>
                  <a:endParaRPr lang="en-US" sz="1100" dirty="0"/>
                </a:p>
              </p:txBody>
            </p:sp>
          </mc:Choice>
          <mc:Fallback xmlns="">
            <p:sp>
              <p:nvSpPr>
                <p:cNvPr id="110" name="TextBox 10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20478" y="4456653"/>
                  <a:ext cx="196977" cy="320344"/>
                </a:xfrm>
                <a:prstGeom prst="rect">
                  <a:avLst/>
                </a:prstGeom>
                <a:blipFill>
                  <a:blip r:embed="rId10"/>
                  <a:stretch>
                    <a:fillRect l="-15152" r="-9091" b="-1320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1" name="TextBox 110"/>
                <p:cNvSpPr txBox="1"/>
                <p:nvPr/>
              </p:nvSpPr>
              <p:spPr>
                <a:xfrm>
                  <a:off x="7932866" y="4475947"/>
                  <a:ext cx="196977" cy="32034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11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100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  <m:r>
                              <a:rPr lang="en-US" sz="1100" b="0" i="1" smtClean="0">
                                <a:latin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11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m:oMathPara>
                  </a14:m>
                  <a:endParaRPr lang="en-US" sz="1100" dirty="0"/>
                </a:p>
              </p:txBody>
            </p:sp>
          </mc:Choice>
          <mc:Fallback xmlns="">
            <p:sp>
              <p:nvSpPr>
                <p:cNvPr id="111" name="TextBox 1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32866" y="4475947"/>
                  <a:ext cx="196977" cy="320344"/>
                </a:xfrm>
                <a:prstGeom prst="rect">
                  <a:avLst/>
                </a:prstGeom>
                <a:blipFill>
                  <a:blip r:embed="rId11"/>
                  <a:stretch>
                    <a:fillRect l="-15152" r="-9091" b="-1132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814164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e-IL" dirty="0"/>
              <a:t>וגם במערכות לא לינאריות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926449" y="967710"/>
            <a:ext cx="23391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he-IL" b="1" dirty="0">
                <a:solidFill>
                  <a:srgbClr val="C00000"/>
                </a:solidFill>
              </a:rPr>
              <a:t>גרפי</a:t>
            </a:r>
            <a:r>
              <a:rPr lang="he-IL" b="1" dirty="0"/>
              <a:t>  |  נומרי  |  אנליטי</a:t>
            </a:r>
            <a:endParaRPr lang="en-US" sz="1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5695950" y="1571373"/>
                <a:ext cx="5721943" cy="9221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 rtl="1">
                  <a:spcAft>
                    <a:spcPts val="1200"/>
                  </a:spcAft>
                </a:pPr>
                <a:r>
                  <a:rPr lang="he-IL" b="0" dirty="0"/>
                  <a:t>נתונה המערכת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cos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he-IL" dirty="0"/>
              </a:p>
              <a:p>
                <a:pPr algn="r" rtl="1">
                  <a:spcAft>
                    <a:spcPts val="1200"/>
                  </a:spcAft>
                </a:pPr>
                <a:r>
                  <a:rPr lang="he-IL" dirty="0"/>
                  <a:t>עבור תנאי ההתחלה הנ"ל, על איזה ערך תתייצב המערכת?</a:t>
                </a:r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5950" y="1571373"/>
                <a:ext cx="5721943" cy="922176"/>
              </a:xfrm>
              <a:prstGeom prst="rect">
                <a:avLst/>
              </a:prstGeom>
              <a:blipFill>
                <a:blip r:embed="rId4"/>
                <a:stretch>
                  <a:fillRect r="-958" b="-92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Group 12"/>
          <p:cNvGrpSpPr/>
          <p:nvPr/>
        </p:nvGrpSpPr>
        <p:grpSpPr>
          <a:xfrm>
            <a:off x="2947248" y="3019204"/>
            <a:ext cx="6667817" cy="3693478"/>
            <a:chOff x="3277871" y="2788285"/>
            <a:chExt cx="6667817" cy="3693478"/>
          </a:xfrm>
        </p:grpSpPr>
        <p:pic>
          <p:nvPicPr>
            <p:cNvPr id="6" name="תמונה 82"/>
            <p:cNvPicPr/>
            <p:nvPr/>
          </p:nvPicPr>
          <p:blipFill>
            <a:blip r:embed="rId5" cstate="print"/>
            <a:srcRect l="6835" t="5191" r="8877"/>
            <a:stretch>
              <a:fillRect/>
            </a:stretch>
          </p:blipFill>
          <p:spPr bwMode="auto">
            <a:xfrm>
              <a:off x="3277871" y="2788285"/>
              <a:ext cx="6667817" cy="36934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12" name="Group 111"/>
            <p:cNvGrpSpPr/>
            <p:nvPr/>
          </p:nvGrpSpPr>
          <p:grpSpPr>
            <a:xfrm>
              <a:off x="3979568" y="4410711"/>
              <a:ext cx="5377117" cy="386216"/>
              <a:chOff x="2752726" y="4410075"/>
              <a:chExt cx="5377117" cy="386216"/>
            </a:xfrm>
          </p:grpSpPr>
          <p:sp>
            <p:nvSpPr>
              <p:cNvPr id="7" name="Oval 6"/>
              <p:cNvSpPr/>
              <p:nvPr/>
            </p:nvSpPr>
            <p:spPr>
              <a:xfrm>
                <a:off x="2752726" y="4410075"/>
                <a:ext cx="72000" cy="72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3776664" y="4410075"/>
                <a:ext cx="72000" cy="72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4800602" y="4410075"/>
                <a:ext cx="72000" cy="72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5824540" y="4410075"/>
                <a:ext cx="72000" cy="72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6848478" y="4410075"/>
                <a:ext cx="72000" cy="72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7862890" y="4410075"/>
                <a:ext cx="72000" cy="72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6" name="TextBox 105"/>
                  <p:cNvSpPr txBox="1"/>
                  <p:nvPr/>
                </p:nvSpPr>
                <p:spPr>
                  <a:xfrm>
                    <a:off x="2834252" y="4456653"/>
                    <a:ext cx="404854" cy="316882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he-IL" sz="11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e-IL" sz="1100" b="0" i="1" smtClean="0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oMath>
                      </m:oMathPara>
                    </a14:m>
                    <a:endParaRPr lang="en-US" sz="1100" dirty="0"/>
                  </a:p>
                </p:txBody>
              </p:sp>
            </mc:Choice>
            <mc:Fallback xmlns="">
              <p:sp>
                <p:nvSpPr>
                  <p:cNvPr id="106" name="TextBox 10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834252" y="4456653"/>
                    <a:ext cx="404854" cy="316882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l="-1515" r="-6061" b="-13462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7" name="TextBox 106"/>
                  <p:cNvSpPr txBox="1"/>
                  <p:nvPr/>
                </p:nvSpPr>
                <p:spPr>
                  <a:xfrm>
                    <a:off x="3776664" y="4475947"/>
                    <a:ext cx="326307" cy="315792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he-IL" sz="11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oMath>
                      </m:oMathPara>
                    </a14:m>
                    <a:endParaRPr lang="en-US" sz="1100" dirty="0"/>
                  </a:p>
                </p:txBody>
              </p:sp>
            </mc:Choice>
            <mc:Fallback xmlns="">
              <p:sp>
                <p:nvSpPr>
                  <p:cNvPr id="107" name="TextBox 10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776664" y="4475947"/>
                    <a:ext cx="326307" cy="315792"/>
                  </a:xfrm>
                  <a:prstGeom prst="rect">
                    <a:avLst/>
                  </a:prstGeom>
                  <a:blipFill>
                    <a:blip r:embed="rId7"/>
                    <a:stretch>
                      <a:fillRect l="-1887" r="-7547" b="-13462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8" name="TextBox 107"/>
                  <p:cNvSpPr txBox="1"/>
                  <p:nvPr/>
                </p:nvSpPr>
                <p:spPr>
                  <a:xfrm>
                    <a:off x="4854347" y="4475947"/>
                    <a:ext cx="326307" cy="315792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he-IL" sz="11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oMath>
                      </m:oMathPara>
                    </a14:m>
                    <a:endParaRPr lang="en-US" sz="1100" dirty="0"/>
                  </a:p>
                </p:txBody>
              </p:sp>
            </mc:Choice>
            <mc:Fallback xmlns="">
              <p:sp>
                <p:nvSpPr>
                  <p:cNvPr id="108" name="TextBox 10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854347" y="4475947"/>
                    <a:ext cx="326307" cy="315792"/>
                  </a:xfrm>
                  <a:prstGeom prst="rect">
                    <a:avLst/>
                  </a:prstGeom>
                  <a:blipFill>
                    <a:blip r:embed="rId8"/>
                    <a:stretch>
                      <a:fillRect l="-1852" r="-5556" b="-13462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9" name="TextBox 108"/>
                  <p:cNvSpPr txBox="1"/>
                  <p:nvPr/>
                </p:nvSpPr>
                <p:spPr>
                  <a:xfrm>
                    <a:off x="5872981" y="4499721"/>
                    <a:ext cx="118430" cy="287643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oMath>
                      </m:oMathPara>
                    </a14:m>
                    <a:endParaRPr lang="en-US" sz="1100" dirty="0"/>
                  </a:p>
                </p:txBody>
              </p:sp>
            </mc:Choice>
            <mc:Fallback xmlns="">
              <p:sp>
                <p:nvSpPr>
                  <p:cNvPr id="109" name="TextBox 10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872981" y="4499721"/>
                    <a:ext cx="118430" cy="287643"/>
                  </a:xfrm>
                  <a:prstGeom prst="rect">
                    <a:avLst/>
                  </a:prstGeom>
                  <a:blipFill>
                    <a:blip r:embed="rId9"/>
                    <a:stretch>
                      <a:fillRect l="-25000" r="-20000" b="-14894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0" name="TextBox 109"/>
                  <p:cNvSpPr txBox="1"/>
                  <p:nvPr/>
                </p:nvSpPr>
                <p:spPr>
                  <a:xfrm>
                    <a:off x="6920478" y="4456653"/>
                    <a:ext cx="196977" cy="320344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oMath>
                      </m:oMathPara>
                    </a14:m>
                    <a:endParaRPr lang="en-US" sz="1100" dirty="0"/>
                  </a:p>
                </p:txBody>
              </p:sp>
            </mc:Choice>
            <mc:Fallback xmlns="">
              <p:sp>
                <p:nvSpPr>
                  <p:cNvPr id="110" name="TextBox 10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920478" y="4456653"/>
                    <a:ext cx="196977" cy="320344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 l="-15152" r="-9091" b="-13208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1" name="TextBox 110"/>
                  <p:cNvSpPr txBox="1"/>
                  <p:nvPr/>
                </p:nvSpPr>
                <p:spPr>
                  <a:xfrm>
                    <a:off x="7932866" y="4475947"/>
                    <a:ext cx="196977" cy="320344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oMath>
                      </m:oMathPara>
                    </a14:m>
                    <a:endParaRPr lang="en-US" sz="1100" dirty="0"/>
                  </a:p>
                </p:txBody>
              </p:sp>
            </mc:Choice>
            <mc:Fallback xmlns="">
              <p:sp>
                <p:nvSpPr>
                  <p:cNvPr id="111" name="TextBox 11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932866" y="4475947"/>
                    <a:ext cx="196977" cy="320344"/>
                  </a:xfrm>
                  <a:prstGeom prst="rect">
                    <a:avLst/>
                  </a:prstGeom>
                  <a:blipFill>
                    <a:blip r:embed="rId11"/>
                    <a:stretch>
                      <a:fillRect l="-15152" r="-9091" b="-11321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12"/>
          <a:srcRect l="65622" r="9384"/>
          <a:stretch/>
        </p:blipFill>
        <p:spPr>
          <a:xfrm>
            <a:off x="9991726" y="2559421"/>
            <a:ext cx="1371600" cy="1011846"/>
          </a:xfrm>
          <a:prstGeom prst="rect">
            <a:avLst/>
          </a:prstGeom>
        </p:spPr>
      </p:pic>
      <p:pic>
        <p:nvPicPr>
          <p:cNvPr id="20" name="Picture 19"/>
          <p:cNvPicPr/>
          <p:nvPr/>
        </p:nvPicPr>
        <p:blipFill rotWithShape="1">
          <a:blip r:embed="rId13" cstate="print"/>
          <a:srcRect l="29680" t="3296" r="49531" b="65940"/>
          <a:stretch/>
        </p:blipFill>
        <p:spPr bwMode="auto">
          <a:xfrm>
            <a:off x="811631" y="967710"/>
            <a:ext cx="1758956" cy="186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0"/>
          <p:cNvPicPr/>
          <p:nvPr/>
        </p:nvPicPr>
        <p:blipFill rotWithShape="1">
          <a:blip r:embed="rId13" cstate="print"/>
          <a:srcRect l="49995" t="3296" r="29168" b="65940"/>
          <a:stretch/>
        </p:blipFill>
        <p:spPr bwMode="auto">
          <a:xfrm>
            <a:off x="808046" y="2895235"/>
            <a:ext cx="1762938" cy="186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1"/>
          <p:cNvPicPr/>
          <p:nvPr/>
        </p:nvPicPr>
        <p:blipFill rotWithShape="1">
          <a:blip r:embed="rId13" cstate="print"/>
          <a:srcRect l="70832" t="3296" r="8678" b="65940"/>
          <a:stretch/>
        </p:blipFill>
        <p:spPr bwMode="auto">
          <a:xfrm>
            <a:off x="833843" y="4865943"/>
            <a:ext cx="1733552" cy="186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89809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e-IL" dirty="0" err="1"/>
              <a:t>קלטים</a:t>
            </a:r>
            <a:r>
              <a:rPr lang="he-IL" dirty="0"/>
              <a:t> שונים משפיעים שונה</a:t>
            </a:r>
            <a:endParaRPr lang="en-US" dirty="0"/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654424" y="210670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AutoShape 13"/>
          <p:cNvSpPr>
            <a:spLocks noChangeAspect="1" noChangeArrowheads="1"/>
          </p:cNvSpPr>
          <p:nvPr/>
        </p:nvSpPr>
        <p:spPr bwMode="auto">
          <a:xfrm>
            <a:off x="526268" y="1087227"/>
            <a:ext cx="7006477" cy="2772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3" name="Picture 17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3021" y="1035349"/>
            <a:ext cx="2812989" cy="245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171"/>
          <p:cNvSpPr>
            <a:spLocks noChangeArrowheads="1"/>
          </p:cNvSpPr>
          <p:nvPr/>
        </p:nvSpPr>
        <p:spPr bwMode="auto">
          <a:xfrm>
            <a:off x="3425757" y="2108112"/>
            <a:ext cx="596755" cy="123900"/>
          </a:xfrm>
          <a:prstGeom prst="rightArrow">
            <a:avLst>
              <a:gd name="adj1" fmla="val 50000"/>
              <a:gd name="adj2" fmla="val 140016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5" name="Picture 17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90" y="1087227"/>
            <a:ext cx="2724158" cy="2378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9"/>
          <p:cNvSpPr>
            <a:spLocks noChangeShapeType="1"/>
          </p:cNvSpPr>
          <p:nvPr/>
        </p:nvSpPr>
        <p:spPr bwMode="auto">
          <a:xfrm flipH="1">
            <a:off x="1257539" y="2410859"/>
            <a:ext cx="577403" cy="813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8"/>
          <p:cNvSpPr>
            <a:spLocks noChangeShapeType="1"/>
          </p:cNvSpPr>
          <p:nvPr/>
        </p:nvSpPr>
        <p:spPr bwMode="auto">
          <a:xfrm flipV="1">
            <a:off x="944596" y="2421005"/>
            <a:ext cx="192468" cy="2576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000000"/>
            </a:solidFill>
            <a:miter lim="800000"/>
            <a:headEnd/>
            <a:tailEnd type="triangle" w="med" len="med"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7"/>
          <p:cNvSpPr>
            <a:spLocks noChangeShapeType="1"/>
          </p:cNvSpPr>
          <p:nvPr/>
        </p:nvSpPr>
        <p:spPr bwMode="auto">
          <a:xfrm flipH="1">
            <a:off x="1990545" y="2410859"/>
            <a:ext cx="577403" cy="813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 type="triangle" w="med" len="med"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AutoShape 6"/>
          <p:cNvSpPr>
            <a:spLocks noChangeShapeType="1"/>
          </p:cNvSpPr>
          <p:nvPr/>
        </p:nvSpPr>
        <p:spPr bwMode="auto">
          <a:xfrm flipH="1">
            <a:off x="4650265" y="2474565"/>
            <a:ext cx="426437" cy="949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AutoShape 5"/>
          <p:cNvSpPr>
            <a:spLocks noChangeShapeType="1"/>
          </p:cNvSpPr>
          <p:nvPr/>
        </p:nvSpPr>
        <p:spPr bwMode="auto">
          <a:xfrm flipV="1">
            <a:off x="4374911" y="2473752"/>
            <a:ext cx="192468" cy="2576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000000"/>
            </a:solidFill>
            <a:miter lim="800000"/>
            <a:headEnd/>
            <a:tailEnd type="triangle" w="med" len="med"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AutoShape 4"/>
          <p:cNvSpPr>
            <a:spLocks noChangeShapeType="1"/>
          </p:cNvSpPr>
          <p:nvPr/>
        </p:nvSpPr>
        <p:spPr bwMode="auto">
          <a:xfrm flipH="1">
            <a:off x="5365461" y="2476327"/>
            <a:ext cx="577403" cy="813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 type="triangle" w="med" len="med"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Text Box 222"/>
          <p:cNvSpPr txBox="1">
            <a:spLocks noChangeArrowheads="1"/>
          </p:cNvSpPr>
          <p:nvPr/>
        </p:nvSpPr>
        <p:spPr bwMode="auto">
          <a:xfrm>
            <a:off x="869469" y="3377611"/>
            <a:ext cx="1944612" cy="476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רגע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he-IL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לפני</a:t>
            </a:r>
            <a:r>
              <a:rPr kumimoji="0" lang="he-IL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תחילת הפולס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Text Box 223"/>
          <p:cNvSpPr txBox="1">
            <a:spLocks noChangeArrowheads="1"/>
          </p:cNvSpPr>
          <p:nvPr/>
        </p:nvSpPr>
        <p:spPr bwMode="auto">
          <a:xfrm>
            <a:off x="4248204" y="3401740"/>
            <a:ext cx="1944728" cy="476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רגע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he-IL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אחרי</a:t>
            </a:r>
            <a:r>
              <a:rPr kumimoji="0" lang="he-IL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תחילת הפולס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5"/>
          <a:srcRect l="65622" r="15534" b="68548"/>
          <a:stretch/>
        </p:blipFill>
        <p:spPr>
          <a:xfrm>
            <a:off x="10382545" y="1593154"/>
            <a:ext cx="1034083" cy="31824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9344055" y="1175931"/>
                <a:ext cx="20769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 rtl="1"/>
                <a:r>
                  <a:rPr lang="he-IL" b="0" dirty="0"/>
                  <a:t> עבור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44055" y="1175931"/>
                <a:ext cx="2076980" cy="276999"/>
              </a:xfrm>
              <a:prstGeom prst="rect">
                <a:avLst/>
              </a:prstGeom>
              <a:blipFill>
                <a:blip r:embed="rId6"/>
                <a:stretch>
                  <a:fillRect l="-1760" t="-31111" r="-6745" b="-4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30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" name="Picture 19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9507" y="3971522"/>
            <a:ext cx="2787588" cy="256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AutoShape 182"/>
          <p:cNvSpPr>
            <a:spLocks noChangeArrowheads="1"/>
          </p:cNvSpPr>
          <p:nvPr/>
        </p:nvSpPr>
        <p:spPr bwMode="auto">
          <a:xfrm>
            <a:off x="3304793" y="5027329"/>
            <a:ext cx="634264" cy="139412"/>
          </a:xfrm>
          <a:prstGeom prst="rightArrow">
            <a:avLst>
              <a:gd name="adj1" fmla="val 50000"/>
              <a:gd name="adj2" fmla="val 140016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AutoShape 22"/>
          <p:cNvSpPr>
            <a:spLocks noChangeShapeType="1"/>
          </p:cNvSpPr>
          <p:nvPr/>
        </p:nvSpPr>
        <p:spPr bwMode="auto">
          <a:xfrm flipH="1">
            <a:off x="4639981" y="5519235"/>
            <a:ext cx="453240" cy="1068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AutoShape 21"/>
          <p:cNvSpPr>
            <a:spLocks noChangeShapeType="1"/>
          </p:cNvSpPr>
          <p:nvPr/>
        </p:nvSpPr>
        <p:spPr bwMode="auto">
          <a:xfrm flipV="1">
            <a:off x="4347320" y="5518320"/>
            <a:ext cx="204565" cy="2898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000000"/>
            </a:solidFill>
            <a:miter lim="800000"/>
            <a:headEnd/>
            <a:tailEnd type="triangle" w="med" len="med"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AutoShape 20"/>
          <p:cNvSpPr>
            <a:spLocks noChangeShapeType="1"/>
          </p:cNvSpPr>
          <p:nvPr/>
        </p:nvSpPr>
        <p:spPr bwMode="auto">
          <a:xfrm flipH="1">
            <a:off x="5400131" y="5521218"/>
            <a:ext cx="613696" cy="915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 type="triangle" w="med" len="med"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Text Box 225"/>
          <p:cNvSpPr txBox="1">
            <a:spLocks noChangeArrowheads="1"/>
          </p:cNvSpPr>
          <p:nvPr/>
        </p:nvSpPr>
        <p:spPr bwMode="auto">
          <a:xfrm>
            <a:off x="4607642" y="6411988"/>
            <a:ext cx="2066964" cy="392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המצב הסופי של המערכת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" name="Text Box 225"/>
          <p:cNvSpPr txBox="1">
            <a:spLocks noChangeArrowheads="1"/>
          </p:cNvSpPr>
          <p:nvPr/>
        </p:nvSpPr>
        <p:spPr bwMode="auto">
          <a:xfrm>
            <a:off x="996058" y="6455589"/>
            <a:ext cx="2066964" cy="392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רגע </a:t>
            </a:r>
            <a:r>
              <a:rPr kumimoji="0" lang="he-IL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אחרי </a:t>
            </a:r>
            <a:r>
              <a:rPr kumimoji="0" lang="he-IL" alt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סוף הפולס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4" name="Left Brace 63"/>
          <p:cNvSpPr/>
          <p:nvPr/>
        </p:nvSpPr>
        <p:spPr>
          <a:xfrm>
            <a:off x="4013007" y="1536411"/>
            <a:ext cx="152400" cy="272371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3267610" y="1552940"/>
            <a:ext cx="694101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 rtl="1"/>
            <a:r>
              <a:rPr lang="he-IL" sz="1200" b="0" dirty="0"/>
              <a:t>המערכת</a:t>
            </a:r>
            <a:br>
              <a:rPr lang="en-US" sz="1200" b="0" dirty="0"/>
            </a:br>
            <a:r>
              <a:rPr lang="he-IL" sz="1200" b="0" dirty="0"/>
              <a:t>גדלה ב-0.5</a:t>
            </a:r>
            <a:endParaRPr lang="en-US" sz="1200" dirty="0"/>
          </a:p>
        </p:txBody>
      </p:sp>
      <p:sp>
        <p:nvSpPr>
          <p:cNvPr id="38" name="TextBox 37"/>
          <p:cNvSpPr txBox="1"/>
          <p:nvPr/>
        </p:nvSpPr>
        <p:spPr>
          <a:xfrm>
            <a:off x="6658061" y="2188504"/>
            <a:ext cx="791883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 rtl="1"/>
            <a:r>
              <a:rPr lang="he-IL" sz="1200" b="0" dirty="0"/>
              <a:t>נק' השבת</a:t>
            </a:r>
            <a:br>
              <a:rPr lang="en-US" sz="1200" b="0" dirty="0"/>
            </a:br>
            <a:r>
              <a:rPr lang="he-IL" sz="1200" b="0" dirty="0"/>
              <a:t>כמעט לא זזה</a:t>
            </a:r>
            <a:endParaRPr lang="en-US" sz="1200" dirty="0"/>
          </a:p>
        </p:txBody>
      </p:sp>
      <p:sp>
        <p:nvSpPr>
          <p:cNvPr id="41" name="TextBox 40"/>
          <p:cNvSpPr txBox="1"/>
          <p:nvPr/>
        </p:nvSpPr>
        <p:spPr>
          <a:xfrm>
            <a:off x="6959260" y="5148988"/>
            <a:ext cx="920124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 rtl="1"/>
            <a:r>
              <a:rPr lang="he-IL" sz="1200" b="1" dirty="0"/>
              <a:t>המערכת חזרה</a:t>
            </a:r>
          </a:p>
          <a:p>
            <a:pPr algn="r" rtl="1"/>
            <a:r>
              <a:rPr lang="he-IL" sz="1200" b="1" dirty="0"/>
              <a:t>למצבה המקורי</a:t>
            </a:r>
            <a:endParaRPr lang="en-US" sz="1200" b="1" dirty="0"/>
          </a:p>
        </p:txBody>
      </p:sp>
      <p:sp>
        <p:nvSpPr>
          <p:cNvPr id="66" name="Oval 65"/>
          <p:cNvSpPr/>
          <p:nvPr/>
        </p:nvSpPr>
        <p:spPr>
          <a:xfrm>
            <a:off x="4560362" y="2354017"/>
            <a:ext cx="45720" cy="4572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1366309" y="5310921"/>
            <a:ext cx="45720" cy="4572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1298224" y="5310921"/>
            <a:ext cx="45720" cy="4572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4659125" y="5353307"/>
            <a:ext cx="45720" cy="4572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6739655" y="2262788"/>
            <a:ext cx="45720" cy="4572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F51EFF9-4505-48C7-9B8A-FBF4717338E7}"/>
                  </a:ext>
                </a:extLst>
              </p:cNvPr>
              <p:cNvSpPr txBox="1"/>
              <p:nvPr/>
            </p:nvSpPr>
            <p:spPr>
              <a:xfrm>
                <a:off x="572111" y="1153037"/>
                <a:ext cx="281493" cy="3845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0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10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IL" sz="10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F51EFF9-4505-48C7-9B8A-FBF4717338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111" y="1153037"/>
                <a:ext cx="281493" cy="38452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9" name="Picture 172">
            <a:extLst>
              <a:ext uri="{FF2B5EF4-FFF2-40B4-BE49-F238E27FC236}">
                <a16:creationId xmlns:a16="http://schemas.microsoft.com/office/drawing/2014/main" id="{36AA9A0F-D7F8-4869-9064-76098C14A11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53"/>
          <a:stretch/>
        </p:blipFill>
        <p:spPr bwMode="auto">
          <a:xfrm>
            <a:off x="3952676" y="1267371"/>
            <a:ext cx="2724158" cy="2205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068A9DC2-2A3A-468A-BF76-059096FB8DDA}"/>
              </a:ext>
            </a:extLst>
          </p:cNvPr>
          <p:cNvSpPr/>
          <p:nvPr/>
        </p:nvSpPr>
        <p:spPr>
          <a:xfrm>
            <a:off x="4328500" y="1618091"/>
            <a:ext cx="2088931" cy="1546832"/>
          </a:xfrm>
          <a:custGeom>
            <a:avLst/>
            <a:gdLst>
              <a:gd name="connsiteX0" fmla="*/ 0 w 2120462"/>
              <a:gd name="connsiteY0" fmla="*/ 220718 h 1636444"/>
              <a:gd name="connsiteX1" fmla="*/ 520262 w 2120462"/>
              <a:gd name="connsiteY1" fmla="*/ 1545021 h 1636444"/>
              <a:gd name="connsiteX2" fmla="*/ 1221827 w 2120462"/>
              <a:gd name="connsiteY2" fmla="*/ 0 h 1636444"/>
              <a:gd name="connsiteX3" fmla="*/ 1915510 w 2120462"/>
              <a:gd name="connsiteY3" fmla="*/ 1545021 h 1636444"/>
              <a:gd name="connsiteX4" fmla="*/ 2120462 w 2120462"/>
              <a:gd name="connsiteY4" fmla="*/ 1324304 h 1636444"/>
              <a:gd name="connsiteX0" fmla="*/ 0 w 2120462"/>
              <a:gd name="connsiteY0" fmla="*/ 221102 h 1546832"/>
              <a:gd name="connsiteX1" fmla="*/ 520262 w 2120462"/>
              <a:gd name="connsiteY1" fmla="*/ 1545405 h 1546832"/>
              <a:gd name="connsiteX2" fmla="*/ 1221827 w 2120462"/>
              <a:gd name="connsiteY2" fmla="*/ 384 h 1546832"/>
              <a:gd name="connsiteX3" fmla="*/ 1797269 w 2120462"/>
              <a:gd name="connsiteY3" fmla="*/ 1395633 h 1546832"/>
              <a:gd name="connsiteX4" fmla="*/ 2120462 w 2120462"/>
              <a:gd name="connsiteY4" fmla="*/ 1324688 h 1546832"/>
              <a:gd name="connsiteX0" fmla="*/ 0 w 2120462"/>
              <a:gd name="connsiteY0" fmla="*/ 221102 h 1546832"/>
              <a:gd name="connsiteX1" fmla="*/ 520262 w 2120462"/>
              <a:gd name="connsiteY1" fmla="*/ 1545405 h 1546832"/>
              <a:gd name="connsiteX2" fmla="*/ 1221827 w 2120462"/>
              <a:gd name="connsiteY2" fmla="*/ 384 h 1546832"/>
              <a:gd name="connsiteX3" fmla="*/ 1797269 w 2120462"/>
              <a:gd name="connsiteY3" fmla="*/ 1395633 h 1546832"/>
              <a:gd name="connsiteX4" fmla="*/ 2120462 w 2120462"/>
              <a:gd name="connsiteY4" fmla="*/ 1324688 h 1546832"/>
              <a:gd name="connsiteX0" fmla="*/ 0 w 2088931"/>
              <a:gd name="connsiteY0" fmla="*/ 221102 h 1546832"/>
              <a:gd name="connsiteX1" fmla="*/ 520262 w 2088931"/>
              <a:gd name="connsiteY1" fmla="*/ 1545405 h 1546832"/>
              <a:gd name="connsiteX2" fmla="*/ 1221827 w 2088931"/>
              <a:gd name="connsiteY2" fmla="*/ 384 h 1546832"/>
              <a:gd name="connsiteX3" fmla="*/ 1797269 w 2088931"/>
              <a:gd name="connsiteY3" fmla="*/ 1395633 h 1546832"/>
              <a:gd name="connsiteX4" fmla="*/ 2088931 w 2088931"/>
              <a:gd name="connsiteY4" fmla="*/ 1316806 h 154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88931" h="1546832">
                <a:moveTo>
                  <a:pt x="0" y="221102"/>
                </a:moveTo>
                <a:cubicBezTo>
                  <a:pt x="158312" y="901646"/>
                  <a:pt x="316624" y="1582191"/>
                  <a:pt x="520262" y="1545405"/>
                </a:cubicBezTo>
                <a:cubicBezTo>
                  <a:pt x="723900" y="1508619"/>
                  <a:pt x="1008993" y="25346"/>
                  <a:pt x="1221827" y="384"/>
                </a:cubicBezTo>
                <a:cubicBezTo>
                  <a:pt x="1434661" y="-24578"/>
                  <a:pt x="1647497" y="1174916"/>
                  <a:pt x="1797269" y="1395633"/>
                </a:cubicBezTo>
                <a:cubicBezTo>
                  <a:pt x="1852448" y="1616350"/>
                  <a:pt x="2061341" y="1537523"/>
                  <a:pt x="2088931" y="131680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pic>
        <p:nvPicPr>
          <p:cNvPr id="54" name="Picture 170">
            <a:extLst>
              <a:ext uri="{FF2B5EF4-FFF2-40B4-BE49-F238E27FC236}">
                <a16:creationId xmlns:a16="http://schemas.microsoft.com/office/drawing/2014/main" id="{6A673EEF-E2AB-46CB-9A32-3DEAEEF884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857" y="3971522"/>
            <a:ext cx="2812989" cy="245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6F65100E-2514-4DFF-B97A-431944745C6B}"/>
              </a:ext>
            </a:extLst>
          </p:cNvPr>
          <p:cNvSpPr/>
          <p:nvPr/>
        </p:nvSpPr>
        <p:spPr>
          <a:xfrm>
            <a:off x="1080706" y="4229397"/>
            <a:ext cx="2177354" cy="1595864"/>
          </a:xfrm>
          <a:custGeom>
            <a:avLst/>
            <a:gdLst>
              <a:gd name="connsiteX0" fmla="*/ 0 w 2178995"/>
              <a:gd name="connsiteY0" fmla="*/ 233464 h 1680004"/>
              <a:gd name="connsiteX1" fmla="*/ 544749 w 2178995"/>
              <a:gd name="connsiteY1" fmla="*/ 1585609 h 1680004"/>
              <a:gd name="connsiteX2" fmla="*/ 1264595 w 2178995"/>
              <a:gd name="connsiteY2" fmla="*/ 0 h 1680004"/>
              <a:gd name="connsiteX3" fmla="*/ 1994170 w 2178995"/>
              <a:gd name="connsiteY3" fmla="*/ 1585609 h 1680004"/>
              <a:gd name="connsiteX4" fmla="*/ 2178995 w 2178995"/>
              <a:gd name="connsiteY4" fmla="*/ 1361873 h 1680004"/>
              <a:gd name="connsiteX0" fmla="*/ 0 w 2178995"/>
              <a:gd name="connsiteY0" fmla="*/ 233464 h 1680004"/>
              <a:gd name="connsiteX1" fmla="*/ 282102 w 2178995"/>
              <a:gd name="connsiteY1" fmla="*/ 1050587 h 1680004"/>
              <a:gd name="connsiteX2" fmla="*/ 544749 w 2178995"/>
              <a:gd name="connsiteY2" fmla="*/ 1585609 h 1680004"/>
              <a:gd name="connsiteX3" fmla="*/ 1264595 w 2178995"/>
              <a:gd name="connsiteY3" fmla="*/ 0 h 1680004"/>
              <a:gd name="connsiteX4" fmla="*/ 1994170 w 2178995"/>
              <a:gd name="connsiteY4" fmla="*/ 1585609 h 1680004"/>
              <a:gd name="connsiteX5" fmla="*/ 2178995 w 2178995"/>
              <a:gd name="connsiteY5" fmla="*/ 1361873 h 1680004"/>
              <a:gd name="connsiteX0" fmla="*/ 0 w 2178995"/>
              <a:gd name="connsiteY0" fmla="*/ 233476 h 1680016"/>
              <a:gd name="connsiteX1" fmla="*/ 282102 w 2178995"/>
              <a:gd name="connsiteY1" fmla="*/ 1050599 h 1680016"/>
              <a:gd name="connsiteX2" fmla="*/ 642025 w 2178995"/>
              <a:gd name="connsiteY2" fmla="*/ 1556438 h 1680016"/>
              <a:gd name="connsiteX3" fmla="*/ 1264595 w 2178995"/>
              <a:gd name="connsiteY3" fmla="*/ 12 h 1680016"/>
              <a:gd name="connsiteX4" fmla="*/ 1994170 w 2178995"/>
              <a:gd name="connsiteY4" fmla="*/ 1585621 h 1680016"/>
              <a:gd name="connsiteX5" fmla="*/ 2178995 w 2178995"/>
              <a:gd name="connsiteY5" fmla="*/ 1361885 h 1680016"/>
              <a:gd name="connsiteX0" fmla="*/ 0 w 2178995"/>
              <a:gd name="connsiteY0" fmla="*/ 233732 h 1595864"/>
              <a:gd name="connsiteX1" fmla="*/ 282102 w 2178995"/>
              <a:gd name="connsiteY1" fmla="*/ 1050855 h 1595864"/>
              <a:gd name="connsiteX2" fmla="*/ 642025 w 2178995"/>
              <a:gd name="connsiteY2" fmla="*/ 1556694 h 1595864"/>
              <a:gd name="connsiteX3" fmla="*/ 1264595 w 2178995"/>
              <a:gd name="connsiteY3" fmla="*/ 268 h 1595864"/>
              <a:gd name="connsiteX4" fmla="*/ 1877438 w 2178995"/>
              <a:gd name="connsiteY4" fmla="*/ 1430234 h 1595864"/>
              <a:gd name="connsiteX5" fmla="*/ 2178995 w 2178995"/>
              <a:gd name="connsiteY5" fmla="*/ 1362141 h 1595864"/>
              <a:gd name="connsiteX0" fmla="*/ 0 w 2178995"/>
              <a:gd name="connsiteY0" fmla="*/ 233732 h 1595864"/>
              <a:gd name="connsiteX1" fmla="*/ 282102 w 2178995"/>
              <a:gd name="connsiteY1" fmla="*/ 1050855 h 1595864"/>
              <a:gd name="connsiteX2" fmla="*/ 642025 w 2178995"/>
              <a:gd name="connsiteY2" fmla="*/ 1556694 h 1595864"/>
              <a:gd name="connsiteX3" fmla="*/ 1264595 w 2178995"/>
              <a:gd name="connsiteY3" fmla="*/ 268 h 1595864"/>
              <a:gd name="connsiteX4" fmla="*/ 1877438 w 2178995"/>
              <a:gd name="connsiteY4" fmla="*/ 1430234 h 1595864"/>
              <a:gd name="connsiteX5" fmla="*/ 2178995 w 2178995"/>
              <a:gd name="connsiteY5" fmla="*/ 1362141 h 1595864"/>
              <a:gd name="connsiteX0" fmla="*/ 0 w 2169267"/>
              <a:gd name="connsiteY0" fmla="*/ 233732 h 1595864"/>
              <a:gd name="connsiteX1" fmla="*/ 282102 w 2169267"/>
              <a:gd name="connsiteY1" fmla="*/ 1050855 h 1595864"/>
              <a:gd name="connsiteX2" fmla="*/ 642025 w 2169267"/>
              <a:gd name="connsiteY2" fmla="*/ 1556694 h 1595864"/>
              <a:gd name="connsiteX3" fmla="*/ 1264595 w 2169267"/>
              <a:gd name="connsiteY3" fmla="*/ 268 h 1595864"/>
              <a:gd name="connsiteX4" fmla="*/ 1877438 w 2169267"/>
              <a:gd name="connsiteY4" fmla="*/ 1430234 h 1595864"/>
              <a:gd name="connsiteX5" fmla="*/ 2169267 w 2169267"/>
              <a:gd name="connsiteY5" fmla="*/ 1362141 h 1595864"/>
              <a:gd name="connsiteX0" fmla="*/ 0 w 2140084"/>
              <a:gd name="connsiteY0" fmla="*/ 233732 h 1595864"/>
              <a:gd name="connsiteX1" fmla="*/ 252919 w 2140084"/>
              <a:gd name="connsiteY1" fmla="*/ 1050855 h 1595864"/>
              <a:gd name="connsiteX2" fmla="*/ 612842 w 2140084"/>
              <a:gd name="connsiteY2" fmla="*/ 1556694 h 1595864"/>
              <a:gd name="connsiteX3" fmla="*/ 1235412 w 2140084"/>
              <a:gd name="connsiteY3" fmla="*/ 268 h 1595864"/>
              <a:gd name="connsiteX4" fmla="*/ 1848255 w 2140084"/>
              <a:gd name="connsiteY4" fmla="*/ 1430234 h 1595864"/>
              <a:gd name="connsiteX5" fmla="*/ 2140084 w 2140084"/>
              <a:gd name="connsiteY5" fmla="*/ 1362141 h 1595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40084" h="1595864">
                <a:moveTo>
                  <a:pt x="0" y="233732"/>
                </a:moveTo>
                <a:cubicBezTo>
                  <a:pt x="34047" y="373162"/>
                  <a:pt x="162128" y="825498"/>
                  <a:pt x="252919" y="1050855"/>
                </a:cubicBezTo>
                <a:cubicBezTo>
                  <a:pt x="343710" y="1276212"/>
                  <a:pt x="449093" y="1731792"/>
                  <a:pt x="612842" y="1556694"/>
                </a:cubicBezTo>
                <a:cubicBezTo>
                  <a:pt x="776591" y="1381596"/>
                  <a:pt x="1029510" y="21345"/>
                  <a:pt x="1235412" y="268"/>
                </a:cubicBezTo>
                <a:cubicBezTo>
                  <a:pt x="1441314" y="-20809"/>
                  <a:pt x="1695855" y="1203255"/>
                  <a:pt x="1848255" y="1430234"/>
                </a:cubicBezTo>
                <a:cubicBezTo>
                  <a:pt x="1893651" y="1657213"/>
                  <a:pt x="2123871" y="1587498"/>
                  <a:pt x="2140084" y="136214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010DE93E-6AED-46E6-A702-A681AD907088}"/>
              </a:ext>
            </a:extLst>
          </p:cNvPr>
          <p:cNvSpPr/>
          <p:nvPr/>
        </p:nvSpPr>
        <p:spPr>
          <a:xfrm>
            <a:off x="1321084" y="5291609"/>
            <a:ext cx="45720" cy="4572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C920B368-FCC5-41EF-8821-E3D557932447}"/>
                  </a:ext>
                </a:extLst>
              </p:cNvPr>
              <p:cNvSpPr txBox="1"/>
              <p:nvPr/>
            </p:nvSpPr>
            <p:spPr>
              <a:xfrm>
                <a:off x="2830247" y="3255657"/>
                <a:ext cx="28149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IL" sz="1000" dirty="0"/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C920B368-FCC5-41EF-8821-E3D5579324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0247" y="3255657"/>
                <a:ext cx="281493" cy="24622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2277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11111E-6 L -0.00221 -0.04051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" y="-20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3.7037E-7 L 0.00118 0.04074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2037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23" grpId="0" animBg="1"/>
      <p:bldP spid="27" grpId="0" animBg="1"/>
      <p:bldP spid="28" grpId="0" animBg="1"/>
      <p:bldP spid="29" grpId="0" animBg="1"/>
      <p:bldP spid="30" grpId="0"/>
      <p:bldP spid="39" grpId="0"/>
      <p:bldP spid="64" grpId="0" animBg="1"/>
      <p:bldP spid="38" grpId="0"/>
      <p:bldP spid="41" grpId="0"/>
      <p:bldP spid="66" grpId="0" animBg="1"/>
      <p:bldP spid="43" grpId="0" animBg="1"/>
      <p:bldP spid="44" grpId="0" animBg="1"/>
      <p:bldP spid="45" grpId="0" animBg="1"/>
      <p:bldP spid="46" grpId="0" animBg="1"/>
      <p:bldP spid="19" grpId="0" animBg="1"/>
      <p:bldP spid="19" grpId="1" animBg="1"/>
      <p:bldP spid="19" grpId="2" animBg="1"/>
      <p:bldP spid="20" grpId="0" animBg="1"/>
      <p:bldP spid="20" grpId="1" animBg="1"/>
      <p:bldP spid="5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45BB21D2FD3574DBA1104E4F295F8DE" ma:contentTypeVersion="10" ma:contentTypeDescription="Create a new document." ma:contentTypeScope="" ma:versionID="8e396a9fb7af474576eeabe208be6039">
  <xsd:schema xmlns:xsd="http://www.w3.org/2001/XMLSchema" xmlns:xs="http://www.w3.org/2001/XMLSchema" xmlns:p="http://schemas.microsoft.com/office/2006/metadata/properties" xmlns:ns3="a9e6248f-22ad-4161-a691-b45f48e9be78" targetNamespace="http://schemas.microsoft.com/office/2006/metadata/properties" ma:root="true" ma:fieldsID="0490371b8ea41f6102dace332f9ace25" ns3:_="">
    <xsd:import namespace="a9e6248f-22ad-4161-a691-b45f48e9be7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e6248f-22ad-4161-a691-b45f48e9be7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70B4F41-3800-4542-A848-221C226DBF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e6248f-22ad-4161-a691-b45f48e9be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7F8B3C2-BCC2-4D3F-B2A7-99E921726D71}">
  <ds:schemaRefs>
    <ds:schemaRef ds:uri="http://schemas.microsoft.com/office/infopath/2007/PartnerControls"/>
    <ds:schemaRef ds:uri="http://purl.org/dc/terms/"/>
    <ds:schemaRef ds:uri="http://schemas.openxmlformats.org/package/2006/metadata/core-properties"/>
    <ds:schemaRef ds:uri="a9e6248f-22ad-4161-a691-b45f48e9be78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718AD8CA-1891-4BBF-B543-A6EFD3B4F40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6996</TotalTime>
  <Words>1140</Words>
  <Application>Microsoft Office PowerPoint</Application>
  <PresentationFormat>Widescreen</PresentationFormat>
  <Paragraphs>220</Paragraphs>
  <Slides>19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Mayan Briller</dc:creator>
  <cp:lastModifiedBy>Mayan Briller</cp:lastModifiedBy>
  <cp:revision>47</cp:revision>
  <dcterms:created xsi:type="dcterms:W3CDTF">2020-05-05T06:19:03Z</dcterms:created>
  <dcterms:modified xsi:type="dcterms:W3CDTF">2022-05-04T09:25:22Z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0x010100E45BB21D2FD3574DBA1104E4F295F8DE</vt:lpwstr>
  </property>
</Properties>
</file>