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6"/>
  </p:notesMasterIdLst>
  <p:sldIdLst>
    <p:sldId id="267" r:id="rId5"/>
    <p:sldId id="271" r:id="rId6"/>
    <p:sldId id="272" r:id="rId7"/>
    <p:sldId id="257" r:id="rId8"/>
    <p:sldId id="273" r:id="rId9"/>
    <p:sldId id="274" r:id="rId10"/>
    <p:sldId id="275" r:id="rId11"/>
    <p:sldId id="279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CE5"/>
    <a:srgbClr val="ED7D31"/>
    <a:srgbClr val="E2A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5EDCDE-1BF3-4A50-8E41-17499B0A2386}" v="7" dt="2022-04-13T17:44:14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7" autoAdjust="0"/>
    <p:restoredTop sz="95103" autoAdjust="0"/>
  </p:normalViewPr>
  <p:slideViewPr>
    <p:cSldViewPr snapToGrid="0">
      <p:cViewPr varScale="1">
        <p:scale>
          <a:sx n="76" d="100"/>
          <a:sy n="76" d="100"/>
        </p:scale>
        <p:origin x="86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an Briller" userId="fadfc235-5092-4476-b94c-6f16f0276611" providerId="ADAL" clId="{BF5EDCDE-1BF3-4A50-8E41-17499B0A2386}"/>
    <pc:docChg chg="modSld">
      <pc:chgData name="Mayan Briller" userId="fadfc235-5092-4476-b94c-6f16f0276611" providerId="ADAL" clId="{BF5EDCDE-1BF3-4A50-8E41-17499B0A2386}" dt="2022-04-13T17:44:14.766" v="12" actId="20577"/>
      <pc:docMkLst>
        <pc:docMk/>
      </pc:docMkLst>
      <pc:sldChg chg="modSp mod">
        <pc:chgData name="Mayan Briller" userId="fadfc235-5092-4476-b94c-6f16f0276611" providerId="ADAL" clId="{BF5EDCDE-1BF3-4A50-8E41-17499B0A2386}" dt="2022-04-13T17:40:00.827" v="5" actId="1035"/>
        <pc:sldMkLst>
          <pc:docMk/>
          <pc:sldMk cId="387523393" sldId="257"/>
        </pc:sldMkLst>
        <pc:spChg chg="mod">
          <ac:chgData name="Mayan Briller" userId="fadfc235-5092-4476-b94c-6f16f0276611" providerId="ADAL" clId="{BF5EDCDE-1BF3-4A50-8E41-17499B0A2386}" dt="2022-04-13T17:40:00.827" v="5" actId="1035"/>
          <ac:spMkLst>
            <pc:docMk/>
            <pc:sldMk cId="387523393" sldId="257"/>
            <ac:spMk id="9" creationId="{53FBD543-5C18-4266-AE0E-91294FF45220}"/>
          </ac:spMkLst>
        </pc:spChg>
      </pc:sldChg>
      <pc:sldChg chg="modSp mod">
        <pc:chgData name="Mayan Briller" userId="fadfc235-5092-4476-b94c-6f16f0276611" providerId="ADAL" clId="{BF5EDCDE-1BF3-4A50-8E41-17499B0A2386}" dt="2022-04-13T17:21:20.736" v="3" actId="20577"/>
        <pc:sldMkLst>
          <pc:docMk/>
          <pc:sldMk cId="2852663266" sldId="267"/>
        </pc:sldMkLst>
        <pc:spChg chg="mod">
          <ac:chgData name="Mayan Briller" userId="fadfc235-5092-4476-b94c-6f16f0276611" providerId="ADAL" clId="{BF5EDCDE-1BF3-4A50-8E41-17499B0A2386}" dt="2022-04-13T17:21:20.736" v="3" actId="20577"/>
          <ac:spMkLst>
            <pc:docMk/>
            <pc:sldMk cId="2852663266" sldId="267"/>
            <ac:spMk id="4" creationId="{844AEF07-28B0-47A5-A98B-523E4B8B9DD1}"/>
          </ac:spMkLst>
        </pc:spChg>
      </pc:sldChg>
      <pc:sldChg chg="modSp">
        <pc:chgData name="Mayan Briller" userId="fadfc235-5092-4476-b94c-6f16f0276611" providerId="ADAL" clId="{BF5EDCDE-1BF3-4A50-8E41-17499B0A2386}" dt="2022-04-13T17:44:14.766" v="12" actId="20577"/>
        <pc:sldMkLst>
          <pc:docMk/>
          <pc:sldMk cId="3261645040" sldId="274"/>
        </pc:sldMkLst>
        <pc:spChg chg="mod">
          <ac:chgData name="Mayan Briller" userId="fadfc235-5092-4476-b94c-6f16f0276611" providerId="ADAL" clId="{BF5EDCDE-1BF3-4A50-8E41-17499B0A2386}" dt="2022-04-13T17:44:14.766" v="12" actId="20577"/>
          <ac:spMkLst>
            <pc:docMk/>
            <pc:sldMk cId="3261645040" sldId="274"/>
            <ac:spMk id="13" creationId="{00000000-0000-0000-0000-000000000000}"/>
          </ac:spMkLst>
        </pc:spChg>
      </pc:sldChg>
    </pc:docChg>
  </pc:docChgLst>
  <pc:docChgLst>
    <pc:chgData name="Mayan Briller" userId="fadfc235-5092-4476-b94c-6f16f0276611" providerId="ADAL" clId="{EFA9E415-090E-47B8-AA53-7D906829CE9C}"/>
    <pc:docChg chg="undo custSel addSld delSld modSld">
      <pc:chgData name="Mayan Briller" userId="fadfc235-5092-4476-b94c-6f16f0276611" providerId="ADAL" clId="{EFA9E415-090E-47B8-AA53-7D906829CE9C}" dt="2021-04-29T13:09:48.215" v="2119" actId="20577"/>
      <pc:docMkLst>
        <pc:docMk/>
      </pc:docMkLst>
      <pc:sldChg chg="addSp modSp add mod">
        <pc:chgData name="Mayan Briller" userId="fadfc235-5092-4476-b94c-6f16f0276611" providerId="ADAL" clId="{EFA9E415-090E-47B8-AA53-7D906829CE9C}" dt="2021-04-29T12:55:55.555" v="2048" actId="17032"/>
        <pc:sldMkLst>
          <pc:docMk/>
          <pc:sldMk cId="387523393" sldId="257"/>
        </pc:sldMkLst>
        <pc:spChg chg="mod">
          <ac:chgData name="Mayan Briller" userId="fadfc235-5092-4476-b94c-6f16f0276611" providerId="ADAL" clId="{EFA9E415-090E-47B8-AA53-7D906829CE9C}" dt="2021-04-29T10:35:00.997" v="2007" actId="20577"/>
          <ac:spMkLst>
            <pc:docMk/>
            <pc:sldMk cId="387523393" sldId="257"/>
            <ac:spMk id="5" creationId="{00000000-0000-0000-0000-000000000000}"/>
          </ac:spMkLst>
        </pc:spChg>
        <pc:spChg chg="add mod">
          <ac:chgData name="Mayan Briller" userId="fadfc235-5092-4476-b94c-6f16f0276611" providerId="ADAL" clId="{EFA9E415-090E-47B8-AA53-7D906829CE9C}" dt="2021-04-29T12:55:55.555" v="2048" actId="17032"/>
          <ac:spMkLst>
            <pc:docMk/>
            <pc:sldMk cId="387523393" sldId="257"/>
            <ac:spMk id="9" creationId="{53FBD543-5C18-4266-AE0E-91294FF45220}"/>
          </ac:spMkLst>
        </pc:spChg>
      </pc:sldChg>
      <pc:sldChg chg="addSp delSp modSp add del mod addAnim delAnim">
        <pc:chgData name="Mayan Briller" userId="fadfc235-5092-4476-b94c-6f16f0276611" providerId="ADAL" clId="{EFA9E415-090E-47B8-AA53-7D906829CE9C}" dt="2021-04-29T07:40:22.789" v="644" actId="47"/>
        <pc:sldMkLst>
          <pc:docMk/>
          <pc:sldMk cId="2708442087" sldId="258"/>
        </pc:sldMkLst>
        <pc:spChg chg="add del mod">
          <ac:chgData name="Mayan Briller" userId="fadfc235-5092-4476-b94c-6f16f0276611" providerId="ADAL" clId="{EFA9E415-090E-47B8-AA53-7D906829CE9C}" dt="2021-04-29T07:23:20.034" v="352" actId="207"/>
          <ac:spMkLst>
            <pc:docMk/>
            <pc:sldMk cId="2708442087" sldId="258"/>
            <ac:spMk id="2" creationId="{00000000-0000-0000-0000-000000000000}"/>
          </ac:spMkLst>
        </pc:spChg>
        <pc:spChg chg="add del mod">
          <ac:chgData name="Mayan Briller" userId="fadfc235-5092-4476-b94c-6f16f0276611" providerId="ADAL" clId="{EFA9E415-090E-47B8-AA53-7D906829CE9C}" dt="2021-04-29T07:23:20.034" v="352" actId="207"/>
          <ac:spMkLst>
            <pc:docMk/>
            <pc:sldMk cId="2708442087" sldId="258"/>
            <ac:spMk id="7" creationId="{00000000-0000-0000-0000-000000000000}"/>
          </ac:spMkLst>
        </pc:spChg>
        <pc:spChg chg="add del mod">
          <ac:chgData name="Mayan Briller" userId="fadfc235-5092-4476-b94c-6f16f0276611" providerId="ADAL" clId="{EFA9E415-090E-47B8-AA53-7D906829CE9C}" dt="2021-04-29T07:23:20.034" v="352" actId="207"/>
          <ac:spMkLst>
            <pc:docMk/>
            <pc:sldMk cId="2708442087" sldId="258"/>
            <ac:spMk id="8" creationId="{00000000-0000-0000-0000-000000000000}"/>
          </ac:spMkLst>
        </pc:spChg>
        <pc:spChg chg="add del mod">
          <ac:chgData name="Mayan Briller" userId="fadfc235-5092-4476-b94c-6f16f0276611" providerId="ADAL" clId="{EFA9E415-090E-47B8-AA53-7D906829CE9C}" dt="2021-04-29T07:23:20.034" v="352" actId="207"/>
          <ac:spMkLst>
            <pc:docMk/>
            <pc:sldMk cId="2708442087" sldId="258"/>
            <ac:spMk id="9" creationId="{00000000-0000-0000-0000-000000000000}"/>
          </ac:spMkLst>
        </pc:spChg>
        <pc:spChg chg="add del mod">
          <ac:chgData name="Mayan Briller" userId="fadfc235-5092-4476-b94c-6f16f0276611" providerId="ADAL" clId="{EFA9E415-090E-47B8-AA53-7D906829CE9C}" dt="2021-04-29T07:23:20.034" v="352" actId="207"/>
          <ac:spMkLst>
            <pc:docMk/>
            <pc:sldMk cId="2708442087" sldId="258"/>
            <ac:spMk id="13" creationId="{00000000-0000-0000-0000-000000000000}"/>
          </ac:spMkLst>
        </pc:spChg>
      </pc:sldChg>
      <pc:sldChg chg="addSp delSp modSp add del mod delAnim modAnim">
        <pc:chgData name="Mayan Briller" userId="fadfc235-5092-4476-b94c-6f16f0276611" providerId="ADAL" clId="{EFA9E415-090E-47B8-AA53-7D906829CE9C}" dt="2021-04-29T07:31:40.575" v="569" actId="47"/>
        <pc:sldMkLst>
          <pc:docMk/>
          <pc:sldMk cId="3231595782" sldId="259"/>
        </pc:sldMkLst>
        <pc:spChg chg="del">
          <ac:chgData name="Mayan Briller" userId="fadfc235-5092-4476-b94c-6f16f0276611" providerId="ADAL" clId="{EFA9E415-090E-47B8-AA53-7D906829CE9C}" dt="2021-04-29T07:28:52.026" v="354" actId="478"/>
          <ac:spMkLst>
            <pc:docMk/>
            <pc:sldMk cId="3231595782" sldId="259"/>
            <ac:spMk id="2" creationId="{00000000-0000-0000-0000-000000000000}"/>
          </ac:spMkLst>
        </pc:spChg>
        <pc:spChg chg="del">
          <ac:chgData name="Mayan Briller" userId="fadfc235-5092-4476-b94c-6f16f0276611" providerId="ADAL" clId="{EFA9E415-090E-47B8-AA53-7D906829CE9C}" dt="2021-04-29T07:28:52.026" v="354" actId="478"/>
          <ac:spMkLst>
            <pc:docMk/>
            <pc:sldMk cId="3231595782" sldId="259"/>
            <ac:spMk id="3" creationId="{00000000-0000-0000-0000-000000000000}"/>
          </ac:spMkLst>
        </pc:spChg>
        <pc:spChg chg="del">
          <ac:chgData name="Mayan Briller" userId="fadfc235-5092-4476-b94c-6f16f0276611" providerId="ADAL" clId="{EFA9E415-090E-47B8-AA53-7D906829CE9C}" dt="2021-04-29T07:28:52.026" v="354" actId="478"/>
          <ac:spMkLst>
            <pc:docMk/>
            <pc:sldMk cId="3231595782" sldId="259"/>
            <ac:spMk id="5" creationId="{00000000-0000-0000-0000-000000000000}"/>
          </ac:spMkLst>
        </pc:spChg>
        <pc:spChg chg="del">
          <ac:chgData name="Mayan Briller" userId="fadfc235-5092-4476-b94c-6f16f0276611" providerId="ADAL" clId="{EFA9E415-090E-47B8-AA53-7D906829CE9C}" dt="2021-04-29T07:28:52.026" v="354" actId="478"/>
          <ac:spMkLst>
            <pc:docMk/>
            <pc:sldMk cId="3231595782" sldId="259"/>
            <ac:spMk id="6" creationId="{00000000-0000-0000-0000-000000000000}"/>
          </ac:spMkLst>
        </pc:spChg>
        <pc:spChg chg="add mod">
          <ac:chgData name="Mayan Briller" userId="fadfc235-5092-4476-b94c-6f16f0276611" providerId="ADAL" clId="{EFA9E415-090E-47B8-AA53-7D906829CE9C}" dt="2021-04-29T07:30:09.032" v="477" actId="1076"/>
          <ac:spMkLst>
            <pc:docMk/>
            <pc:sldMk cId="3231595782" sldId="259"/>
            <ac:spMk id="7" creationId="{1D4AB911-8363-4D5C-9D48-FDD622F142FF}"/>
          </ac:spMkLst>
        </pc:spChg>
        <pc:spChg chg="del">
          <ac:chgData name="Mayan Briller" userId="fadfc235-5092-4476-b94c-6f16f0276611" providerId="ADAL" clId="{EFA9E415-090E-47B8-AA53-7D906829CE9C}" dt="2021-04-29T07:28:52.026" v="354" actId="478"/>
          <ac:spMkLst>
            <pc:docMk/>
            <pc:sldMk cId="3231595782" sldId="259"/>
            <ac:spMk id="8" creationId="{00000000-0000-0000-0000-000000000000}"/>
          </ac:spMkLst>
        </pc:spChg>
        <pc:spChg chg="del">
          <ac:chgData name="Mayan Briller" userId="fadfc235-5092-4476-b94c-6f16f0276611" providerId="ADAL" clId="{EFA9E415-090E-47B8-AA53-7D906829CE9C}" dt="2021-04-29T07:28:52.026" v="354" actId="478"/>
          <ac:spMkLst>
            <pc:docMk/>
            <pc:sldMk cId="3231595782" sldId="259"/>
            <ac:spMk id="9" creationId="{00000000-0000-0000-0000-000000000000}"/>
          </ac:spMkLst>
        </pc:spChg>
        <pc:spChg chg="mod">
          <ac:chgData name="Mayan Briller" userId="fadfc235-5092-4476-b94c-6f16f0276611" providerId="ADAL" clId="{EFA9E415-090E-47B8-AA53-7D906829CE9C}" dt="2021-04-29T07:31:25.117" v="568" actId="20577"/>
          <ac:spMkLst>
            <pc:docMk/>
            <pc:sldMk cId="3231595782" sldId="259"/>
            <ac:spMk id="13" creationId="{00000000-0000-0000-0000-000000000000}"/>
          </ac:spMkLst>
        </pc:spChg>
        <pc:spChg chg="del">
          <ac:chgData name="Mayan Briller" userId="fadfc235-5092-4476-b94c-6f16f0276611" providerId="ADAL" clId="{EFA9E415-090E-47B8-AA53-7D906829CE9C}" dt="2021-04-29T07:28:52.026" v="354" actId="478"/>
          <ac:spMkLst>
            <pc:docMk/>
            <pc:sldMk cId="3231595782" sldId="259"/>
            <ac:spMk id="14" creationId="{00000000-0000-0000-0000-000000000000}"/>
          </ac:spMkLst>
        </pc:spChg>
        <pc:spChg chg="del">
          <ac:chgData name="Mayan Briller" userId="fadfc235-5092-4476-b94c-6f16f0276611" providerId="ADAL" clId="{EFA9E415-090E-47B8-AA53-7D906829CE9C}" dt="2021-04-29T07:28:52.026" v="354" actId="478"/>
          <ac:spMkLst>
            <pc:docMk/>
            <pc:sldMk cId="3231595782" sldId="259"/>
            <ac:spMk id="15" creationId="{00000000-0000-0000-0000-000000000000}"/>
          </ac:spMkLst>
        </pc:spChg>
        <pc:spChg chg="del">
          <ac:chgData name="Mayan Briller" userId="fadfc235-5092-4476-b94c-6f16f0276611" providerId="ADAL" clId="{EFA9E415-090E-47B8-AA53-7D906829CE9C}" dt="2021-04-29T07:28:52.026" v="354" actId="478"/>
          <ac:spMkLst>
            <pc:docMk/>
            <pc:sldMk cId="3231595782" sldId="259"/>
            <ac:spMk id="16" creationId="{00000000-0000-0000-0000-000000000000}"/>
          </ac:spMkLst>
        </pc:spChg>
        <pc:spChg chg="del">
          <ac:chgData name="Mayan Briller" userId="fadfc235-5092-4476-b94c-6f16f0276611" providerId="ADAL" clId="{EFA9E415-090E-47B8-AA53-7D906829CE9C}" dt="2021-04-29T07:28:52.026" v="354" actId="478"/>
          <ac:spMkLst>
            <pc:docMk/>
            <pc:sldMk cId="3231595782" sldId="259"/>
            <ac:spMk id="17" creationId="{00000000-0000-0000-0000-000000000000}"/>
          </ac:spMkLst>
        </pc:spChg>
        <pc:spChg chg="add del mod">
          <ac:chgData name="Mayan Briller" userId="fadfc235-5092-4476-b94c-6f16f0276611" providerId="ADAL" clId="{EFA9E415-090E-47B8-AA53-7D906829CE9C}" dt="2021-04-29T07:30:56.241" v="506" actId="478"/>
          <ac:spMkLst>
            <pc:docMk/>
            <pc:sldMk cId="3231595782" sldId="259"/>
            <ac:spMk id="18" creationId="{5F5B2A42-C4C8-4F24-AF1F-B55B8BF327B2}"/>
          </ac:spMkLst>
        </pc:spChg>
      </pc:sldChg>
      <pc:sldChg chg="modSp mod">
        <pc:chgData name="Mayan Briller" userId="fadfc235-5092-4476-b94c-6f16f0276611" providerId="ADAL" clId="{EFA9E415-090E-47B8-AA53-7D906829CE9C}" dt="2021-04-29T06:05:03.622" v="25" actId="6549"/>
        <pc:sldMkLst>
          <pc:docMk/>
          <pc:sldMk cId="2852663266" sldId="267"/>
        </pc:sldMkLst>
        <pc:spChg chg="mod">
          <ac:chgData name="Mayan Briller" userId="fadfc235-5092-4476-b94c-6f16f0276611" providerId="ADAL" clId="{EFA9E415-090E-47B8-AA53-7D906829CE9C}" dt="2021-04-29T06:05:03.622" v="25" actId="6549"/>
          <ac:spMkLst>
            <pc:docMk/>
            <pc:sldMk cId="2852663266" sldId="267"/>
            <ac:spMk id="4" creationId="{844AEF07-28B0-47A5-A98B-523E4B8B9DD1}"/>
          </ac:spMkLst>
        </pc:spChg>
      </pc:sldChg>
      <pc:sldChg chg="del">
        <pc:chgData name="Mayan Briller" userId="fadfc235-5092-4476-b94c-6f16f0276611" providerId="ADAL" clId="{EFA9E415-090E-47B8-AA53-7D906829CE9C}" dt="2021-04-29T05:59:06.843" v="0" actId="47"/>
        <pc:sldMkLst>
          <pc:docMk/>
          <pc:sldMk cId="3656874233" sldId="268"/>
        </pc:sldMkLst>
      </pc:sldChg>
      <pc:sldChg chg="del">
        <pc:chgData name="Mayan Briller" userId="fadfc235-5092-4476-b94c-6f16f0276611" providerId="ADAL" clId="{EFA9E415-090E-47B8-AA53-7D906829CE9C}" dt="2021-04-29T05:59:06.843" v="0" actId="47"/>
        <pc:sldMkLst>
          <pc:docMk/>
          <pc:sldMk cId="1145006129" sldId="269"/>
        </pc:sldMkLst>
      </pc:sldChg>
      <pc:sldChg chg="del">
        <pc:chgData name="Mayan Briller" userId="fadfc235-5092-4476-b94c-6f16f0276611" providerId="ADAL" clId="{EFA9E415-090E-47B8-AA53-7D906829CE9C}" dt="2021-04-29T05:59:06.843" v="0" actId="47"/>
        <pc:sldMkLst>
          <pc:docMk/>
          <pc:sldMk cId="838069693" sldId="270"/>
        </pc:sldMkLst>
      </pc:sldChg>
      <pc:sldChg chg="modSp mod modAnim">
        <pc:chgData name="Mayan Briller" userId="fadfc235-5092-4476-b94c-6f16f0276611" providerId="ADAL" clId="{EFA9E415-090E-47B8-AA53-7D906829CE9C}" dt="2021-04-29T10:21:23.940" v="1990" actId="20577"/>
        <pc:sldMkLst>
          <pc:docMk/>
          <pc:sldMk cId="1091208612" sldId="271"/>
        </pc:sldMkLst>
        <pc:spChg chg="mod">
          <ac:chgData name="Mayan Briller" userId="fadfc235-5092-4476-b94c-6f16f0276611" providerId="ADAL" clId="{EFA9E415-090E-47B8-AA53-7D906829CE9C}" dt="2021-04-29T10:21:23.940" v="1990" actId="20577"/>
          <ac:spMkLst>
            <pc:docMk/>
            <pc:sldMk cId="1091208612" sldId="271"/>
            <ac:spMk id="2" creationId="{EB1555EB-BC11-429E-B3DE-8FB70EF24490}"/>
          </ac:spMkLst>
        </pc:spChg>
      </pc:sldChg>
      <pc:sldChg chg="addSp delSp modSp mod modAnim">
        <pc:chgData name="Mayan Briller" userId="fadfc235-5092-4476-b94c-6f16f0276611" providerId="ADAL" clId="{EFA9E415-090E-47B8-AA53-7D906829CE9C}" dt="2021-04-29T12:54:07.369" v="2043"/>
        <pc:sldMkLst>
          <pc:docMk/>
          <pc:sldMk cId="855391510" sldId="272"/>
        </pc:sldMkLst>
        <pc:spChg chg="mod">
          <ac:chgData name="Mayan Briller" userId="fadfc235-5092-4476-b94c-6f16f0276611" providerId="ADAL" clId="{EFA9E415-090E-47B8-AA53-7D906829CE9C}" dt="2021-04-29T10:33:10.499" v="2004" actId="20577"/>
          <ac:spMkLst>
            <pc:docMk/>
            <pc:sldMk cId="855391510" sldId="272"/>
            <ac:spMk id="2" creationId="{EB1555EB-BC11-429E-B3DE-8FB70EF24490}"/>
          </ac:spMkLst>
        </pc:spChg>
        <pc:spChg chg="add mod">
          <ac:chgData name="Mayan Briller" userId="fadfc235-5092-4476-b94c-6f16f0276611" providerId="ADAL" clId="{EFA9E415-090E-47B8-AA53-7D906829CE9C}" dt="2021-04-29T12:54:01.337" v="2042" actId="1076"/>
          <ac:spMkLst>
            <pc:docMk/>
            <pc:sldMk cId="855391510" sldId="272"/>
            <ac:spMk id="4" creationId="{4103F8BA-EED0-4114-A92D-30B5114FD16C}"/>
          </ac:spMkLst>
        </pc:spChg>
        <pc:spChg chg="add del mod">
          <ac:chgData name="Mayan Briller" userId="fadfc235-5092-4476-b94c-6f16f0276611" providerId="ADAL" clId="{EFA9E415-090E-47B8-AA53-7D906829CE9C}" dt="2021-04-29T07:20:35.212" v="336"/>
          <ac:spMkLst>
            <pc:docMk/>
            <pc:sldMk cId="855391510" sldId="272"/>
            <ac:spMk id="9" creationId="{0C7E5F6D-5615-454C-964B-F3AE2A9B86F9}"/>
          </ac:spMkLst>
        </pc:spChg>
        <pc:spChg chg="mod">
          <ac:chgData name="Mayan Briller" userId="fadfc235-5092-4476-b94c-6f16f0276611" providerId="ADAL" clId="{EFA9E415-090E-47B8-AA53-7D906829CE9C}" dt="2021-04-29T07:20:34.208" v="331" actId="1076"/>
          <ac:spMkLst>
            <pc:docMk/>
            <pc:sldMk cId="855391510" sldId="272"/>
            <ac:spMk id="20" creationId="{6DBBE84C-AA4D-4809-B019-B2C11D9C656D}"/>
          </ac:spMkLst>
        </pc:spChg>
        <pc:spChg chg="mod">
          <ac:chgData name="Mayan Briller" userId="fadfc235-5092-4476-b94c-6f16f0276611" providerId="ADAL" clId="{EFA9E415-090E-47B8-AA53-7D906829CE9C}" dt="2021-04-29T07:20:33.848" v="329" actId="1076"/>
          <ac:spMkLst>
            <pc:docMk/>
            <pc:sldMk cId="855391510" sldId="272"/>
            <ac:spMk id="21" creationId="{DBC5B299-E6B7-4DB3-B6E3-7032E681A7CB}"/>
          </ac:spMkLst>
        </pc:spChg>
        <pc:spChg chg="mod">
          <ac:chgData name="Mayan Briller" userId="fadfc235-5092-4476-b94c-6f16f0276611" providerId="ADAL" clId="{EFA9E415-090E-47B8-AA53-7D906829CE9C}" dt="2021-04-29T07:20:34.777" v="334" actId="1076"/>
          <ac:spMkLst>
            <pc:docMk/>
            <pc:sldMk cId="855391510" sldId="272"/>
            <ac:spMk id="22" creationId="{29F00122-11D3-45EA-9D17-BB95E09F9D95}"/>
          </ac:spMkLst>
        </pc:spChg>
        <pc:cxnChg chg="mod">
          <ac:chgData name="Mayan Briller" userId="fadfc235-5092-4476-b94c-6f16f0276611" providerId="ADAL" clId="{EFA9E415-090E-47B8-AA53-7D906829CE9C}" dt="2021-04-29T07:20:34.041" v="330" actId="14100"/>
          <ac:cxnSpMkLst>
            <pc:docMk/>
            <pc:sldMk cId="855391510" sldId="272"/>
            <ac:cxnSpMk id="6" creationId="{52073ECB-D8BC-4A5B-8088-05F8A930847D}"/>
          </ac:cxnSpMkLst>
        </pc:cxnChg>
      </pc:sldChg>
      <pc:sldChg chg="delSp modSp add mod delAnim modAnim">
        <pc:chgData name="Mayan Briller" userId="fadfc235-5092-4476-b94c-6f16f0276611" providerId="ADAL" clId="{EFA9E415-090E-47B8-AA53-7D906829CE9C}" dt="2021-04-29T13:03:36.817" v="2051" actId="6549"/>
        <pc:sldMkLst>
          <pc:docMk/>
          <pc:sldMk cId="147515516" sldId="273"/>
        </pc:sldMkLst>
        <pc:spChg chg="mod">
          <ac:chgData name="Mayan Briller" userId="fadfc235-5092-4476-b94c-6f16f0276611" providerId="ADAL" clId="{EFA9E415-090E-47B8-AA53-7D906829CE9C}" dt="2021-04-29T07:36:21.784" v="593" actId="1076"/>
          <ac:spMkLst>
            <pc:docMk/>
            <pc:sldMk cId="147515516" sldId="273"/>
            <ac:spMk id="2" creationId="{00000000-0000-0000-0000-000000000000}"/>
          </ac:spMkLst>
        </pc:spChg>
        <pc:spChg chg="del">
          <ac:chgData name="Mayan Briller" userId="fadfc235-5092-4476-b94c-6f16f0276611" providerId="ADAL" clId="{EFA9E415-090E-47B8-AA53-7D906829CE9C}" dt="2021-04-29T07:31:49.727" v="570" actId="478"/>
          <ac:spMkLst>
            <pc:docMk/>
            <pc:sldMk cId="147515516" sldId="273"/>
            <ac:spMk id="3" creationId="{00000000-0000-0000-0000-000000000000}"/>
          </ac:spMkLst>
        </pc:spChg>
        <pc:spChg chg="mod">
          <ac:chgData name="Mayan Briller" userId="fadfc235-5092-4476-b94c-6f16f0276611" providerId="ADAL" clId="{EFA9E415-090E-47B8-AA53-7D906829CE9C}" dt="2021-04-29T07:34:14.570" v="592" actId="20577"/>
          <ac:spMkLst>
            <pc:docMk/>
            <pc:sldMk cId="147515516" sldId="273"/>
            <ac:spMk id="4" creationId="{00000000-0000-0000-0000-000000000000}"/>
          </ac:spMkLst>
        </pc:spChg>
        <pc:spChg chg="del mod">
          <ac:chgData name="Mayan Briller" userId="fadfc235-5092-4476-b94c-6f16f0276611" providerId="ADAL" clId="{EFA9E415-090E-47B8-AA53-7D906829CE9C}" dt="2021-04-29T13:03:24.713" v="2049" actId="478"/>
          <ac:spMkLst>
            <pc:docMk/>
            <pc:sldMk cId="147515516" sldId="273"/>
            <ac:spMk id="5" creationId="{00000000-0000-0000-0000-000000000000}"/>
          </ac:spMkLst>
        </pc:spChg>
        <pc:spChg chg="mod">
          <ac:chgData name="Mayan Briller" userId="fadfc235-5092-4476-b94c-6f16f0276611" providerId="ADAL" clId="{EFA9E415-090E-47B8-AA53-7D906829CE9C}" dt="2021-04-29T07:36:21.784" v="593" actId="1076"/>
          <ac:spMkLst>
            <pc:docMk/>
            <pc:sldMk cId="147515516" sldId="273"/>
            <ac:spMk id="6" creationId="{00000000-0000-0000-0000-000000000000}"/>
          </ac:spMkLst>
        </pc:spChg>
        <pc:spChg chg="mod">
          <ac:chgData name="Mayan Briller" userId="fadfc235-5092-4476-b94c-6f16f0276611" providerId="ADAL" clId="{EFA9E415-090E-47B8-AA53-7D906829CE9C}" dt="2021-04-29T13:03:36.817" v="2051" actId="6549"/>
          <ac:spMkLst>
            <pc:docMk/>
            <pc:sldMk cId="147515516" sldId="273"/>
            <ac:spMk id="8" creationId="{00000000-0000-0000-0000-000000000000}"/>
          </ac:spMkLst>
        </pc:spChg>
        <pc:spChg chg="mod">
          <ac:chgData name="Mayan Briller" userId="fadfc235-5092-4476-b94c-6f16f0276611" providerId="ADAL" clId="{EFA9E415-090E-47B8-AA53-7D906829CE9C}" dt="2021-04-29T07:36:21.784" v="593" actId="1076"/>
          <ac:spMkLst>
            <pc:docMk/>
            <pc:sldMk cId="147515516" sldId="273"/>
            <ac:spMk id="9" creationId="{00000000-0000-0000-0000-000000000000}"/>
          </ac:spMkLst>
        </pc:spChg>
        <pc:spChg chg="mod">
          <ac:chgData name="Mayan Briller" userId="fadfc235-5092-4476-b94c-6f16f0276611" providerId="ADAL" clId="{EFA9E415-090E-47B8-AA53-7D906829CE9C}" dt="2021-04-29T07:39:33.346" v="643" actId="20577"/>
          <ac:spMkLst>
            <pc:docMk/>
            <pc:sldMk cId="147515516" sldId="273"/>
            <ac:spMk id="13" creationId="{00000000-0000-0000-0000-000000000000}"/>
          </ac:spMkLst>
        </pc:spChg>
        <pc:spChg chg="mod">
          <ac:chgData name="Mayan Briller" userId="fadfc235-5092-4476-b94c-6f16f0276611" providerId="ADAL" clId="{EFA9E415-090E-47B8-AA53-7D906829CE9C}" dt="2021-04-29T07:36:21.784" v="593" actId="1076"/>
          <ac:spMkLst>
            <pc:docMk/>
            <pc:sldMk cId="147515516" sldId="273"/>
            <ac:spMk id="14" creationId="{00000000-0000-0000-0000-000000000000}"/>
          </ac:spMkLst>
        </pc:spChg>
        <pc:spChg chg="del mod">
          <ac:chgData name="Mayan Briller" userId="fadfc235-5092-4476-b94c-6f16f0276611" providerId="ADAL" clId="{EFA9E415-090E-47B8-AA53-7D906829CE9C}" dt="2021-04-29T13:03:24.713" v="2049" actId="478"/>
          <ac:spMkLst>
            <pc:docMk/>
            <pc:sldMk cId="147515516" sldId="273"/>
            <ac:spMk id="15" creationId="{00000000-0000-0000-0000-000000000000}"/>
          </ac:spMkLst>
        </pc:spChg>
        <pc:spChg chg="del mod">
          <ac:chgData name="Mayan Briller" userId="fadfc235-5092-4476-b94c-6f16f0276611" providerId="ADAL" clId="{EFA9E415-090E-47B8-AA53-7D906829CE9C}" dt="2021-04-29T13:03:24.713" v="2049" actId="478"/>
          <ac:spMkLst>
            <pc:docMk/>
            <pc:sldMk cId="147515516" sldId="273"/>
            <ac:spMk id="16" creationId="{00000000-0000-0000-0000-000000000000}"/>
          </ac:spMkLst>
        </pc:spChg>
        <pc:spChg chg="del mod">
          <ac:chgData name="Mayan Briller" userId="fadfc235-5092-4476-b94c-6f16f0276611" providerId="ADAL" clId="{EFA9E415-090E-47B8-AA53-7D906829CE9C}" dt="2021-04-29T13:03:24.713" v="2049" actId="478"/>
          <ac:spMkLst>
            <pc:docMk/>
            <pc:sldMk cId="147515516" sldId="273"/>
            <ac:spMk id="17" creationId="{00000000-0000-0000-0000-000000000000}"/>
          </ac:spMkLst>
        </pc:spChg>
      </pc:sldChg>
      <pc:sldChg chg="addSp delSp modSp new del mod">
        <pc:chgData name="Mayan Briller" userId="fadfc235-5092-4476-b94c-6f16f0276611" providerId="ADAL" clId="{EFA9E415-090E-47B8-AA53-7D906829CE9C}" dt="2021-04-29T07:20:39.387" v="339" actId="47"/>
        <pc:sldMkLst>
          <pc:docMk/>
          <pc:sldMk cId="1029921662" sldId="273"/>
        </pc:sldMkLst>
        <pc:spChg chg="add del mod">
          <ac:chgData name="Mayan Briller" userId="fadfc235-5092-4476-b94c-6f16f0276611" providerId="ADAL" clId="{EFA9E415-090E-47B8-AA53-7D906829CE9C}" dt="2021-04-29T07:20:37.467" v="338" actId="478"/>
          <ac:spMkLst>
            <pc:docMk/>
            <pc:sldMk cId="1029921662" sldId="273"/>
            <ac:spMk id="2" creationId="{9FD0AD54-35EF-4D11-8A07-3C89D0D1F51F}"/>
          </ac:spMkLst>
        </pc:spChg>
        <pc:spChg chg="add del mod">
          <ac:chgData name="Mayan Briller" userId="fadfc235-5092-4476-b94c-6f16f0276611" providerId="ADAL" clId="{EFA9E415-090E-47B8-AA53-7D906829CE9C}" dt="2021-04-29T07:20:35.936" v="337" actId="21"/>
          <ac:spMkLst>
            <pc:docMk/>
            <pc:sldMk cId="1029921662" sldId="273"/>
            <ac:spMk id="5" creationId="{7521E029-77A9-48C7-A8BC-1A79B479A61C}"/>
          </ac:spMkLst>
        </pc:spChg>
        <pc:spChg chg="add mod">
          <ac:chgData name="Mayan Briller" userId="fadfc235-5092-4476-b94c-6f16f0276611" providerId="ADAL" clId="{EFA9E415-090E-47B8-AA53-7D906829CE9C}" dt="2021-04-29T07:20:37.467" v="338" actId="478"/>
          <ac:spMkLst>
            <pc:docMk/>
            <pc:sldMk cId="1029921662" sldId="273"/>
            <ac:spMk id="7" creationId="{1E0E4791-E8E2-47DA-AB58-F2399C4BDB6E}"/>
          </ac:spMkLst>
        </pc:spChg>
      </pc:sldChg>
      <pc:sldChg chg="addSp delSp modSp add mod addAnim delAnim modAnim">
        <pc:chgData name="Mayan Briller" userId="fadfc235-5092-4476-b94c-6f16f0276611" providerId="ADAL" clId="{EFA9E415-090E-47B8-AA53-7D906829CE9C}" dt="2021-04-29T13:07:53.802" v="2058"/>
        <pc:sldMkLst>
          <pc:docMk/>
          <pc:sldMk cId="3261645040" sldId="274"/>
        </pc:sldMkLst>
        <pc:spChg chg="del mod">
          <ac:chgData name="Mayan Briller" userId="fadfc235-5092-4476-b94c-6f16f0276611" providerId="ADAL" clId="{EFA9E415-090E-47B8-AA53-7D906829CE9C}" dt="2021-04-29T08:04:44.188" v="956" actId="478"/>
          <ac:spMkLst>
            <pc:docMk/>
            <pc:sldMk cId="3261645040" sldId="274"/>
            <ac:spMk id="2" creationId="{00000000-0000-0000-0000-000000000000}"/>
          </ac:spMkLst>
        </pc:spChg>
        <pc:spChg chg="del mod">
          <ac:chgData name="Mayan Briller" userId="fadfc235-5092-4476-b94c-6f16f0276611" providerId="ADAL" clId="{EFA9E415-090E-47B8-AA53-7D906829CE9C}" dt="2021-04-29T08:04:44.188" v="956" actId="478"/>
          <ac:spMkLst>
            <pc:docMk/>
            <pc:sldMk cId="3261645040" sldId="274"/>
            <ac:spMk id="5" creationId="{00000000-0000-0000-0000-000000000000}"/>
          </ac:spMkLst>
        </pc:spChg>
        <pc:spChg chg="mod">
          <ac:chgData name="Mayan Briller" userId="fadfc235-5092-4476-b94c-6f16f0276611" providerId="ADAL" clId="{EFA9E415-090E-47B8-AA53-7D906829CE9C}" dt="2021-04-29T08:11:03.928" v="1342" actId="1036"/>
          <ac:spMkLst>
            <pc:docMk/>
            <pc:sldMk cId="3261645040" sldId="274"/>
            <ac:spMk id="6" creationId="{00000000-0000-0000-0000-000000000000}"/>
          </ac:spMkLst>
        </pc:spChg>
        <pc:spChg chg="del mod">
          <ac:chgData name="Mayan Briller" userId="fadfc235-5092-4476-b94c-6f16f0276611" providerId="ADAL" clId="{EFA9E415-090E-47B8-AA53-7D906829CE9C}" dt="2021-04-29T08:04:44.188" v="956" actId="478"/>
          <ac:spMkLst>
            <pc:docMk/>
            <pc:sldMk cId="3261645040" sldId="274"/>
            <ac:spMk id="8" creationId="{00000000-0000-0000-0000-000000000000}"/>
          </ac:spMkLst>
        </pc:spChg>
        <pc:spChg chg="del mod">
          <ac:chgData name="Mayan Briller" userId="fadfc235-5092-4476-b94c-6f16f0276611" providerId="ADAL" clId="{EFA9E415-090E-47B8-AA53-7D906829CE9C}" dt="2021-04-29T08:04:39.433" v="953" actId="478"/>
          <ac:spMkLst>
            <pc:docMk/>
            <pc:sldMk cId="3261645040" sldId="274"/>
            <ac:spMk id="9" creationId="{00000000-0000-0000-0000-000000000000}"/>
          </ac:spMkLst>
        </pc:spChg>
        <pc:spChg chg="add del mod">
          <ac:chgData name="Mayan Briller" userId="fadfc235-5092-4476-b94c-6f16f0276611" providerId="ADAL" clId="{EFA9E415-090E-47B8-AA53-7D906829CE9C}" dt="2021-04-29T08:14:07.627" v="1408" actId="115"/>
          <ac:spMkLst>
            <pc:docMk/>
            <pc:sldMk cId="3261645040" sldId="274"/>
            <ac:spMk id="13" creationId="{00000000-0000-0000-0000-000000000000}"/>
          </ac:spMkLst>
        </pc:spChg>
        <pc:spChg chg="mod">
          <ac:chgData name="Mayan Briller" userId="fadfc235-5092-4476-b94c-6f16f0276611" providerId="ADAL" clId="{EFA9E415-090E-47B8-AA53-7D906829CE9C}" dt="2021-04-29T08:07:00.348" v="1086" actId="1076"/>
          <ac:spMkLst>
            <pc:docMk/>
            <pc:sldMk cId="3261645040" sldId="274"/>
            <ac:spMk id="14" creationId="{00000000-0000-0000-0000-000000000000}"/>
          </ac:spMkLst>
        </pc:spChg>
        <pc:spChg chg="del mod">
          <ac:chgData name="Mayan Briller" userId="fadfc235-5092-4476-b94c-6f16f0276611" providerId="ADAL" clId="{EFA9E415-090E-47B8-AA53-7D906829CE9C}" dt="2021-04-29T08:04:44.188" v="956" actId="478"/>
          <ac:spMkLst>
            <pc:docMk/>
            <pc:sldMk cId="3261645040" sldId="274"/>
            <ac:spMk id="15" creationId="{00000000-0000-0000-0000-000000000000}"/>
          </ac:spMkLst>
        </pc:spChg>
        <pc:spChg chg="del mod">
          <ac:chgData name="Mayan Briller" userId="fadfc235-5092-4476-b94c-6f16f0276611" providerId="ADAL" clId="{EFA9E415-090E-47B8-AA53-7D906829CE9C}" dt="2021-04-29T08:04:44.188" v="956" actId="478"/>
          <ac:spMkLst>
            <pc:docMk/>
            <pc:sldMk cId="3261645040" sldId="274"/>
            <ac:spMk id="16" creationId="{00000000-0000-0000-0000-000000000000}"/>
          </ac:spMkLst>
        </pc:spChg>
        <pc:spChg chg="del mod">
          <ac:chgData name="Mayan Briller" userId="fadfc235-5092-4476-b94c-6f16f0276611" providerId="ADAL" clId="{EFA9E415-090E-47B8-AA53-7D906829CE9C}" dt="2021-04-29T08:04:44.188" v="956" actId="478"/>
          <ac:spMkLst>
            <pc:docMk/>
            <pc:sldMk cId="3261645040" sldId="274"/>
            <ac:spMk id="17" creationId="{00000000-0000-0000-0000-000000000000}"/>
          </ac:spMkLst>
        </pc:spChg>
      </pc:sldChg>
      <pc:sldChg chg="addSp delSp modSp add mod delAnim">
        <pc:chgData name="Mayan Briller" userId="fadfc235-5092-4476-b94c-6f16f0276611" providerId="ADAL" clId="{EFA9E415-090E-47B8-AA53-7D906829CE9C}" dt="2021-04-29T13:09:48.215" v="2119" actId="20577"/>
        <pc:sldMkLst>
          <pc:docMk/>
          <pc:sldMk cId="2537959334" sldId="275"/>
        </pc:sldMkLst>
        <pc:spChg chg="add mod">
          <ac:chgData name="Mayan Briller" userId="fadfc235-5092-4476-b94c-6f16f0276611" providerId="ADAL" clId="{EFA9E415-090E-47B8-AA53-7D906829CE9C}" dt="2021-04-29T13:09:48.215" v="2119" actId="20577"/>
          <ac:spMkLst>
            <pc:docMk/>
            <pc:sldMk cId="2537959334" sldId="275"/>
            <ac:spMk id="2" creationId="{35A3B0CB-0187-4D2E-97A2-2738C8B2395F}"/>
          </ac:spMkLst>
        </pc:spChg>
        <pc:spChg chg="mod">
          <ac:chgData name="Mayan Briller" userId="fadfc235-5092-4476-b94c-6f16f0276611" providerId="ADAL" clId="{EFA9E415-090E-47B8-AA53-7D906829CE9C}" dt="2021-04-29T08:08:48.129" v="1158" actId="20577"/>
          <ac:spMkLst>
            <pc:docMk/>
            <pc:sldMk cId="2537959334" sldId="275"/>
            <ac:spMk id="4" creationId="{00000000-0000-0000-0000-000000000000}"/>
          </ac:spMkLst>
        </pc:spChg>
        <pc:spChg chg="del">
          <ac:chgData name="Mayan Briller" userId="fadfc235-5092-4476-b94c-6f16f0276611" providerId="ADAL" clId="{EFA9E415-090E-47B8-AA53-7D906829CE9C}" dt="2021-04-29T08:08:52.271" v="1160" actId="478"/>
          <ac:spMkLst>
            <pc:docMk/>
            <pc:sldMk cId="2537959334" sldId="275"/>
            <ac:spMk id="6" creationId="{00000000-0000-0000-0000-000000000000}"/>
          </ac:spMkLst>
        </pc:spChg>
        <pc:spChg chg="del">
          <ac:chgData name="Mayan Briller" userId="fadfc235-5092-4476-b94c-6f16f0276611" providerId="ADAL" clId="{EFA9E415-090E-47B8-AA53-7D906829CE9C}" dt="2021-04-29T08:08:54.145" v="1161" actId="478"/>
          <ac:spMkLst>
            <pc:docMk/>
            <pc:sldMk cId="2537959334" sldId="275"/>
            <ac:spMk id="13" creationId="{00000000-0000-0000-0000-000000000000}"/>
          </ac:spMkLst>
        </pc:spChg>
        <pc:spChg chg="del">
          <ac:chgData name="Mayan Briller" userId="fadfc235-5092-4476-b94c-6f16f0276611" providerId="ADAL" clId="{EFA9E415-090E-47B8-AA53-7D906829CE9C}" dt="2021-04-29T08:08:50.400" v="1159" actId="478"/>
          <ac:spMkLst>
            <pc:docMk/>
            <pc:sldMk cId="2537959334" sldId="275"/>
            <ac:spMk id="14" creationId="{00000000-0000-0000-0000-000000000000}"/>
          </ac:spMkLst>
        </pc:spChg>
        <pc:picChg chg="add mod">
          <ac:chgData name="Mayan Briller" userId="fadfc235-5092-4476-b94c-6f16f0276611" providerId="ADAL" clId="{EFA9E415-090E-47B8-AA53-7D906829CE9C}" dt="2021-04-29T08:09:03.616" v="1162"/>
          <ac:picMkLst>
            <pc:docMk/>
            <pc:sldMk cId="2537959334" sldId="275"/>
            <ac:picMk id="7" creationId="{EFD4715C-CA3E-4176-B8DC-AC5E3FBC2EF6}"/>
          </ac:picMkLst>
        </pc:picChg>
        <pc:picChg chg="add mod">
          <ac:chgData name="Mayan Briller" userId="fadfc235-5092-4476-b94c-6f16f0276611" providerId="ADAL" clId="{EFA9E415-090E-47B8-AA53-7D906829CE9C}" dt="2021-04-29T08:09:03.616" v="1162"/>
          <ac:picMkLst>
            <pc:docMk/>
            <pc:sldMk cId="2537959334" sldId="275"/>
            <ac:picMk id="8" creationId="{B67E2AD8-BB17-4DB0-96DC-F0C4DD4E61DE}"/>
          </ac:picMkLst>
        </pc:picChg>
      </pc:sldChg>
      <pc:sldChg chg="new del">
        <pc:chgData name="Mayan Briller" userId="fadfc235-5092-4476-b94c-6f16f0276611" providerId="ADAL" clId="{EFA9E415-090E-47B8-AA53-7D906829CE9C}" dt="2021-04-29T09:09:55.372" v="1560" actId="47"/>
        <pc:sldMkLst>
          <pc:docMk/>
          <pc:sldMk cId="1748571789" sldId="276"/>
        </pc:sldMkLst>
      </pc:sldChg>
      <pc:sldChg chg="addSp delSp modSp new mod modClrScheme chgLayout">
        <pc:chgData name="Mayan Briller" userId="fadfc235-5092-4476-b94c-6f16f0276611" providerId="ADAL" clId="{EFA9E415-090E-47B8-AA53-7D906829CE9C}" dt="2021-04-29T09:20:52.497" v="1770" actId="478"/>
        <pc:sldMkLst>
          <pc:docMk/>
          <pc:sldMk cId="3233580346" sldId="276"/>
        </pc:sldMkLst>
        <pc:spChg chg="del">
          <ac:chgData name="Mayan Briller" userId="fadfc235-5092-4476-b94c-6f16f0276611" providerId="ADAL" clId="{EFA9E415-090E-47B8-AA53-7D906829CE9C}" dt="2021-04-29T09:10:00.891" v="1562" actId="700"/>
          <ac:spMkLst>
            <pc:docMk/>
            <pc:sldMk cId="3233580346" sldId="276"/>
            <ac:spMk id="2" creationId="{59929C2D-5724-4F06-8CFB-479C550BD174}"/>
          </ac:spMkLst>
        </pc:spChg>
        <pc:spChg chg="del mod ord">
          <ac:chgData name="Mayan Briller" userId="fadfc235-5092-4476-b94c-6f16f0276611" providerId="ADAL" clId="{EFA9E415-090E-47B8-AA53-7D906829CE9C}" dt="2021-04-29T09:10:00.891" v="1562" actId="700"/>
          <ac:spMkLst>
            <pc:docMk/>
            <pc:sldMk cId="3233580346" sldId="276"/>
            <ac:spMk id="3" creationId="{82596D23-674E-4801-9897-B02F145C6B17}"/>
          </ac:spMkLst>
        </pc:spChg>
        <pc:spChg chg="add del mod ord">
          <ac:chgData name="Mayan Briller" userId="fadfc235-5092-4476-b94c-6f16f0276611" providerId="ADAL" clId="{EFA9E415-090E-47B8-AA53-7D906829CE9C}" dt="2021-04-29T09:10:04.223" v="1563" actId="700"/>
          <ac:spMkLst>
            <pc:docMk/>
            <pc:sldMk cId="3233580346" sldId="276"/>
            <ac:spMk id="4" creationId="{E1E0D495-0B0C-4AE4-9456-D1102EF59179}"/>
          </ac:spMkLst>
        </pc:spChg>
        <pc:spChg chg="add del mod ord">
          <ac:chgData name="Mayan Briller" userId="fadfc235-5092-4476-b94c-6f16f0276611" providerId="ADAL" clId="{EFA9E415-090E-47B8-AA53-7D906829CE9C}" dt="2021-04-29T09:10:04.223" v="1563" actId="700"/>
          <ac:spMkLst>
            <pc:docMk/>
            <pc:sldMk cId="3233580346" sldId="276"/>
            <ac:spMk id="5" creationId="{D637C100-754A-44BB-B9C7-2680E4E01C04}"/>
          </ac:spMkLst>
        </pc:spChg>
        <pc:spChg chg="add del mod ord">
          <ac:chgData name="Mayan Briller" userId="fadfc235-5092-4476-b94c-6f16f0276611" providerId="ADAL" clId="{EFA9E415-090E-47B8-AA53-7D906829CE9C}" dt="2021-04-29T09:20:52.497" v="1770" actId="478"/>
          <ac:spMkLst>
            <pc:docMk/>
            <pc:sldMk cId="3233580346" sldId="276"/>
            <ac:spMk id="6" creationId="{41E4CA00-661E-4D10-8CEB-8577D1FD0E6D}"/>
          </ac:spMkLst>
        </pc:spChg>
        <pc:spChg chg="add mod ord">
          <ac:chgData name="Mayan Briller" userId="fadfc235-5092-4476-b94c-6f16f0276611" providerId="ADAL" clId="{EFA9E415-090E-47B8-AA53-7D906829CE9C}" dt="2021-04-29T09:10:06.432" v="1573" actId="20577"/>
          <ac:spMkLst>
            <pc:docMk/>
            <pc:sldMk cId="3233580346" sldId="276"/>
            <ac:spMk id="7" creationId="{2E7EDC6C-BBAB-4D67-8F9E-B09F27B95C43}"/>
          </ac:spMkLst>
        </pc:spChg>
      </pc:sldChg>
      <pc:sldChg chg="addSp delSp modSp new mod">
        <pc:chgData name="Mayan Briller" userId="fadfc235-5092-4476-b94c-6f16f0276611" providerId="ADAL" clId="{EFA9E415-090E-47B8-AA53-7D906829CE9C}" dt="2021-04-29T09:14:22.139" v="1733" actId="20577"/>
        <pc:sldMkLst>
          <pc:docMk/>
          <pc:sldMk cId="1897659349" sldId="277"/>
        </pc:sldMkLst>
        <pc:spChg chg="del">
          <ac:chgData name="Mayan Briller" userId="fadfc235-5092-4476-b94c-6f16f0276611" providerId="ADAL" clId="{EFA9E415-090E-47B8-AA53-7D906829CE9C}" dt="2021-04-29T09:10:17.721" v="1581" actId="478"/>
          <ac:spMkLst>
            <pc:docMk/>
            <pc:sldMk cId="1897659349" sldId="277"/>
            <ac:spMk id="2" creationId="{2B1D9F3C-0C7D-4545-9978-9C78D1CDE422}"/>
          </ac:spMkLst>
        </pc:spChg>
        <pc:spChg chg="mod">
          <ac:chgData name="Mayan Briller" userId="fadfc235-5092-4476-b94c-6f16f0276611" providerId="ADAL" clId="{EFA9E415-090E-47B8-AA53-7D906829CE9C}" dt="2021-04-29T09:10:14.009" v="1580" actId="20577"/>
          <ac:spMkLst>
            <pc:docMk/>
            <pc:sldMk cId="1897659349" sldId="277"/>
            <ac:spMk id="3" creationId="{FB3C9706-A497-4D74-B132-94C69B5E0108}"/>
          </ac:spMkLst>
        </pc:spChg>
        <pc:spChg chg="add mod">
          <ac:chgData name="Mayan Briller" userId="fadfc235-5092-4476-b94c-6f16f0276611" providerId="ADAL" clId="{EFA9E415-090E-47B8-AA53-7D906829CE9C}" dt="2021-04-29T09:13:53.671" v="1715" actId="1076"/>
          <ac:spMkLst>
            <pc:docMk/>
            <pc:sldMk cId="1897659349" sldId="277"/>
            <ac:spMk id="11" creationId="{94CC7DB8-FF8E-47ED-9F0B-58B570EA106C}"/>
          </ac:spMkLst>
        </pc:spChg>
        <pc:spChg chg="add mod">
          <ac:chgData name="Mayan Briller" userId="fadfc235-5092-4476-b94c-6f16f0276611" providerId="ADAL" clId="{EFA9E415-090E-47B8-AA53-7D906829CE9C}" dt="2021-04-29T09:14:03.350" v="1724" actId="1076"/>
          <ac:spMkLst>
            <pc:docMk/>
            <pc:sldMk cId="1897659349" sldId="277"/>
            <ac:spMk id="12" creationId="{C1AFC59F-2549-456B-ACB6-B7BC63B957EA}"/>
          </ac:spMkLst>
        </pc:spChg>
        <pc:spChg chg="add mod">
          <ac:chgData name="Mayan Briller" userId="fadfc235-5092-4476-b94c-6f16f0276611" providerId="ADAL" clId="{EFA9E415-090E-47B8-AA53-7D906829CE9C}" dt="2021-04-29T09:14:11.154" v="1727" actId="20577"/>
          <ac:spMkLst>
            <pc:docMk/>
            <pc:sldMk cId="1897659349" sldId="277"/>
            <ac:spMk id="13" creationId="{870EC1CF-11DA-44F2-A423-7CB85CB5884D}"/>
          </ac:spMkLst>
        </pc:spChg>
        <pc:spChg chg="add mod">
          <ac:chgData name="Mayan Briller" userId="fadfc235-5092-4476-b94c-6f16f0276611" providerId="ADAL" clId="{EFA9E415-090E-47B8-AA53-7D906829CE9C}" dt="2021-04-29T09:14:16.561" v="1730" actId="20577"/>
          <ac:spMkLst>
            <pc:docMk/>
            <pc:sldMk cId="1897659349" sldId="277"/>
            <ac:spMk id="14" creationId="{9B96DDDC-572D-4437-B280-991B2FC387A6}"/>
          </ac:spMkLst>
        </pc:spChg>
        <pc:spChg chg="add mod">
          <ac:chgData name="Mayan Briller" userId="fadfc235-5092-4476-b94c-6f16f0276611" providerId="ADAL" clId="{EFA9E415-090E-47B8-AA53-7D906829CE9C}" dt="2021-04-29T09:14:22.139" v="1733" actId="20577"/>
          <ac:spMkLst>
            <pc:docMk/>
            <pc:sldMk cId="1897659349" sldId="277"/>
            <ac:spMk id="15" creationId="{95A92FB8-30DD-4C35-8028-D39840356390}"/>
          </ac:spMkLst>
        </pc:spChg>
        <pc:picChg chg="add del mod">
          <ac:chgData name="Mayan Briller" userId="fadfc235-5092-4476-b94c-6f16f0276611" providerId="ADAL" clId="{EFA9E415-090E-47B8-AA53-7D906829CE9C}" dt="2021-04-29T09:10:23.769" v="1583"/>
          <ac:picMkLst>
            <pc:docMk/>
            <pc:sldMk cId="1897659349" sldId="277"/>
            <ac:picMk id="5" creationId="{4DA72896-DFDF-43F3-A284-CFB6CC8EBE94}"/>
          </ac:picMkLst>
        </pc:picChg>
        <pc:picChg chg="add del mod">
          <ac:chgData name="Mayan Briller" userId="fadfc235-5092-4476-b94c-6f16f0276611" providerId="ADAL" clId="{EFA9E415-090E-47B8-AA53-7D906829CE9C}" dt="2021-04-29T09:13:26.072" v="1707" actId="478"/>
          <ac:picMkLst>
            <pc:docMk/>
            <pc:sldMk cId="1897659349" sldId="277"/>
            <ac:picMk id="6" creationId="{982F4C9D-E55F-42BE-AB4B-269568B17E95}"/>
          </ac:picMkLst>
        </pc:picChg>
        <pc:picChg chg="add mod">
          <ac:chgData name="Mayan Briller" userId="fadfc235-5092-4476-b94c-6f16f0276611" providerId="ADAL" clId="{EFA9E415-090E-47B8-AA53-7D906829CE9C}" dt="2021-04-29T09:13:36.289" v="1710" actId="14100"/>
          <ac:picMkLst>
            <pc:docMk/>
            <pc:sldMk cId="1897659349" sldId="277"/>
            <ac:picMk id="7" creationId="{C9C9DD46-529E-4095-8566-EFE75B21C6EE}"/>
          </ac:picMkLst>
        </pc:picChg>
        <pc:picChg chg="add mod">
          <ac:chgData name="Mayan Briller" userId="fadfc235-5092-4476-b94c-6f16f0276611" providerId="ADAL" clId="{EFA9E415-090E-47B8-AA53-7D906829CE9C}" dt="2021-04-29T09:13:36.289" v="1710" actId="14100"/>
          <ac:picMkLst>
            <pc:docMk/>
            <pc:sldMk cId="1897659349" sldId="277"/>
            <ac:picMk id="8" creationId="{2D657B85-DE91-4E9E-A5D4-41531E358537}"/>
          </ac:picMkLst>
        </pc:picChg>
        <pc:picChg chg="add mod">
          <ac:chgData name="Mayan Briller" userId="fadfc235-5092-4476-b94c-6f16f0276611" providerId="ADAL" clId="{EFA9E415-090E-47B8-AA53-7D906829CE9C}" dt="2021-04-29T09:13:36.289" v="1710" actId="14100"/>
          <ac:picMkLst>
            <pc:docMk/>
            <pc:sldMk cId="1897659349" sldId="277"/>
            <ac:picMk id="9" creationId="{3B6A1187-632F-4C76-B2C9-0EDB557D82AD}"/>
          </ac:picMkLst>
        </pc:picChg>
        <pc:picChg chg="add mod">
          <ac:chgData name="Mayan Briller" userId="fadfc235-5092-4476-b94c-6f16f0276611" providerId="ADAL" clId="{EFA9E415-090E-47B8-AA53-7D906829CE9C}" dt="2021-04-29T09:13:36.289" v="1710" actId="14100"/>
          <ac:picMkLst>
            <pc:docMk/>
            <pc:sldMk cId="1897659349" sldId="277"/>
            <ac:picMk id="10" creationId="{880E15B0-9F44-4A50-88CC-E97570526481}"/>
          </ac:picMkLst>
        </pc:picChg>
      </pc:sldChg>
      <pc:sldChg chg="addSp delSp modSp new mod">
        <pc:chgData name="Mayan Briller" userId="fadfc235-5092-4476-b94c-6f16f0276611" providerId="ADAL" clId="{EFA9E415-090E-47B8-AA53-7D906829CE9C}" dt="2021-04-29T09:15:34.968" v="1769"/>
        <pc:sldMkLst>
          <pc:docMk/>
          <pc:sldMk cId="2182450913" sldId="278"/>
        </pc:sldMkLst>
        <pc:spChg chg="del">
          <ac:chgData name="Mayan Briller" userId="fadfc235-5092-4476-b94c-6f16f0276611" providerId="ADAL" clId="{EFA9E415-090E-47B8-AA53-7D906829CE9C}" dt="2021-04-29T09:14:32.921" v="1741" actId="478"/>
          <ac:spMkLst>
            <pc:docMk/>
            <pc:sldMk cId="2182450913" sldId="278"/>
            <ac:spMk id="2" creationId="{D4297CAB-7704-439F-ACBF-9B5C81DE4336}"/>
          </ac:spMkLst>
        </pc:spChg>
        <pc:spChg chg="mod">
          <ac:chgData name="Mayan Briller" userId="fadfc235-5092-4476-b94c-6f16f0276611" providerId="ADAL" clId="{EFA9E415-090E-47B8-AA53-7D906829CE9C}" dt="2021-04-29T09:14:31.161" v="1740" actId="20577"/>
          <ac:spMkLst>
            <pc:docMk/>
            <pc:sldMk cId="2182450913" sldId="278"/>
            <ac:spMk id="3" creationId="{71394945-FA15-497B-8EC0-9B8FCE8E03DC}"/>
          </ac:spMkLst>
        </pc:spChg>
        <pc:graphicFrameChg chg="add del mod">
          <ac:chgData name="Mayan Briller" userId="fadfc235-5092-4476-b94c-6f16f0276611" providerId="ADAL" clId="{EFA9E415-090E-47B8-AA53-7D906829CE9C}" dt="2021-04-29T09:14:39.170" v="1743"/>
          <ac:graphicFrameMkLst>
            <pc:docMk/>
            <pc:sldMk cId="2182450913" sldId="278"/>
            <ac:graphicFrameMk id="4" creationId="{60B761C0-7882-46FA-AF72-8474DC6FDE1E}"/>
          </ac:graphicFrameMkLst>
        </pc:graphicFrameChg>
        <pc:graphicFrameChg chg="add del mod">
          <ac:chgData name="Mayan Briller" userId="fadfc235-5092-4476-b94c-6f16f0276611" providerId="ADAL" clId="{EFA9E415-090E-47B8-AA53-7D906829CE9C}" dt="2021-04-29T09:14:45.280" v="1747"/>
          <ac:graphicFrameMkLst>
            <pc:docMk/>
            <pc:sldMk cId="2182450913" sldId="278"/>
            <ac:graphicFrameMk id="6" creationId="{B21C27F6-7F3E-493B-8A33-C118206FB186}"/>
          </ac:graphicFrameMkLst>
        </pc:graphicFrameChg>
        <pc:graphicFrameChg chg="add del mod">
          <ac:chgData name="Mayan Briller" userId="fadfc235-5092-4476-b94c-6f16f0276611" providerId="ADAL" clId="{EFA9E415-090E-47B8-AA53-7D906829CE9C}" dt="2021-04-29T09:14:52.230" v="1751"/>
          <ac:graphicFrameMkLst>
            <pc:docMk/>
            <pc:sldMk cId="2182450913" sldId="278"/>
            <ac:graphicFrameMk id="8" creationId="{7B6ECC9C-3E5B-44FB-8F1E-B70455B7DAC3}"/>
          </ac:graphicFrameMkLst>
        </pc:graphicFrameChg>
        <pc:graphicFrameChg chg="add del mod">
          <ac:chgData name="Mayan Briller" userId="fadfc235-5092-4476-b94c-6f16f0276611" providerId="ADAL" clId="{EFA9E415-090E-47B8-AA53-7D906829CE9C}" dt="2021-04-29T09:15:00.890" v="1756"/>
          <ac:graphicFrameMkLst>
            <pc:docMk/>
            <pc:sldMk cId="2182450913" sldId="278"/>
            <ac:graphicFrameMk id="10" creationId="{BB3DAD1D-476B-4309-9C8C-5B9FDB3C0231}"/>
          </ac:graphicFrameMkLst>
        </pc:graphicFrameChg>
        <pc:picChg chg="add mod">
          <ac:chgData name="Mayan Briller" userId="fadfc235-5092-4476-b94c-6f16f0276611" providerId="ADAL" clId="{EFA9E415-090E-47B8-AA53-7D906829CE9C}" dt="2021-04-29T09:15:34.968" v="1769"/>
          <ac:picMkLst>
            <pc:docMk/>
            <pc:sldMk cId="2182450913" sldId="278"/>
            <ac:picMk id="5" creationId="{113B569A-2880-4CFF-B623-3FFE1E29347C}"/>
          </ac:picMkLst>
        </pc:picChg>
        <pc:picChg chg="add mod">
          <ac:chgData name="Mayan Briller" userId="fadfc235-5092-4476-b94c-6f16f0276611" providerId="ADAL" clId="{EFA9E415-090E-47B8-AA53-7D906829CE9C}" dt="2021-04-29T09:15:27.162" v="1768" actId="1076"/>
          <ac:picMkLst>
            <pc:docMk/>
            <pc:sldMk cId="2182450913" sldId="278"/>
            <ac:picMk id="7" creationId="{5E79C3D5-6501-4897-A555-84BABBB0BB88}"/>
          </ac:picMkLst>
        </pc:picChg>
        <pc:picChg chg="add mod">
          <ac:chgData name="Mayan Briller" userId="fadfc235-5092-4476-b94c-6f16f0276611" providerId="ADAL" clId="{EFA9E415-090E-47B8-AA53-7D906829CE9C}" dt="2021-04-29T09:15:25.927" v="1767" actId="1076"/>
          <ac:picMkLst>
            <pc:docMk/>
            <pc:sldMk cId="2182450913" sldId="278"/>
            <ac:picMk id="9" creationId="{4F767CC5-9AEC-4006-B130-84111F9435A0}"/>
          </ac:picMkLst>
        </pc:picChg>
        <pc:picChg chg="add mod">
          <ac:chgData name="Mayan Briller" userId="fadfc235-5092-4476-b94c-6f16f0276611" providerId="ADAL" clId="{EFA9E415-090E-47B8-AA53-7D906829CE9C}" dt="2021-04-29T09:15:24.208" v="1766" actId="1076"/>
          <ac:picMkLst>
            <pc:docMk/>
            <pc:sldMk cId="2182450913" sldId="278"/>
            <ac:picMk id="11" creationId="{1299B059-0F3F-40CC-B842-3B4318756F5D}"/>
          </ac:picMkLst>
        </pc:picChg>
        <pc:picChg chg="add mod">
          <ac:chgData name="Mayan Briller" userId="fadfc235-5092-4476-b94c-6f16f0276611" providerId="ADAL" clId="{EFA9E415-090E-47B8-AA53-7D906829CE9C}" dt="2021-04-29T09:15:18.013" v="1763" actId="14100"/>
          <ac:picMkLst>
            <pc:docMk/>
            <pc:sldMk cId="2182450913" sldId="278"/>
            <ac:picMk id="12" creationId="{EF1EC04C-60B2-4EEA-9888-B01CD56854F7}"/>
          </ac:picMkLst>
        </pc:picChg>
      </pc:sldChg>
      <pc:sldChg chg="addSp delSp modSp new mod modClrScheme chgLayout">
        <pc:chgData name="Mayan Briller" userId="fadfc235-5092-4476-b94c-6f16f0276611" providerId="ADAL" clId="{EFA9E415-090E-47B8-AA53-7D906829CE9C}" dt="2021-04-29T09:30:59.810" v="1972" actId="164"/>
        <pc:sldMkLst>
          <pc:docMk/>
          <pc:sldMk cId="3989620569" sldId="279"/>
        </pc:sldMkLst>
        <pc:spChg chg="del">
          <ac:chgData name="Mayan Briller" userId="fadfc235-5092-4476-b94c-6f16f0276611" providerId="ADAL" clId="{EFA9E415-090E-47B8-AA53-7D906829CE9C}" dt="2021-04-29T09:20:59.751" v="1772" actId="700"/>
          <ac:spMkLst>
            <pc:docMk/>
            <pc:sldMk cId="3989620569" sldId="279"/>
            <ac:spMk id="2" creationId="{F54F9DFA-F956-439D-8FD2-7842E4DB26EB}"/>
          </ac:spMkLst>
        </pc:spChg>
        <pc:spChg chg="del mod ord">
          <ac:chgData name="Mayan Briller" userId="fadfc235-5092-4476-b94c-6f16f0276611" providerId="ADAL" clId="{EFA9E415-090E-47B8-AA53-7D906829CE9C}" dt="2021-04-29T09:20:59.751" v="1772" actId="700"/>
          <ac:spMkLst>
            <pc:docMk/>
            <pc:sldMk cId="3989620569" sldId="279"/>
            <ac:spMk id="3" creationId="{D0274E41-A195-4EC8-961A-828BA9165178}"/>
          </ac:spMkLst>
        </pc:spChg>
        <pc:spChg chg="add del mod ord">
          <ac:chgData name="Mayan Briller" userId="fadfc235-5092-4476-b94c-6f16f0276611" providerId="ADAL" clId="{EFA9E415-090E-47B8-AA53-7D906829CE9C}" dt="2021-04-29T09:21:02.337" v="1773" actId="478"/>
          <ac:spMkLst>
            <pc:docMk/>
            <pc:sldMk cId="3989620569" sldId="279"/>
            <ac:spMk id="4" creationId="{3DAAF600-1F60-4433-B58D-C95EFAD43C76}"/>
          </ac:spMkLst>
        </pc:spChg>
        <pc:spChg chg="add mod ord">
          <ac:chgData name="Mayan Briller" userId="fadfc235-5092-4476-b94c-6f16f0276611" providerId="ADAL" clId="{EFA9E415-090E-47B8-AA53-7D906829CE9C}" dt="2021-04-29T09:28:41.306" v="1882" actId="20577"/>
          <ac:spMkLst>
            <pc:docMk/>
            <pc:sldMk cId="3989620569" sldId="279"/>
            <ac:spMk id="5" creationId="{231066D0-F9CF-4F40-895F-B7D951E58E1B}"/>
          </ac:spMkLst>
        </pc:spChg>
        <pc:spChg chg="add mod">
          <ac:chgData name="Mayan Briller" userId="fadfc235-5092-4476-b94c-6f16f0276611" providerId="ADAL" clId="{EFA9E415-090E-47B8-AA53-7D906829CE9C}" dt="2021-04-29T09:23:29.974" v="1812" actId="164"/>
          <ac:spMkLst>
            <pc:docMk/>
            <pc:sldMk cId="3989620569" sldId="279"/>
            <ac:spMk id="10" creationId="{4AA45AC2-98B8-46E5-AE2F-77F84E91A719}"/>
          </ac:spMkLst>
        </pc:spChg>
        <pc:spChg chg="add mod">
          <ac:chgData name="Mayan Briller" userId="fadfc235-5092-4476-b94c-6f16f0276611" providerId="ADAL" clId="{EFA9E415-090E-47B8-AA53-7D906829CE9C}" dt="2021-04-29T09:23:29.974" v="1812" actId="164"/>
          <ac:spMkLst>
            <pc:docMk/>
            <pc:sldMk cId="3989620569" sldId="279"/>
            <ac:spMk id="12" creationId="{01CCF5E5-30B2-4272-8B96-73C24483CF9E}"/>
          </ac:spMkLst>
        </pc:spChg>
        <pc:spChg chg="add del mod">
          <ac:chgData name="Mayan Briller" userId="fadfc235-5092-4476-b94c-6f16f0276611" providerId="ADAL" clId="{EFA9E415-090E-47B8-AA53-7D906829CE9C}" dt="2021-04-29T09:28:02.858" v="1866" actId="478"/>
          <ac:spMkLst>
            <pc:docMk/>
            <pc:sldMk cId="3989620569" sldId="279"/>
            <ac:spMk id="14" creationId="{AC909838-F291-4462-875F-477844F81B8D}"/>
          </ac:spMkLst>
        </pc:spChg>
        <pc:spChg chg="add del mod">
          <ac:chgData name="Mayan Briller" userId="fadfc235-5092-4476-b94c-6f16f0276611" providerId="ADAL" clId="{EFA9E415-090E-47B8-AA53-7D906829CE9C}" dt="2021-04-29T09:28:02.858" v="1866" actId="478"/>
          <ac:spMkLst>
            <pc:docMk/>
            <pc:sldMk cId="3989620569" sldId="279"/>
            <ac:spMk id="15" creationId="{062EA673-9161-48D2-B3C9-502D5D57ECBA}"/>
          </ac:spMkLst>
        </pc:spChg>
        <pc:spChg chg="add del mod">
          <ac:chgData name="Mayan Briller" userId="fadfc235-5092-4476-b94c-6f16f0276611" providerId="ADAL" clId="{EFA9E415-090E-47B8-AA53-7D906829CE9C}" dt="2021-04-29T09:28:04.881" v="1867" actId="478"/>
          <ac:spMkLst>
            <pc:docMk/>
            <pc:sldMk cId="3989620569" sldId="279"/>
            <ac:spMk id="16" creationId="{704D443E-5AD5-4CAC-999E-F07C4CF22A07}"/>
          </ac:spMkLst>
        </pc:spChg>
        <pc:spChg chg="add del mod">
          <ac:chgData name="Mayan Briller" userId="fadfc235-5092-4476-b94c-6f16f0276611" providerId="ADAL" clId="{EFA9E415-090E-47B8-AA53-7D906829CE9C}" dt="2021-04-29T09:28:02.858" v="1866" actId="478"/>
          <ac:spMkLst>
            <pc:docMk/>
            <pc:sldMk cId="3989620569" sldId="279"/>
            <ac:spMk id="17" creationId="{B3A09440-7134-4889-B5D4-AC67B6566B15}"/>
          </ac:spMkLst>
        </pc:spChg>
        <pc:spChg chg="add mod">
          <ac:chgData name="Mayan Briller" userId="fadfc235-5092-4476-b94c-6f16f0276611" providerId="ADAL" clId="{EFA9E415-090E-47B8-AA53-7D906829CE9C}" dt="2021-04-29T09:29:19.786" v="1913" actId="113"/>
          <ac:spMkLst>
            <pc:docMk/>
            <pc:sldMk cId="3989620569" sldId="279"/>
            <ac:spMk id="22" creationId="{24C6EFBA-9522-4FA7-9E7E-B50955D1A15B}"/>
          </ac:spMkLst>
        </pc:spChg>
        <pc:spChg chg="add mod">
          <ac:chgData name="Mayan Briller" userId="fadfc235-5092-4476-b94c-6f16f0276611" providerId="ADAL" clId="{EFA9E415-090E-47B8-AA53-7D906829CE9C}" dt="2021-04-29T09:30:16.441" v="1956" actId="1076"/>
          <ac:spMkLst>
            <pc:docMk/>
            <pc:sldMk cId="3989620569" sldId="279"/>
            <ac:spMk id="23" creationId="{BD4B63A1-BABE-4F86-AFBE-A3914C0365AF}"/>
          </ac:spMkLst>
        </pc:spChg>
        <pc:spChg chg="add mod ord">
          <ac:chgData name="Mayan Briller" userId="fadfc235-5092-4476-b94c-6f16f0276611" providerId="ADAL" clId="{EFA9E415-090E-47B8-AA53-7D906829CE9C}" dt="2021-04-29T09:30:59.810" v="1972" actId="164"/>
          <ac:spMkLst>
            <pc:docMk/>
            <pc:sldMk cId="3989620569" sldId="279"/>
            <ac:spMk id="24" creationId="{11B1F38B-61FA-4F49-A0E3-A248ED63CEF4}"/>
          </ac:spMkLst>
        </pc:spChg>
        <pc:grpChg chg="add mod">
          <ac:chgData name="Mayan Briller" userId="fadfc235-5092-4476-b94c-6f16f0276611" providerId="ADAL" clId="{EFA9E415-090E-47B8-AA53-7D906829CE9C}" dt="2021-04-29T09:23:29.974" v="1812" actId="164"/>
          <ac:grpSpMkLst>
            <pc:docMk/>
            <pc:sldMk cId="3989620569" sldId="279"/>
            <ac:grpSpMk id="11" creationId="{3B4704A5-A959-437F-B900-9CD1F012C6BD}"/>
          </ac:grpSpMkLst>
        </pc:grpChg>
        <pc:grpChg chg="add mod">
          <ac:chgData name="Mayan Briller" userId="fadfc235-5092-4476-b94c-6f16f0276611" providerId="ADAL" clId="{EFA9E415-090E-47B8-AA53-7D906829CE9C}" dt="2021-04-29T09:30:07.635" v="1955" actId="1076"/>
          <ac:grpSpMkLst>
            <pc:docMk/>
            <pc:sldMk cId="3989620569" sldId="279"/>
            <ac:grpSpMk id="13" creationId="{A199F05D-2F6D-4927-8030-D248793D2238}"/>
          </ac:grpSpMkLst>
        </pc:grpChg>
        <pc:grpChg chg="add mod">
          <ac:chgData name="Mayan Briller" userId="fadfc235-5092-4476-b94c-6f16f0276611" providerId="ADAL" clId="{EFA9E415-090E-47B8-AA53-7D906829CE9C}" dt="2021-04-29T09:30:59.810" v="1972" actId="164"/>
          <ac:grpSpMkLst>
            <pc:docMk/>
            <pc:sldMk cId="3989620569" sldId="279"/>
            <ac:grpSpMk id="25" creationId="{16E0B150-9E6F-47CA-997B-CA5D239F97EF}"/>
          </ac:grpSpMkLst>
        </pc:grpChg>
        <pc:picChg chg="add del mod modCrop">
          <ac:chgData name="Mayan Briller" userId="fadfc235-5092-4476-b94c-6f16f0276611" providerId="ADAL" clId="{EFA9E415-090E-47B8-AA53-7D906829CE9C}" dt="2021-04-29T09:29:49.163" v="1952" actId="1076"/>
          <ac:picMkLst>
            <pc:docMk/>
            <pc:sldMk cId="3989620569" sldId="279"/>
            <ac:picMk id="6" creationId="{24ABD663-8B08-4955-B719-76B4F67BDAB3}"/>
          </ac:picMkLst>
        </pc:picChg>
        <pc:picChg chg="add del mod">
          <ac:chgData name="Mayan Briller" userId="fadfc235-5092-4476-b94c-6f16f0276611" providerId="ADAL" clId="{EFA9E415-090E-47B8-AA53-7D906829CE9C}" dt="2021-04-29T09:28:12.024" v="1869" actId="478"/>
          <ac:picMkLst>
            <pc:docMk/>
            <pc:sldMk cId="3989620569" sldId="279"/>
            <ac:picMk id="19" creationId="{1022BDD3-92B0-4D7C-B894-424808225206}"/>
          </ac:picMkLst>
        </pc:picChg>
        <pc:picChg chg="add mod modCrop">
          <ac:chgData name="Mayan Briller" userId="fadfc235-5092-4476-b94c-6f16f0276611" providerId="ADAL" clId="{EFA9E415-090E-47B8-AA53-7D906829CE9C}" dt="2021-04-29T09:30:59.810" v="1972" actId="164"/>
          <ac:picMkLst>
            <pc:docMk/>
            <pc:sldMk cId="3989620569" sldId="279"/>
            <ac:picMk id="21" creationId="{C50F5710-1D43-41EE-80FC-C3A169F36DEF}"/>
          </ac:picMkLst>
        </pc:picChg>
        <pc:cxnChg chg="add mod">
          <ac:chgData name="Mayan Briller" userId="fadfc235-5092-4476-b94c-6f16f0276611" providerId="ADAL" clId="{EFA9E415-090E-47B8-AA53-7D906829CE9C}" dt="2021-04-29T09:23:08.368" v="1796" actId="164"/>
          <ac:cxnSpMkLst>
            <pc:docMk/>
            <pc:sldMk cId="3989620569" sldId="279"/>
            <ac:cxnSpMk id="8" creationId="{69B11D57-8CDC-4C5A-AB02-D034F4D673D3}"/>
          </ac:cxnSpMkLst>
        </pc:cxnChg>
        <pc:cxnChg chg="add mod">
          <ac:chgData name="Mayan Briller" userId="fadfc235-5092-4476-b94c-6f16f0276611" providerId="ADAL" clId="{EFA9E415-090E-47B8-AA53-7D906829CE9C}" dt="2021-04-29T09:23:08.368" v="1796" actId="164"/>
          <ac:cxnSpMkLst>
            <pc:docMk/>
            <pc:sldMk cId="3989620569" sldId="279"/>
            <ac:cxnSpMk id="9" creationId="{F59571FA-80ED-447C-995F-6222479CE7E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482C5-3E57-4C31-B235-89B3F3EC1C9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EB676-3965-486C-A06A-DCE2EC673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7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2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A98CED-0B54-4CC0-AAE4-B7E4C3B1703B}"/>
              </a:ext>
            </a:extLst>
          </p:cNvPr>
          <p:cNvSpPr/>
          <p:nvPr userDrawn="1"/>
        </p:nvSpPr>
        <p:spPr>
          <a:xfrm>
            <a:off x="0" y="0"/>
            <a:ext cx="12192000" cy="574307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75E706-8C5B-414B-86F2-B3F1EDB7BC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0" y="6108700"/>
            <a:ext cx="5321300" cy="365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IL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IL" b="1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29B0B8D-1B75-4E45-B99D-63533F4B5D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57435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791132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12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A5B2-D7D4-464B-B3C0-155982B70534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455A-96E5-49F6-B1E0-93BC5978F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7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6FABDB-6083-4FF2-8692-1128E8B61753}"/>
              </a:ext>
            </a:extLst>
          </p:cNvPr>
          <p:cNvSpPr/>
          <p:nvPr userDrawn="1"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3382CF-A029-4F87-8B19-88BE8D0931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098" y="1142399"/>
            <a:ext cx="11121806" cy="592137"/>
          </a:xfrm>
        </p:spPr>
        <p:txBody>
          <a:bodyPr>
            <a:noAutofit/>
          </a:bodyPr>
          <a:lstStyle>
            <a:lvl1pPr algn="r" rtl="1">
              <a:defRPr sz="1800"/>
            </a:lvl1pPr>
            <a:lvl2pPr algn="r" rtl="1">
              <a:defRPr sz="1600"/>
            </a:lvl2pPr>
            <a:lvl3pPr algn="r" rtl="1">
              <a:defRPr sz="1400"/>
            </a:lvl3pPr>
            <a:lvl4pPr algn="r" rtl="1">
              <a:defRPr sz="1200"/>
            </a:lvl4pPr>
            <a:lvl5pPr algn="r" rtl="1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FF78F8-5CF0-48F5-8D7D-3BEB360849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825500"/>
          </a:xfrm>
        </p:spPr>
        <p:txBody>
          <a:bodyPr anchor="ctr"/>
          <a:lstStyle>
            <a:lvl1pPr marL="0" indent="0" algn="ctr" rtl="1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77772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6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7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5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7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07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85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3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2E6BF-717F-4873-924B-FF400F65FA18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1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hyperlink" Target="file:///C:\Users\mayan\OneDrive%20-%20Technion\PhD\Courses\TA\Dynamical%20Systems%20(TA)\2021\Omri\Eigen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4AEF07-28B0-47A5-A98B-523E4B8B9DD1}"/>
              </a:ext>
            </a:extLst>
          </p:cNvPr>
          <p:cNvSpPr/>
          <p:nvPr/>
        </p:nvSpPr>
        <p:spPr>
          <a:xfrm>
            <a:off x="0" y="0"/>
            <a:ext cx="12192000" cy="574307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4800" b="1" dirty="0">
                <a:solidFill>
                  <a:schemeClr val="bg1"/>
                </a:solidFill>
              </a:rPr>
              <a:t>משוואות לינאריות בדו-מימד</a:t>
            </a:r>
            <a:endParaRPr lang="en-US" sz="4800" b="1" dirty="0">
              <a:solidFill>
                <a:schemeClr val="bg1"/>
              </a:solidFill>
            </a:endParaRPr>
          </a:p>
          <a:p>
            <a:pPr algn="ctr"/>
            <a:endParaRPr lang="he-IL" sz="3200" b="1" spc="600" dirty="0">
              <a:solidFill>
                <a:schemeClr val="bg1"/>
              </a:solidFill>
            </a:endParaRPr>
          </a:p>
          <a:p>
            <a:pPr algn="ctr" rtl="1"/>
            <a:r>
              <a:rPr lang="he-IL" sz="2400" b="1" dirty="0">
                <a:solidFill>
                  <a:schemeClr val="bg1"/>
                </a:solidFill>
              </a:rPr>
              <a:t>תרגיל כיתה 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103D9C-F05F-499F-A879-DF5C48E095F9}"/>
              </a:ext>
            </a:extLst>
          </p:cNvPr>
          <p:cNvSpPr txBox="1"/>
          <p:nvPr/>
        </p:nvSpPr>
        <p:spPr>
          <a:xfrm>
            <a:off x="3437021" y="6137966"/>
            <a:ext cx="531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b="1" dirty="0"/>
              <a:t>מעיין </a:t>
            </a:r>
            <a:r>
              <a:rPr lang="he-IL" b="1" dirty="0" err="1"/>
              <a:t>ברילר</a:t>
            </a:r>
            <a:r>
              <a:rPr lang="he-IL" b="1" dirty="0"/>
              <a:t> – </a:t>
            </a:r>
            <a:r>
              <a:rPr lang="en-US" b="1" dirty="0"/>
              <a:t>mayanbriller@campus.technion.ac.il</a:t>
            </a:r>
            <a:endParaRPr lang="en-IL" b="1" dirty="0"/>
          </a:p>
        </p:txBody>
      </p:sp>
    </p:spTree>
    <p:extLst>
      <p:ext uri="{BB962C8B-B14F-4D97-AF65-F5344CB8AC3E}">
        <p14:creationId xmlns:p14="http://schemas.microsoft.com/office/powerpoint/2010/main" val="2852663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C9706-A497-4D74-B132-94C69B5E0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שאלה 8</a:t>
            </a:r>
            <a:endParaRPr lang="en-I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C9DD46-529E-4095-8566-EFE75B21C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25500"/>
            <a:ext cx="4040627" cy="30304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657B85-DE91-4E9E-A5D4-41531E358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506" y="825499"/>
            <a:ext cx="4040627" cy="3030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6A1187-632F-4C76-B2C9-0EDB557D8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827530"/>
            <a:ext cx="4040627" cy="3030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0E15B0-9F44-4A50-88CC-E97570526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506" y="3827530"/>
            <a:ext cx="4040627" cy="3030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CC7DB8-FF8E-47ED-9F0B-58B570EA106C}"/>
                  </a:ext>
                </a:extLst>
              </p:cNvPr>
              <p:cNvSpPr txBox="1"/>
              <p:nvPr/>
            </p:nvSpPr>
            <p:spPr>
              <a:xfrm>
                <a:off x="8921809" y="2783310"/>
                <a:ext cx="3148296" cy="1291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I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CC7DB8-FF8E-47ED-9F0B-58B570EA1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809" y="2783310"/>
                <a:ext cx="3148296" cy="12913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1AFC59F-2549-456B-ACB6-B7BC63B957EA}"/>
              </a:ext>
            </a:extLst>
          </p:cNvPr>
          <p:cNvSpPr txBox="1"/>
          <p:nvPr/>
        </p:nvSpPr>
        <p:spPr>
          <a:xfrm>
            <a:off x="8151376" y="742576"/>
            <a:ext cx="546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000" b="1" dirty="0"/>
              <a:t>א</a:t>
            </a:r>
            <a:endParaRPr lang="en-IL" sz="4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0EC1CF-11DA-44F2-A423-7CB85CB5884D}"/>
              </a:ext>
            </a:extLst>
          </p:cNvPr>
          <p:cNvSpPr txBox="1"/>
          <p:nvPr/>
        </p:nvSpPr>
        <p:spPr>
          <a:xfrm>
            <a:off x="3624900" y="681331"/>
            <a:ext cx="546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000" b="1" dirty="0"/>
              <a:t>ב</a:t>
            </a:r>
            <a:endParaRPr lang="en-IL" sz="4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96DDDC-572D-4437-B280-991B2FC387A6}"/>
              </a:ext>
            </a:extLst>
          </p:cNvPr>
          <p:cNvSpPr txBox="1"/>
          <p:nvPr/>
        </p:nvSpPr>
        <p:spPr>
          <a:xfrm>
            <a:off x="8151376" y="3827530"/>
            <a:ext cx="546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000" b="1" dirty="0"/>
              <a:t>ג</a:t>
            </a:r>
            <a:endParaRPr lang="en-IL" sz="4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A92FB8-30DD-4C35-8028-D39840356390}"/>
              </a:ext>
            </a:extLst>
          </p:cNvPr>
          <p:cNvSpPr txBox="1"/>
          <p:nvPr/>
        </p:nvSpPr>
        <p:spPr>
          <a:xfrm>
            <a:off x="3624900" y="3827530"/>
            <a:ext cx="546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000" b="1" dirty="0"/>
              <a:t>ד</a:t>
            </a:r>
            <a:endParaRPr lang="en-IL" sz="4000" b="1" dirty="0"/>
          </a:p>
        </p:txBody>
      </p:sp>
    </p:spTree>
    <p:extLst>
      <p:ext uri="{BB962C8B-B14F-4D97-AF65-F5344CB8AC3E}">
        <p14:creationId xmlns:p14="http://schemas.microsoft.com/office/powerpoint/2010/main" val="1897659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94945-FA15-497B-8EC0-9B8FCE8E03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שאלה 9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3B569A-2880-4CFF-B623-3FFE1E293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0" y="828912"/>
            <a:ext cx="6305550" cy="3219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79C3D5-6501-4897-A555-84BABBB0B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041" y="4162425"/>
            <a:ext cx="2886075" cy="2695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767CC5-9AEC-4006-B130-84111F943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719" y="4162422"/>
            <a:ext cx="2636976" cy="2695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99B059-0F3F-40CC-B842-3B4318756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2700" y="4162423"/>
            <a:ext cx="2509673" cy="2695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1EC04C-60B2-4EEA-9888-B01CD56854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19" y="4162424"/>
            <a:ext cx="2540435" cy="269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5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1555EB-BC11-429E-B3DE-8FB70EF244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כאשר יש לנו מערכת דו-</a:t>
            </a:r>
            <a:r>
              <a:rPr lang="he-IL" dirty="0" err="1"/>
              <a:t>מימדית</a:t>
            </a:r>
            <a:r>
              <a:rPr lang="he-IL" dirty="0"/>
              <a:t> בה יש שני משתנים:</a:t>
            </a:r>
            <a:endParaRPr lang="en-US" dirty="0"/>
          </a:p>
          <a:p>
            <a:pPr marL="0" indent="0">
              <a:buNone/>
            </a:pPr>
            <a:endParaRPr lang="he-IL" dirty="0"/>
          </a:p>
          <a:p>
            <a:pPr marL="984250"/>
            <a:r>
              <a:rPr lang="he-IL" dirty="0"/>
              <a:t>לכל אחד יש את נקודת השבת שלו</a:t>
            </a:r>
          </a:p>
          <a:p>
            <a:pPr marL="984250"/>
            <a:r>
              <a:rPr lang="he-IL" dirty="0"/>
              <a:t>כל אחד מתנהג אחרת</a:t>
            </a:r>
          </a:p>
          <a:p>
            <a:pPr marL="984250"/>
            <a:r>
              <a:rPr lang="he-IL" dirty="0"/>
              <a:t>הם תלויים זה בזה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מבוא למערכות דו-</a:t>
            </a:r>
            <a:r>
              <a:rPr lang="he-IL" dirty="0" err="1"/>
              <a:t>מימדיות</a:t>
            </a:r>
            <a:endParaRPr lang="en-IL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653A729-88FB-426A-8060-4DF44DBA0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470155"/>
              </p:ext>
            </p:extLst>
          </p:nvPr>
        </p:nvGraphicFramePr>
        <p:xfrm>
          <a:off x="2769937" y="4229810"/>
          <a:ext cx="950351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351">
                  <a:extLst>
                    <a:ext uri="{9D8B030D-6E8A-4147-A177-3AD203B41FA5}">
                      <a16:colId xmlns:a16="http://schemas.microsoft.com/office/drawing/2014/main" val="15625906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2015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EF4609-A884-46A1-9F6B-6BCE6239A5FD}"/>
                  </a:ext>
                </a:extLst>
              </p:cNvPr>
              <p:cNvSpPr txBox="1"/>
              <p:nvPr/>
            </p:nvSpPr>
            <p:spPr>
              <a:xfrm>
                <a:off x="2347907" y="3998977"/>
                <a:ext cx="4220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EF4609-A884-46A1-9F6B-6BCE6239A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907" y="3998977"/>
                <a:ext cx="42203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724FFC-A5F8-42ED-BF63-731B99124617}"/>
                  </a:ext>
                </a:extLst>
              </p:cNvPr>
              <p:cNvSpPr txBox="1"/>
              <p:nvPr/>
            </p:nvSpPr>
            <p:spPr>
              <a:xfrm>
                <a:off x="3605207" y="4933798"/>
                <a:ext cx="4220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724FFC-A5F8-42ED-BF63-731B99124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207" y="4933798"/>
                <a:ext cx="42203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3D526E94-1BD7-426B-9378-DE11F2943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88840"/>
              </p:ext>
            </p:extLst>
          </p:nvPr>
        </p:nvGraphicFramePr>
        <p:xfrm>
          <a:off x="5568251" y="4152133"/>
          <a:ext cx="950351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351">
                  <a:extLst>
                    <a:ext uri="{9D8B030D-6E8A-4147-A177-3AD203B41FA5}">
                      <a16:colId xmlns:a16="http://schemas.microsoft.com/office/drawing/2014/main" val="15625906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2015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EA9E50-5382-431D-A689-1B5F181C40A1}"/>
                  </a:ext>
                </a:extLst>
              </p:cNvPr>
              <p:cNvSpPr txBox="1"/>
              <p:nvPr/>
            </p:nvSpPr>
            <p:spPr>
              <a:xfrm>
                <a:off x="5050287" y="4002009"/>
                <a:ext cx="422030" cy="822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EA9E50-5382-431D-A689-1B5F181C4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287" y="4002009"/>
                <a:ext cx="422030" cy="822469"/>
              </a:xfrm>
              <a:prstGeom prst="rect">
                <a:avLst/>
              </a:prstGeom>
              <a:blipFill>
                <a:blip r:embed="rId4"/>
                <a:stretch>
                  <a:fillRect r="-42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59FE23-4869-4BEE-A278-5B0796572781}"/>
                  </a:ext>
                </a:extLst>
              </p:cNvPr>
              <p:cNvSpPr txBox="1"/>
              <p:nvPr/>
            </p:nvSpPr>
            <p:spPr>
              <a:xfrm>
                <a:off x="6403521" y="4856121"/>
                <a:ext cx="4220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C59FE23-4869-4BEE-A278-5B0796572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521" y="4856121"/>
                <a:ext cx="42203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7">
            <a:extLst>
              <a:ext uri="{FF2B5EF4-FFF2-40B4-BE49-F238E27FC236}">
                <a16:creationId xmlns:a16="http://schemas.microsoft.com/office/drawing/2014/main" id="{C5A49942-BE69-43CE-941A-079C3E331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737517"/>
              </p:ext>
            </p:extLst>
          </p:nvPr>
        </p:nvGraphicFramePr>
        <p:xfrm>
          <a:off x="8366565" y="4120490"/>
          <a:ext cx="950351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351">
                  <a:extLst>
                    <a:ext uri="{9D8B030D-6E8A-4147-A177-3AD203B41FA5}">
                      <a16:colId xmlns:a16="http://schemas.microsoft.com/office/drawing/2014/main" val="15625906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endParaRPr lang="en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2015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D114FA-B340-4974-8505-4283C719A0CD}"/>
                  </a:ext>
                </a:extLst>
              </p:cNvPr>
              <p:cNvSpPr txBox="1"/>
              <p:nvPr/>
            </p:nvSpPr>
            <p:spPr>
              <a:xfrm>
                <a:off x="7848601" y="3998977"/>
                <a:ext cx="4220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D114FA-B340-4974-8505-4283C719A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1" y="3998977"/>
                <a:ext cx="422030" cy="461665"/>
              </a:xfrm>
              <a:prstGeom prst="rect">
                <a:avLst/>
              </a:prstGeom>
              <a:blipFill>
                <a:blip r:embed="rId6"/>
                <a:stretch>
                  <a:fillRect r="-579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5610E6-6A3C-4418-B5AC-C527AF0001C2}"/>
                  </a:ext>
                </a:extLst>
              </p:cNvPr>
              <p:cNvSpPr txBox="1"/>
              <p:nvPr/>
            </p:nvSpPr>
            <p:spPr>
              <a:xfrm>
                <a:off x="9201835" y="4824478"/>
                <a:ext cx="4220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5610E6-6A3C-4418-B5AC-C527AF000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1835" y="4824478"/>
                <a:ext cx="422030" cy="461665"/>
              </a:xfrm>
              <a:prstGeom prst="rect">
                <a:avLst/>
              </a:prstGeom>
              <a:blipFill>
                <a:blip r:embed="rId7"/>
                <a:stretch>
                  <a:fillRect r="-7143"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E4A10A15-7BB5-4F33-9F1E-92C02AD2FE25}"/>
              </a:ext>
            </a:extLst>
          </p:cNvPr>
          <p:cNvSpPr/>
          <p:nvPr/>
        </p:nvSpPr>
        <p:spPr>
          <a:xfrm>
            <a:off x="7753060" y="5746429"/>
            <a:ext cx="2450483" cy="59213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e-IL" sz="3200" dirty="0">
                <a:solidFill>
                  <a:sysClr val="windowText" lastClr="000000"/>
                </a:solidFill>
              </a:rPr>
              <a:t>מרחב הפאזה</a:t>
            </a:r>
            <a:endParaRPr lang="en-IL" sz="3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0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7" grpId="0"/>
      <p:bldP spid="18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1555EB-BC11-429E-B3DE-8FB70EF244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אפשר לייצג מערכת דו-</a:t>
            </a:r>
            <a:r>
              <a:rPr lang="he-IL" dirty="0" err="1"/>
              <a:t>מימדית</a:t>
            </a:r>
            <a:r>
              <a:rPr lang="he-IL" dirty="0"/>
              <a:t> עם מערכת משוואות:</a:t>
            </a:r>
            <a:endParaRPr lang="en-US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263FC-8C07-492F-99DD-66212A0BF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מבוא למערכות דו-</a:t>
            </a:r>
            <a:r>
              <a:rPr lang="he-IL" dirty="0" err="1"/>
              <a:t>מימדיות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021089-C4E3-4648-A003-4C62AC9FFED6}"/>
                  </a:ext>
                </a:extLst>
              </p:cNvPr>
              <p:cNvSpPr txBox="1"/>
              <p:nvPr/>
            </p:nvSpPr>
            <p:spPr>
              <a:xfrm>
                <a:off x="733098" y="1565143"/>
                <a:ext cx="6098344" cy="778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021089-C4E3-4648-A003-4C62AC9FF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98" y="1565143"/>
                <a:ext cx="6098344" cy="7788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6DBBE84C-AA4D-4809-B019-B2C11D9C656D}"/>
              </a:ext>
            </a:extLst>
          </p:cNvPr>
          <p:cNvSpPr txBox="1">
            <a:spLocks/>
          </p:cNvSpPr>
          <p:nvPr/>
        </p:nvSpPr>
        <p:spPr>
          <a:xfrm>
            <a:off x="733098" y="2808126"/>
            <a:ext cx="11121806" cy="592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/>
              <a:t>כל מערכת משוואות ניתן לייצג באמצעות מטריצה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C5B299-E6B7-4DB3-B6E3-7032E681A7CB}"/>
                  </a:ext>
                </a:extLst>
              </p:cNvPr>
              <p:cNvSpPr txBox="1"/>
              <p:nvPr/>
            </p:nvSpPr>
            <p:spPr>
              <a:xfrm>
                <a:off x="2270014" y="3457738"/>
                <a:ext cx="1951945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C5B299-E6B7-4DB3-B6E3-7032E681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014" y="3457738"/>
                <a:ext cx="1951945" cy="5843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073ECB-D8BC-4A5B-8088-05F8A930847D}"/>
              </a:ext>
            </a:extLst>
          </p:cNvPr>
          <p:cNvCxnSpPr>
            <a:cxnSpLocks/>
          </p:cNvCxnSpPr>
          <p:nvPr/>
        </p:nvCxnSpPr>
        <p:spPr>
          <a:xfrm flipH="1" flipV="1">
            <a:off x="2489982" y="2124222"/>
            <a:ext cx="492369" cy="1448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9F00122-11D3-45EA-9D17-BB95E09F9D95}"/>
                  </a:ext>
                </a:extLst>
              </p:cNvPr>
              <p:cNvSpPr txBox="1"/>
              <p:nvPr/>
            </p:nvSpPr>
            <p:spPr>
              <a:xfrm>
                <a:off x="2982351" y="4594140"/>
                <a:ext cx="5924355" cy="6987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9F00122-11D3-45EA-9D17-BB95E09F9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51" y="4594140"/>
                <a:ext cx="5924355" cy="6987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103F8BA-EED0-4114-A92D-30B5114FD16C}"/>
              </a:ext>
            </a:extLst>
          </p:cNvPr>
          <p:cNvSpPr txBox="1"/>
          <p:nvPr/>
        </p:nvSpPr>
        <p:spPr>
          <a:xfrm>
            <a:off x="2886816" y="5676863"/>
            <a:ext cx="2285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b="1" dirty="0"/>
              <a:t>המטריצה </a:t>
            </a:r>
            <a:r>
              <a:rPr lang="en-US" b="1" dirty="0"/>
              <a:t>A</a:t>
            </a:r>
            <a:r>
              <a:rPr lang="he-IL" b="1" dirty="0"/>
              <a:t> היא תכונה של המערכת</a:t>
            </a:r>
            <a:endParaRPr lang="en-IL" b="1" dirty="0"/>
          </a:p>
        </p:txBody>
      </p:sp>
    </p:spTree>
    <p:extLst>
      <p:ext uri="{BB962C8B-B14F-4D97-AF65-F5344CB8AC3E}">
        <p14:creationId xmlns:p14="http://schemas.microsoft.com/office/powerpoint/2010/main" val="85539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ערכים עצמיים ווקטורים עצמיים</a:t>
            </a:r>
            <a:endParaRPr lang="en-US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0" y="1186454"/>
                <a:ext cx="5527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b="1" dirty="0"/>
                  <a:t>לכל מטריצה ריבועית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𝑵𝒙𝑵</m:t>
                    </m:r>
                  </m:oMath>
                </a14:m>
                <a:r>
                  <a:rPr lang="he-IL" b="1" dirty="0"/>
                  <a:t>) ו-ווקטור </a:t>
                </a:r>
                <a:r>
                  <a:rPr lang="en-US" b="1" dirty="0"/>
                  <a:t>v</a:t>
                </a:r>
                <a:r>
                  <a:rPr lang="he-IL" b="1" dirty="0"/>
                  <a:t> מתקיים:</a:t>
                </a:r>
                <a:endParaRPr lang="en-US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186454"/>
                <a:ext cx="5527963" cy="369332"/>
              </a:xfrm>
              <a:prstGeom prst="rect">
                <a:avLst/>
              </a:prstGeom>
              <a:blipFill>
                <a:blip r:embed="rId2"/>
                <a:stretch>
                  <a:fillRect t="-11667" r="-882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08563" y="1732739"/>
                <a:ext cx="11748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563" y="1732739"/>
                <a:ext cx="1174873" cy="369332"/>
              </a:xfrm>
              <a:prstGeom prst="rect">
                <a:avLst/>
              </a:prstGeom>
              <a:blipFill>
                <a:blip r:embed="rId3"/>
                <a:stretch>
                  <a:fillRect l="-5729" r="-57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744581" y="2321508"/>
            <a:ext cx="552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שימו לב זהו כפל מטריצות ולכן אי אפשר לחלק ב-</a:t>
            </a:r>
            <a:r>
              <a:rPr lang="en-US" dirty="0"/>
              <a:t>v</a:t>
            </a:r>
            <a:r>
              <a:rPr lang="he-IL" dirty="0"/>
              <a:t> </a:t>
            </a:r>
            <a:r>
              <a:rPr lang="he-IL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54036" y="2690840"/>
                <a:ext cx="8521927" cy="878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he-IL" i="1" dirty="0">
                    <a:latin typeface="Cambria Math" panose="02040503050406030204" pitchFamily="18" charset="0"/>
                  </a:rPr>
                  <a:t> </a:t>
                </a:r>
                <a:r>
                  <a:rPr lang="he-IL" dirty="0">
                    <a:latin typeface="Cambria Math" panose="02040503050406030204" pitchFamily="18" charset="0"/>
                  </a:rPr>
                  <a:t>נקרא ווקטור עצמי (</a:t>
                </a:r>
                <a:r>
                  <a:rPr lang="en-US" dirty="0">
                    <a:latin typeface="Cambria Math" panose="02040503050406030204" pitchFamily="18" charset="0"/>
                  </a:rPr>
                  <a:t>eigenvector</a:t>
                </a:r>
                <a:r>
                  <a:rPr lang="he-IL" dirty="0">
                    <a:latin typeface="Cambria Math" panose="02040503050406030204" pitchFamily="18" charset="0"/>
                  </a:rPr>
                  <a:t>) – לכל מערכת יכולים להיות מספר ווקטורים עצמיים</a:t>
                </a:r>
                <a:endParaRPr lang="he-IL" i="1" dirty="0">
                  <a:latin typeface="Cambria Math" panose="02040503050406030204" pitchFamily="18" charset="0"/>
                </a:endParaRPr>
              </a:p>
              <a:p>
                <a:pPr algn="r" rt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he-IL" dirty="0"/>
                  <a:t> נקרא ערך עצמי (</a:t>
                </a:r>
                <a:r>
                  <a:rPr lang="en-US" dirty="0">
                    <a:latin typeface="Cambria Math" panose="02040503050406030204" pitchFamily="18" charset="0"/>
                  </a:rPr>
                  <a:t>eigenvalue</a:t>
                </a:r>
                <a:r>
                  <a:rPr lang="he-IL" dirty="0"/>
                  <a:t>) – לכל ווקטור עצמי יש ערך עצמי אחד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036" y="2690840"/>
                <a:ext cx="8521927" cy="878574"/>
              </a:xfrm>
              <a:prstGeom prst="rect">
                <a:avLst/>
              </a:prstGeom>
              <a:blipFill>
                <a:blip r:embed="rId4"/>
                <a:stretch>
                  <a:fillRect b="-96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56325" y="5647555"/>
                <a:ext cx="2674963" cy="788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325" y="5647555"/>
                <a:ext cx="2674963" cy="7881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8639" y="4569651"/>
                <a:ext cx="3436390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→   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39" y="4569651"/>
                <a:ext cx="3436390" cy="7101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5676" y="4402770"/>
            <a:ext cx="3440624" cy="2396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C735E9-B44F-4948-A7D7-C0EB0EB488CA}"/>
                  </a:ext>
                </a:extLst>
              </p:cNvPr>
              <p:cNvSpPr/>
              <p:nvPr/>
            </p:nvSpPr>
            <p:spPr>
              <a:xfrm>
                <a:off x="3229761" y="3705505"/>
                <a:ext cx="4911633" cy="496436"/>
              </a:xfrm>
              <a:prstGeom prst="rect">
                <a:avLst/>
              </a:prstGeom>
              <a:noFill/>
              <a:ln w="38100">
                <a:solidFill>
                  <a:srgbClr val="33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he-IL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solidFill>
                      <a:schemeClr val="tx1"/>
                    </a:solidFill>
                  </a:rPr>
                  <a:t> ו-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chemeClr val="tx1"/>
                    </a:solidFill>
                  </a:rPr>
                  <a:t> הם </a:t>
                </a:r>
                <a:r>
                  <a:rPr lang="he-IL" b="1" dirty="0">
                    <a:solidFill>
                      <a:schemeClr val="tx1"/>
                    </a:solidFill>
                  </a:rPr>
                  <a:t>תכונות של המטריצה </a:t>
                </a:r>
                <a:r>
                  <a:rPr lang="en-US" b="1" dirty="0">
                    <a:solidFill>
                      <a:schemeClr val="tx1"/>
                    </a:solidFill>
                  </a:rPr>
                  <a:t>A</a:t>
                </a:r>
                <a:r>
                  <a:rPr lang="he-IL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C735E9-B44F-4948-A7D7-C0EB0EB48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761" y="3705505"/>
                <a:ext cx="4911633" cy="496436"/>
              </a:xfrm>
              <a:prstGeom prst="rect">
                <a:avLst/>
              </a:prstGeom>
              <a:blipFill>
                <a:blip r:embed="rId8"/>
                <a:stretch>
                  <a:fillRect b="-3448"/>
                </a:stretch>
              </a:blipFill>
              <a:ln w="38100">
                <a:solidFill>
                  <a:srgbClr val="333F50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tion Button: Go Forward or Next 8">
            <a:hlinkClick r:id="rId9" action="ppaction://program" highlightClick="1"/>
            <a:extLst>
              <a:ext uri="{FF2B5EF4-FFF2-40B4-BE49-F238E27FC236}">
                <a16:creationId xmlns:a16="http://schemas.microsoft.com/office/drawing/2014/main" id="{53FBD543-5C18-4266-AE0E-91294FF45220}"/>
              </a:ext>
            </a:extLst>
          </p:cNvPr>
          <p:cNvSpPr/>
          <p:nvPr/>
        </p:nvSpPr>
        <p:spPr>
          <a:xfrm>
            <a:off x="95534" y="6250675"/>
            <a:ext cx="653105" cy="549015"/>
          </a:xfrm>
          <a:prstGeom prst="actionButtonForwardNex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752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פתרון מערכת לינארית דו-</a:t>
            </a:r>
            <a:r>
              <a:rPr lang="he-IL" sz="3200" b="1" dirty="0" err="1">
                <a:solidFill>
                  <a:schemeClr val="bg1"/>
                </a:solidFill>
              </a:rPr>
              <a:t>מימדית</a:t>
            </a:r>
            <a:r>
              <a:rPr lang="he-IL" sz="3200" b="1" dirty="0">
                <a:solidFill>
                  <a:schemeClr val="bg1"/>
                </a:solidFill>
              </a:rPr>
              <a:t> ללא קלט</a:t>
            </a:r>
            <a:endParaRPr lang="en-US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48667" y="1062626"/>
                <a:ext cx="1470403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667" y="1062626"/>
                <a:ext cx="1470403" cy="5843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48666" y="2097257"/>
                <a:ext cx="3764813" cy="322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666" y="2097257"/>
                <a:ext cx="3764813" cy="322268"/>
              </a:xfrm>
              <a:prstGeom prst="rect">
                <a:avLst/>
              </a:prstGeom>
              <a:blipFill>
                <a:blip r:embed="rId3"/>
                <a:stretch>
                  <a:fillRect l="-647" t="-1887" r="-324" b="-169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48666" y="2809620"/>
                <a:ext cx="4390817" cy="322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666" y="2809620"/>
                <a:ext cx="4390817" cy="322268"/>
              </a:xfrm>
              <a:prstGeom prst="rect">
                <a:avLst/>
              </a:prstGeom>
              <a:blipFill>
                <a:blip r:embed="rId4"/>
                <a:stretch>
                  <a:fillRect t="-1887" b="-150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c 1"/>
          <p:cNvSpPr/>
          <p:nvPr/>
        </p:nvSpPr>
        <p:spPr>
          <a:xfrm rot="13056786">
            <a:off x="3555990" y="2076580"/>
            <a:ext cx="837738" cy="989285"/>
          </a:xfrm>
          <a:prstGeom prst="arc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0164" y="3431214"/>
                <a:ext cx="11651672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r" rtl="1">
                  <a:lnSpc>
                    <a:spcPct val="150000"/>
                  </a:lnSpc>
                  <a:buAutoNum type="arabicPeriod"/>
                </a:pPr>
                <a:r>
                  <a:rPr lang="he-IL" dirty="0"/>
                  <a:t>המקדמים של </a:t>
                </a:r>
                <a:r>
                  <a:rPr lang="en-US" dirty="0"/>
                  <a:t>x</a:t>
                </a:r>
                <a:r>
                  <a:rPr lang="en-US" baseline="-25000" dirty="0"/>
                  <a:t>1</a:t>
                </a:r>
                <a:r>
                  <a:rPr lang="en-US" dirty="0"/>
                  <a:t>,x</a:t>
                </a:r>
                <a:r>
                  <a:rPr lang="en-US" baseline="-25000" dirty="0"/>
                  <a:t>2</a:t>
                </a:r>
                <a:r>
                  <a:rPr lang="he-IL" dirty="0"/>
                  <a:t> מצביעים על </a:t>
                </a:r>
                <a:r>
                  <a:rPr lang="he-IL" u="sng" dirty="0"/>
                  <a:t>יציבות</a:t>
                </a:r>
                <a:r>
                  <a:rPr lang="he-IL" dirty="0"/>
                  <a:t> המערכת:</a:t>
                </a:r>
                <a:br>
                  <a:rPr lang="en-US" dirty="0"/>
                </a:br>
                <a:r>
                  <a:rPr lang="he-IL" dirty="0"/>
                  <a:t>כאשר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he-I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&lt;0</a:t>
                </a:r>
                <a:r>
                  <a:rPr lang="he-IL" dirty="0"/>
                  <a:t> המערכת יציבה, ואחרת לא.</a:t>
                </a:r>
                <a:br>
                  <a:rPr lang="en-US" dirty="0"/>
                </a:br>
                <a:endParaRPr lang="he-IL" dirty="0"/>
              </a:p>
              <a:p>
                <a:pPr marL="342900" indent="-342900" algn="r" rtl="1">
                  <a:lnSpc>
                    <a:spcPct val="150000"/>
                  </a:lnSpc>
                  <a:buAutoNum type="arabicPeriod"/>
                </a:pPr>
                <a:r>
                  <a:rPr lang="he-IL" dirty="0"/>
                  <a:t>נקודת השבת שלנו היא כאשר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dirty="0"/>
                  <a:t> ו-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dirty="0"/>
                  <a:t> </a:t>
                </a:r>
                <a:br>
                  <a:rPr lang="en-US" dirty="0"/>
                </a:br>
                <a:r>
                  <a:rPr lang="he-IL" dirty="0"/>
                  <a:t>אפשר להניח שכל פעם שיש מערכת לינארית שאין בה קלט נקודת השבת היא בראשית (</a:t>
                </a:r>
                <a:r>
                  <a:rPr lang="en-US" dirty="0"/>
                  <a:t>0,0</a:t>
                </a:r>
                <a:r>
                  <a:rPr lang="he-IL" dirty="0"/>
                  <a:t>). דרכים נוספות לראות את זה: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he-IL" dirty="0"/>
                  <a:t>1) </a:t>
                </a:r>
                <a:r>
                  <a:rPr lang="he-IL" dirty="0" err="1"/>
                  <a:t>הוקטור</a:t>
                </a:r>
                <a:r>
                  <a:rPr lang="he-IL" dirty="0"/>
                  <a:t> שמאפס את הנגזרת הוא וקטור האפס, 2) כאשר שני הערכים העצמיים שליליים, הפתרון דועך לאפס</a:t>
                </a:r>
                <a:br>
                  <a:rPr lang="en-US" dirty="0"/>
                </a:br>
                <a:endParaRPr lang="he-IL" dirty="0"/>
              </a:p>
              <a:p>
                <a:pPr marL="342900" indent="-342900" algn="r" rtl="1">
                  <a:lnSpc>
                    <a:spcPct val="150000"/>
                  </a:lnSpc>
                  <a:buAutoNum type="arabicPeriod"/>
                </a:pPr>
                <a:r>
                  <a:rPr lang="he-IL" dirty="0"/>
                  <a:t>המערכת דועכת</a:t>
                </a:r>
                <a:r>
                  <a:rPr lang="en-US" dirty="0"/>
                  <a:t>/</a:t>
                </a:r>
                <a:r>
                  <a:rPr lang="he-IL" dirty="0"/>
                  <a:t>גדלה כתלות בערכים העצמיים – מכיוון שהם החזקה של האקספוננט – אבל המהירות נקבעת לפי </a:t>
                </a:r>
                <a:r>
                  <a:rPr lang="he-IL" dirty="0" err="1"/>
                  <a:t>הע"ע</a:t>
                </a:r>
                <a:r>
                  <a:rPr lang="he-IL" dirty="0"/>
                  <a:t> האיטי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64" y="3431214"/>
                <a:ext cx="11651672" cy="3416320"/>
              </a:xfrm>
              <a:prstGeom prst="rect">
                <a:avLst/>
              </a:prstGeom>
              <a:blipFill>
                <a:blip r:embed="rId5"/>
                <a:stretch>
                  <a:fillRect r="-471" b="-7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96000" y="1037350"/>
                <a:ext cx="2346219" cy="686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037350"/>
                <a:ext cx="2346219" cy="6865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1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פתרון מערכת לינארית דו-</a:t>
            </a:r>
            <a:r>
              <a:rPr lang="he-IL" sz="3200" b="1" dirty="0" err="1">
                <a:solidFill>
                  <a:schemeClr val="bg1"/>
                </a:solidFill>
              </a:rPr>
              <a:t>מימדית</a:t>
            </a:r>
            <a:r>
              <a:rPr lang="he-IL" sz="3200" b="1" dirty="0">
                <a:solidFill>
                  <a:schemeClr val="bg1"/>
                </a:solidFill>
              </a:rPr>
              <a:t> ללא קלט</a:t>
            </a:r>
            <a:endParaRPr lang="en-US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46072" y="4635170"/>
                <a:ext cx="23904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→ 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072" y="4635170"/>
                <a:ext cx="2390463" cy="307777"/>
              </a:xfrm>
              <a:prstGeom prst="rect">
                <a:avLst/>
              </a:prstGeom>
              <a:blipFill>
                <a:blip r:embed="rId3"/>
                <a:stretch>
                  <a:fillRect l="-2041" r="-1020" b="-156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119116" y="1078802"/>
                <a:ext cx="10802721" cy="4618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he-IL" dirty="0"/>
                  <a:t>כשאנחנו מציירים מערכת דו-</a:t>
                </a:r>
                <a:r>
                  <a:rPr lang="he-IL" dirty="0" err="1"/>
                  <a:t>מימדית</a:t>
                </a:r>
                <a:r>
                  <a:rPr lang="he-IL" dirty="0"/>
                  <a:t> במרחב הפאזה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e-IL" dirty="0"/>
                  <a:t>) נצייר שני סוגי עקומים:</a:t>
                </a:r>
              </a:p>
              <a:p>
                <a:pPr marL="800100" lvl="1" indent="-342900" algn="r" rtl="1">
                  <a:lnSpc>
                    <a:spcPct val="150000"/>
                  </a:lnSpc>
                  <a:buAutoNum type="arabicPeriod"/>
                </a:pPr>
                <a:r>
                  <a:rPr lang="he-IL" b="1" dirty="0"/>
                  <a:t>עקומי אפס (</a:t>
                </a:r>
                <a:r>
                  <a:rPr lang="en-US" b="1" dirty="0"/>
                  <a:t>nullclines</a:t>
                </a:r>
                <a:r>
                  <a:rPr lang="he-IL" b="1" dirty="0"/>
                  <a:t>) </a:t>
                </a:r>
                <a:r>
                  <a:rPr lang="he-IL" dirty="0"/>
                  <a:t>בהם הנגזרת של כל אחד מהמשתנים מתאפסת </a:t>
                </a:r>
                <a:r>
                  <a:rPr lang="he-IL" u="sng" dirty="0"/>
                  <a:t>ואין עליהם תנועה</a:t>
                </a:r>
                <a:r>
                  <a:rPr lang="he-IL" dirty="0"/>
                  <a:t> באותו המשתנה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he-IL" dirty="0"/>
              </a:p>
              <a:p>
                <a:pPr marL="800100" lvl="1" indent="-342900" algn="r" rtl="1">
                  <a:lnSpc>
                    <a:spcPct val="150000"/>
                  </a:lnSpc>
                  <a:buAutoNum type="arabicPeriod"/>
                </a:pPr>
                <a:r>
                  <a:rPr lang="he-IL" b="1" dirty="0"/>
                  <a:t>וקטורים עצמיים </a:t>
                </a:r>
                <a:r>
                  <a:rPr lang="he-IL" dirty="0"/>
                  <a:t>– עליהם המטריצה לא עושה שינוי בכיוון הכללי במרחב</a:t>
                </a:r>
                <a:r>
                  <a:rPr lang="en-US" dirty="0"/>
                  <a:t> </a:t>
                </a:r>
                <a:r>
                  <a:rPr lang="he-IL" dirty="0"/>
                  <a:t> (מקסימום קדימה-אחורה על הקו)</a:t>
                </a:r>
              </a:p>
              <a:p>
                <a:pPr marL="342900" indent="-342900" algn="r" rtl="1">
                  <a:lnSpc>
                    <a:spcPct val="150000"/>
                  </a:lnSpc>
                  <a:buAutoNum type="arabicPeriod"/>
                </a:pPr>
                <a:endParaRPr lang="he-IL" dirty="0"/>
              </a:p>
              <a:p>
                <a:pPr algn="r" rtl="1">
                  <a:lnSpc>
                    <a:spcPct val="150000"/>
                  </a:lnSpc>
                </a:pPr>
                <a:endParaRPr lang="en-US" dirty="0"/>
              </a:p>
              <a:p>
                <a:pPr algn="r" rtl="1">
                  <a:lnSpc>
                    <a:spcPct val="150000"/>
                  </a:lnSpc>
                </a:pPr>
                <a:r>
                  <a:rPr lang="he-IL" dirty="0"/>
                  <a:t>בנוסף נצייר גם </a:t>
                </a:r>
                <a:r>
                  <a:rPr lang="he-IL" b="1" dirty="0"/>
                  <a:t>כיווני תנועה במרחב </a:t>
                </a:r>
                <a:r>
                  <a:rPr lang="he-IL" dirty="0"/>
                  <a:t>באמצעות חיצים</a:t>
                </a:r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16" y="1078802"/>
                <a:ext cx="10802721" cy="4618059"/>
              </a:xfrm>
              <a:prstGeom prst="rect">
                <a:avLst/>
              </a:prstGeom>
              <a:blipFill>
                <a:blip r:embed="rId4"/>
                <a:stretch>
                  <a:fillRect r="-451" b="-10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51549" y="1934578"/>
                <a:ext cx="5316007" cy="1753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→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𝑛𝑢𝑙𝑙𝑐𝑙𝑖𝑛𝑒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𝑛𝑜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𝑚𝑜𝑣𝑒𝑚𝑒𝑛𝑡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→ 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𝑛𝑢𝑙𝑙𝑐𝑙𝑖𝑛𝑒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𝑛𝑜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𝑚𝑜𝑣𝑒𝑚𝑒𝑛𝑡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549" y="1934578"/>
                <a:ext cx="5316007" cy="17530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64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דוגמא משאלות ההבנה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D4715C-CA3E-4176-B8DC-AC5E3FBC2E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169" r="32231" b="78730"/>
          <a:stretch/>
        </p:blipFill>
        <p:spPr>
          <a:xfrm>
            <a:off x="9757061" y="1062146"/>
            <a:ext cx="2147455" cy="6462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7E2AD8-BB17-4DB0-96DC-F0C4DD4E61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719" r="56320" b="55394"/>
          <a:stretch/>
        </p:blipFill>
        <p:spPr>
          <a:xfrm>
            <a:off x="6821041" y="1062146"/>
            <a:ext cx="2562869" cy="6650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A3B0CB-0187-4D2E-97A2-2738C8B2395F}"/>
              </a:ext>
            </a:extLst>
          </p:cNvPr>
          <p:cNvSpPr txBox="1"/>
          <p:nvPr/>
        </p:nvSpPr>
        <p:spPr>
          <a:xfrm>
            <a:off x="4503761" y="2019869"/>
            <a:ext cx="6482687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AutoNum type="arabicPeriod"/>
            </a:pPr>
            <a:r>
              <a:rPr lang="he-IL" dirty="0"/>
              <a:t>מהי נקודת השבת של המערכת?</a:t>
            </a:r>
          </a:p>
          <a:p>
            <a:pPr marL="342900" indent="-342900" algn="r" rtl="1">
              <a:lnSpc>
                <a:spcPct val="200000"/>
              </a:lnSpc>
              <a:buAutoNum type="arabicPeriod"/>
            </a:pPr>
            <a:r>
              <a:rPr lang="he-IL" dirty="0"/>
              <a:t>ציירו את </a:t>
            </a:r>
            <a:r>
              <a:rPr lang="he-IL" dirty="0" err="1"/>
              <a:t>הוקטורים</a:t>
            </a:r>
            <a:r>
              <a:rPr lang="he-IL" dirty="0"/>
              <a:t> העצמיים ואת הכיוון אליו פונים עליהם</a:t>
            </a:r>
          </a:p>
          <a:p>
            <a:pPr marL="342900" indent="-342900" algn="r" rtl="1">
              <a:lnSpc>
                <a:spcPct val="200000"/>
              </a:lnSpc>
              <a:buAutoNum type="arabicPeriod"/>
            </a:pPr>
            <a:r>
              <a:rPr lang="he-IL" dirty="0"/>
              <a:t>ציירו את עקומי האפס של המערכת</a:t>
            </a:r>
          </a:p>
          <a:p>
            <a:pPr marL="342900" indent="-342900" algn="r" rtl="1">
              <a:lnSpc>
                <a:spcPct val="200000"/>
              </a:lnSpc>
              <a:buAutoNum type="arabicPeriod"/>
            </a:pPr>
            <a:r>
              <a:rPr lang="he-IL" dirty="0"/>
              <a:t>באיזה ציר השאיפה לנקודת השבת תהיה יותר מהירה?</a:t>
            </a:r>
          </a:p>
          <a:p>
            <a:pPr marL="342900" indent="-342900" algn="r" rtl="1">
              <a:lnSpc>
                <a:spcPct val="200000"/>
              </a:lnSpc>
              <a:buAutoNum type="arabicPeriod"/>
            </a:pPr>
            <a:r>
              <a:rPr lang="he-IL" dirty="0"/>
              <a:t>ציירו תנועה במרחב הפאזה מנקודות התחלה שונות</a:t>
            </a:r>
          </a:p>
          <a:p>
            <a:pPr marL="342900" indent="-342900" algn="r" rtl="1">
              <a:lnSpc>
                <a:spcPct val="200000"/>
              </a:lnSpc>
              <a:buAutoNum type="arabicPeriod"/>
            </a:pPr>
            <a:r>
              <a:rPr lang="he-IL" dirty="0"/>
              <a:t>הוכח כי על וקטור עצמי תנאי התחלה </a:t>
            </a:r>
            <a:r>
              <a:rPr lang="he-IL"/>
              <a:t>אחד מתאפס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537959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066D0-F9CF-4F40-895F-B7D951E58E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העשרה</a:t>
            </a:r>
            <a:endParaRPr lang="en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ABD663-8B08-4955-B719-76B4F67BD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089"/>
          <a:stretch/>
        </p:blipFill>
        <p:spPr>
          <a:xfrm>
            <a:off x="0" y="1564078"/>
            <a:ext cx="7426295" cy="476707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99F05D-2F6D-4927-8030-D248793D2238}"/>
              </a:ext>
            </a:extLst>
          </p:cNvPr>
          <p:cNvGrpSpPr/>
          <p:nvPr/>
        </p:nvGrpSpPr>
        <p:grpSpPr>
          <a:xfrm>
            <a:off x="2381429" y="775491"/>
            <a:ext cx="1042572" cy="777788"/>
            <a:chOff x="3402213" y="3545596"/>
            <a:chExt cx="1042572" cy="7777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B4704A5-A959-437F-B900-9CD1F012C6BD}"/>
                </a:ext>
              </a:extLst>
            </p:cNvPr>
            <p:cNvGrpSpPr/>
            <p:nvPr/>
          </p:nvGrpSpPr>
          <p:grpSpPr>
            <a:xfrm>
              <a:off x="3486706" y="3783384"/>
              <a:ext cx="540000" cy="540000"/>
              <a:chOff x="3401248" y="3725839"/>
              <a:chExt cx="540000" cy="54000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9B11D57-8CDC-4C5A-AB02-D034F4D673D3}"/>
                  </a:ext>
                </a:extLst>
              </p:cNvPr>
              <p:cNvCxnSpPr/>
              <p:nvPr/>
            </p:nvCxnSpPr>
            <p:spPr>
              <a:xfrm>
                <a:off x="3671248" y="3725839"/>
                <a:ext cx="0" cy="5400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59571FA-80ED-447C-995F-6222479CE7E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671248" y="3725839"/>
                <a:ext cx="0" cy="5400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A45AC2-98B8-46E5-AE2F-77F84E91A719}"/>
                </a:ext>
              </a:extLst>
            </p:cNvPr>
            <p:cNvSpPr txBox="1"/>
            <p:nvPr/>
          </p:nvSpPr>
          <p:spPr>
            <a:xfrm>
              <a:off x="3966226" y="3914885"/>
              <a:ext cx="47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Real</a:t>
              </a:r>
              <a:endParaRPr lang="en-IL" sz="12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CCF5E5-30B2-4272-8B96-73C24483CF9E}"/>
                </a:ext>
              </a:extLst>
            </p:cNvPr>
            <p:cNvSpPr txBox="1"/>
            <p:nvPr/>
          </p:nvSpPr>
          <p:spPr>
            <a:xfrm>
              <a:off x="3402213" y="3545596"/>
              <a:ext cx="8032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Imaginary</a:t>
              </a:r>
              <a:endParaRPr lang="en-IL" sz="12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E0B150-9E6F-47CA-997B-CA5D239F97EF}"/>
              </a:ext>
            </a:extLst>
          </p:cNvPr>
          <p:cNvGrpSpPr/>
          <p:nvPr/>
        </p:nvGrpSpPr>
        <p:grpSpPr>
          <a:xfrm>
            <a:off x="7349386" y="1564078"/>
            <a:ext cx="4842613" cy="4767072"/>
            <a:chOff x="7349386" y="1564078"/>
            <a:chExt cx="4842613" cy="476707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1B1F38B-61FA-4F49-A0E3-A248ED63CEF4}"/>
                </a:ext>
              </a:extLst>
            </p:cNvPr>
            <p:cNvSpPr/>
            <p:nvPr/>
          </p:nvSpPr>
          <p:spPr>
            <a:xfrm>
              <a:off x="7349386" y="1564078"/>
              <a:ext cx="4842613" cy="4767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50F5710-1D43-41EE-80FC-C3A169F36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93"/>
            <a:stretch/>
          </p:blipFill>
          <p:spPr>
            <a:xfrm>
              <a:off x="7409650" y="1984233"/>
              <a:ext cx="4782349" cy="376971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C6EFBA-9522-4FA7-9E7E-B50955D1A15B}"/>
                  </a:ext>
                </a:extLst>
              </p:cNvPr>
              <p:cNvSpPr txBox="1"/>
              <p:nvPr/>
            </p:nvSpPr>
            <p:spPr>
              <a:xfrm>
                <a:off x="9024358" y="950500"/>
                <a:ext cx="13416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he-IL" b="1" dirty="0"/>
                  <a:t>מרחב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e-IL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endParaRPr lang="en-IL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C6EFBA-9522-4FA7-9E7E-B50955D1A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358" y="950500"/>
                <a:ext cx="1341690" cy="369332"/>
              </a:xfrm>
              <a:prstGeom prst="rect">
                <a:avLst/>
              </a:prstGeom>
              <a:blipFill>
                <a:blip r:embed="rId4"/>
                <a:stretch>
                  <a:fillRect t="-11475" b="-2295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D4B63A1-BABE-4F86-AFBE-A3914C0365AF}"/>
              </a:ext>
            </a:extLst>
          </p:cNvPr>
          <p:cNvSpPr txBox="1"/>
          <p:nvPr/>
        </p:nvSpPr>
        <p:spPr>
          <a:xfrm>
            <a:off x="3292973" y="967799"/>
            <a:ext cx="281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b="1" dirty="0"/>
              <a:t>מרחב הערכים העצמיים</a:t>
            </a:r>
            <a:endParaRPr lang="en-IL" b="1" dirty="0"/>
          </a:p>
        </p:txBody>
      </p:sp>
    </p:spTree>
    <p:extLst>
      <p:ext uri="{BB962C8B-B14F-4D97-AF65-F5344CB8AC3E}">
        <p14:creationId xmlns:p14="http://schemas.microsoft.com/office/powerpoint/2010/main" val="3989620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7EDC6C-BBAB-4D67-8F9E-B09F27B95C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שיעורי בית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233580346"/>
      </p:ext>
    </p:extLst>
  </p:cSld>
  <p:clrMapOvr>
    <a:masterClrMapping/>
  </p:clrMapOvr>
</p:sld>
</file>

<file path=ppt/theme/theme1.xml><?xml version="1.0" encoding="utf-8"?>
<a:theme xmlns:a="http://schemas.openxmlformats.org/drawingml/2006/main" name="May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yan" id="{E2B902C9-0D3D-4A99-999C-25489B21CD78}" vid="{E300A288-B4DA-4825-A72C-8F6489049D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5BB21D2FD3574DBA1104E4F295F8DE" ma:contentTypeVersion="10" ma:contentTypeDescription="Create a new document." ma:contentTypeScope="" ma:versionID="8e396a9fb7af474576eeabe208be6039">
  <xsd:schema xmlns:xsd="http://www.w3.org/2001/XMLSchema" xmlns:xs="http://www.w3.org/2001/XMLSchema" xmlns:p="http://schemas.microsoft.com/office/2006/metadata/properties" xmlns:ns3="a9e6248f-22ad-4161-a691-b45f48e9be78" targetNamespace="http://schemas.microsoft.com/office/2006/metadata/properties" ma:root="true" ma:fieldsID="0490371b8ea41f6102dace332f9ace25" ns3:_="">
    <xsd:import namespace="a9e6248f-22ad-4161-a691-b45f48e9be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e6248f-22ad-4161-a691-b45f48e9b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4E34B0-120E-4062-BD02-A1E1216534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628519-0048-4A78-9776-EB79CF4C149F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9e6248f-22ad-4161-a691-b45f48e9be78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6669B16-FCFC-4D12-97E6-B44074CD1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e6248f-22ad-4161-a691-b45f48e9be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5463</TotalTime>
  <Words>498</Words>
  <Application>Microsoft Office PowerPoint</Application>
  <PresentationFormat>Widescreen</PresentationFormat>
  <Paragraphs>74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Mayan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 Briller</dc:creator>
  <cp:lastModifiedBy>Mayan Briller</cp:lastModifiedBy>
  <cp:revision>27</cp:revision>
  <dcterms:created xsi:type="dcterms:W3CDTF">2020-02-24T12:36:16Z</dcterms:created>
  <dcterms:modified xsi:type="dcterms:W3CDTF">2022-04-13T17:44:25Z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0x010100E45BB21D2FD3574DBA1104E4F295F8DE</vt:lpwstr>
  </property>
</Properties>
</file>