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3" r:id="rId3"/>
    <p:sldId id="269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C6079-C7B8-41A2-973F-D78C06E947FA}" v="218" dt="2022-05-24T09:37:5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64" autoAdjust="0"/>
  </p:normalViewPr>
  <p:slideViewPr>
    <p:cSldViewPr snapToGrid="0">
      <p:cViewPr varScale="1">
        <p:scale>
          <a:sx n="103" d="100"/>
          <a:sy n="103" d="100"/>
        </p:scale>
        <p:origin x="12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139C6079-C7B8-41A2-973F-D78C06E947FA}"/>
    <pc:docChg chg="undo custSel addSld delSld modSld">
      <pc:chgData name="Mayan Briller" userId="fadfc235-5092-4476-b94c-6f16f0276611" providerId="ADAL" clId="{139C6079-C7B8-41A2-973F-D78C06E947FA}" dt="2022-05-24T09:38:28.296" v="1728" actId="1076"/>
      <pc:docMkLst>
        <pc:docMk/>
      </pc:docMkLst>
      <pc:sldChg chg="addSp delSp modSp mod">
        <pc:chgData name="Mayan Briller" userId="fadfc235-5092-4476-b94c-6f16f0276611" providerId="ADAL" clId="{139C6079-C7B8-41A2-973F-D78C06E947FA}" dt="2022-05-24T08:27:18.113" v="556" actId="478"/>
        <pc:sldMkLst>
          <pc:docMk/>
          <pc:sldMk cId="717232626" sldId="271"/>
        </pc:sldMkLst>
        <pc:spChg chg="mod">
          <ac:chgData name="Mayan Briller" userId="fadfc235-5092-4476-b94c-6f16f0276611" providerId="ADAL" clId="{139C6079-C7B8-41A2-973F-D78C06E947FA}" dt="2022-05-22T13:06:50.757" v="1" actId="1076"/>
          <ac:spMkLst>
            <pc:docMk/>
            <pc:sldMk cId="717232626" sldId="271"/>
            <ac:spMk id="6" creationId="{22A770A7-A922-4BA6-A64B-323F5D51A8FE}"/>
          </ac:spMkLst>
        </pc:spChg>
        <pc:spChg chg="add del mod">
          <ac:chgData name="Mayan Briller" userId="fadfc235-5092-4476-b94c-6f16f0276611" providerId="ADAL" clId="{139C6079-C7B8-41A2-973F-D78C06E947FA}" dt="2022-05-24T08:27:18.113" v="556" actId="478"/>
          <ac:spMkLst>
            <pc:docMk/>
            <pc:sldMk cId="717232626" sldId="271"/>
            <ac:spMk id="8" creationId="{790FD6BC-F9E2-25F5-8A25-F7707B64C7BB}"/>
          </ac:spMkLst>
        </pc:spChg>
        <pc:spChg chg="add del mod">
          <ac:chgData name="Mayan Briller" userId="fadfc235-5092-4476-b94c-6f16f0276611" providerId="ADAL" clId="{139C6079-C7B8-41A2-973F-D78C06E947FA}" dt="2022-05-24T08:27:11.256" v="546"/>
          <ac:spMkLst>
            <pc:docMk/>
            <pc:sldMk cId="717232626" sldId="271"/>
            <ac:spMk id="9" creationId="{9A1A806B-BFFF-6E6D-8415-C4C0B44FAEF8}"/>
          </ac:spMkLst>
        </pc:spChg>
        <pc:graphicFrameChg chg="mod">
          <ac:chgData name="Mayan Briller" userId="fadfc235-5092-4476-b94c-6f16f0276611" providerId="ADAL" clId="{139C6079-C7B8-41A2-973F-D78C06E947FA}" dt="2022-05-22T13:06:50.757" v="1" actId="1076"/>
          <ac:graphicFrameMkLst>
            <pc:docMk/>
            <pc:sldMk cId="717232626" sldId="271"/>
            <ac:graphicFrameMk id="5" creationId="{E91B0929-9A74-41BE-952E-08C742DDA52E}"/>
          </ac:graphicFrameMkLst>
        </pc:graphicFrameChg>
        <pc:picChg chg="add mod">
          <ac:chgData name="Mayan Briller" userId="fadfc235-5092-4476-b94c-6f16f0276611" providerId="ADAL" clId="{139C6079-C7B8-41A2-973F-D78C06E947FA}" dt="2022-05-22T13:07:01.373" v="6" actId="1076"/>
          <ac:picMkLst>
            <pc:docMk/>
            <pc:sldMk cId="717232626" sldId="271"/>
            <ac:picMk id="7" creationId="{19926AC8-0F44-1BDE-1493-125334CF703F}"/>
          </ac:picMkLst>
        </pc:picChg>
      </pc:sldChg>
      <pc:sldChg chg="addSp modSp mod">
        <pc:chgData name="Mayan Briller" userId="fadfc235-5092-4476-b94c-6f16f0276611" providerId="ADAL" clId="{139C6079-C7B8-41A2-973F-D78C06E947FA}" dt="2022-05-24T08:52:05.531" v="671" actId="20577"/>
        <pc:sldMkLst>
          <pc:docMk/>
          <pc:sldMk cId="3314201612" sldId="272"/>
        </pc:sldMkLst>
        <pc:spChg chg="mod">
          <ac:chgData name="Mayan Briller" userId="fadfc235-5092-4476-b94c-6f16f0276611" providerId="ADAL" clId="{139C6079-C7B8-41A2-973F-D78C06E947FA}" dt="2022-05-24T08:51:39.808" v="641" actId="1076"/>
          <ac:spMkLst>
            <pc:docMk/>
            <pc:sldMk cId="3314201612" sldId="272"/>
            <ac:spMk id="6" creationId="{8D4F20D9-D745-4BF0-B408-CF56DC4F02AB}"/>
          </ac:spMkLst>
        </pc:spChg>
        <pc:spChg chg="mod">
          <ac:chgData name="Mayan Briller" userId="fadfc235-5092-4476-b94c-6f16f0276611" providerId="ADAL" clId="{139C6079-C7B8-41A2-973F-D78C06E947FA}" dt="2022-05-24T08:47:53.216" v="568" actId="1076"/>
          <ac:spMkLst>
            <pc:docMk/>
            <pc:sldMk cId="3314201612" sldId="272"/>
            <ac:spMk id="7" creationId="{8D4F20D9-D745-4BF0-B408-CF56DC4F02AB}"/>
          </ac:spMkLst>
        </pc:spChg>
        <pc:spChg chg="add mod">
          <ac:chgData name="Mayan Briller" userId="fadfc235-5092-4476-b94c-6f16f0276611" providerId="ADAL" clId="{139C6079-C7B8-41A2-973F-D78C06E947FA}" dt="2022-05-24T08:49:06.580" v="637" actId="6549"/>
          <ac:spMkLst>
            <pc:docMk/>
            <pc:sldMk cId="3314201612" sldId="272"/>
            <ac:spMk id="9" creationId="{5ADA0CD1-E1FC-045C-DF0E-44E267B596B0}"/>
          </ac:spMkLst>
        </pc:spChg>
        <pc:spChg chg="add mod">
          <ac:chgData name="Mayan Briller" userId="fadfc235-5092-4476-b94c-6f16f0276611" providerId="ADAL" clId="{139C6079-C7B8-41A2-973F-D78C06E947FA}" dt="2022-05-24T08:51:53.629" v="658" actId="115"/>
          <ac:spMkLst>
            <pc:docMk/>
            <pc:sldMk cId="3314201612" sldId="272"/>
            <ac:spMk id="19" creationId="{FB018323-EC24-418D-F1D8-0E58B5E1271C}"/>
          </ac:spMkLst>
        </pc:spChg>
        <pc:spChg chg="add mod">
          <ac:chgData name="Mayan Briller" userId="fadfc235-5092-4476-b94c-6f16f0276611" providerId="ADAL" clId="{139C6079-C7B8-41A2-973F-D78C06E947FA}" dt="2022-05-24T08:52:05.531" v="671" actId="20577"/>
          <ac:spMkLst>
            <pc:docMk/>
            <pc:sldMk cId="3314201612" sldId="272"/>
            <ac:spMk id="20" creationId="{11BDA347-1150-8929-6B76-85D924ED5E20}"/>
          </ac:spMkLst>
        </pc:spChg>
        <pc:picChg chg="mod modCrop">
          <ac:chgData name="Mayan Briller" userId="fadfc235-5092-4476-b94c-6f16f0276611" providerId="ADAL" clId="{139C6079-C7B8-41A2-973F-D78C06E947FA}" dt="2022-05-24T08:47:33.784" v="565" actId="732"/>
          <ac:picMkLst>
            <pc:docMk/>
            <pc:sldMk cId="3314201612" sldId="272"/>
            <ac:picMk id="3" creationId="{C3F16730-078E-461A-99CD-37DF707918BC}"/>
          </ac:picMkLst>
        </pc:picChg>
        <pc:picChg chg="mod modCrop">
          <ac:chgData name="Mayan Briller" userId="fadfc235-5092-4476-b94c-6f16f0276611" providerId="ADAL" clId="{139C6079-C7B8-41A2-973F-D78C06E947FA}" dt="2022-05-24T08:47:56.662" v="569" actId="1076"/>
          <ac:picMkLst>
            <pc:docMk/>
            <pc:sldMk cId="3314201612" sldId="272"/>
            <ac:picMk id="4" creationId="{00000000-0000-0000-0000-000000000000}"/>
          </ac:picMkLst>
        </pc:picChg>
        <pc:cxnChg chg="add mod">
          <ac:chgData name="Mayan Briller" userId="fadfc235-5092-4476-b94c-6f16f0276611" providerId="ADAL" clId="{139C6079-C7B8-41A2-973F-D78C06E947FA}" dt="2022-05-24T08:49:25.609" v="640" actId="1582"/>
          <ac:cxnSpMkLst>
            <pc:docMk/>
            <pc:sldMk cId="3314201612" sldId="272"/>
            <ac:cxnSpMk id="13" creationId="{24A5934B-F790-6B1E-C543-060ED98E2DF1}"/>
          </ac:cxnSpMkLst>
        </pc:cxnChg>
      </pc:sldChg>
      <pc:sldChg chg="modSp">
        <pc:chgData name="Mayan Briller" userId="fadfc235-5092-4476-b94c-6f16f0276611" providerId="ADAL" clId="{139C6079-C7B8-41A2-973F-D78C06E947FA}" dt="2022-05-22T13:52:10.385" v="18" actId="115"/>
        <pc:sldMkLst>
          <pc:docMk/>
          <pc:sldMk cId="4150403164" sldId="277"/>
        </pc:sldMkLst>
        <pc:spChg chg="mod">
          <ac:chgData name="Mayan Briller" userId="fadfc235-5092-4476-b94c-6f16f0276611" providerId="ADAL" clId="{139C6079-C7B8-41A2-973F-D78C06E947FA}" dt="2022-05-22T13:52:10.385" v="18" actId="115"/>
          <ac:spMkLst>
            <pc:docMk/>
            <pc:sldMk cId="4150403164" sldId="277"/>
            <ac:spMk id="4" creationId="{00000000-0000-0000-0000-000000000000}"/>
          </ac:spMkLst>
        </pc:spChg>
      </pc:sldChg>
      <pc:sldChg chg="modSp mod">
        <pc:chgData name="Mayan Briller" userId="fadfc235-5092-4476-b94c-6f16f0276611" providerId="ADAL" clId="{139C6079-C7B8-41A2-973F-D78C06E947FA}" dt="2022-05-24T09:36:07.833" v="1718" actId="1076"/>
        <pc:sldMkLst>
          <pc:docMk/>
          <pc:sldMk cId="3764938769" sldId="279"/>
        </pc:sldMkLst>
        <pc:spChg chg="mod">
          <ac:chgData name="Mayan Briller" userId="fadfc235-5092-4476-b94c-6f16f0276611" providerId="ADAL" clId="{139C6079-C7B8-41A2-973F-D78C06E947FA}" dt="2022-05-24T09:36:07.833" v="1718" actId="1076"/>
          <ac:spMkLst>
            <pc:docMk/>
            <pc:sldMk cId="3764938769" sldId="279"/>
            <ac:spMk id="5" creationId="{00000000-0000-0000-0000-000000000000}"/>
          </ac:spMkLst>
        </pc:spChg>
      </pc:sldChg>
      <pc:sldChg chg="addSp delSp modSp mod modAnim">
        <pc:chgData name="Mayan Briller" userId="fadfc235-5092-4476-b94c-6f16f0276611" providerId="ADAL" clId="{139C6079-C7B8-41A2-973F-D78C06E947FA}" dt="2022-05-24T09:38:28.296" v="1728" actId="1076"/>
        <pc:sldMkLst>
          <pc:docMk/>
          <pc:sldMk cId="3671749568" sldId="280"/>
        </pc:sldMkLst>
        <pc:spChg chg="mod">
          <ac:chgData name="Mayan Briller" userId="fadfc235-5092-4476-b94c-6f16f0276611" providerId="ADAL" clId="{139C6079-C7B8-41A2-973F-D78C06E947FA}" dt="2022-05-24T09:35:48.048" v="1715" actId="1076"/>
          <ac:spMkLst>
            <pc:docMk/>
            <pc:sldMk cId="3671749568" sldId="280"/>
            <ac:spMk id="5" creationId="{00000000-0000-0000-0000-000000000000}"/>
          </ac:spMkLst>
        </pc:spChg>
        <pc:spChg chg="mod">
          <ac:chgData name="Mayan Briller" userId="fadfc235-5092-4476-b94c-6f16f0276611" providerId="ADAL" clId="{139C6079-C7B8-41A2-973F-D78C06E947FA}" dt="2022-05-24T09:35:39.346" v="1712" actId="1076"/>
          <ac:spMkLst>
            <pc:docMk/>
            <pc:sldMk cId="3671749568" sldId="280"/>
            <ac:spMk id="7" creationId="{00000000-0000-0000-0000-000000000000}"/>
          </ac:spMkLst>
        </pc:spChg>
        <pc:spChg chg="add mod">
          <ac:chgData name="Mayan Briller" userId="fadfc235-5092-4476-b94c-6f16f0276611" providerId="ADAL" clId="{139C6079-C7B8-41A2-973F-D78C06E947FA}" dt="2022-05-24T09:36:16.561" v="1720" actId="1076"/>
          <ac:spMkLst>
            <pc:docMk/>
            <pc:sldMk cId="3671749568" sldId="280"/>
            <ac:spMk id="16" creationId="{3A2EE3FF-C700-057D-1804-13C4703304F1}"/>
          </ac:spMkLst>
        </pc:spChg>
        <pc:picChg chg="del">
          <ac:chgData name="Mayan Briller" userId="fadfc235-5092-4476-b94c-6f16f0276611" providerId="ADAL" clId="{139C6079-C7B8-41A2-973F-D78C06E947FA}" dt="2022-05-24T09:33:06.924" v="1699" actId="478"/>
          <ac:picMkLst>
            <pc:docMk/>
            <pc:sldMk cId="3671749568" sldId="280"/>
            <ac:picMk id="3" creationId="{00000000-0000-0000-0000-000000000000}"/>
          </ac:picMkLst>
        </pc:picChg>
        <pc:picChg chg="del">
          <ac:chgData name="Mayan Briller" userId="fadfc235-5092-4476-b94c-6f16f0276611" providerId="ADAL" clId="{139C6079-C7B8-41A2-973F-D78C06E947FA}" dt="2022-05-24T09:35:32.291" v="1709" actId="478"/>
          <ac:picMkLst>
            <pc:docMk/>
            <pc:sldMk cId="3671749568" sldId="280"/>
            <ac:picMk id="6" creationId="{00000000-0000-0000-0000-000000000000}"/>
          </ac:picMkLst>
        </pc:picChg>
        <pc:picChg chg="add mod">
          <ac:chgData name="Mayan Briller" userId="fadfc235-5092-4476-b94c-6f16f0276611" providerId="ADAL" clId="{139C6079-C7B8-41A2-973F-D78C06E947FA}" dt="2022-05-24T09:35:46.233" v="1714" actId="1076"/>
          <ac:picMkLst>
            <pc:docMk/>
            <pc:sldMk cId="3671749568" sldId="280"/>
            <ac:picMk id="11" creationId="{F1EBBD63-68A7-CF65-0373-C8F50718E9CB}"/>
          </ac:picMkLst>
        </pc:picChg>
        <pc:picChg chg="add mod">
          <ac:chgData name="Mayan Briller" userId="fadfc235-5092-4476-b94c-6f16f0276611" providerId="ADAL" clId="{139C6079-C7B8-41A2-973F-D78C06E947FA}" dt="2022-05-24T09:35:46.233" v="1714" actId="1076"/>
          <ac:picMkLst>
            <pc:docMk/>
            <pc:sldMk cId="3671749568" sldId="280"/>
            <ac:picMk id="13" creationId="{054E35B8-7CF5-653C-B47E-3C179A3214DF}"/>
          </ac:picMkLst>
        </pc:picChg>
        <pc:picChg chg="add mod modCrop">
          <ac:chgData name="Mayan Briller" userId="fadfc235-5092-4476-b94c-6f16f0276611" providerId="ADAL" clId="{139C6079-C7B8-41A2-973F-D78C06E947FA}" dt="2022-05-24T09:38:28.296" v="1728" actId="1076"/>
          <ac:picMkLst>
            <pc:docMk/>
            <pc:sldMk cId="3671749568" sldId="280"/>
            <ac:picMk id="15" creationId="{1D9D3987-000D-2566-3977-6A3466DB8F1E}"/>
          </ac:picMkLst>
        </pc:picChg>
        <pc:picChg chg="add mod">
          <ac:chgData name="Mayan Briller" userId="fadfc235-5092-4476-b94c-6f16f0276611" providerId="ADAL" clId="{139C6079-C7B8-41A2-973F-D78C06E947FA}" dt="2022-05-24T09:38:28.296" v="1728" actId="1076"/>
          <ac:picMkLst>
            <pc:docMk/>
            <pc:sldMk cId="3671749568" sldId="280"/>
            <ac:picMk id="18" creationId="{DB15016D-A69D-1AD3-2753-65F790F2FBD9}"/>
          </ac:picMkLst>
        </pc:picChg>
      </pc:sldChg>
      <pc:sldChg chg="addSp delSp modSp mod modAnim">
        <pc:chgData name="Mayan Briller" userId="fadfc235-5092-4476-b94c-6f16f0276611" providerId="ADAL" clId="{139C6079-C7B8-41A2-973F-D78C06E947FA}" dt="2022-05-24T09:07:05.152" v="723" actId="20577"/>
        <pc:sldMkLst>
          <pc:docMk/>
          <pc:sldMk cId="3119476358" sldId="281"/>
        </pc:sldMkLst>
        <pc:spChg chg="add mod">
          <ac:chgData name="Mayan Briller" userId="fadfc235-5092-4476-b94c-6f16f0276611" providerId="ADAL" clId="{139C6079-C7B8-41A2-973F-D78C06E947FA}" dt="2022-05-24T09:06:58.052" v="713" actId="20577"/>
          <ac:spMkLst>
            <pc:docMk/>
            <pc:sldMk cId="3119476358" sldId="281"/>
            <ac:spMk id="12" creationId="{1D080462-F021-23AA-B935-20DB1EE62692}"/>
          </ac:spMkLst>
        </pc:spChg>
        <pc:spChg chg="add mod">
          <ac:chgData name="Mayan Briller" userId="fadfc235-5092-4476-b94c-6f16f0276611" providerId="ADAL" clId="{139C6079-C7B8-41A2-973F-D78C06E947FA}" dt="2022-05-24T09:07:05.152" v="723" actId="20577"/>
          <ac:spMkLst>
            <pc:docMk/>
            <pc:sldMk cId="3119476358" sldId="281"/>
            <ac:spMk id="13" creationId="{4C6DD9E0-00D7-5026-E02E-C5D45CC4A2D8}"/>
          </ac:spMkLst>
        </pc:spChg>
        <pc:graphicFrameChg chg="modGraphic">
          <ac:chgData name="Mayan Briller" userId="fadfc235-5092-4476-b94c-6f16f0276611" providerId="ADAL" clId="{139C6079-C7B8-41A2-973F-D78C06E947FA}" dt="2022-05-24T09:06:49.223" v="698" actId="13926"/>
          <ac:graphicFrameMkLst>
            <pc:docMk/>
            <pc:sldMk cId="3119476358" sldId="281"/>
            <ac:graphicFrameMk id="3" creationId="{00000000-0000-0000-0000-000000000000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6.249" v="696"/>
          <ac:graphicFrameMkLst>
            <pc:docMk/>
            <pc:sldMk cId="3119476358" sldId="281"/>
            <ac:graphicFrameMk id="4" creationId="{6E1A0255-1B05-20E2-1EC5-4D9673033818}"/>
          </ac:graphicFrameMkLst>
        </pc:graphicFrameChg>
        <pc:graphicFrameChg chg="mod modGraphic">
          <ac:chgData name="Mayan Briller" userId="fadfc235-5092-4476-b94c-6f16f0276611" providerId="ADAL" clId="{139C6079-C7B8-41A2-973F-D78C06E947FA}" dt="2022-05-24T09:06:41.353" v="697" actId="13926"/>
          <ac:graphicFrameMkLst>
            <pc:docMk/>
            <pc:sldMk cId="3119476358" sldId="281"/>
            <ac:graphicFrameMk id="7" creationId="{00000000-0000-0000-0000-000000000000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5.711" v="694"/>
          <ac:graphicFrameMkLst>
            <pc:docMk/>
            <pc:sldMk cId="3119476358" sldId="281"/>
            <ac:graphicFrameMk id="10" creationId="{753954E3-BE33-15EC-00EE-739C5DF00467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4.910" v="692"/>
          <ac:graphicFrameMkLst>
            <pc:docMk/>
            <pc:sldMk cId="3119476358" sldId="281"/>
            <ac:graphicFrameMk id="11" creationId="{6FF76C5E-9138-3FD4-86A9-2C67C8659354}"/>
          </ac:graphicFrameMkLst>
        </pc:graphicFrameChg>
      </pc:sldChg>
      <pc:sldChg chg="delSp del mod">
        <pc:chgData name="Mayan Briller" userId="fadfc235-5092-4476-b94c-6f16f0276611" providerId="ADAL" clId="{139C6079-C7B8-41A2-973F-D78C06E947FA}" dt="2022-05-22T13:07:08.103" v="7" actId="47"/>
        <pc:sldMkLst>
          <pc:docMk/>
          <pc:sldMk cId="2964252411" sldId="283"/>
        </pc:sldMkLst>
        <pc:picChg chg="del">
          <ac:chgData name="Mayan Briller" userId="fadfc235-5092-4476-b94c-6f16f0276611" providerId="ADAL" clId="{139C6079-C7B8-41A2-973F-D78C06E947FA}" dt="2022-05-22T13:06:44.617" v="0" actId="21"/>
          <ac:picMkLst>
            <pc:docMk/>
            <pc:sldMk cId="2964252411" sldId="283"/>
            <ac:picMk id="4" creationId="{00000000-0000-0000-0000-000000000000}"/>
          </ac:picMkLst>
        </pc:picChg>
      </pc:sldChg>
      <pc:sldChg chg="addSp delSp modSp new mod">
        <pc:chgData name="Mayan Briller" userId="fadfc235-5092-4476-b94c-6f16f0276611" providerId="ADAL" clId="{139C6079-C7B8-41A2-973F-D78C06E947FA}" dt="2022-05-24T08:26:56.911" v="543" actId="20577"/>
        <pc:sldMkLst>
          <pc:docMk/>
          <pc:sldMk cId="2969905684" sldId="283"/>
        </pc:sldMkLst>
        <pc:spChg chg="mod">
          <ac:chgData name="Mayan Briller" userId="fadfc235-5092-4476-b94c-6f16f0276611" providerId="ADAL" clId="{139C6079-C7B8-41A2-973F-D78C06E947FA}" dt="2022-05-22T13:59:15.083" v="37" actId="20577"/>
          <ac:spMkLst>
            <pc:docMk/>
            <pc:sldMk cId="2969905684" sldId="283"/>
            <ac:spMk id="2" creationId="{68C9A8AF-3D7A-469A-1F9B-76CB111F1216}"/>
          </ac:spMkLst>
        </pc:spChg>
        <pc:spChg chg="del">
          <ac:chgData name="Mayan Briller" userId="fadfc235-5092-4476-b94c-6f16f0276611" providerId="ADAL" clId="{139C6079-C7B8-41A2-973F-D78C06E947FA}" dt="2022-05-22T13:59:17.588" v="38" actId="478"/>
          <ac:spMkLst>
            <pc:docMk/>
            <pc:sldMk cId="2969905684" sldId="283"/>
            <ac:spMk id="3" creationId="{E9227AC4-3253-4DA4-0FFF-4F2479E46C73}"/>
          </ac:spMkLst>
        </pc:spChg>
        <pc:spChg chg="add mod">
          <ac:chgData name="Mayan Briller" userId="fadfc235-5092-4476-b94c-6f16f0276611" providerId="ADAL" clId="{139C6079-C7B8-41A2-973F-D78C06E947FA}" dt="2022-05-24T08:26:56.911" v="543" actId="20577"/>
          <ac:spMkLst>
            <pc:docMk/>
            <pc:sldMk cId="2969905684" sldId="283"/>
            <ac:spMk id="4" creationId="{01664EF5-5377-C91E-2F1C-920365B2D750}"/>
          </ac:spMkLst>
        </pc:spChg>
      </pc:sldChg>
      <pc:sldChg chg="addSp delSp modSp new mod">
        <pc:chgData name="Mayan Briller" userId="fadfc235-5092-4476-b94c-6f16f0276611" providerId="ADAL" clId="{139C6079-C7B8-41A2-973F-D78C06E947FA}" dt="2022-05-24T09:32:25.559" v="1698" actId="207"/>
        <pc:sldMkLst>
          <pc:docMk/>
          <pc:sldMk cId="2414666303" sldId="284"/>
        </pc:sldMkLst>
        <pc:spChg chg="mod">
          <ac:chgData name="Mayan Briller" userId="fadfc235-5092-4476-b94c-6f16f0276611" providerId="ADAL" clId="{139C6079-C7B8-41A2-973F-D78C06E947FA}" dt="2022-05-24T09:15:57.432" v="749" actId="20577"/>
          <ac:spMkLst>
            <pc:docMk/>
            <pc:sldMk cId="2414666303" sldId="284"/>
            <ac:spMk id="2" creationId="{9FAFA758-AFA2-46C3-836B-DF74374F3001}"/>
          </ac:spMkLst>
        </pc:spChg>
        <pc:spChg chg="del">
          <ac:chgData name="Mayan Briller" userId="fadfc235-5092-4476-b94c-6f16f0276611" providerId="ADAL" clId="{139C6079-C7B8-41A2-973F-D78C06E947FA}" dt="2022-05-24T09:15:59.237" v="750" actId="478"/>
          <ac:spMkLst>
            <pc:docMk/>
            <pc:sldMk cId="2414666303" sldId="284"/>
            <ac:spMk id="3" creationId="{18272535-49FF-0717-3456-AD087323FF03}"/>
          </ac:spMkLst>
        </pc:spChg>
        <pc:spChg chg="add del mod">
          <ac:chgData name="Mayan Briller" userId="fadfc235-5092-4476-b94c-6f16f0276611" providerId="ADAL" clId="{139C6079-C7B8-41A2-973F-D78C06E947FA}" dt="2022-05-24T09:16:50.775" v="760" actId="478"/>
          <ac:spMkLst>
            <pc:docMk/>
            <pc:sldMk cId="2414666303" sldId="284"/>
            <ac:spMk id="6" creationId="{F28052E3-218F-43C7-7592-2664D6C3A435}"/>
          </ac:spMkLst>
        </pc:spChg>
        <pc:graphicFrameChg chg="add mod modGraphic">
          <ac:chgData name="Mayan Briller" userId="fadfc235-5092-4476-b94c-6f16f0276611" providerId="ADAL" clId="{139C6079-C7B8-41A2-973F-D78C06E947FA}" dt="2022-05-24T09:32:25.559" v="1698" actId="207"/>
          <ac:graphicFrameMkLst>
            <pc:docMk/>
            <pc:sldMk cId="2414666303" sldId="284"/>
            <ac:graphicFrameMk id="7" creationId="{D742F9EA-A9DC-A65B-D5E0-222C4710B234}"/>
          </ac:graphicFrameMkLst>
        </pc:graphicFrameChg>
        <pc:picChg chg="add mod">
          <ac:chgData name="Mayan Briller" userId="fadfc235-5092-4476-b94c-6f16f0276611" providerId="ADAL" clId="{139C6079-C7B8-41A2-973F-D78C06E947FA}" dt="2022-05-24T09:16:36.215" v="752" actId="1076"/>
          <ac:picMkLst>
            <pc:docMk/>
            <pc:sldMk cId="2414666303" sldId="284"/>
            <ac:picMk id="5" creationId="{6CA89B6A-DEB4-AC09-432A-900916729A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da.gov/media/137910/downloa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/>
              <a:t>מה זה רב מימד?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EDE58-34D2-40B2-B300-A40B519E6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"/>
          <a:stretch/>
        </p:blipFill>
        <p:spPr>
          <a:xfrm>
            <a:off x="997194" y="888011"/>
            <a:ext cx="10474316" cy="59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השערות מרובות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 rtl="1"/>
            <a:r>
              <a:rPr lang="he-IL" dirty="0"/>
              <a:t>שאלה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1064" y="1680835"/>
                <a:ext cx="11594460" cy="421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נניח ועשינו 40 מבחני </a:t>
                </a:r>
                <a:r>
                  <a:rPr lang="en-US" sz="1600" dirty="0"/>
                  <a:t>t</a:t>
                </a:r>
                <a:r>
                  <a:rPr lang="he-IL" sz="1600" dirty="0"/>
                  <a:t> עם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מהי ההסתברות לעשות </a:t>
                </a:r>
                <a:r>
                  <a:rPr lang="he-IL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לפחות טעות אחת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מסוג 1?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4" y="1680835"/>
                <a:ext cx="11594460" cy="421847"/>
              </a:xfrm>
              <a:prstGeom prst="rect">
                <a:avLst/>
              </a:prstGeom>
              <a:blipFill>
                <a:blip r:embed="rId2"/>
                <a:stretch>
                  <a:fillRect r="-315" b="-188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9452536" y="2426838"/>
            <a:ext cx="2312988" cy="43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פתרון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064" y="2970282"/>
                <a:ext cx="11594460" cy="106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אנחנו בעצם מחפשים מה הסיכוי לעשות טעות מסוג 1 אחת או יותר </a:t>
                </a:r>
                <a:r>
                  <a:rPr lang="he-IL" sz="1600" u="sng" dirty="0"/>
                  <a:t>בכל הניסוי</a:t>
                </a:r>
                <a:r>
                  <a:rPr lang="he-IL" sz="1600" dirty="0"/>
                  <a:t> במקום בכל מבחן בנפרד.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משתמשים ב-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Family-wise error rate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FWER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על מנת לתאר את ה-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הזה: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𝐹𝑊𝐸𝑅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𝑐𝑜𝑚𝑝𝑎𝑟𝑖𝑠𝑜𝑛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𝑛𝑢𝑚𝑏𝑒𝑟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𝑐𝑜𝑚𝑝𝑎𝑟𝑖𝑠𝑜𝑛𝑠</m:t>
                        </m:r>
                      </m:sup>
                    </m:sSup>
                  </m:oMath>
                </a14:m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4" y="2970282"/>
                <a:ext cx="11594460" cy="1064459"/>
              </a:xfrm>
              <a:prstGeom prst="rect">
                <a:avLst/>
              </a:prstGeom>
              <a:blipFill>
                <a:blip r:embed="rId3"/>
                <a:stretch>
                  <a:fillRect r="-315" b="-5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2517553" y="3439773"/>
            <a:ext cx="334061" cy="1524000"/>
          </a:xfrm>
          <a:prstGeom prst="rightBrace">
            <a:avLst>
              <a:gd name="adj1" fmla="val 59801"/>
              <a:gd name="adj2" fmla="val 535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7538" y="4478215"/>
            <a:ext cx="164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/>
              <a:t>החלטה נכונה (</a:t>
            </a:r>
            <a:r>
              <a:rPr lang="en-US" sz="1000" dirty="0"/>
              <a:t>true negative</a:t>
            </a:r>
            <a:r>
              <a:rPr lang="he-IL" sz="1000" dirty="0"/>
              <a:t>)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9897034" y="4902341"/>
            <a:ext cx="186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עכשיו נחשב: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6584" y="5496257"/>
                <a:ext cx="1133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𝐹𝑊𝐸𝑅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84" y="5496257"/>
                <a:ext cx="11339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Family-Wise Error Rate (FWER)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5564" r="13324" b="1402"/>
          <a:stretch/>
        </p:blipFill>
        <p:spPr bwMode="auto">
          <a:xfrm>
            <a:off x="3040185" y="1766277"/>
            <a:ext cx="4954953" cy="4079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3254" y="6182497"/>
            <a:ext cx="6268813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ככל שעושים יותר מבחנים הסיכוי לטעות טעות מסוג 1 שואף ל-100%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0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תיקון </a:t>
            </a:r>
            <a:r>
              <a:rPr lang="he-IL" dirty="0" err="1"/>
              <a:t>בונפרוני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323" y="1196281"/>
            <a:ext cx="110179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על מנת לפתור את בעיית ההשוואות המרובות (</a:t>
            </a:r>
            <a:r>
              <a:rPr lang="en-US" sz="1600" dirty="0"/>
              <a:t>FWER</a:t>
            </a:r>
            <a:r>
              <a:rPr lang="he-IL" sz="1600" dirty="0"/>
              <a:t> גבוה), נצטרך לשלם "קנס"</a:t>
            </a:r>
            <a:r>
              <a:rPr lang="en-US" sz="1600" dirty="0"/>
              <a:t> </a:t>
            </a:r>
            <a:r>
              <a:rPr lang="he-IL" sz="1600" dirty="0"/>
              <a:t>על כל מבחן שעשינו.</a:t>
            </a:r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תיקון </a:t>
            </a:r>
            <a:r>
              <a:rPr lang="he-IL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בונפרוני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הוא תיקון מאוד מחמיר שמנסה לשלוט ב-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FWER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רמת המובהקות של הניסוי מותאמת לכמות ההשוואות שעשינו.</a:t>
            </a:r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עבור </a:t>
            </a:r>
            <a:r>
              <a:rPr lang="he-IL" sz="16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 השוואה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הקבוצות יוכרזו כשונות רק אם: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87711" y="3255107"/>
                <a:ext cx="1679114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1" y="3255107"/>
                <a:ext cx="1679114" cy="474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75322" y="4069201"/>
            <a:ext cx="11017907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כאשר </a:t>
            </a:r>
            <a:r>
              <a:rPr lang="en-US" sz="1600" dirty="0"/>
              <a:t>m</a:t>
            </a:r>
            <a:r>
              <a:rPr lang="he-IL" sz="1600" dirty="0"/>
              <a:t> הוא מספר ההשוואות.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769" y="4672372"/>
                <a:ext cx="1159446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נניח ועשינו 100 מבחני </a:t>
                </a:r>
                <a:r>
                  <a:rPr lang="en-US" sz="1600" dirty="0"/>
                  <a:t>t</a:t>
                </a:r>
                <a:r>
                  <a:rPr lang="he-IL" sz="1600" dirty="0"/>
                  <a:t> עם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כל אחד מהמבחנים צריך: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על מנת להיות מובהק.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אבל כך יכול להיות שנפספס הבדלים </a:t>
                </a:r>
                <a:r>
                  <a:rPr lang="he-IL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אמיתיים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! </a:t>
                </a:r>
                <a:r>
                  <a:rPr lang="he-IL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בונפרוני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מעלה את הסיכוי לטעות מסוג 2.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4672372"/>
                <a:ext cx="11594460" cy="1508105"/>
              </a:xfrm>
              <a:prstGeom prst="rect">
                <a:avLst/>
              </a:prstGeom>
              <a:blipFill>
                <a:blip r:embed="rId3"/>
                <a:stretch>
                  <a:fillRect r="-315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1526" y="4672372"/>
                <a:ext cx="397839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6" y="4672372"/>
                <a:ext cx="3978397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3254502" y="2408484"/>
            <a:ext cx="499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11 מבחנים בהם ההבדלים בין הקבוצות מובהקים (</a:t>
            </a:r>
            <a:r>
              <a:rPr lang="en-US" sz="1600" dirty="0"/>
              <a:t>p&lt;0.05</a:t>
            </a:r>
            <a:r>
              <a:rPr lang="he-IL" sz="1600" dirty="0"/>
              <a:t>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005" y="5207460"/>
            <a:ext cx="4998275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4 מבחנים בהם ההבדלים בין הקבוצות מובהקים (</a:t>
            </a:r>
            <a:r>
              <a:rPr lang="en-US" sz="1600" dirty="0"/>
              <a:t>p&lt;0.05/40</a:t>
            </a:r>
            <a:r>
              <a:rPr lang="he-IL" sz="1600" dirty="0"/>
              <a:t>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74892" y="3384062"/>
            <a:ext cx="0" cy="1581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86954" y="3964080"/>
            <a:ext cx="93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 err="1"/>
              <a:t>בונפרוני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BBD63-68A7-CF65-0373-C8F50718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368" y="2283050"/>
            <a:ext cx="3467100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4E35B8-7CF5-653C-B47E-3C179A32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68" y="2639317"/>
            <a:ext cx="904875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D3987-000D-2566-3977-6A3466DB8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133"/>
          <a:stretch/>
        </p:blipFill>
        <p:spPr>
          <a:xfrm>
            <a:off x="8469368" y="5358447"/>
            <a:ext cx="3352800" cy="541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2EE3FF-C700-057D-1804-13C4703304F1}"/>
                  </a:ext>
                </a:extLst>
              </p:cNvPr>
              <p:cNvSpPr txBox="1"/>
              <p:nvPr/>
            </p:nvSpPr>
            <p:spPr>
              <a:xfrm>
                <a:off x="5256443" y="3987852"/>
                <a:ext cx="1679114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2EE3FF-C700-057D-1804-13C47033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43" y="3987852"/>
                <a:ext cx="1679114" cy="47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B15016D-A69D-1AD3-2753-65F790F2F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368" y="4996497"/>
            <a:ext cx="10572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פרמוטציות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125" y="1061023"/>
                <a:ext cx="11631749" cy="209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נניח ויש לנו קבוצה של אנשים עם סוכרת וקבוצה לא, ואנו רואים הבדל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𝑑𝐿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ברמות הכולסטרול הממוצעות בין שתי הקבוצות.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האם זהו הבדל משמעותי?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כדי לבדוק זאת אפשר לערבל באופן אקראי את ה"תוויות" עבור כל אחד מהאנשים, לחלק לשתי קבוצות בגודלן המקורי ולבדוק שוב האם יש הבדל (מבחן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...) בממוצע הכולסטרול בין קבוצת ה"סכרתיים" לקבוצת ה"לא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סכרתיים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".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5" y="1061023"/>
                <a:ext cx="11631749" cy="2099934"/>
              </a:xfrm>
              <a:prstGeom prst="rect">
                <a:avLst/>
              </a:prstGeom>
              <a:blipFill>
                <a:blip r:embed="rId2"/>
                <a:stretch>
                  <a:fillRect r="-41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2054" y="3355720"/>
                <a:ext cx="3772828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𝑝𝑎𝑠𝑠𝑒𝑑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𝑝𝑒𝑟𝑚𝑢𝑡𝑎𝑡𝑖𝑜𝑛𝑠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054" y="3355720"/>
                <a:ext cx="3772828" cy="66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92065"/>
              </p:ext>
            </p:extLst>
          </p:nvPr>
        </p:nvGraphicFramePr>
        <p:xfrm>
          <a:off x="917303" y="4387224"/>
          <a:ext cx="4029166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925584">
                  <a:extLst>
                    <a:ext uri="{9D8B030D-6E8A-4147-A177-3AD203B41FA5}">
                      <a16:colId xmlns:a16="http://schemas.microsoft.com/office/drawing/2014/main" val="335954325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62800"/>
              </p:ext>
            </p:extLst>
          </p:nvPr>
        </p:nvGraphicFramePr>
        <p:xfrm>
          <a:off x="6526294" y="4387224"/>
          <a:ext cx="4029166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925584">
                  <a:extLst>
                    <a:ext uri="{9D8B030D-6E8A-4147-A177-3AD203B41FA5}">
                      <a16:colId xmlns:a16="http://schemas.microsoft.com/office/drawing/2014/main" val="335954325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085806" y="5528994"/>
            <a:ext cx="124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16137" y="5190309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permutation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80462-F021-23AA-B935-20DB1EE62692}"/>
              </a:ext>
            </a:extLst>
          </p:cNvPr>
          <p:cNvSpPr txBox="1"/>
          <p:nvPr/>
        </p:nvSpPr>
        <p:spPr>
          <a:xfrm>
            <a:off x="2176807" y="4048670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DD9E0-00D7-5026-E02E-C5D45CC4A2D8}"/>
              </a:ext>
            </a:extLst>
          </p:cNvPr>
          <p:cNvSpPr txBox="1"/>
          <p:nvPr/>
        </p:nvSpPr>
        <p:spPr>
          <a:xfrm>
            <a:off x="7945450" y="4022569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Permuted Data</a:t>
            </a:r>
          </a:p>
        </p:txBody>
      </p:sp>
    </p:spTree>
    <p:extLst>
      <p:ext uri="{BB962C8B-B14F-4D97-AF65-F5344CB8AC3E}">
        <p14:creationId xmlns:p14="http://schemas.microsoft.com/office/powerpoint/2010/main" val="31194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פרמוטציות - דוגמא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404" y="1064157"/>
            <a:ext cx="3766820" cy="556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2831" y="1205412"/>
                <a:ext cx="746369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שאלה: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בדוגמא הבאה מוצג משקל ההיפוקמפוס אצל 6 אנשים. 3 עם מחלת אלצהיימר (ירוק) ו-3 בריאים (כחול).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ערכנו מבחן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וקיבלנו הבדל בין הקבוצות עם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𝑟𝑒𝑎𝑙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7361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על מנת לבדוק את ההשערה, ערכנו 20 פרמוטציות שתוצאותיהן מוצגות בתמונה.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חשבו את ה-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עבור המבחן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האמיתי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31" y="1205412"/>
                <a:ext cx="7463692" cy="2169825"/>
              </a:xfrm>
              <a:prstGeom prst="rect">
                <a:avLst/>
              </a:prstGeom>
              <a:blipFill>
                <a:blip r:embed="rId3"/>
                <a:stretch>
                  <a:fillRect l="-2042" r="-654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88136" y="4588581"/>
                <a:ext cx="128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36" y="4588581"/>
                <a:ext cx="128580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91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הסבר לקוד של השיעור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89B6A-DEB4-AC09-432A-90091672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425"/>
            <a:ext cx="8953500" cy="344805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42F9EA-A9DC-A65B-D5E0-222C4710B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87744"/>
              </p:ext>
            </p:extLst>
          </p:nvPr>
        </p:nvGraphicFramePr>
        <p:xfrm>
          <a:off x="3365938" y="3752193"/>
          <a:ext cx="8733222" cy="300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000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92222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טוענים את מטריצת הנתונים בעזרת פונקציית </a:t>
                      </a:r>
                      <a:r>
                        <a:rPr lang="en-US" sz="1050" dirty="0"/>
                        <a:t>load</a:t>
                      </a:r>
                      <a:r>
                        <a:rPr lang="he-IL" sz="1050" dirty="0"/>
                        <a:t> לתוך אובייקט שקוראים לו </a:t>
                      </a:r>
                      <a:r>
                        <a:rPr lang="en-US" sz="1050" dirty="0"/>
                        <a:t>Data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38549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מייצרים מפת חום (</a:t>
                      </a:r>
                      <a:r>
                        <a:rPr lang="en-US" sz="1050" dirty="0"/>
                        <a:t>heatmap</a:t>
                      </a:r>
                      <a:r>
                        <a:rPr lang="he-IL" sz="1050" dirty="0"/>
                        <a:t>) בעזרת פונקציית </a:t>
                      </a:r>
                      <a:r>
                        <a:rPr lang="en-US" sz="1050" dirty="0"/>
                        <a:t>heatmap</a:t>
                      </a:r>
                      <a:r>
                        <a:rPr lang="he-IL" sz="1050" dirty="0"/>
                        <a:t>. בחרנו לא לעשות אשכול לשורות והעמודות (</a:t>
                      </a:r>
                      <a:r>
                        <a:rPr lang="en-US" sz="1050" dirty="0" err="1"/>
                        <a:t>Rowv,Colv</a:t>
                      </a:r>
                      <a:r>
                        <a:rPr lang="he-IL" sz="1050" dirty="0"/>
                        <a:t>) ולא לעשות נרמול ומרכוז לנתונים (</a:t>
                      </a:r>
                      <a:r>
                        <a:rPr lang="en-US" sz="1050" dirty="0"/>
                        <a:t>scale=“none”</a:t>
                      </a:r>
                      <a:r>
                        <a:rPr lang="he-IL" sz="1050" dirty="0"/>
                        <a:t>). </a:t>
                      </a:r>
                      <a:r>
                        <a:rPr lang="en-US" sz="1050" dirty="0" err="1"/>
                        <a:t>xlab</a:t>
                      </a:r>
                      <a:r>
                        <a:rPr lang="he-IL" sz="1050" dirty="0"/>
                        <a:t> ו-</a:t>
                      </a:r>
                      <a:r>
                        <a:rPr lang="en-US" sz="1050" dirty="0" err="1"/>
                        <a:t>ylab</a:t>
                      </a:r>
                      <a:r>
                        <a:rPr lang="he-IL" sz="1050" dirty="0"/>
                        <a:t> נותנים שמות לצירים.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הרצוי לנו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3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הגדרת קבוצות הסטודנטים – קבוצה 1 (מטופלים בריטלין) וקבוצה 2 (לא מטופלים בריטלין)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6-7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וקטור מספרי (בפונקצייה </a:t>
                      </a:r>
                      <a:r>
                        <a:rPr lang="en-US" sz="1050" dirty="0"/>
                        <a:t>numeric</a:t>
                      </a:r>
                      <a:r>
                        <a:rPr lang="he-IL" sz="1050" dirty="0"/>
                        <a:t>) באורך של מספר השורות של </a:t>
                      </a:r>
                      <a:r>
                        <a:rPr lang="en-US" sz="1050" dirty="0"/>
                        <a:t>Data</a:t>
                      </a:r>
                      <a:r>
                        <a:rPr lang="he-IL" sz="1050" dirty="0"/>
                        <a:t> (כלומר – מספר הבחינות)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ל-20 בכל איטרציה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לתוך וקטור במיקום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הקבוצות. הוקטור הסופי נותן לנו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לכל בחינה בנפרד.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בדיקה אילו מהבחינות 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92244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ספירה של כמות הבחינות שעומדות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3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6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9A8AF-3D7A-469A-1F9B-76CB111F1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מה נעשה בשיעור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64EF5-5377-C91E-2F1C-920365B2D750}"/>
                  </a:ext>
                </a:extLst>
              </p:cNvPr>
              <p:cNvSpPr txBox="1"/>
              <p:nvPr/>
            </p:nvSpPr>
            <p:spPr>
              <a:xfrm>
                <a:off x="2905125" y="1400175"/>
                <a:ext cx="8820150" cy="444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נגדיר את השערות המחקר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נקבע מה סף הטעות שמקובל עלינו עבור מבחן אחד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)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נראה שככל שמספר ההשוואות (או המבחנים) גדול יותר – כך הסיכוי לסיכוי לטעות גדול יותר</a:t>
                </a:r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בעזרת </a:t>
                </a:r>
                <a:r>
                  <a:rPr lang="en-US" dirty="0"/>
                  <a:t>Family-wise error rate</a:t>
                </a:r>
                <a:endParaRPr lang="he-IL" dirty="0"/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נרצה לקבוע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חדש עבורו הסיכוי לטעות קטן (ולחשב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he-IL" dirty="0"/>
                  <a:t>)</a:t>
                </a:r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נתקן עם תיקון בונפרוני</a:t>
                </a:r>
                <a:endParaRPr lang="en-US" dirty="0"/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חישוב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he-IL" dirty="0"/>
                  <a:t> בעזרת פרמוטציות</a:t>
                </a:r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נתקן עם </a:t>
                </a:r>
                <a:r>
                  <a:rPr lang="en-US" dirty="0"/>
                  <a:t>False Discovery Rate</a:t>
                </a:r>
                <a:r>
                  <a:rPr lang="he-IL" dirty="0"/>
                  <a:t> (שבוע הבא)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64EF5-5377-C91E-2F1C-920365B2D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1400175"/>
                <a:ext cx="8820150" cy="4444935"/>
              </a:xfrm>
              <a:prstGeom prst="rect">
                <a:avLst/>
              </a:prstGeom>
              <a:blipFill>
                <a:blip r:embed="rId2"/>
                <a:stretch>
                  <a:fillRect r="-692" b="-13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9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D14E5-F0DE-492D-8F75-FAFEA0925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איך אנחנו אמורים לנתח את זה??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FC93-B4DB-4CEA-8B6B-C923E0F44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5379" y="1139412"/>
            <a:ext cx="9681243" cy="430212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9297-CDD1-4F2F-912C-EA4C4F071BFB}"/>
              </a:ext>
            </a:extLst>
          </p:cNvPr>
          <p:cNvSpPr txBox="1"/>
          <p:nvPr/>
        </p:nvSpPr>
        <p:spPr>
          <a:xfrm>
            <a:off x="6474941" y="1729946"/>
            <a:ext cx="54635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dirty="0"/>
              <a:t>40 בחינות</a:t>
            </a:r>
          </a:p>
          <a:p>
            <a:pPr algn="r" rtl="1">
              <a:spcAft>
                <a:spcPts val="1200"/>
              </a:spcAft>
            </a:pPr>
            <a:r>
              <a:rPr lang="he-IL" dirty="0"/>
              <a:t>78 סטודנטים – חצי מטופלים בריטלין וחצי לא</a:t>
            </a:r>
            <a:endParaRPr lang="en-IL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C9F095A-580E-40BD-9191-E855F55A0B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639168" y="2530165"/>
            <a:ext cx="691978" cy="324246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04572C-3A66-47F5-986D-6D8F5B57E2FF}"/>
              </a:ext>
            </a:extLst>
          </p:cNvPr>
          <p:cNvSpPr txBox="1"/>
          <p:nvPr/>
        </p:nvSpPr>
        <p:spPr>
          <a:xfrm>
            <a:off x="5070390" y="2690487"/>
            <a:ext cx="5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dirty="0"/>
              <a:t>שתי קבוצות שנרצה לבחון את ההבדלים בינהן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ADC41-DC59-4904-9516-37468ED1DEC2}"/>
              </a:ext>
            </a:extLst>
          </p:cNvPr>
          <p:cNvSpPr txBox="1"/>
          <p:nvPr/>
        </p:nvSpPr>
        <p:spPr>
          <a:xfrm>
            <a:off x="6474941" y="3429000"/>
            <a:ext cx="546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dirty="0"/>
              <a:t>אחת הדרכים לחקור את הנתונים היא על ידי גרפים – אך האם הם יכולים לעזור לנו למצוא את התשובה?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D1037-64F0-473B-8022-177DCC70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90" y="1743363"/>
            <a:ext cx="4984370" cy="45921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FB037D-38E9-4498-9D61-B854607ADB0B}"/>
              </a:ext>
            </a:extLst>
          </p:cNvPr>
          <p:cNvSpPr/>
          <p:nvPr/>
        </p:nvSpPr>
        <p:spPr>
          <a:xfrm>
            <a:off x="1658032" y="6376086"/>
            <a:ext cx="2963395" cy="33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Students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B6A86-92B0-4B50-B37A-648FDE525BED}"/>
              </a:ext>
            </a:extLst>
          </p:cNvPr>
          <p:cNvSpPr/>
          <p:nvPr/>
        </p:nvSpPr>
        <p:spPr>
          <a:xfrm rot="16200000">
            <a:off x="-37071" y="3550746"/>
            <a:ext cx="1155190" cy="37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Exams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BA507-5BC4-4896-A258-7321E7882E46}"/>
              </a:ext>
            </a:extLst>
          </p:cNvPr>
          <p:cNvSpPr txBox="1"/>
          <p:nvPr/>
        </p:nvSpPr>
        <p:spPr>
          <a:xfrm>
            <a:off x="6466702" y="5879762"/>
            <a:ext cx="5463578" cy="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dirty="0"/>
              <a:t>נבצע מבחן </a:t>
            </a:r>
            <a:r>
              <a:rPr lang="en-US" dirty="0"/>
              <a:t>t</a:t>
            </a:r>
            <a:r>
              <a:rPr lang="he-IL" dirty="0"/>
              <a:t> על מנת לבדוק את ההבדל בין הקבוצות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379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נגדיר שתי השערות מחקר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185351" y="1285103"/>
            <a:ext cx="11664780" cy="9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השערת האפס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null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המניחה שממוצעי שתי הקבוצות שווים (כלומר אין הבדל בין הקבוצות).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השערה אלטרנטיבית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alternative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המניחה שממוצעי שתי הקבוצות לא שווים (כלומר יש הבדל בין הקבוצות).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68441"/>
                  </p:ext>
                </p:extLst>
              </p:nvPr>
            </p:nvGraphicFramePr>
            <p:xfrm>
              <a:off x="4652561" y="2690947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1 (</a:t>
                          </a:r>
                          <a:r>
                            <a:rPr lang="en-US" sz="1600" dirty="0">
                              <a:effectLst/>
                            </a:rPr>
                            <a:t>false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>
                              <a:effectLst/>
                            </a:rPr>
                            <a:t>החלטה נכונה (</a:t>
                          </a:r>
                          <a:r>
                            <a:rPr lang="en-US" sz="1600">
                              <a:effectLst/>
                            </a:rPr>
                            <a:t>true negative</a:t>
                          </a:r>
                          <a:r>
                            <a:rPr lang="he-IL" sz="1600">
                              <a:effectLst/>
                            </a:rPr>
                            <a:t>)</a:t>
                          </a:r>
                          <a:endParaRPr lang="en-IL" sz="16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</a:t>
                          </a: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r>
                            <a:rPr lang="he-IL" sz="1600" dirty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68441"/>
                  </p:ext>
                </p:extLst>
              </p:nvPr>
            </p:nvGraphicFramePr>
            <p:xfrm>
              <a:off x="4652561" y="2690947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76923" r="-100443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76923" r="-443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183511" r="-10044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183511" r="-443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770A7-A922-4BA6-A64B-323F5D51A8FE}"/>
                  </a:ext>
                </a:extLst>
              </p:cNvPr>
              <p:cNvSpPr txBox="1"/>
              <p:nvPr/>
            </p:nvSpPr>
            <p:spPr>
              <a:xfrm>
                <a:off x="9919389" y="6065166"/>
                <a:ext cx="1930742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smtClean="0"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הסתברויות</a:t>
                </a:r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770A7-A922-4BA6-A64B-323F5D51A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389" y="6065166"/>
                <a:ext cx="1930742" cy="373757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926AC8-0F44-1BDE-1493-125334CF7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8"/>
          <a:stretch/>
        </p:blipFill>
        <p:spPr>
          <a:xfrm>
            <a:off x="95250" y="2783674"/>
            <a:ext cx="4401330" cy="30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דוגמא – בדיקת קורונה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452809"/>
                  </p:ext>
                </p:extLst>
              </p:nvPr>
            </p:nvGraphicFramePr>
            <p:xfrm>
              <a:off x="247008" y="4267200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המטופל הוא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1 (</a:t>
                          </a:r>
                          <a:r>
                            <a:rPr lang="en-US" sz="1400" dirty="0">
                              <a:effectLst/>
                            </a:rPr>
                            <a:t>false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</a:t>
                          </a: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r>
                            <a:rPr lang="he-IL" sz="1400" dirty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false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452809"/>
                  </p:ext>
                </p:extLst>
              </p:nvPr>
            </p:nvGraphicFramePr>
            <p:xfrm>
              <a:off x="247008" y="4267200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המטופל הוא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41" t="-78000" r="-100804" b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41" t="-78000" r="-804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41" t="-184138" r="-100804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41" t="-184138" r="-804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3F16730-078E-461A-99CD-37DF7079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6" r="23609" b="7063"/>
          <a:stretch/>
        </p:blipFill>
        <p:spPr>
          <a:xfrm>
            <a:off x="247008" y="1472302"/>
            <a:ext cx="3309852" cy="166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063" r="25591" b="9778"/>
          <a:stretch/>
        </p:blipFill>
        <p:spPr>
          <a:xfrm>
            <a:off x="5635272" y="1472302"/>
            <a:ext cx="3942947" cy="1452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184882" y="1195302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All samples are COVID-19 </a:t>
            </a:r>
            <a:r>
              <a:rPr lang="en-US" sz="1200" b="1" dirty="0"/>
              <a:t>positive</a:t>
            </a:r>
            <a:endParaRPr lang="en-IL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5549986" y="1197828"/>
            <a:ext cx="247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samples are COVID-19 </a:t>
            </a:r>
            <a:r>
              <a:rPr lang="en-US" sz="1200" b="1" dirty="0"/>
              <a:t>negative</a:t>
            </a:r>
            <a:endParaRPr lang="en-I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F20D9-D745-4BF0-B408-CF56DC4F02AB}"/>
                  </a:ext>
                </a:extLst>
              </p:cNvPr>
              <p:cNvSpPr txBox="1"/>
              <p:nvPr/>
            </p:nvSpPr>
            <p:spPr>
              <a:xfrm>
                <a:off x="8020594" y="3552315"/>
                <a:ext cx="40474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1200" dirty="0"/>
                  <a:t>נרצה לדעת: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חולים</a:t>
                </a:r>
                <a:r>
                  <a:rPr lang="he-IL" sz="1200" dirty="0"/>
                  <a:t> נמצאו חיוביות (</a:t>
                </a:r>
                <a:r>
                  <a:rPr lang="en-US" sz="1200" dirty="0"/>
                  <a:t>true positive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חולים</a:t>
                </a:r>
                <a:r>
                  <a:rPr lang="he-IL" sz="1200" dirty="0"/>
                  <a:t> נמצאו שליליות (</a:t>
                </a:r>
                <a:r>
                  <a:rPr lang="en-US" sz="1200" dirty="0"/>
                  <a:t>false positive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בריאים</a:t>
                </a:r>
                <a:r>
                  <a:rPr lang="he-IL" sz="1200" dirty="0"/>
                  <a:t> נמצאו חיוביות (</a:t>
                </a:r>
                <a:r>
                  <a:rPr lang="en-US" sz="1200" dirty="0"/>
                  <a:t>true negative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בריאים</a:t>
                </a:r>
                <a:r>
                  <a:rPr lang="he-IL" sz="1200" dirty="0"/>
                  <a:t> נמצאו שליליות (</a:t>
                </a:r>
                <a:r>
                  <a:rPr lang="en-US" sz="1200" dirty="0"/>
                  <a:t>false negative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endParaRPr lang="he-IL" sz="1200" dirty="0"/>
              </a:p>
              <a:p>
                <a:pPr algn="r" rtl="1">
                  <a:spcAft>
                    <a:spcPts val="1200"/>
                  </a:spcAft>
                </a:pPr>
                <a:r>
                  <a:rPr lang="he-IL" sz="1200" dirty="0"/>
                  <a:t>מהי הטעות החמורה יותר ב</a:t>
                </a:r>
                <a:r>
                  <a:rPr lang="he-IL" sz="1200" u="sng" dirty="0"/>
                  <a:t>מקרה הזה</a:t>
                </a:r>
                <a:r>
                  <a:rPr lang="he-IL" sz="1200" dirty="0"/>
                  <a:t>?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200" dirty="0"/>
                  <a:t> או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200" dirty="0"/>
                  <a:t>?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F20D9-D745-4BF0-B408-CF56DC4F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4" y="3552315"/>
                <a:ext cx="4047420" cy="2308324"/>
              </a:xfrm>
              <a:prstGeom prst="rect">
                <a:avLst/>
              </a:prstGeom>
              <a:blipFill>
                <a:blip r:embed="rId5"/>
                <a:stretch>
                  <a:fillRect t="-529" r="-30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47008" y="3436689"/>
            <a:ext cx="2271467" cy="3325308"/>
            <a:chOff x="247008" y="3436689"/>
            <a:chExt cx="2271467" cy="3325308"/>
          </a:xfrm>
        </p:grpSpPr>
        <p:sp>
          <p:nvSpPr>
            <p:cNvPr id="10" name="Rectangle 9"/>
            <p:cNvSpPr/>
            <p:nvPr/>
          </p:nvSpPr>
          <p:spPr>
            <a:xfrm>
              <a:off x="247008" y="4618494"/>
              <a:ext cx="2271467" cy="2143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4" name="Straight Arrow Connector 23"/>
            <p:cNvCxnSpPr>
              <a:stCxn id="10" idx="0"/>
            </p:cNvCxnSpPr>
            <p:nvPr/>
          </p:nvCxnSpPr>
          <p:spPr>
            <a:xfrm flipH="1" flipV="1">
              <a:off x="1363851" y="3436689"/>
              <a:ext cx="0" cy="11818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18475" y="3427525"/>
            <a:ext cx="3014420" cy="3334472"/>
            <a:chOff x="247008" y="3427525"/>
            <a:chExt cx="3014420" cy="3334472"/>
          </a:xfrm>
        </p:grpSpPr>
        <p:sp>
          <p:nvSpPr>
            <p:cNvPr id="27" name="Rectangle 26"/>
            <p:cNvSpPr/>
            <p:nvPr/>
          </p:nvSpPr>
          <p:spPr>
            <a:xfrm>
              <a:off x="247008" y="4618494"/>
              <a:ext cx="2271467" cy="2143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8" name="Straight Arrow Connector 27"/>
            <p:cNvCxnSpPr>
              <a:stCxn id="27" idx="0"/>
            </p:cNvCxnSpPr>
            <p:nvPr/>
          </p:nvCxnSpPr>
          <p:spPr>
            <a:xfrm flipV="1">
              <a:off x="1382742" y="3427525"/>
              <a:ext cx="1878686" cy="119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9753512" y="6627168"/>
            <a:ext cx="24384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6"/>
              </a:rPr>
              <a:t>https://www.fda.gov/media/137910/download</a:t>
            </a:r>
            <a:r>
              <a:rPr lang="en-US" sz="9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A0CD1-E1FC-045C-DF0E-44E267B596B0}"/>
              </a:ext>
            </a:extLst>
          </p:cNvPr>
          <p:cNvSpPr txBox="1"/>
          <p:nvPr/>
        </p:nvSpPr>
        <p:spPr>
          <a:xfrm>
            <a:off x="247008" y="3122543"/>
            <a:ext cx="330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	                  122	        109	13</a:t>
            </a:r>
            <a:endParaRPr lang="en-IL" sz="12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A5934B-F790-6B1E-C543-060ED98E2DF1}"/>
              </a:ext>
            </a:extLst>
          </p:cNvPr>
          <p:cNvCxnSpPr/>
          <p:nvPr/>
        </p:nvCxnSpPr>
        <p:spPr>
          <a:xfrm>
            <a:off x="247008" y="3134392"/>
            <a:ext cx="33098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018323-EC24-418D-F1D8-0E58B5E1271C}"/>
              </a:ext>
            </a:extLst>
          </p:cNvPr>
          <p:cNvSpPr txBox="1"/>
          <p:nvPr/>
        </p:nvSpPr>
        <p:spPr>
          <a:xfrm>
            <a:off x="636834" y="881156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Sensitivity</a:t>
            </a:r>
            <a:endParaRPr lang="en-IL" sz="1200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DA347-1150-8929-6B76-85D924ED5E20}"/>
              </a:ext>
            </a:extLst>
          </p:cNvPr>
          <p:cNvSpPr txBox="1"/>
          <p:nvPr/>
        </p:nvSpPr>
        <p:spPr>
          <a:xfrm>
            <a:off x="6312154" y="881156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Specificity</a:t>
            </a:r>
            <a:endParaRPr lang="en-IL" sz="1200" b="1" u="sng" dirty="0"/>
          </a:p>
        </p:txBody>
      </p:sp>
    </p:spTree>
    <p:extLst>
      <p:ext uri="{BB962C8B-B14F-4D97-AF65-F5344CB8AC3E}">
        <p14:creationId xmlns:p14="http://schemas.microsoft.com/office/powerpoint/2010/main" val="33142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אבל נניח שמישהו עומד למשפט על רצח...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717006"/>
                  </p:ext>
                </p:extLst>
              </p:nvPr>
            </p:nvGraphicFramePr>
            <p:xfrm>
              <a:off x="2796479" y="1919207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רצח</a:t>
                          </a:r>
                          <a:r>
                            <a:rPr lang="he-IL" sz="1600" b="1" baseline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או לא?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1 (</a:t>
                          </a:r>
                          <a:r>
                            <a:rPr lang="en-US" sz="1400" dirty="0">
                              <a:effectLst/>
                            </a:rPr>
                            <a:t>false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baseline="0" dirty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</a:t>
                          </a: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r>
                            <a:rPr lang="he-IL" sz="1400" dirty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false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717006"/>
                  </p:ext>
                </p:extLst>
              </p:nvPr>
            </p:nvGraphicFramePr>
            <p:xfrm>
              <a:off x="2796479" y="1919207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רצח</a:t>
                          </a:r>
                          <a:r>
                            <a:rPr lang="he-IL" sz="1600" b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או לא?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909" t="-77333" r="-100536" b="-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909" t="-77333" r="-536" b="-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baseline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909" t="-182192" r="-100536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909" t="-182192" r="-536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41000" y="1205150"/>
                <a:ext cx="35314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1400" dirty="0"/>
                  <a:t>מהי הטעות החמורה יותר במקרה הזה?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400" dirty="0"/>
                  <a:t> או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400" dirty="0"/>
                  <a:t>?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00" y="1205150"/>
                <a:ext cx="3531416" cy="307777"/>
              </a:xfrm>
              <a:prstGeom prst="rect">
                <a:avLst/>
              </a:prstGeom>
              <a:blipFill>
                <a:blip r:embed="rId3"/>
                <a:stretch>
                  <a:fillRect t="-4000" r="-3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796479" y="3549112"/>
            <a:ext cx="2224972" cy="774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>
            <a:off x="3908965" y="4324027"/>
            <a:ext cx="0" cy="64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4934" y="4967207"/>
            <a:ext cx="1728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400" dirty="0"/>
              <a:t>אדם יושב בכלא לשווא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5095394" y="2632129"/>
            <a:ext cx="2224972" cy="774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46267" y="3166606"/>
            <a:ext cx="1858987" cy="240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05254" y="3253155"/>
            <a:ext cx="141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400" dirty="0"/>
              <a:t>רוצח יוצא לחופשי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316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250806" y="1678112"/>
            <a:ext cx="116719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השערת האפס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null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מניחה שאין הבדל בין סטודנטים הנוטלים ריטלין לאלו שלא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השערה אלטרנטיבית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alternative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מניחה שיש הבדל בין סטודנטים הנוטלים ריטלין לאלו שלא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582117"/>
                  </p:ext>
                </p:extLst>
              </p:nvPr>
            </p:nvGraphicFramePr>
            <p:xfrm>
              <a:off x="366596" y="3025758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1 (</a:t>
                          </a:r>
                          <a:r>
                            <a:rPr lang="en-US" sz="1600" dirty="0">
                              <a:effectLst/>
                            </a:rPr>
                            <a:t>false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</a:t>
                          </a: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r>
                            <a:rPr lang="he-IL" sz="1600" dirty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582117"/>
                  </p:ext>
                </p:extLst>
              </p:nvPr>
            </p:nvGraphicFramePr>
            <p:xfrm>
              <a:off x="366596" y="3025758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76923" r="-100443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76923" r="-443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183511" r="-10044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183511" r="-443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39925" y="2996968"/>
                <a:ext cx="4382781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לפני שנבצע את המבחן נקבע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רמת המובהקות הסטטיסטית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ההסתברות לטעות טעות מסוג ראשון.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בדוגמא שלנו, זו ההסתברות להסיק שיש הבדל בין סטודנטים הנוטלים ריטלין לאלו שלא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למרות שאין כזה הבדל.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דוחים את השערת האפס אם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925" y="2996968"/>
                <a:ext cx="4382781" cy="2616101"/>
              </a:xfrm>
              <a:prstGeom prst="rect">
                <a:avLst/>
              </a:prstGeom>
              <a:blipFill>
                <a:blip r:embed="rId3"/>
                <a:stretch>
                  <a:fillRect r="-695" b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11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5177481" y="2700534"/>
            <a:ext cx="6297213" cy="94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11 מבחנים בהם ההבדלים בין הקבוצות מובהקים (</a:t>
            </a:r>
            <a:r>
              <a:rPr lang="en-US" sz="1600" dirty="0"/>
              <a:t>p&lt;0.05</a:t>
            </a:r>
            <a:r>
              <a:rPr lang="he-IL" sz="1600" dirty="0"/>
              <a:t>)</a:t>
            </a:r>
            <a:endParaRPr lang="en-US" sz="1600" dirty="0"/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 זה אומר שיש סיכוי של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0.05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לטעות מסוג 1 ב-11 המבחנים האלו?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28F09-B410-4EE5-A8B4-FB518896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09" y="1973154"/>
            <a:ext cx="8286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השערות מרובות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4463" y="1074383"/>
                <a:ext cx="1159446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כאשר עושים השערות מרובות יש סיכוי לקבל תוצאות חיוביות שגויות (</a:t>
                </a:r>
                <a:r>
                  <a:rPr lang="en-US" sz="1600" dirty="0"/>
                  <a:t>false positive</a:t>
                </a:r>
                <a:r>
                  <a:rPr lang="he-IL" sz="1600" dirty="0"/>
                  <a:t> או </a:t>
                </a:r>
                <a:r>
                  <a:rPr lang="en-US" sz="1600" dirty="0"/>
                  <a:t>false discovery</a:t>
                </a:r>
                <a:r>
                  <a:rPr lang="he-IL" sz="1600" dirty="0"/>
                  <a:t>). למה?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אם עשינו למשל 200 מבחנים סטטיסטיים בהם השערת האפס נכונה, ובכל אחד רצינו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בעצם רצינו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שהסיכוי שלנו לפחות לטעות אחת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יהיה 5%, כלומר: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נצפה ש-10 מתוך 200 המבחנים שלנו יהיו מובהקים רק במקרה (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false positive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ככל שכמות ההשוואות גדלה, כך הסיכוי שטעינו לפחות פעם אחת גדל, על אף ששמרנו על סיכוי נמוך לטעות בכל מבחן בפני עצמו.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3" y="1074383"/>
                <a:ext cx="11594460" cy="3600986"/>
              </a:xfrm>
              <a:prstGeom prst="rect">
                <a:avLst/>
              </a:prstGeom>
              <a:blipFill>
                <a:blip r:embed="rId2"/>
                <a:stretch>
                  <a:fillRect r="-3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4062" y="2942491"/>
                <a:ext cx="1643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62" y="2942491"/>
                <a:ext cx="1643079" cy="276999"/>
              </a:xfrm>
              <a:prstGeom prst="rect">
                <a:avLst/>
              </a:prstGeom>
              <a:blipFill>
                <a:blip r:embed="rId3"/>
                <a:stretch>
                  <a:fillRect l="-2593" r="-29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93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10108</TotalTime>
  <Words>1354</Words>
  <Application>Microsoft Office PowerPoint</Application>
  <PresentationFormat>Widescreen</PresentationFormat>
  <Paragraphs>241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84</cp:revision>
  <dcterms:created xsi:type="dcterms:W3CDTF">2020-05-05T06:19:03Z</dcterms:created>
  <dcterms:modified xsi:type="dcterms:W3CDTF">2022-05-24T09:38:31Z</dcterms:modified>
</cp:coreProperties>
</file>