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69" r:id="rId3"/>
    <p:sldId id="271" r:id="rId4"/>
    <p:sldId id="272" r:id="rId5"/>
    <p:sldId id="285" r:id="rId6"/>
    <p:sldId id="286" r:id="rId7"/>
    <p:sldId id="287" r:id="rId8"/>
    <p:sldId id="273" r:id="rId9"/>
    <p:sldId id="279" r:id="rId10"/>
    <p:sldId id="274" r:id="rId11"/>
    <p:sldId id="275" r:id="rId12"/>
    <p:sldId id="276" r:id="rId13"/>
    <p:sldId id="277" r:id="rId14"/>
    <p:sldId id="281" r:id="rId15"/>
    <p:sldId id="288" r:id="rId16"/>
    <p:sldId id="280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21D"/>
    <a:srgbClr val="D84D11"/>
    <a:srgbClr val="DEEBF7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B2FB5-3ED2-4127-87F0-CA546840C108}" v="158" dt="2022-06-02T09:17:29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24" autoAdjust="0"/>
  </p:normalViewPr>
  <p:slideViewPr>
    <p:cSldViewPr snapToGrid="0">
      <p:cViewPr>
        <p:scale>
          <a:sx n="50" d="100"/>
          <a:sy n="50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B07B2FB5-3ED2-4127-87F0-CA546840C108}"/>
    <pc:docChg chg="undo custSel addSld delSld modSld">
      <pc:chgData name="Mayan Briller" userId="fadfc235-5092-4476-b94c-6f16f0276611" providerId="ADAL" clId="{B07B2FB5-3ED2-4127-87F0-CA546840C108}" dt="2022-06-02T09:17:29.793" v="2849"/>
      <pc:docMkLst>
        <pc:docMk/>
      </pc:docMkLst>
      <pc:sldChg chg="modSp mod">
        <pc:chgData name="Mayan Briller" userId="fadfc235-5092-4476-b94c-6f16f0276611" providerId="ADAL" clId="{B07B2FB5-3ED2-4127-87F0-CA546840C108}" dt="2022-06-01T09:59:19.162" v="20" actId="20577"/>
        <pc:sldMkLst>
          <pc:docMk/>
          <pc:sldMk cId="635056382" sldId="269"/>
        </pc:sldMkLst>
        <pc:spChg chg="mod">
          <ac:chgData name="Mayan Briller" userId="fadfc235-5092-4476-b94c-6f16f0276611" providerId="ADAL" clId="{B07B2FB5-3ED2-4127-87F0-CA546840C108}" dt="2022-06-01T09:59:19.162" v="20" actId="20577"/>
          <ac:spMkLst>
            <pc:docMk/>
            <pc:sldMk cId="635056382" sldId="269"/>
            <ac:spMk id="6" creationId="{E19E8258-9CAC-4B0C-AF01-0FBE4D991DEB}"/>
          </ac:spMkLst>
        </pc:spChg>
      </pc:sldChg>
      <pc:sldChg chg="modSp mod">
        <pc:chgData name="Mayan Briller" userId="fadfc235-5092-4476-b94c-6f16f0276611" providerId="ADAL" clId="{B07B2FB5-3ED2-4127-87F0-CA546840C108}" dt="2022-06-02T08:42:24.054" v="2377" actId="20577"/>
        <pc:sldMkLst>
          <pc:docMk/>
          <pc:sldMk cId="3700454731" sldId="273"/>
        </pc:sldMkLst>
        <pc:spChg chg="mod">
          <ac:chgData name="Mayan Briller" userId="fadfc235-5092-4476-b94c-6f16f0276611" providerId="ADAL" clId="{B07B2FB5-3ED2-4127-87F0-CA546840C108}" dt="2022-06-02T08:40:45.934" v="2320" actId="115"/>
          <ac:spMkLst>
            <pc:docMk/>
            <pc:sldMk cId="3700454731" sldId="273"/>
            <ac:spMk id="5" creationId="{026C4D88-DE64-48B4-BA3D-1D147C9CE947}"/>
          </ac:spMkLst>
        </pc:spChg>
        <pc:spChg chg="mod">
          <ac:chgData name="Mayan Briller" userId="fadfc235-5092-4476-b94c-6f16f0276611" providerId="ADAL" clId="{B07B2FB5-3ED2-4127-87F0-CA546840C108}" dt="2022-06-02T08:42:24.054" v="2377" actId="20577"/>
          <ac:spMkLst>
            <pc:docMk/>
            <pc:sldMk cId="3700454731" sldId="273"/>
            <ac:spMk id="6" creationId="{C64BDA71-B76D-4EFD-AE22-29026C9760F8}"/>
          </ac:spMkLst>
        </pc:spChg>
        <pc:picChg chg="mod">
          <ac:chgData name="Mayan Briller" userId="fadfc235-5092-4476-b94c-6f16f0276611" providerId="ADAL" clId="{B07B2FB5-3ED2-4127-87F0-CA546840C108}" dt="2022-06-02T08:41:38.465" v="2355" actId="1076"/>
          <ac:picMkLst>
            <pc:docMk/>
            <pc:sldMk cId="3700454731" sldId="273"/>
            <ac:picMk id="4" creationId="{C687B2B4-575F-440A-9B14-DFB96EECE95A}"/>
          </ac:picMkLst>
        </pc:picChg>
      </pc:sldChg>
      <pc:sldChg chg="addSp delSp modSp mod modAnim">
        <pc:chgData name="Mayan Briller" userId="fadfc235-5092-4476-b94c-6f16f0276611" providerId="ADAL" clId="{B07B2FB5-3ED2-4127-87F0-CA546840C108}" dt="2022-06-02T08:47:40.927" v="2417"/>
        <pc:sldMkLst>
          <pc:docMk/>
          <pc:sldMk cId="1740822656" sldId="274"/>
        </pc:sldMkLst>
        <pc:spChg chg="add mod">
          <ac:chgData name="Mayan Briller" userId="fadfc235-5092-4476-b94c-6f16f0276611" providerId="ADAL" clId="{B07B2FB5-3ED2-4127-87F0-CA546840C108}" dt="2022-06-02T08:44:43.368" v="2406" actId="688"/>
          <ac:spMkLst>
            <pc:docMk/>
            <pc:sldMk cId="1740822656" sldId="274"/>
            <ac:spMk id="7" creationId="{4C5AD2AC-C1E4-50E7-0B69-E15E2A250B92}"/>
          </ac:spMkLst>
        </pc:spChg>
        <pc:picChg chg="del">
          <ac:chgData name="Mayan Briller" userId="fadfc235-5092-4476-b94c-6f16f0276611" providerId="ADAL" clId="{B07B2FB5-3ED2-4127-87F0-CA546840C108}" dt="2022-06-02T08:43:57.645" v="2382" actId="478"/>
          <ac:picMkLst>
            <pc:docMk/>
            <pc:sldMk cId="1740822656" sldId="274"/>
            <ac:picMk id="4" creationId="{77306EC9-8F1D-4BA3-8EB8-1A19B7833809}"/>
          </ac:picMkLst>
        </pc:picChg>
        <pc:picChg chg="add mod">
          <ac:chgData name="Mayan Briller" userId="fadfc235-5092-4476-b94c-6f16f0276611" providerId="ADAL" clId="{B07B2FB5-3ED2-4127-87F0-CA546840C108}" dt="2022-06-02T08:44:04.783" v="2387" actId="14100"/>
          <ac:picMkLst>
            <pc:docMk/>
            <pc:sldMk cId="1740822656" sldId="274"/>
            <ac:picMk id="5" creationId="{CD7B393F-1853-B6A1-D7C8-5DA04236D88F}"/>
          </ac:picMkLst>
        </pc:picChg>
        <pc:cxnChg chg="add mod">
          <ac:chgData name="Mayan Briller" userId="fadfc235-5092-4476-b94c-6f16f0276611" providerId="ADAL" clId="{B07B2FB5-3ED2-4127-87F0-CA546840C108}" dt="2022-06-02T08:46:15.317" v="2413" actId="1582"/>
          <ac:cxnSpMkLst>
            <pc:docMk/>
            <pc:sldMk cId="1740822656" sldId="274"/>
            <ac:cxnSpMk id="9" creationId="{B16BE035-AA6E-C6D6-2D0A-4211CECD9185}"/>
          </ac:cxnSpMkLst>
        </pc:cxnChg>
        <pc:cxnChg chg="add mod">
          <ac:chgData name="Mayan Briller" userId="fadfc235-5092-4476-b94c-6f16f0276611" providerId="ADAL" clId="{B07B2FB5-3ED2-4127-87F0-CA546840C108}" dt="2022-06-02T08:46:20.379" v="2415" actId="1076"/>
          <ac:cxnSpMkLst>
            <pc:docMk/>
            <pc:sldMk cId="1740822656" sldId="274"/>
            <ac:cxnSpMk id="10" creationId="{F3A59317-82BD-F92D-D63A-C7A109624A3C}"/>
          </ac:cxnSpMkLst>
        </pc:cxnChg>
      </pc:sldChg>
      <pc:sldChg chg="addSp modSp mod modAnim">
        <pc:chgData name="Mayan Briller" userId="fadfc235-5092-4476-b94c-6f16f0276611" providerId="ADAL" clId="{B07B2FB5-3ED2-4127-87F0-CA546840C108}" dt="2022-06-02T08:50:52.522" v="2514" actId="115"/>
        <pc:sldMkLst>
          <pc:docMk/>
          <pc:sldMk cId="2207597200" sldId="275"/>
        </pc:sldMkLst>
        <pc:spChg chg="mod">
          <ac:chgData name="Mayan Briller" userId="fadfc235-5092-4476-b94c-6f16f0276611" providerId="ADAL" clId="{B07B2FB5-3ED2-4127-87F0-CA546840C108}" dt="2022-06-02T08:48:33.622" v="2475" actId="1076"/>
          <ac:spMkLst>
            <pc:docMk/>
            <pc:sldMk cId="2207597200" sldId="275"/>
            <ac:spMk id="3" creationId="{41810856-9435-4D85-BA5A-20AB3012EE71}"/>
          </ac:spMkLst>
        </pc:spChg>
        <pc:spChg chg="mod">
          <ac:chgData name="Mayan Briller" userId="fadfc235-5092-4476-b94c-6f16f0276611" providerId="ADAL" clId="{B07B2FB5-3ED2-4127-87F0-CA546840C108}" dt="2022-06-02T08:48:29.844" v="2474" actId="113"/>
          <ac:spMkLst>
            <pc:docMk/>
            <pc:sldMk cId="2207597200" sldId="275"/>
            <ac:spMk id="5" creationId="{8CADB139-7888-4898-9A5E-0C58B51773A4}"/>
          </ac:spMkLst>
        </pc:spChg>
        <pc:spChg chg="mod">
          <ac:chgData name="Mayan Briller" userId="fadfc235-5092-4476-b94c-6f16f0276611" providerId="ADAL" clId="{B07B2FB5-3ED2-4127-87F0-CA546840C108}" dt="2022-06-02T08:49:14.036" v="2505" actId="1076"/>
          <ac:spMkLst>
            <pc:docMk/>
            <pc:sldMk cId="2207597200" sldId="275"/>
            <ac:spMk id="9" creationId="{C1226A13-EE18-4339-8DA7-D87A8FB23B04}"/>
          </ac:spMkLst>
        </pc:spChg>
        <pc:spChg chg="add mod">
          <ac:chgData name="Mayan Briller" userId="fadfc235-5092-4476-b94c-6f16f0276611" providerId="ADAL" clId="{B07B2FB5-3ED2-4127-87F0-CA546840C108}" dt="2022-06-02T08:50:52.522" v="2514" actId="115"/>
          <ac:spMkLst>
            <pc:docMk/>
            <pc:sldMk cId="2207597200" sldId="275"/>
            <ac:spMk id="10" creationId="{895A6239-22B8-0AE1-50EB-7D102F62F65B}"/>
          </ac:spMkLst>
        </pc:spChg>
        <pc:picChg chg="add mod">
          <ac:chgData name="Mayan Briller" userId="fadfc235-5092-4476-b94c-6f16f0276611" providerId="ADAL" clId="{B07B2FB5-3ED2-4127-87F0-CA546840C108}" dt="2022-06-02T08:50:48.639" v="2512" actId="1076"/>
          <ac:picMkLst>
            <pc:docMk/>
            <pc:sldMk cId="2207597200" sldId="275"/>
            <ac:picMk id="12" creationId="{F7373C5C-F08B-A6E9-E012-59DC15A8C3F6}"/>
          </ac:picMkLst>
        </pc:picChg>
      </pc:sldChg>
      <pc:sldChg chg="addSp delSp modSp mod modAnim">
        <pc:chgData name="Mayan Briller" userId="fadfc235-5092-4476-b94c-6f16f0276611" providerId="ADAL" clId="{B07B2FB5-3ED2-4127-87F0-CA546840C108}" dt="2022-06-02T09:12:12.413" v="2749" actId="1076"/>
        <pc:sldMkLst>
          <pc:docMk/>
          <pc:sldMk cId="2295184520" sldId="276"/>
        </pc:sldMkLst>
        <pc:spChg chg="add mod">
          <ac:chgData name="Mayan Briller" userId="fadfc235-5092-4476-b94c-6f16f0276611" providerId="ADAL" clId="{B07B2FB5-3ED2-4127-87F0-CA546840C108}" dt="2022-06-02T08:55:06.756" v="2663" actId="1076"/>
          <ac:spMkLst>
            <pc:docMk/>
            <pc:sldMk cId="2295184520" sldId="276"/>
            <ac:spMk id="3" creationId="{BD7D17B6-95FD-991C-6003-E3A7394EC11A}"/>
          </ac:spMkLst>
        </pc:spChg>
        <pc:spChg chg="mod">
          <ac:chgData name="Mayan Briller" userId="fadfc235-5092-4476-b94c-6f16f0276611" providerId="ADAL" clId="{B07B2FB5-3ED2-4127-87F0-CA546840C108}" dt="2022-06-02T08:55:04.235" v="2662" actId="1076"/>
          <ac:spMkLst>
            <pc:docMk/>
            <pc:sldMk cId="2295184520" sldId="276"/>
            <ac:spMk id="5" creationId="{1C8C8C9E-00EF-49D8-BD34-48DCED28C31F}"/>
          </ac:spMkLst>
        </pc:spChg>
        <pc:spChg chg="add mod">
          <ac:chgData name="Mayan Briller" userId="fadfc235-5092-4476-b94c-6f16f0276611" providerId="ADAL" clId="{B07B2FB5-3ED2-4127-87F0-CA546840C108}" dt="2022-06-02T08:55:28.167" v="2682" actId="20577"/>
          <ac:spMkLst>
            <pc:docMk/>
            <pc:sldMk cId="2295184520" sldId="276"/>
            <ac:spMk id="7" creationId="{9924751B-1596-CA99-4421-5C305BD38715}"/>
          </ac:spMkLst>
        </pc:spChg>
        <pc:picChg chg="del">
          <ac:chgData name="Mayan Briller" userId="fadfc235-5092-4476-b94c-6f16f0276611" providerId="ADAL" clId="{B07B2FB5-3ED2-4127-87F0-CA546840C108}" dt="2022-06-02T08:52:49.769" v="2556" actId="478"/>
          <ac:picMkLst>
            <pc:docMk/>
            <pc:sldMk cId="2295184520" sldId="276"/>
            <ac:picMk id="4" creationId="{75FCFC9B-129F-489B-9D5D-C11FB6BE7A60}"/>
          </ac:picMkLst>
        </pc:picChg>
        <pc:picChg chg="add mod">
          <ac:chgData name="Mayan Briller" userId="fadfc235-5092-4476-b94c-6f16f0276611" providerId="ADAL" clId="{B07B2FB5-3ED2-4127-87F0-CA546840C108}" dt="2022-06-02T08:54:52.887" v="2658" actId="1076"/>
          <ac:picMkLst>
            <pc:docMk/>
            <pc:sldMk cId="2295184520" sldId="276"/>
            <ac:picMk id="6" creationId="{687F50D7-B249-D33F-9F7B-FE550FFE255C}"/>
          </ac:picMkLst>
        </pc:picChg>
        <pc:picChg chg="add mod">
          <ac:chgData name="Mayan Briller" userId="fadfc235-5092-4476-b94c-6f16f0276611" providerId="ADAL" clId="{B07B2FB5-3ED2-4127-87F0-CA546840C108}" dt="2022-06-02T09:12:12.413" v="2749" actId="1076"/>
          <ac:picMkLst>
            <pc:docMk/>
            <pc:sldMk cId="2295184520" sldId="276"/>
            <ac:picMk id="8" creationId="{EE1E932E-229A-3571-31CB-1D68F416D6BC}"/>
          </ac:picMkLst>
        </pc:picChg>
      </pc:sldChg>
      <pc:sldChg chg="addSp modSp mod">
        <pc:chgData name="Mayan Briller" userId="fadfc235-5092-4476-b94c-6f16f0276611" providerId="ADAL" clId="{B07B2FB5-3ED2-4127-87F0-CA546840C108}" dt="2022-06-02T09:16:39.409" v="2835" actId="20577"/>
        <pc:sldMkLst>
          <pc:docMk/>
          <pc:sldMk cId="1460694241" sldId="277"/>
        </pc:sldMkLst>
        <pc:spChg chg="mod">
          <ac:chgData name="Mayan Briller" userId="fadfc235-5092-4476-b94c-6f16f0276611" providerId="ADAL" clId="{B07B2FB5-3ED2-4127-87F0-CA546840C108}" dt="2022-06-02T09:16:39.409" v="2835" actId="20577"/>
          <ac:spMkLst>
            <pc:docMk/>
            <pc:sldMk cId="1460694241" sldId="277"/>
            <ac:spMk id="10" creationId="{FCCBB86D-2354-44B2-9C22-B37CA6D205EF}"/>
          </ac:spMkLst>
        </pc:spChg>
        <pc:picChg chg="add mod">
          <ac:chgData name="Mayan Briller" userId="fadfc235-5092-4476-b94c-6f16f0276611" providerId="ADAL" clId="{B07B2FB5-3ED2-4127-87F0-CA546840C108}" dt="2022-06-02T09:01:03.791" v="2693" actId="1076"/>
          <ac:picMkLst>
            <pc:docMk/>
            <pc:sldMk cId="1460694241" sldId="277"/>
            <ac:picMk id="7" creationId="{F8896F29-AB60-6324-434B-6CBE7528D121}"/>
          </ac:picMkLst>
        </pc:picChg>
        <pc:picChg chg="add mod">
          <ac:chgData name="Mayan Briller" userId="fadfc235-5092-4476-b94c-6f16f0276611" providerId="ADAL" clId="{B07B2FB5-3ED2-4127-87F0-CA546840C108}" dt="2022-06-02T09:01:03.791" v="2693" actId="1076"/>
          <ac:picMkLst>
            <pc:docMk/>
            <pc:sldMk cId="1460694241" sldId="277"/>
            <ac:picMk id="11" creationId="{E1CDA32A-5C37-7A74-D261-1D0D05E31AAC}"/>
          </ac:picMkLst>
        </pc:picChg>
      </pc:sldChg>
      <pc:sldChg chg="modSp">
        <pc:chgData name="Mayan Briller" userId="fadfc235-5092-4476-b94c-6f16f0276611" providerId="ADAL" clId="{B07B2FB5-3ED2-4127-87F0-CA546840C108}" dt="2022-06-01T09:57:34.988" v="0" actId="115"/>
        <pc:sldMkLst>
          <pc:docMk/>
          <pc:sldMk cId="3003397270" sldId="278"/>
        </pc:sldMkLst>
        <pc:spChg chg="mod">
          <ac:chgData name="Mayan Briller" userId="fadfc235-5092-4476-b94c-6f16f0276611" providerId="ADAL" clId="{B07B2FB5-3ED2-4127-87F0-CA546840C108}" dt="2022-06-01T09:57:34.988" v="0" actId="115"/>
          <ac:spMkLst>
            <pc:docMk/>
            <pc:sldMk cId="3003397270" sldId="278"/>
            <ac:spMk id="4" creationId="{325AB722-0A08-400B-A175-A9522B05FE58}"/>
          </ac:spMkLst>
        </pc:spChg>
      </pc:sldChg>
      <pc:sldChg chg="addSp modSp mod">
        <pc:chgData name="Mayan Briller" userId="fadfc235-5092-4476-b94c-6f16f0276611" providerId="ADAL" clId="{B07B2FB5-3ED2-4127-87F0-CA546840C108}" dt="2022-06-02T08:43:02.715" v="2381" actId="1076"/>
        <pc:sldMkLst>
          <pc:docMk/>
          <pc:sldMk cId="1885571189" sldId="279"/>
        </pc:sldMkLst>
        <pc:spChg chg="add mod">
          <ac:chgData name="Mayan Briller" userId="fadfc235-5092-4476-b94c-6f16f0276611" providerId="ADAL" clId="{B07B2FB5-3ED2-4127-87F0-CA546840C108}" dt="2022-06-02T08:42:54.959" v="2379" actId="1076"/>
          <ac:spMkLst>
            <pc:docMk/>
            <pc:sldMk cId="1885571189" sldId="279"/>
            <ac:spMk id="12" creationId="{72F15142-FDD3-C215-ED63-205D7DA23700}"/>
          </ac:spMkLst>
        </pc:spChg>
        <pc:spChg chg="add mod">
          <ac:chgData name="Mayan Briller" userId="fadfc235-5092-4476-b94c-6f16f0276611" providerId="ADAL" clId="{B07B2FB5-3ED2-4127-87F0-CA546840C108}" dt="2022-06-02T08:43:02.715" v="2381" actId="1076"/>
          <ac:spMkLst>
            <pc:docMk/>
            <pc:sldMk cId="1885571189" sldId="279"/>
            <ac:spMk id="14" creationId="{F94BF894-C4F9-A9C8-740C-86976FF8A182}"/>
          </ac:spMkLst>
        </pc:spChg>
      </pc:sldChg>
      <pc:sldChg chg="addSp modSp mod">
        <pc:chgData name="Mayan Briller" userId="fadfc235-5092-4476-b94c-6f16f0276611" providerId="ADAL" clId="{B07B2FB5-3ED2-4127-87F0-CA546840C108}" dt="2022-06-02T09:17:00.454" v="2847"/>
        <pc:sldMkLst>
          <pc:docMk/>
          <pc:sldMk cId="3994164800" sldId="280"/>
        </pc:sldMkLst>
        <pc:spChg chg="add mod">
          <ac:chgData name="Mayan Briller" userId="fadfc235-5092-4476-b94c-6f16f0276611" providerId="ADAL" clId="{B07B2FB5-3ED2-4127-87F0-CA546840C108}" dt="2022-06-02T09:17:00.454" v="2847"/>
          <ac:spMkLst>
            <pc:docMk/>
            <pc:sldMk cId="3994164800" sldId="280"/>
            <ac:spMk id="8" creationId="{53C0C26A-6E19-3A54-430F-AAE341443DE4}"/>
          </ac:spMkLst>
        </pc:spChg>
        <pc:graphicFrameChg chg="modGraphic">
          <ac:chgData name="Mayan Briller" userId="fadfc235-5092-4476-b94c-6f16f0276611" providerId="ADAL" clId="{B07B2FB5-3ED2-4127-87F0-CA546840C108}" dt="2022-06-02T09:12:55.214" v="2757" actId="20577"/>
          <ac:graphicFrameMkLst>
            <pc:docMk/>
            <pc:sldMk cId="3994164800" sldId="280"/>
            <ac:graphicFrameMk id="7" creationId="{C2066CF9-C02E-4434-80E4-CF0DC5CB686D}"/>
          </ac:graphicFrameMkLst>
        </pc:graphicFrameChg>
      </pc:sldChg>
      <pc:sldChg chg="addSp modSp mod modAnim">
        <pc:chgData name="Mayan Briller" userId="fadfc235-5092-4476-b94c-6f16f0276611" providerId="ADAL" clId="{B07B2FB5-3ED2-4127-87F0-CA546840C108}" dt="2022-06-02T09:12:04.730" v="2747" actId="1076"/>
        <pc:sldMkLst>
          <pc:docMk/>
          <pc:sldMk cId="3509755149" sldId="281"/>
        </pc:sldMkLst>
        <pc:spChg chg="add mod ord">
          <ac:chgData name="Mayan Briller" userId="fadfc235-5092-4476-b94c-6f16f0276611" providerId="ADAL" clId="{B07B2FB5-3ED2-4127-87F0-CA546840C108}" dt="2022-06-02T09:07:58.758" v="2723" actId="167"/>
          <ac:spMkLst>
            <pc:docMk/>
            <pc:sldMk cId="3509755149" sldId="281"/>
            <ac:spMk id="3" creationId="{23E96780-5FDA-A219-1A0D-6917666A390E}"/>
          </ac:spMkLst>
        </pc:spChg>
        <pc:spChg chg="mod">
          <ac:chgData name="Mayan Briller" userId="fadfc235-5092-4476-b94c-6f16f0276611" providerId="ADAL" clId="{B07B2FB5-3ED2-4127-87F0-CA546840C108}" dt="2022-06-02T09:07:00.202" v="2712" actId="6549"/>
          <ac:spMkLst>
            <pc:docMk/>
            <pc:sldMk cId="3509755149" sldId="281"/>
            <ac:spMk id="8" creationId="{E6DC31F6-AA05-43B7-88DC-B447C296F647}"/>
          </ac:spMkLst>
        </pc:spChg>
        <pc:spChg chg="mod">
          <ac:chgData name="Mayan Briller" userId="fadfc235-5092-4476-b94c-6f16f0276611" providerId="ADAL" clId="{B07B2FB5-3ED2-4127-87F0-CA546840C108}" dt="2022-06-02T09:08:43.823" v="2728"/>
          <ac:spMkLst>
            <pc:docMk/>
            <pc:sldMk cId="3509755149" sldId="281"/>
            <ac:spMk id="10" creationId="{B7D0F834-9422-4AFB-8655-223F811C1AC1}"/>
          </ac:spMkLst>
        </pc:spChg>
        <pc:picChg chg="add mod">
          <ac:chgData name="Mayan Briller" userId="fadfc235-5092-4476-b94c-6f16f0276611" providerId="ADAL" clId="{B07B2FB5-3ED2-4127-87F0-CA546840C108}" dt="2022-06-02T09:12:04.730" v="2747" actId="1076"/>
          <ac:picMkLst>
            <pc:docMk/>
            <pc:sldMk cId="3509755149" sldId="281"/>
            <ac:picMk id="17" creationId="{AB88B09E-562B-69D5-3EBB-6CEA80635351}"/>
          </ac:picMkLst>
        </pc:picChg>
      </pc:sldChg>
      <pc:sldChg chg="addSp modSp mod modAnim">
        <pc:chgData name="Mayan Briller" userId="fadfc235-5092-4476-b94c-6f16f0276611" providerId="ADAL" clId="{B07B2FB5-3ED2-4127-87F0-CA546840C108}" dt="2022-06-02T09:17:29.793" v="2849"/>
        <pc:sldMkLst>
          <pc:docMk/>
          <pc:sldMk cId="2991533726" sldId="282"/>
        </pc:sldMkLst>
        <pc:spChg chg="add mod">
          <ac:chgData name="Mayan Briller" userId="fadfc235-5092-4476-b94c-6f16f0276611" providerId="ADAL" clId="{B07B2FB5-3ED2-4127-87F0-CA546840C108}" dt="2022-06-02T09:15:47.359" v="2768" actId="207"/>
          <ac:spMkLst>
            <pc:docMk/>
            <pc:sldMk cId="2991533726" sldId="282"/>
            <ac:spMk id="4" creationId="{882C526E-9A8C-E7AB-2751-5B329B9978D5}"/>
          </ac:spMkLst>
        </pc:spChg>
        <pc:spChg chg="mod">
          <ac:chgData name="Mayan Briller" userId="fadfc235-5092-4476-b94c-6f16f0276611" providerId="ADAL" clId="{B07B2FB5-3ED2-4127-87F0-CA546840C108}" dt="2022-06-02T09:14:16.218" v="2758" actId="1076"/>
          <ac:spMkLst>
            <pc:docMk/>
            <pc:sldMk cId="2991533726" sldId="282"/>
            <ac:spMk id="13" creationId="{4C0A7DBE-0252-4F8A-808B-597B8BF88D19}"/>
          </ac:spMkLst>
        </pc:spChg>
        <pc:spChg chg="mod">
          <ac:chgData name="Mayan Briller" userId="fadfc235-5092-4476-b94c-6f16f0276611" providerId="ADAL" clId="{B07B2FB5-3ED2-4127-87F0-CA546840C108}" dt="2022-06-02T09:14:16.218" v="2758" actId="1076"/>
          <ac:spMkLst>
            <pc:docMk/>
            <pc:sldMk cId="2991533726" sldId="282"/>
            <ac:spMk id="16" creationId="{A55792D5-A0DA-4A62-B287-3BBEE03D18BB}"/>
          </ac:spMkLst>
        </pc:spChg>
        <pc:spChg chg="add mod">
          <ac:chgData name="Mayan Briller" userId="fadfc235-5092-4476-b94c-6f16f0276611" providerId="ADAL" clId="{B07B2FB5-3ED2-4127-87F0-CA546840C108}" dt="2022-06-02T09:16:20.342" v="2825" actId="1076"/>
          <ac:spMkLst>
            <pc:docMk/>
            <pc:sldMk cId="2991533726" sldId="282"/>
            <ac:spMk id="17" creationId="{50F24D23-97A1-11DF-6CAE-35832957D3EE}"/>
          </ac:spMkLst>
        </pc:spChg>
        <pc:picChg chg="add mod">
          <ac:chgData name="Mayan Briller" userId="fadfc235-5092-4476-b94c-6f16f0276611" providerId="ADAL" clId="{B07B2FB5-3ED2-4127-87F0-CA546840C108}" dt="2022-06-02T09:14:35.677" v="2761"/>
          <ac:picMkLst>
            <pc:docMk/>
            <pc:sldMk cId="2991533726" sldId="282"/>
            <ac:picMk id="3" creationId="{FAECCCBF-87AB-9683-B3D1-1CFD4B625B4E}"/>
          </ac:picMkLst>
        </pc:picChg>
        <pc:picChg chg="mod">
          <ac:chgData name="Mayan Briller" userId="fadfc235-5092-4476-b94c-6f16f0276611" providerId="ADAL" clId="{B07B2FB5-3ED2-4127-87F0-CA546840C108}" dt="2022-06-02T09:14:16.218" v="2758" actId="1076"/>
          <ac:picMkLst>
            <pc:docMk/>
            <pc:sldMk cId="2991533726" sldId="282"/>
            <ac:picMk id="10" creationId="{72CAF823-C4D3-4A9D-9CD8-9BEA7E1F711A}"/>
          </ac:picMkLst>
        </pc:picChg>
        <pc:picChg chg="add mod">
          <ac:chgData name="Mayan Briller" userId="fadfc235-5092-4476-b94c-6f16f0276611" providerId="ADAL" clId="{B07B2FB5-3ED2-4127-87F0-CA546840C108}" dt="2022-06-02T09:15:07.320" v="2764" actId="1076"/>
          <ac:picMkLst>
            <pc:docMk/>
            <pc:sldMk cId="2991533726" sldId="282"/>
            <ac:picMk id="14" creationId="{6855479F-7BB1-B2A4-64F6-73133D2FE7C2}"/>
          </ac:picMkLst>
        </pc:picChg>
        <pc:cxnChg chg="mod">
          <ac:chgData name="Mayan Briller" userId="fadfc235-5092-4476-b94c-6f16f0276611" providerId="ADAL" clId="{B07B2FB5-3ED2-4127-87F0-CA546840C108}" dt="2022-06-02T09:14:16.218" v="2758" actId="1076"/>
          <ac:cxnSpMkLst>
            <pc:docMk/>
            <pc:sldMk cId="2991533726" sldId="282"/>
            <ac:cxnSpMk id="11" creationId="{2383B588-AAD0-4AFA-9E0E-39ECEA646EBA}"/>
          </ac:cxnSpMkLst>
        </pc:cxnChg>
        <pc:cxnChg chg="mod">
          <ac:chgData name="Mayan Briller" userId="fadfc235-5092-4476-b94c-6f16f0276611" providerId="ADAL" clId="{B07B2FB5-3ED2-4127-87F0-CA546840C108}" dt="2022-06-02T09:14:16.218" v="2758" actId="1076"/>
          <ac:cxnSpMkLst>
            <pc:docMk/>
            <pc:sldMk cId="2991533726" sldId="282"/>
            <ac:cxnSpMk id="15" creationId="{E956955C-DF91-44F5-A09F-46DB35B59A19}"/>
          </ac:cxnSpMkLst>
        </pc:cxnChg>
      </pc:sldChg>
      <pc:sldChg chg="addSp delSp modSp new mod">
        <pc:chgData name="Mayan Briller" userId="fadfc235-5092-4476-b94c-6f16f0276611" providerId="ADAL" clId="{B07B2FB5-3ED2-4127-87F0-CA546840C108}" dt="2022-06-02T08:51:04.380" v="2518" actId="962"/>
        <pc:sldMkLst>
          <pc:docMk/>
          <pc:sldMk cId="1803087553" sldId="285"/>
        </pc:sldMkLst>
        <pc:spChg chg="mod">
          <ac:chgData name="Mayan Briller" userId="fadfc235-5092-4476-b94c-6f16f0276611" providerId="ADAL" clId="{B07B2FB5-3ED2-4127-87F0-CA546840C108}" dt="2022-06-01T11:00:52.074" v="45" actId="782"/>
          <ac:spMkLst>
            <pc:docMk/>
            <pc:sldMk cId="1803087553" sldId="285"/>
            <ac:spMk id="2" creationId="{AA5A387F-4520-8096-A5FB-D538B965A66A}"/>
          </ac:spMkLst>
        </pc:spChg>
        <pc:spChg chg="del">
          <ac:chgData name="Mayan Briller" userId="fadfc235-5092-4476-b94c-6f16f0276611" providerId="ADAL" clId="{B07B2FB5-3ED2-4127-87F0-CA546840C108}" dt="2022-06-01T11:00:54.112" v="46" actId="478"/>
          <ac:spMkLst>
            <pc:docMk/>
            <pc:sldMk cId="1803087553" sldId="285"/>
            <ac:spMk id="3" creationId="{1925938C-FF7B-0BD2-018F-B3E5F22AD84D}"/>
          </ac:spMkLst>
        </pc:spChg>
        <pc:spChg chg="add mod">
          <ac:chgData name="Mayan Briller" userId="fadfc235-5092-4476-b94c-6f16f0276611" providerId="ADAL" clId="{B07B2FB5-3ED2-4127-87F0-CA546840C108}" dt="2022-06-01T11:06:11.390" v="270" actId="2710"/>
          <ac:spMkLst>
            <pc:docMk/>
            <pc:sldMk cId="1803087553" sldId="285"/>
            <ac:spMk id="7" creationId="{F70909C6-F180-7181-AC83-B655E939A13A}"/>
          </ac:spMkLst>
        </pc:spChg>
        <pc:graphicFrameChg chg="add mod modGraphic">
          <ac:chgData name="Mayan Briller" userId="fadfc235-5092-4476-b94c-6f16f0276611" providerId="ADAL" clId="{B07B2FB5-3ED2-4127-87F0-CA546840C108}" dt="2022-06-01T11:13:16.868" v="1007" actId="14734"/>
          <ac:graphicFrameMkLst>
            <pc:docMk/>
            <pc:sldMk cId="1803087553" sldId="285"/>
            <ac:graphicFrameMk id="4" creationId="{FB06B76C-6FA8-8C40-8336-0D4D82988A83}"/>
          </ac:graphicFrameMkLst>
        </pc:graphicFrameChg>
        <pc:picChg chg="add mod">
          <ac:chgData name="Mayan Briller" userId="fadfc235-5092-4476-b94c-6f16f0276611" providerId="ADAL" clId="{B07B2FB5-3ED2-4127-87F0-CA546840C108}" dt="2022-06-01T11:06:07.909" v="269" actId="1076"/>
          <ac:picMkLst>
            <pc:docMk/>
            <pc:sldMk cId="1803087553" sldId="285"/>
            <ac:picMk id="6" creationId="{2928BEED-CD8F-7843-7411-021A525D7AE8}"/>
          </ac:picMkLst>
        </pc:picChg>
        <pc:picChg chg="add mod">
          <ac:chgData name="Mayan Briller" userId="fadfc235-5092-4476-b94c-6f16f0276611" providerId="ADAL" clId="{B07B2FB5-3ED2-4127-87F0-CA546840C108}" dt="2022-06-02T08:51:04.380" v="2518" actId="962"/>
          <ac:picMkLst>
            <pc:docMk/>
            <pc:sldMk cId="1803087553" sldId="285"/>
            <ac:picMk id="9" creationId="{D5157254-7B24-6AF1-1C6E-4514D98DE972}"/>
          </ac:picMkLst>
        </pc:picChg>
      </pc:sldChg>
      <pc:sldChg chg="add del">
        <pc:chgData name="Mayan Briller" userId="fadfc235-5092-4476-b94c-6f16f0276611" providerId="ADAL" clId="{B07B2FB5-3ED2-4127-87F0-CA546840C108}" dt="2022-06-01T11:06:15.376" v="271" actId="47"/>
        <pc:sldMkLst>
          <pc:docMk/>
          <pc:sldMk cId="2414666303" sldId="286"/>
        </pc:sldMkLst>
      </pc:sldChg>
      <pc:sldChg chg="addSp delSp modSp add mod">
        <pc:chgData name="Mayan Briller" userId="fadfc235-5092-4476-b94c-6f16f0276611" providerId="ADAL" clId="{B07B2FB5-3ED2-4127-87F0-CA546840C108}" dt="2022-06-02T08:51:08.785" v="2522" actId="1076"/>
        <pc:sldMkLst>
          <pc:docMk/>
          <pc:sldMk cId="3872003690" sldId="286"/>
        </pc:sldMkLst>
        <pc:spChg chg="mod">
          <ac:chgData name="Mayan Briller" userId="fadfc235-5092-4476-b94c-6f16f0276611" providerId="ADAL" clId="{B07B2FB5-3ED2-4127-87F0-CA546840C108}" dt="2022-06-01T11:08:57.280" v="489" actId="20577"/>
          <ac:spMkLst>
            <pc:docMk/>
            <pc:sldMk cId="3872003690" sldId="286"/>
            <ac:spMk id="7" creationId="{F70909C6-F180-7181-AC83-B655E939A13A}"/>
          </ac:spMkLst>
        </pc:spChg>
        <pc:graphicFrameChg chg="mod modGraphic">
          <ac:chgData name="Mayan Briller" userId="fadfc235-5092-4476-b94c-6f16f0276611" providerId="ADAL" clId="{B07B2FB5-3ED2-4127-87F0-CA546840C108}" dt="2022-06-02T08:26:56.516" v="1066" actId="20577"/>
          <ac:graphicFrameMkLst>
            <pc:docMk/>
            <pc:sldMk cId="3872003690" sldId="286"/>
            <ac:graphicFrameMk id="4" creationId="{FB06B76C-6FA8-8C40-8336-0D4D82988A83}"/>
          </ac:graphicFrameMkLst>
        </pc:graphicFrameChg>
        <pc:picChg chg="add mod">
          <ac:chgData name="Mayan Briller" userId="fadfc235-5092-4476-b94c-6f16f0276611" providerId="ADAL" clId="{B07B2FB5-3ED2-4127-87F0-CA546840C108}" dt="2022-06-01T11:13:22.848" v="1008" actId="1076"/>
          <ac:picMkLst>
            <pc:docMk/>
            <pc:sldMk cId="3872003690" sldId="286"/>
            <ac:picMk id="5" creationId="{9C4453B3-E46F-0512-9FDF-73FD72209119}"/>
          </ac:picMkLst>
        </pc:picChg>
        <pc:picChg chg="del">
          <ac:chgData name="Mayan Briller" userId="fadfc235-5092-4476-b94c-6f16f0276611" providerId="ADAL" clId="{B07B2FB5-3ED2-4127-87F0-CA546840C108}" dt="2022-06-01T11:07:14.535" v="273" actId="478"/>
          <ac:picMkLst>
            <pc:docMk/>
            <pc:sldMk cId="3872003690" sldId="286"/>
            <ac:picMk id="6" creationId="{2928BEED-CD8F-7843-7411-021A525D7AE8}"/>
          </ac:picMkLst>
        </pc:picChg>
        <pc:picChg chg="add mod">
          <ac:chgData name="Mayan Briller" userId="fadfc235-5092-4476-b94c-6f16f0276611" providerId="ADAL" clId="{B07B2FB5-3ED2-4127-87F0-CA546840C108}" dt="2022-06-02T08:51:08.785" v="2522" actId="1076"/>
          <ac:picMkLst>
            <pc:docMk/>
            <pc:sldMk cId="3872003690" sldId="286"/>
            <ac:picMk id="9" creationId="{165BB2FB-D074-0144-B435-3CE80863E471}"/>
          </ac:picMkLst>
        </pc:picChg>
      </pc:sldChg>
      <pc:sldChg chg="addSp delSp modSp add mod">
        <pc:chgData name="Mayan Briller" userId="fadfc235-5092-4476-b94c-6f16f0276611" providerId="ADAL" clId="{B07B2FB5-3ED2-4127-87F0-CA546840C108}" dt="2022-06-02T08:52:10.731" v="2555" actId="1076"/>
        <pc:sldMkLst>
          <pc:docMk/>
          <pc:sldMk cId="173692998" sldId="287"/>
        </pc:sldMkLst>
        <pc:spChg chg="mod">
          <ac:chgData name="Mayan Briller" userId="fadfc235-5092-4476-b94c-6f16f0276611" providerId="ADAL" clId="{B07B2FB5-3ED2-4127-87F0-CA546840C108}" dt="2022-06-02T08:28:20.071" v="1113" actId="14100"/>
          <ac:spMkLst>
            <pc:docMk/>
            <pc:sldMk cId="173692998" sldId="287"/>
            <ac:spMk id="7" creationId="{F70909C6-F180-7181-AC83-B655E939A13A}"/>
          </ac:spMkLst>
        </pc:spChg>
        <pc:spChg chg="add mod">
          <ac:chgData name="Mayan Briller" userId="fadfc235-5092-4476-b94c-6f16f0276611" providerId="ADAL" clId="{B07B2FB5-3ED2-4127-87F0-CA546840C108}" dt="2022-06-02T08:52:10.731" v="2555" actId="1076"/>
          <ac:spMkLst>
            <pc:docMk/>
            <pc:sldMk cId="173692998" sldId="287"/>
            <ac:spMk id="10" creationId="{616D8925-5215-368E-11ED-094B2FF144E6}"/>
          </ac:spMkLst>
        </pc:spChg>
        <pc:graphicFrameChg chg="mod modGraphic">
          <ac:chgData name="Mayan Briller" userId="fadfc235-5092-4476-b94c-6f16f0276611" providerId="ADAL" clId="{B07B2FB5-3ED2-4127-87F0-CA546840C108}" dt="2022-06-02T08:51:32.492" v="2529" actId="1076"/>
          <ac:graphicFrameMkLst>
            <pc:docMk/>
            <pc:sldMk cId="173692998" sldId="287"/>
            <ac:graphicFrameMk id="4" creationId="{FB06B76C-6FA8-8C40-8336-0D4D82988A83}"/>
          </ac:graphicFrameMkLst>
        </pc:graphicFrameChg>
        <pc:picChg chg="del">
          <ac:chgData name="Mayan Briller" userId="fadfc235-5092-4476-b94c-6f16f0276611" providerId="ADAL" clId="{B07B2FB5-3ED2-4127-87F0-CA546840C108}" dt="2022-06-02T08:27:10.836" v="1078" actId="478"/>
          <ac:picMkLst>
            <pc:docMk/>
            <pc:sldMk cId="173692998" sldId="287"/>
            <ac:picMk id="5" creationId="{9C4453B3-E46F-0512-9FDF-73FD72209119}"/>
          </ac:picMkLst>
        </pc:picChg>
        <pc:picChg chg="add mod">
          <ac:chgData name="Mayan Briller" userId="fadfc235-5092-4476-b94c-6f16f0276611" providerId="ADAL" clId="{B07B2FB5-3ED2-4127-87F0-CA546840C108}" dt="2022-06-02T08:27:58.149" v="1080" actId="1076"/>
          <ac:picMkLst>
            <pc:docMk/>
            <pc:sldMk cId="173692998" sldId="287"/>
            <ac:picMk id="6" creationId="{3F9F1D73-D325-7552-9ADE-1F34BE1B8793}"/>
          </ac:picMkLst>
        </pc:picChg>
        <pc:picChg chg="add mod">
          <ac:chgData name="Mayan Briller" userId="fadfc235-5092-4476-b94c-6f16f0276611" providerId="ADAL" clId="{B07B2FB5-3ED2-4127-87F0-CA546840C108}" dt="2022-06-02T08:51:13.492" v="2526" actId="1076"/>
          <ac:picMkLst>
            <pc:docMk/>
            <pc:sldMk cId="173692998" sldId="287"/>
            <ac:picMk id="9" creationId="{DB0D2BDE-D815-3FC2-6390-B4389EA6E904}"/>
          </ac:picMkLst>
        </pc:picChg>
      </pc:sldChg>
      <pc:sldChg chg="addSp delSp modSp add mod delAnim">
        <pc:chgData name="Mayan Briller" userId="fadfc235-5092-4476-b94c-6f16f0276611" providerId="ADAL" clId="{B07B2FB5-3ED2-4127-87F0-CA546840C108}" dt="2022-06-02T09:14:41.788" v="2762"/>
        <pc:sldMkLst>
          <pc:docMk/>
          <pc:sldMk cId="3868939823" sldId="288"/>
        </pc:sldMkLst>
        <pc:spChg chg="del">
          <ac:chgData name="Mayan Briller" userId="fadfc235-5092-4476-b94c-6f16f0276611" providerId="ADAL" clId="{B07B2FB5-3ED2-4127-87F0-CA546840C108}" dt="2022-06-02T09:10:43.335" v="2730" actId="478"/>
          <ac:spMkLst>
            <pc:docMk/>
            <pc:sldMk cId="3868939823" sldId="288"/>
            <ac:spMk id="3" creationId="{23E96780-5FDA-A219-1A0D-6917666A390E}"/>
          </ac:spMkLst>
        </pc:spChg>
        <pc:spChg chg="del">
          <ac:chgData name="Mayan Briller" userId="fadfc235-5092-4476-b94c-6f16f0276611" providerId="ADAL" clId="{B07B2FB5-3ED2-4127-87F0-CA546840C108}" dt="2022-06-02T09:10:43.335" v="2730" actId="478"/>
          <ac:spMkLst>
            <pc:docMk/>
            <pc:sldMk cId="3868939823" sldId="288"/>
            <ac:spMk id="6" creationId="{919C8384-7760-4656-881D-9C94212B1D6E}"/>
          </ac:spMkLst>
        </pc:spChg>
        <pc:spChg chg="mod">
          <ac:chgData name="Mayan Briller" userId="fadfc235-5092-4476-b94c-6f16f0276611" providerId="ADAL" clId="{B07B2FB5-3ED2-4127-87F0-CA546840C108}" dt="2022-06-02T09:11:00.606" v="2734" actId="14100"/>
          <ac:spMkLst>
            <pc:docMk/>
            <pc:sldMk cId="3868939823" sldId="288"/>
            <ac:spMk id="8" creationId="{E6DC31F6-AA05-43B7-88DC-B447C296F647}"/>
          </ac:spMkLst>
        </pc:spChg>
        <pc:spChg chg="del">
          <ac:chgData name="Mayan Briller" userId="fadfc235-5092-4476-b94c-6f16f0276611" providerId="ADAL" clId="{B07B2FB5-3ED2-4127-87F0-CA546840C108}" dt="2022-06-02T09:10:43.335" v="2730" actId="478"/>
          <ac:spMkLst>
            <pc:docMk/>
            <pc:sldMk cId="3868939823" sldId="288"/>
            <ac:spMk id="10" creationId="{B7D0F834-9422-4AFB-8655-223F811C1AC1}"/>
          </ac:spMkLst>
        </pc:spChg>
        <pc:grpChg chg="del">
          <ac:chgData name="Mayan Briller" userId="fadfc235-5092-4476-b94c-6f16f0276611" providerId="ADAL" clId="{B07B2FB5-3ED2-4127-87F0-CA546840C108}" dt="2022-06-02T09:10:43.335" v="2730" actId="478"/>
          <ac:grpSpMkLst>
            <pc:docMk/>
            <pc:sldMk cId="3868939823" sldId="288"/>
            <ac:grpSpMk id="16" creationId="{E9293F38-0244-4642-A3C8-948FA6F6DF43}"/>
          </ac:grpSpMkLst>
        </pc:grpChg>
        <pc:picChg chg="add del mod">
          <ac:chgData name="Mayan Briller" userId="fadfc235-5092-4476-b94c-6f16f0276611" providerId="ADAL" clId="{B07B2FB5-3ED2-4127-87F0-CA546840C108}" dt="2022-06-02T09:11:16.743" v="2739" actId="478"/>
          <ac:picMkLst>
            <pc:docMk/>
            <pc:sldMk cId="3868939823" sldId="288"/>
            <ac:picMk id="4" creationId="{DD5BB4F6-C6B3-7967-719C-625CFD438A8F}"/>
          </ac:picMkLst>
        </pc:picChg>
        <pc:picChg chg="add mod">
          <ac:chgData name="Mayan Briller" userId="fadfc235-5092-4476-b94c-6f16f0276611" providerId="ADAL" clId="{B07B2FB5-3ED2-4127-87F0-CA546840C108}" dt="2022-06-02T09:14:41.788" v="2762"/>
          <ac:picMkLst>
            <pc:docMk/>
            <pc:sldMk cId="3868939823" sldId="288"/>
            <ac:picMk id="7" creationId="{43934A47-66E8-1F50-68C1-67BC57C0CB3A}"/>
          </ac:picMkLst>
        </pc:picChg>
        <pc:picChg chg="del">
          <ac:chgData name="Mayan Briller" userId="fadfc235-5092-4476-b94c-6f16f0276611" providerId="ADAL" clId="{B07B2FB5-3ED2-4127-87F0-CA546840C108}" dt="2022-06-02T09:10:43.335" v="2730" actId="478"/>
          <ac:picMkLst>
            <pc:docMk/>
            <pc:sldMk cId="3868939823" sldId="288"/>
            <ac:picMk id="9" creationId="{231FE68A-DC68-45C2-B049-197E16F7DBE7}"/>
          </ac:picMkLst>
        </pc:picChg>
        <pc:picChg chg="del">
          <ac:chgData name="Mayan Briller" userId="fadfc235-5092-4476-b94c-6f16f0276611" providerId="ADAL" clId="{B07B2FB5-3ED2-4127-87F0-CA546840C108}" dt="2022-06-02T09:10:43.335" v="2730" actId="478"/>
          <ac:picMkLst>
            <pc:docMk/>
            <pc:sldMk cId="3868939823" sldId="288"/>
            <ac:picMk id="11" creationId="{C09DF01D-6AD0-4885-BDF9-9D285E3555AD}"/>
          </ac:picMkLst>
        </pc:picChg>
        <pc:picChg chg="add mod">
          <ac:chgData name="Mayan Briller" userId="fadfc235-5092-4476-b94c-6f16f0276611" providerId="ADAL" clId="{B07B2FB5-3ED2-4127-87F0-CA546840C108}" dt="2022-06-02T09:11:53.194" v="2744" actId="1076"/>
          <ac:picMkLst>
            <pc:docMk/>
            <pc:sldMk cId="3868939823" sldId="288"/>
            <ac:picMk id="17" creationId="{0E8BE935-755A-3080-F2DE-653ED9D13384}"/>
          </ac:picMkLst>
        </pc:picChg>
        <pc:cxnChg chg="del">
          <ac:chgData name="Mayan Briller" userId="fadfc235-5092-4476-b94c-6f16f0276611" providerId="ADAL" clId="{B07B2FB5-3ED2-4127-87F0-CA546840C108}" dt="2022-06-02T09:10:43.335" v="2730" actId="478"/>
          <ac:cxnSpMkLst>
            <pc:docMk/>
            <pc:sldMk cId="3868939823" sldId="288"/>
            <ac:cxnSpMk id="13" creationId="{59857EFF-2830-480E-BD8A-F1DC65A3BCB6}"/>
          </ac:cxnSpMkLst>
        </pc:cxnChg>
        <pc:cxnChg chg="del">
          <ac:chgData name="Mayan Briller" userId="fadfc235-5092-4476-b94c-6f16f0276611" providerId="ADAL" clId="{B07B2FB5-3ED2-4127-87F0-CA546840C108}" dt="2022-06-02T09:10:43.335" v="2730" actId="478"/>
          <ac:cxnSpMkLst>
            <pc:docMk/>
            <pc:sldMk cId="3868939823" sldId="288"/>
            <ac:cxnSpMk id="18" creationId="{71FAE00F-2357-46AF-A005-2172BF15192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40CB-DAB9-4916-9BE8-53352218C1A3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EE14E-5458-49FE-9155-AC98225E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869E-9C2D-457F-B981-7ED447CBE60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8604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452536" y="1250623"/>
            <a:ext cx="2312988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926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869E-9C2D-457F-B981-7ED447CBE605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67996-9FEE-4F3F-8A5E-B9623026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96DCF-6F05-4D22-B03C-E9C24B1E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4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17-types-of-similarity-and-dissimilarity-measures-used-in-data-science-3eb914d268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בשיעור שעבר...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C9015-E2F5-4FDD-B9FA-78D360254976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15564" r="13324" b="1402"/>
          <a:stretch/>
        </p:blipFill>
        <p:spPr bwMode="auto">
          <a:xfrm>
            <a:off x="66109" y="2144107"/>
            <a:ext cx="2661324" cy="2175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5AB722-0A08-400B-A175-A9522B05FE58}"/>
                  </a:ext>
                </a:extLst>
              </p:cNvPr>
              <p:cNvSpPr txBox="1"/>
              <p:nvPr/>
            </p:nvSpPr>
            <p:spPr>
              <a:xfrm>
                <a:off x="113406" y="1052926"/>
                <a:ext cx="11810580" cy="517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200000"/>
                  </a:lnSpc>
                </a:pPr>
                <a:r>
                  <a:rPr lang="he-IL" dirty="0"/>
                  <a:t>ראינו שככל שעושים יותר מבחנים סטטיסטים, כך עולה הסיכוי לטעות מסוג 1 (</a:t>
                </a:r>
                <a:r>
                  <a:rPr lang="en-US" dirty="0"/>
                  <a:t>false positive</a:t>
                </a:r>
                <a:r>
                  <a:rPr lang="he-IL" dirty="0"/>
                  <a:t>).</a:t>
                </a:r>
              </a:p>
              <a:p>
                <a:pPr marL="742950" lvl="1" indent="-285750" algn="r" rtl="1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he-IL" dirty="0"/>
                  <a:t>אם למשל עשינו 40 מבחנים ברמת מובהקות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he-IL" dirty="0"/>
                  <a:t>, נצפה ל-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e-IL" dirty="0"/>
                  <a:t> מבחנים שיצאו מובהקים </a:t>
                </a:r>
                <a:r>
                  <a:rPr lang="he-IL" u="sng" dirty="0"/>
                  <a:t>רק במקרה</a:t>
                </a:r>
                <a:endParaRPr lang="he-IL" dirty="0"/>
              </a:p>
              <a:p>
                <a:pPr marL="742950" lvl="1" indent="-285750" algn="r" rtl="1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he-IL" dirty="0"/>
                  <a:t>בפועל, הסיכוי לפחות לטעות </a:t>
                </a:r>
                <a:r>
                  <a:rPr lang="he-IL" u="sng" dirty="0"/>
                  <a:t>אחת</a:t>
                </a:r>
                <a:r>
                  <a:rPr lang="he-IL" dirty="0"/>
                  <a:t> מסוג </a:t>
                </a:r>
                <a:r>
                  <a:rPr lang="en-US" dirty="0"/>
                  <a:t>I</a:t>
                </a:r>
                <a:r>
                  <a:rPr lang="he-IL" dirty="0"/>
                  <a:t> הוא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𝐹𝑊𝐸𝑅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IL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L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05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87</m:t>
                    </m:r>
                  </m:oMath>
                </a14:m>
                <a:endParaRPr lang="en-I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 algn="r" rtl="1">
                  <a:lnSpc>
                    <a:spcPct val="200000"/>
                  </a:lnSpc>
                </a:pPr>
                <a:endParaRPr lang="he-IL" dirty="0"/>
              </a:p>
              <a:p>
                <a:pPr algn="r" rtl="1">
                  <a:lnSpc>
                    <a:spcPct val="200000"/>
                  </a:lnSpc>
                </a:pPr>
                <a:r>
                  <a:rPr lang="he-IL" u="sng" dirty="0"/>
                  <a:t>דרכים שלמדנו עד כה ע"מ להתמודד עם </a:t>
                </a:r>
                <a:r>
                  <a:rPr lang="en-US" u="sng" dirty="0"/>
                  <a:t>FWER</a:t>
                </a:r>
                <a:r>
                  <a:rPr lang="he-IL" u="sng" dirty="0"/>
                  <a:t> (או </a:t>
                </a:r>
                <a:r>
                  <a:rPr lang="en-US" u="sng" dirty="0"/>
                  <a:t>multiple hypothesis testing</a:t>
                </a:r>
                <a:r>
                  <a:rPr lang="he-IL" u="sng" dirty="0"/>
                  <a:t>)</a:t>
                </a:r>
              </a:p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b="1" dirty="0"/>
                  <a:t>תיקון בונפרוני – </a:t>
                </a:r>
                <a:r>
                  <a:rPr lang="he-IL" dirty="0"/>
                  <a:t>נקבע שהבדל יצא מובהק רק אם עבר סף חדש: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he-IL" dirty="0"/>
                  <a:t> כאשר </a:t>
                </a:r>
                <a:r>
                  <a:rPr lang="en-US" dirty="0"/>
                  <a:t>m</a:t>
                </a:r>
                <a:r>
                  <a:rPr lang="he-IL" dirty="0"/>
                  <a:t> – מספר המבחנים.</a:t>
                </a:r>
                <a:br>
                  <a:rPr lang="en-US" dirty="0"/>
                </a:br>
                <a:r>
                  <a:rPr lang="he-IL" dirty="0"/>
                  <a:t>יתרון: כמות נמוכה יותר של טעויות מסוג </a:t>
                </a:r>
                <a:r>
                  <a:rPr lang="en-US" dirty="0"/>
                  <a:t>I</a:t>
                </a:r>
                <a:r>
                  <a:rPr lang="he-IL" dirty="0"/>
                  <a:t>. חסרון: מעלה את הסיכוי לטעות מסוג </a:t>
                </a:r>
                <a:r>
                  <a:rPr lang="en-US" dirty="0"/>
                  <a:t>II</a:t>
                </a:r>
                <a:r>
                  <a:rPr lang="he-IL" dirty="0"/>
                  <a:t>.</a:t>
                </a:r>
              </a:p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b="1" dirty="0"/>
                  <a:t>פרמוטציות – </a:t>
                </a:r>
                <a:r>
                  <a:rPr lang="he-IL" dirty="0"/>
                  <a:t>שימוש בנתונים עצמם על מנת לחשב מובהקות – ערבול ה"תוויות"</a:t>
                </a:r>
                <a:r>
                  <a:rPr lang="en-US" dirty="0"/>
                  <a:t> </a:t>
                </a:r>
                <a:r>
                  <a:rPr lang="he-IL" dirty="0"/>
                  <a:t>של כל דוגמא וחישוב כמה פעמים קיבלנו תוצאה שהיא מובהקת כמו או יותר מהתוצאה האורגנית שלנו.</a:t>
                </a:r>
                <a:endParaRPr lang="he-IL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5AB722-0A08-400B-A175-A9522B05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6" y="1052926"/>
                <a:ext cx="11810580" cy="5179623"/>
              </a:xfrm>
              <a:prstGeom prst="rect">
                <a:avLst/>
              </a:prstGeom>
              <a:blipFill>
                <a:blip r:embed="rId3"/>
                <a:stretch>
                  <a:fillRect r="-465" b="-10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3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E7BCF8-2E66-4D1D-9AA2-F2CDBA59A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דמיון ומרחק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FC938-BB46-4FE8-BF1A-90496441B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9400" y="1250622"/>
            <a:ext cx="5136124" cy="669617"/>
          </a:xfrm>
        </p:spPr>
        <p:txBody>
          <a:bodyPr/>
          <a:lstStyle/>
          <a:p>
            <a:pPr algn="r" rtl="1"/>
            <a:r>
              <a:rPr lang="he-IL" dirty="0"/>
              <a:t>איזה סטודנט הכי דומה לסטודנט 1?</a:t>
            </a:r>
            <a:endParaRPr lang="en-IL" dirty="0"/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D7B393F-1853-B6A1-D7C8-5DA04236D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827" y="1749344"/>
            <a:ext cx="7361902" cy="4782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5AD2AC-C1E4-50E7-0B69-E15E2A250B92}"/>
              </a:ext>
            </a:extLst>
          </p:cNvPr>
          <p:cNvSpPr txBox="1"/>
          <p:nvPr/>
        </p:nvSpPr>
        <p:spPr>
          <a:xfrm rot="19765658">
            <a:off x="1973827" y="3429000"/>
            <a:ext cx="7755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תלוי איך מגדירים מרחק</a:t>
            </a:r>
            <a:endParaRPr lang="en-I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6BE035-AA6E-C6D6-2D0A-4211CECD9185}"/>
              </a:ext>
            </a:extLst>
          </p:cNvPr>
          <p:cNvCxnSpPr/>
          <p:nvPr/>
        </p:nvCxnSpPr>
        <p:spPr>
          <a:xfrm flipV="1">
            <a:off x="2067697" y="1527347"/>
            <a:ext cx="6928022" cy="42309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A59317-82BD-F92D-D63A-C7A109624A3C}"/>
              </a:ext>
            </a:extLst>
          </p:cNvPr>
          <p:cNvCxnSpPr/>
          <p:nvPr/>
        </p:nvCxnSpPr>
        <p:spPr>
          <a:xfrm flipV="1">
            <a:off x="2688445" y="2301319"/>
            <a:ext cx="6928022" cy="42309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F186E2-5A2E-4293-BB31-E53CF8C47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מרחק </a:t>
            </a:r>
            <a:r>
              <a:rPr lang="he-IL" dirty="0" err="1"/>
              <a:t>אוקלידי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810856-9435-4D85-BA5A-20AB3012EE71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278760" y="2313740"/>
                <a:ext cx="4176004" cy="860424"/>
              </a:xfrm>
            </p:spPr>
            <p:txBody>
              <a:bodyPr>
                <a:normAutofit/>
              </a:bodyPr>
              <a:lstStyle/>
              <a:p>
                <a:pPr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810856-9435-4D85-BA5A-20AB3012EE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278760" y="2313740"/>
                <a:ext cx="4176004" cy="8604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6BD1028-1C49-49A3-ACCD-97A77721CF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" y="1250623"/>
            <a:ext cx="3276283" cy="25136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ADB139-7888-4898-9A5E-0C58B51773A4}"/>
              </a:ext>
            </a:extLst>
          </p:cNvPr>
          <p:cNvSpPr/>
          <p:nvPr/>
        </p:nvSpPr>
        <p:spPr>
          <a:xfrm>
            <a:off x="7426331" y="1333652"/>
            <a:ext cx="4427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2000" b="1" dirty="0"/>
              <a:t>בשני מימדים</a:t>
            </a:r>
          </a:p>
          <a:p>
            <a:pPr algn="r" rtl="1"/>
            <a:r>
              <a:rPr lang="he-IL" sz="2000" dirty="0"/>
              <a:t>מרחק אוקלידי מוגדר על ידי משפט פיתגורס</a:t>
            </a:r>
            <a:endParaRPr lang="en-IL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7CD80-9A92-4E21-888B-B01AE3B3BEDE}"/>
              </a:ext>
            </a:extLst>
          </p:cNvPr>
          <p:cNvSpPr/>
          <p:nvPr/>
        </p:nvSpPr>
        <p:spPr>
          <a:xfrm>
            <a:off x="6700205" y="3564225"/>
            <a:ext cx="5153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b="1" dirty="0"/>
              <a:t>ברב מימד</a:t>
            </a:r>
          </a:p>
          <a:p>
            <a:pPr algn="r" rtl="1"/>
            <a:r>
              <a:rPr lang="he-IL" sz="2000" dirty="0"/>
              <a:t>נקבל מטריצת מרחקים (</a:t>
            </a:r>
            <a:r>
              <a:rPr lang="en-US" sz="2000" dirty="0"/>
              <a:t>distance matrix</a:t>
            </a:r>
            <a:r>
              <a:rPr lang="he-IL" sz="2000" dirty="0"/>
              <a:t>)</a:t>
            </a:r>
            <a:endParaRPr lang="en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11EE05-359B-4C6F-BC3D-075AB43BE057}"/>
                  </a:ext>
                </a:extLst>
              </p:cNvPr>
              <p:cNvSpPr/>
              <p:nvPr/>
            </p:nvSpPr>
            <p:spPr>
              <a:xfrm>
                <a:off x="6918960" y="4745338"/>
                <a:ext cx="3692293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L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L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L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L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L" sz="2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L" sz="240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L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L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L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IL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L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IL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IL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11EE05-359B-4C6F-BC3D-075AB43BE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960" y="4745338"/>
                <a:ext cx="3692293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1226A13-EE18-4339-8DA7-D87A8FB23B04}"/>
              </a:ext>
            </a:extLst>
          </p:cNvPr>
          <p:cNvSpPr/>
          <p:nvPr/>
        </p:nvSpPr>
        <p:spPr>
          <a:xfrm>
            <a:off x="317582" y="53863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  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  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73.2775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136.2525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262.5041</a:t>
            </a:r>
            <a:b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73.2775     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156.1022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289.6258</a:t>
            </a:r>
            <a:b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136.2525  156.1022        0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143.6521</a:t>
            </a:r>
            <a:b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262.5041  289.6258 </a:t>
            </a:r>
            <a:r>
              <a:rPr lang="he-IL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143.6521         0</a:t>
            </a:r>
            <a:endParaRPr lang="en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A6239-22B8-0AE1-50EB-7D102F62F65B}"/>
              </a:ext>
            </a:extLst>
          </p:cNvPr>
          <p:cNvSpPr txBox="1"/>
          <p:nvPr/>
        </p:nvSpPr>
        <p:spPr>
          <a:xfrm>
            <a:off x="2066265" y="4757746"/>
            <a:ext cx="2122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u="sng" dirty="0"/>
              <a:t>עבור הסטודנטים שלנו</a:t>
            </a:r>
            <a:endParaRPr lang="en-IL" u="sng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7373C5C-F08B-A6E9-E012-59DC15A8C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" y="4618732"/>
            <a:ext cx="940947" cy="7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61AF8-809E-4815-A75E-B01B9F4C6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מרחק </a:t>
            </a:r>
            <a:r>
              <a:rPr lang="he-IL" dirty="0" err="1"/>
              <a:t>אוקלידי</a:t>
            </a:r>
            <a:endParaRPr lang="en-IL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8C8C9E-00EF-49D8-BD34-48DCED28C31F}"/>
              </a:ext>
            </a:extLst>
          </p:cNvPr>
          <p:cNvSpPr txBox="1">
            <a:spLocks/>
          </p:cNvSpPr>
          <p:nvPr/>
        </p:nvSpPr>
        <p:spPr>
          <a:xfrm>
            <a:off x="6767238" y="1030157"/>
            <a:ext cx="5136124" cy="66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איזה סטודנט הכי דומה לסטודנט 1?</a:t>
            </a:r>
            <a:endParaRPr lang="en-IL" dirty="0"/>
          </a:p>
        </p:txBody>
      </p:sp>
      <p:pic>
        <p:nvPicPr>
          <p:cNvPr id="6" name="Picture 5" descr="A picture containing square&#10;&#10;Description automatically generated">
            <a:extLst>
              <a:ext uri="{FF2B5EF4-FFF2-40B4-BE49-F238E27FC236}">
                <a16:creationId xmlns:a16="http://schemas.microsoft.com/office/drawing/2014/main" id="{687F50D7-B249-D33F-9F7B-FE550FFE25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515" y="1265390"/>
            <a:ext cx="5441847" cy="4692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7D17B6-95FD-991C-6003-E3A7394EC11A}"/>
              </a:ext>
            </a:extLst>
          </p:cNvPr>
          <p:cNvSpPr txBox="1"/>
          <p:nvPr/>
        </p:nvSpPr>
        <p:spPr>
          <a:xfrm>
            <a:off x="5501641" y="1438992"/>
            <a:ext cx="6401721" cy="420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u="sng" dirty="0"/>
              <a:t>נקודות מעניינות:</a:t>
            </a:r>
          </a:p>
          <a:p>
            <a:pPr algn="r" rtl="1">
              <a:lnSpc>
                <a:spcPct val="150000"/>
              </a:lnSpc>
            </a:pPr>
            <a:r>
              <a:rPr lang="he-IL" dirty="0"/>
              <a:t>1. 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יש לנו קו אלכסוני בצבע כחול (= מרחק 0 לפי סקלת הצבעים) שנמצאת בדיוק בנקודת המפגש של כל סטודנט עם עצמו. זה הגיוני מכיוון שאין מרחק בין כל סטודנט לעצמו.</a:t>
            </a: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r>
              <a:rPr lang="he-IL" dirty="0"/>
              <a:t>2. 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התמונה משני צידי האלכסון היא זהה – כלומר, מספיק לנו לדעת רק את אחד הצדדים של המטריצה כדי לדעת את המרחקים.</a:t>
            </a: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r>
              <a:rPr lang="he-IL" dirty="0"/>
              <a:t>3. 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על מנת למצוא את המרחק המקסימלי נסתכל בגרף ונראה שהמרחק הגדול ביותר הוא בין סטודנט 2 לסטודנט 4 (הצבע הכי צהוב)</a:t>
            </a:r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4751B-1596-CA99-4421-5C305BD38715}"/>
              </a:ext>
            </a:extLst>
          </p:cNvPr>
          <p:cNvSpPr/>
          <p:nvPr/>
        </p:nvSpPr>
        <p:spPr>
          <a:xfrm>
            <a:off x="6384640" y="5815155"/>
            <a:ext cx="4673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  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  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73.2775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136.2525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262.5041</a:t>
            </a:r>
            <a:b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73.2775    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156.1022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289.6258</a:t>
            </a:r>
            <a:b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136.2525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156.1022        0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143.6521</a:t>
            </a:r>
            <a:b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262.5041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289.6258 </a:t>
            </a:r>
            <a:r>
              <a:rPr lang="he-IL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solidFill>
                  <a:srgbClr val="4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143.6521         0</a:t>
            </a:r>
            <a:endParaRPr lang="en-IL" sz="140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E1E932E-229A-3571-31CB-1D68F416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81" y="5928326"/>
            <a:ext cx="940947" cy="7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0F417-E734-4549-82C9-E2634DD39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 err="1"/>
              <a:t>קורולציית</a:t>
            </a:r>
            <a:r>
              <a:rPr lang="he-IL" dirty="0"/>
              <a:t> </a:t>
            </a:r>
            <a:r>
              <a:rPr lang="he-IL" dirty="0" err="1"/>
              <a:t>פירסון</a:t>
            </a:r>
            <a:r>
              <a:rPr lang="he-IL" dirty="0"/>
              <a:t> (</a:t>
            </a:r>
            <a:r>
              <a:rPr lang="en-US" dirty="0"/>
              <a:t>Pearson</a:t>
            </a:r>
            <a:r>
              <a:rPr lang="he-IL" dirty="0"/>
              <a:t>)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96623D-2F97-46AA-810B-25824D330E18}"/>
              </a:ext>
            </a:extLst>
          </p:cNvPr>
          <p:cNvSpPr/>
          <p:nvPr/>
        </p:nvSpPr>
        <p:spPr>
          <a:xfrm>
            <a:off x="4335177" y="1140375"/>
            <a:ext cx="7622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מודדת איך שני משתנים משתנים יחד (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co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 - יחד,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variance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 - שונות 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 משתנים יחד)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2CFCFA-7322-4700-B10E-1349CFFF02B9}"/>
                  </a:ext>
                </a:extLst>
              </p:cNvPr>
              <p:cNvSpPr/>
              <p:nvPr/>
            </p:nvSpPr>
            <p:spPr>
              <a:xfrm>
                <a:off x="3389297" y="2158990"/>
                <a:ext cx="5413405" cy="711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I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IL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L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IL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L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L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I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𝑐𝑜𝑣𝑎𝑟𝑖𝑎𝑛𝑐𝑒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L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2CFCFA-7322-4700-B10E-1349CFFF0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297" y="2158990"/>
                <a:ext cx="5413405" cy="711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4AC311-A879-4E09-ACCB-043CBE17C317}"/>
                  </a:ext>
                </a:extLst>
              </p:cNvPr>
              <p:cNvSpPr/>
              <p:nvPr/>
            </p:nvSpPr>
            <p:spPr>
              <a:xfrm>
                <a:off x="6095999" y="3177296"/>
                <a:ext cx="5728811" cy="503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הוא מקדם </a:t>
                </a:r>
                <a:r>
                  <a:rPr lang="he-IL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פירסון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הוא סטיית התקן ו-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מספר </a:t>
                </a:r>
                <a:r>
                  <a:rPr lang="he-IL" dirty="0" err="1">
                    <a:latin typeface="Calibri" panose="020F0502020204030204" pitchFamily="34" charset="0"/>
                    <a:ea typeface="Times New Roman" panose="02020603050405020304" pitchFamily="18" charset="0"/>
                  </a:rPr>
                  <a:t>המימדים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4AC311-A879-4E09-ACCB-043CBE17C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177296"/>
                <a:ext cx="5728811" cy="503408"/>
              </a:xfrm>
              <a:prstGeom prst="rect">
                <a:avLst/>
              </a:prstGeom>
              <a:blipFill>
                <a:blip r:embed="rId3"/>
                <a:stretch>
                  <a:fillRect b="-132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66A9029-286C-4A43-80BD-123118F963C4}"/>
              </a:ext>
            </a:extLst>
          </p:cNvPr>
          <p:cNvSpPr txBox="1"/>
          <p:nvPr/>
        </p:nvSpPr>
        <p:spPr>
          <a:xfrm>
            <a:off x="685533" y="3806884"/>
            <a:ext cx="11139277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/>
              <a:t>לדוגמא, ייתכן שממוצעי הציונים של מיטל ואריק שונים לחלוטין, אבל אם הם טובים באותם מקצועות וגרועים באותם מקצועות (כל אחד ביחס לממוצע שלו) – אז יש בינהם קורולציה חיובית.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CBB86D-2354-44B2-9C22-B37CA6D205EF}"/>
                  </a:ext>
                </a:extLst>
              </p:cNvPr>
              <p:cNvSpPr/>
              <p:nvPr/>
            </p:nvSpPr>
            <p:spPr>
              <a:xfrm>
                <a:off x="3772120" y="5126111"/>
                <a:ext cx="7065460" cy="981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r" rtl="1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ערכי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תמיד יהיו בין 1- ל-1</a:t>
                </a:r>
              </a:p>
              <a:p>
                <a:pPr marL="285750" indent="-285750" algn="r" rtl="1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כדי לתרגם את פירסון למרחק נשתמש בנוסחא: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או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CBB86D-2354-44B2-9C22-B37CA6D20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120" y="5126111"/>
                <a:ext cx="7065460" cy="981166"/>
              </a:xfrm>
              <a:prstGeom prst="rect">
                <a:avLst/>
              </a:prstGeom>
              <a:blipFill>
                <a:blip r:embed="rId4"/>
                <a:stretch>
                  <a:fillRect r="-604" b="-8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8896F29-AB60-6324-434B-6CBE7528D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69" y="5126111"/>
            <a:ext cx="1799302" cy="753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CDA32A-5C37-7A74-D261-1D0D05E31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68" y="5879307"/>
            <a:ext cx="1799301" cy="7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E96780-5FDA-A219-1A0D-6917666A390E}"/>
              </a:ext>
            </a:extLst>
          </p:cNvPr>
          <p:cNvSpPr/>
          <p:nvPr/>
        </p:nvSpPr>
        <p:spPr>
          <a:xfrm>
            <a:off x="6329082" y="2544947"/>
            <a:ext cx="834836" cy="2161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61AF8-809E-4815-A75E-B01B9F4C6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קורלציית פירסון</a:t>
            </a:r>
            <a:endParaRPr lang="en-IL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8C8C9E-00EF-49D8-BD34-48DCED28C31F}"/>
              </a:ext>
            </a:extLst>
          </p:cNvPr>
          <p:cNvSpPr txBox="1">
            <a:spLocks/>
          </p:cNvSpPr>
          <p:nvPr/>
        </p:nvSpPr>
        <p:spPr>
          <a:xfrm>
            <a:off x="6690360" y="1265390"/>
            <a:ext cx="5136124" cy="66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איזה סטודנט הכי דומה לסטודנט 1?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C8384-7760-4656-881D-9C94212B1D6E}"/>
              </a:ext>
            </a:extLst>
          </p:cNvPr>
          <p:cNvSpPr txBox="1"/>
          <p:nvPr/>
        </p:nvSpPr>
        <p:spPr>
          <a:xfrm>
            <a:off x="3323804" y="2462672"/>
            <a:ext cx="6097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 </a:t>
            </a:r>
            <a: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0    1.1914    0.0593    0.3283</a:t>
            </a:r>
            <a:b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1.1914         0    1.2720    1.4742</a:t>
            </a:r>
            <a:b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0.0593    1.2720         0    0.3205</a:t>
            </a:r>
            <a:b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404040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0.3283    1.4742    0.3205         0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DC31F6-AA05-43B7-88DC-B447C296F647}"/>
                  </a:ext>
                </a:extLst>
              </p:cNvPr>
              <p:cNvSpPr txBox="1"/>
              <p:nvPr/>
            </p:nvSpPr>
            <p:spPr>
              <a:xfrm>
                <a:off x="5729136" y="1829507"/>
                <a:ext cx="60973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dirty="0"/>
                  <a:t>נחשב את המרחק בין כל שני סטודנטים לפי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DC31F6-AA05-43B7-88DC-B447C296F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136" y="1829507"/>
                <a:ext cx="6097348" cy="369332"/>
              </a:xfrm>
              <a:prstGeom prst="rect">
                <a:avLst/>
              </a:prstGeom>
              <a:blipFill>
                <a:blip r:embed="rId2"/>
                <a:stretch>
                  <a:fillRect t="-9836" r="-800" b="-229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45">
            <a:extLst>
              <a:ext uri="{FF2B5EF4-FFF2-40B4-BE49-F238E27FC236}">
                <a16:creationId xmlns:a16="http://schemas.microsoft.com/office/drawing/2014/main" id="{231FE68A-DC68-45C2-B049-197E16F7DBE7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60" r="7529"/>
          <a:stretch/>
        </p:blipFill>
        <p:spPr bwMode="auto">
          <a:xfrm>
            <a:off x="6562789" y="4064918"/>
            <a:ext cx="3867845" cy="2758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D0F834-9422-4AFB-8655-223F811C1AC1}"/>
              </a:ext>
            </a:extLst>
          </p:cNvPr>
          <p:cNvSpPr txBox="1"/>
          <p:nvPr/>
        </p:nvSpPr>
        <p:spPr>
          <a:xfrm rot="19735684">
            <a:off x="4766208" y="2580924"/>
            <a:ext cx="240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WHAT?!$#</a:t>
            </a:r>
            <a:endParaRPr lang="en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תמונה 42">
            <a:extLst>
              <a:ext uri="{FF2B5EF4-FFF2-40B4-BE49-F238E27FC236}">
                <a16:creationId xmlns:a16="http://schemas.microsoft.com/office/drawing/2014/main" id="{C09DF01D-6AD0-4885-BDF9-9D285E3555A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" r="5421"/>
          <a:stretch/>
        </p:blipFill>
        <p:spPr bwMode="auto">
          <a:xfrm>
            <a:off x="1229087" y="3926833"/>
            <a:ext cx="3448109" cy="2758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857EFF-2830-480E-BD8A-F1DC65A3BCB6}"/>
              </a:ext>
            </a:extLst>
          </p:cNvPr>
          <p:cNvCxnSpPr/>
          <p:nvPr/>
        </p:nvCxnSpPr>
        <p:spPr>
          <a:xfrm flipH="1">
            <a:off x="4944234" y="5267915"/>
            <a:ext cx="15455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293F38-0244-4642-A3C8-948FA6F6DF43}"/>
              </a:ext>
            </a:extLst>
          </p:cNvPr>
          <p:cNvGrpSpPr/>
          <p:nvPr/>
        </p:nvGrpSpPr>
        <p:grpSpPr>
          <a:xfrm>
            <a:off x="3457463" y="2116564"/>
            <a:ext cx="5641712" cy="1559603"/>
            <a:chOff x="3457463" y="2116564"/>
            <a:chExt cx="5641712" cy="15596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EC52E4-7EC1-490B-AF41-264461F1FAA4}"/>
                </a:ext>
              </a:extLst>
            </p:cNvPr>
            <p:cNvSpPr txBox="1"/>
            <p:nvPr/>
          </p:nvSpPr>
          <p:spPr>
            <a:xfrm>
              <a:off x="3854824" y="2116564"/>
              <a:ext cx="524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      1	            2		3	       4</a:t>
              </a:r>
              <a:endParaRPr lang="en-IL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6E5546-EECC-49AA-B790-233F774E7860}"/>
                </a:ext>
              </a:extLst>
            </p:cNvPr>
            <p:cNvSpPr txBox="1"/>
            <p:nvPr/>
          </p:nvSpPr>
          <p:spPr>
            <a:xfrm>
              <a:off x="3457463" y="2198839"/>
              <a:ext cx="4055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      123       4</a:t>
              </a:r>
              <a:endParaRPr lang="en-IL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FAE00F-2357-46AF-A005-2172BF151920}"/>
              </a:ext>
            </a:extLst>
          </p:cNvPr>
          <p:cNvCxnSpPr/>
          <p:nvPr/>
        </p:nvCxnSpPr>
        <p:spPr>
          <a:xfrm flipV="1">
            <a:off x="1590728" y="4897414"/>
            <a:ext cx="3086468" cy="762000"/>
          </a:xfrm>
          <a:prstGeom prst="line">
            <a:avLst/>
          </a:prstGeom>
          <a:ln>
            <a:solidFill>
              <a:srgbClr val="D84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B88B09E-562B-69D5-3EBB-6CEA80635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79" y="2567285"/>
            <a:ext cx="940947" cy="7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61AF8-809E-4815-A75E-B01B9F4C6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קורלציית פירסון</a:t>
            </a:r>
            <a:endParaRPr lang="en-IL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8C8C9E-00EF-49D8-BD34-48DCED28C31F}"/>
              </a:ext>
            </a:extLst>
          </p:cNvPr>
          <p:cNvSpPr txBox="1">
            <a:spLocks/>
          </p:cNvSpPr>
          <p:nvPr/>
        </p:nvSpPr>
        <p:spPr>
          <a:xfrm>
            <a:off x="6690360" y="1265390"/>
            <a:ext cx="5136124" cy="66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איזה סטודנט הכי דומה לסטודנט 1?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C31F6-AA05-43B7-88DC-B447C296F647}"/>
              </a:ext>
            </a:extLst>
          </p:cNvPr>
          <p:cNvSpPr txBox="1"/>
          <p:nvPr/>
        </p:nvSpPr>
        <p:spPr>
          <a:xfrm>
            <a:off x="1613647" y="1829507"/>
            <a:ext cx="10212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כאשר מחשבים מרחק אוקלידי שתי דוגמאות קרובות יהיו גם קרובות בגרף – אבל כאשר מחשבים פירסון, שתי דוגמאות קרובות יראו דומות, למרות מרחק אוקלידי שיכול להיות גדול.</a:t>
            </a:r>
            <a:endParaRPr lang="en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934A47-66E8-1F50-68C1-67BC57C0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888" y="2519083"/>
            <a:ext cx="4813571" cy="427806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E8BE935-755A-3080-F2DE-653ED9D13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23" y="4018281"/>
            <a:ext cx="940947" cy="7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3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C63124-A554-4958-B58C-4219BFB34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קורלציית ספירמן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874240-EE04-4ECA-8CF2-3695FB01CDFC}"/>
                  </a:ext>
                </a:extLst>
              </p:cNvPr>
              <p:cNvSpPr/>
              <p:nvPr/>
            </p:nvSpPr>
            <p:spPr>
              <a:xfrm>
                <a:off x="3356375" y="2253845"/>
                <a:ext cx="4953909" cy="127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I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)−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IL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)−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L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IL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874240-EE04-4ECA-8CF2-3695FB01C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75" y="2253845"/>
                <a:ext cx="4953909" cy="1278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23954EF-4B8E-4803-BF86-1AE773656C53}"/>
              </a:ext>
            </a:extLst>
          </p:cNvPr>
          <p:cNvSpPr txBox="1"/>
          <p:nvPr/>
        </p:nvSpPr>
        <p:spPr>
          <a:xfrm>
            <a:off x="233082" y="1216460"/>
            <a:ext cx="11618259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קורולציית ספירמן דומה לקורולציית פירסון (למעשה יש להן את אותה הנוסחה) – אבל במקום להשתמש ב</a:t>
            </a:r>
            <a:r>
              <a:rPr lang="he-I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ערך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עבור כל דוגמא/מדד, היא משתמשת ב</a:t>
            </a:r>
            <a:r>
              <a:rPr lang="he-I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דירוג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שלו. 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2066CF9-C02E-4434-80E4-CF0DC5CB68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7559980"/>
                  </p:ext>
                </p:extLst>
              </p:nvPr>
            </p:nvGraphicFramePr>
            <p:xfrm>
              <a:off x="3764691" y="3691532"/>
              <a:ext cx="4662618" cy="1873653"/>
            </p:xfrm>
            <a:graphic>
              <a:graphicData uri="http://schemas.openxmlformats.org/drawingml/2006/table">
                <a:tbl>
                  <a:tblPr rtl="1" firstRow="1" firstCol="1" bandRow="1">
                    <a:tableStyleId>{BC89EF96-8CEA-46FF-86C4-4CE0E7609802}</a:tableStyleId>
                  </a:tblPr>
                  <a:tblGrid>
                    <a:gridCol w="1394718">
                      <a:extLst>
                        <a:ext uri="{9D8B030D-6E8A-4147-A177-3AD203B41FA5}">
                          <a16:colId xmlns:a16="http://schemas.microsoft.com/office/drawing/2014/main" val="2142919963"/>
                        </a:ext>
                      </a:extLst>
                    </a:gridCol>
                    <a:gridCol w="1394718">
                      <a:extLst>
                        <a:ext uri="{9D8B030D-6E8A-4147-A177-3AD203B41FA5}">
                          <a16:colId xmlns:a16="http://schemas.microsoft.com/office/drawing/2014/main" val="937679803"/>
                        </a:ext>
                      </a:extLst>
                    </a:gridCol>
                    <a:gridCol w="936591">
                      <a:extLst>
                        <a:ext uri="{9D8B030D-6E8A-4147-A177-3AD203B41FA5}">
                          <a16:colId xmlns:a16="http://schemas.microsoft.com/office/drawing/2014/main" val="1818384995"/>
                        </a:ext>
                      </a:extLst>
                    </a:gridCol>
                    <a:gridCol w="936591">
                      <a:extLst>
                        <a:ext uri="{9D8B030D-6E8A-4147-A177-3AD203B41FA5}">
                          <a16:colId xmlns:a16="http://schemas.microsoft.com/office/drawing/2014/main" val="912763158"/>
                        </a:ext>
                      </a:extLst>
                    </a:gridCol>
                  </a:tblGrid>
                  <a:tr h="2968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תלמיד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מקצוע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ציון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L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דירוג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d>
                                <m:dPr>
                                  <m:ctrlPr>
                                    <a:rPr lang="en-IL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L" sz="11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74571396"/>
                      </a:ext>
                    </a:extLst>
                  </a:tr>
                  <a:tr h="252489">
                    <a:tc rowSpan="3"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אריק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ביולוגיה של התא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100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11482142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אותות ומערכות ב'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50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57259828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פיזיקה 2ר'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70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2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45221339"/>
                      </a:ext>
                    </a:extLst>
                  </a:tr>
                  <a:tr h="264858">
                    <a:tc rowSpan="3"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 dirty="0">
                              <a:effectLst/>
                            </a:rPr>
                            <a:t>אורנית</a:t>
                          </a:r>
                          <a:endParaRPr lang="en-I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ביולוגיה של התא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8705068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אותות ומערכות ב'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90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2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45654232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פיזיקה 2ר'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100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 dirty="0">
                              <a:effectLst/>
                            </a:rPr>
                            <a:t>1</a:t>
                          </a:r>
                          <a:endParaRPr lang="en-I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791724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2066CF9-C02E-4434-80E4-CF0DC5CB68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7559980"/>
                  </p:ext>
                </p:extLst>
              </p:nvPr>
            </p:nvGraphicFramePr>
            <p:xfrm>
              <a:off x="3764691" y="3691532"/>
              <a:ext cx="4662618" cy="1873653"/>
            </p:xfrm>
            <a:graphic>
              <a:graphicData uri="http://schemas.openxmlformats.org/drawingml/2006/table">
                <a:tbl>
                  <a:tblPr rtl="1" firstRow="1" firstCol="1" bandRow="1">
                    <a:tableStyleId>{BC89EF96-8CEA-46FF-86C4-4CE0E7609802}</a:tableStyleId>
                  </a:tblPr>
                  <a:tblGrid>
                    <a:gridCol w="1394718">
                      <a:extLst>
                        <a:ext uri="{9D8B030D-6E8A-4147-A177-3AD203B41FA5}">
                          <a16:colId xmlns:a16="http://schemas.microsoft.com/office/drawing/2014/main" val="2142919963"/>
                        </a:ext>
                      </a:extLst>
                    </a:gridCol>
                    <a:gridCol w="1394718">
                      <a:extLst>
                        <a:ext uri="{9D8B030D-6E8A-4147-A177-3AD203B41FA5}">
                          <a16:colId xmlns:a16="http://schemas.microsoft.com/office/drawing/2014/main" val="937679803"/>
                        </a:ext>
                      </a:extLst>
                    </a:gridCol>
                    <a:gridCol w="936591">
                      <a:extLst>
                        <a:ext uri="{9D8B030D-6E8A-4147-A177-3AD203B41FA5}">
                          <a16:colId xmlns:a16="http://schemas.microsoft.com/office/drawing/2014/main" val="1818384995"/>
                        </a:ext>
                      </a:extLst>
                    </a:gridCol>
                    <a:gridCol w="936591">
                      <a:extLst>
                        <a:ext uri="{9D8B030D-6E8A-4147-A177-3AD203B41FA5}">
                          <a16:colId xmlns:a16="http://schemas.microsoft.com/office/drawing/2014/main" val="912763158"/>
                        </a:ext>
                      </a:extLst>
                    </a:gridCol>
                  </a:tblGrid>
                  <a:tr h="2968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תלמיד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מקצוע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98052" t="-2041" r="-101948" b="-5408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98052" t="-2041" r="-1948" b="-5408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571396"/>
                      </a:ext>
                    </a:extLst>
                  </a:tr>
                  <a:tr h="252489">
                    <a:tc rowSpan="3"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אריק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ביולוגיה של התא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100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11482142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אותות ומערכות ב'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50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57259828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פיזיקה 2ר'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70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2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45221339"/>
                      </a:ext>
                    </a:extLst>
                  </a:tr>
                  <a:tr h="264858">
                    <a:tc rowSpan="3">
                      <a:txBody>
                        <a:bodyPr/>
                        <a:lstStyle/>
                        <a:p>
                          <a:pPr algn="r" rtl="1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 dirty="0">
                              <a:effectLst/>
                            </a:rPr>
                            <a:t>אורנית</a:t>
                          </a:r>
                          <a:endParaRPr lang="en-I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ביולוגיה של התא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3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8705068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אותות ומערכות ב'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90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2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45654232"/>
                      </a:ext>
                    </a:extLst>
                  </a:tr>
                  <a:tr h="264858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פיזיקה 2ר'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>
                              <a:effectLst/>
                            </a:rPr>
                            <a:t>100</a:t>
                          </a:r>
                          <a:endParaRPr lang="en-IL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he-IL" sz="1100" dirty="0">
                              <a:effectLst/>
                            </a:rPr>
                            <a:t>1</a:t>
                          </a:r>
                          <a:endParaRPr lang="en-I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791724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C0C26A-6E19-3A54-430F-AAE341443DE4}"/>
                  </a:ext>
                </a:extLst>
              </p:cNvPr>
              <p:cNvSpPr txBox="1"/>
              <p:nvPr/>
            </p:nvSpPr>
            <p:spPr>
              <a:xfrm>
                <a:off x="3986871" y="6009746"/>
                <a:ext cx="7890729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r" rtl="1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כדי לתרגם את ספירמן למרחק נשתמש בנוסחא: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−|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או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C0C26A-6E19-3A54-430F-AAE341443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71" y="6009746"/>
                <a:ext cx="7890729" cy="463075"/>
              </a:xfrm>
              <a:prstGeom prst="rect">
                <a:avLst/>
              </a:prstGeom>
              <a:blipFill>
                <a:blip r:embed="rId4"/>
                <a:stretch>
                  <a:fillRect r="-618" b="-197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16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61AF8-809E-4815-A75E-B01B9F4C6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קורלציית ספירמן</a:t>
            </a:r>
            <a:endParaRPr lang="en-IL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8C8C9E-00EF-49D8-BD34-48DCED28C31F}"/>
              </a:ext>
            </a:extLst>
          </p:cNvPr>
          <p:cNvSpPr txBox="1">
            <a:spLocks/>
          </p:cNvSpPr>
          <p:nvPr/>
        </p:nvSpPr>
        <p:spPr>
          <a:xfrm>
            <a:off x="6690360" y="1265390"/>
            <a:ext cx="5136124" cy="66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איזה סטודנט הכי דומה לסטודנט 1?</a:t>
            </a:r>
            <a:endParaRPr lang="en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772DA-1C13-4105-B261-5CF5AE34DF25}"/>
              </a:ext>
            </a:extLst>
          </p:cNvPr>
          <p:cNvSpPr txBox="1"/>
          <p:nvPr/>
        </p:nvSpPr>
        <p:spPr>
          <a:xfrm>
            <a:off x="2904565" y="2087294"/>
            <a:ext cx="6096000" cy="1187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en-US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1.1448   </a:t>
            </a:r>
            <a:r>
              <a:rPr lang="he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0.0681      </a:t>
            </a:r>
            <a:r>
              <a:rPr lang="he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1.1448         0    1.2067    1.1448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0.0681    1.2067         0    0.0681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L" sz="12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0    1.1448    0.0681         0</a:t>
            </a:r>
            <a:endParaRPr lang="en-IL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2B576C-BEC6-4B19-B040-04F4A925F1F7}"/>
              </a:ext>
            </a:extLst>
          </p:cNvPr>
          <p:cNvGrpSpPr/>
          <p:nvPr/>
        </p:nvGrpSpPr>
        <p:grpSpPr>
          <a:xfrm>
            <a:off x="3027157" y="1750341"/>
            <a:ext cx="5447113" cy="1567670"/>
            <a:chOff x="3457463" y="2108497"/>
            <a:chExt cx="5447113" cy="15676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1FA703-2FAA-48C5-A06F-0D0F9447B6D6}"/>
                </a:ext>
              </a:extLst>
            </p:cNvPr>
            <p:cNvSpPr txBox="1"/>
            <p:nvPr/>
          </p:nvSpPr>
          <p:spPr>
            <a:xfrm>
              <a:off x="3660225" y="2108497"/>
              <a:ext cx="5244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      1	      2	        3	       4</a:t>
              </a:r>
              <a:endParaRPr lang="en-IL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6DBF19-4DB7-4E47-94E5-61D18E84516E}"/>
                </a:ext>
              </a:extLst>
            </p:cNvPr>
            <p:cNvSpPr txBox="1"/>
            <p:nvPr/>
          </p:nvSpPr>
          <p:spPr>
            <a:xfrm>
              <a:off x="3457463" y="2198839"/>
              <a:ext cx="4055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      123       4</a:t>
              </a:r>
              <a:endParaRPr lang="en-IL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תמונה 42">
            <a:extLst>
              <a:ext uri="{FF2B5EF4-FFF2-40B4-BE49-F238E27FC236}">
                <a16:creationId xmlns:a16="http://schemas.microsoft.com/office/drawing/2014/main" id="{72CAF823-C4D3-4A9D-9CD8-9BEA7E1F711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" r="5421"/>
          <a:stretch/>
        </p:blipFill>
        <p:spPr bwMode="auto">
          <a:xfrm>
            <a:off x="269864" y="3899939"/>
            <a:ext cx="3448109" cy="2758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83B588-AAD0-4AFA-9E0E-39ECEA646EBA}"/>
              </a:ext>
            </a:extLst>
          </p:cNvPr>
          <p:cNvCxnSpPr/>
          <p:nvPr/>
        </p:nvCxnSpPr>
        <p:spPr>
          <a:xfrm flipV="1">
            <a:off x="633331" y="4898278"/>
            <a:ext cx="3086468" cy="762000"/>
          </a:xfrm>
          <a:prstGeom prst="line">
            <a:avLst/>
          </a:prstGeom>
          <a:ln>
            <a:solidFill>
              <a:srgbClr val="D84D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0A7DBE-0252-4F8A-808B-597B8BF88D19}"/>
              </a:ext>
            </a:extLst>
          </p:cNvPr>
          <p:cNvSpPr/>
          <p:nvPr/>
        </p:nvSpPr>
        <p:spPr>
          <a:xfrm>
            <a:off x="753035" y="5610539"/>
            <a:ext cx="2626659" cy="700929"/>
          </a:xfrm>
          <a:custGeom>
            <a:avLst/>
            <a:gdLst>
              <a:gd name="connsiteX0" fmla="*/ 0 w 3021106"/>
              <a:gd name="connsiteY0" fmla="*/ 663388 h 700929"/>
              <a:gd name="connsiteX1" fmla="*/ 2348753 w 3021106"/>
              <a:gd name="connsiteY1" fmla="*/ 627530 h 700929"/>
              <a:gd name="connsiteX2" fmla="*/ 3021106 w 3021106"/>
              <a:gd name="connsiteY2" fmla="*/ 0 h 70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1106" h="700929">
                <a:moveTo>
                  <a:pt x="0" y="663388"/>
                </a:moveTo>
                <a:cubicBezTo>
                  <a:pt x="922617" y="700741"/>
                  <a:pt x="1845235" y="738095"/>
                  <a:pt x="2348753" y="627530"/>
                </a:cubicBezTo>
                <a:cubicBezTo>
                  <a:pt x="2852271" y="516965"/>
                  <a:pt x="2916518" y="122518"/>
                  <a:pt x="3021106" y="0"/>
                </a:cubicBezTo>
              </a:path>
            </a:pathLst>
          </a:custGeom>
          <a:noFill/>
          <a:ln>
            <a:solidFill>
              <a:srgbClr val="F0B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56955C-DF91-44F5-A09F-46DB35B59A19}"/>
              </a:ext>
            </a:extLst>
          </p:cNvPr>
          <p:cNvCxnSpPr/>
          <p:nvPr/>
        </p:nvCxnSpPr>
        <p:spPr>
          <a:xfrm>
            <a:off x="3379694" y="5773270"/>
            <a:ext cx="10488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55792D5-A0DA-4A62-B287-3BBEE03D18BB}"/>
              </a:ext>
            </a:extLst>
          </p:cNvPr>
          <p:cNvSpPr txBox="1"/>
          <p:nvPr/>
        </p:nvSpPr>
        <p:spPr>
          <a:xfrm>
            <a:off x="4545106" y="5610539"/>
            <a:ext cx="259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לא לינארי אבל כן מונוטוני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CCCBF-87AB-9683-B3D1-1CFD4B625B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6895" y="3200401"/>
            <a:ext cx="4017612" cy="346892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855479F-7BB1-B2A4-64F6-73133D2FE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65" y="2016300"/>
            <a:ext cx="940947" cy="7277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2C526E-9A8C-E7AB-2751-5B329B9978D5}"/>
              </a:ext>
            </a:extLst>
          </p:cNvPr>
          <p:cNvSpPr/>
          <p:nvPr/>
        </p:nvSpPr>
        <p:spPr>
          <a:xfrm>
            <a:off x="3717973" y="2958353"/>
            <a:ext cx="280286" cy="290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F24D23-97A1-11DF-6CAE-35832957D3EE}"/>
              </a:ext>
            </a:extLst>
          </p:cNvPr>
          <p:cNvSpPr txBox="1"/>
          <p:nvPr/>
        </p:nvSpPr>
        <p:spPr>
          <a:xfrm>
            <a:off x="292008" y="2158814"/>
            <a:ext cx="2349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שימו לב הפונקציה מחזירה מרחק ולא קורלציה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915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28EC4A-C598-49C8-96C5-88BBA7E39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סיכום מרחקים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0833F-EF0D-42F6-BC3B-477711ECFA61}"/>
              </a:ext>
            </a:extLst>
          </p:cNvPr>
          <p:cNvSpPr txBox="1"/>
          <p:nvPr/>
        </p:nvSpPr>
        <p:spPr>
          <a:xfrm>
            <a:off x="2115671" y="1196741"/>
            <a:ext cx="9574306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מרחק אוקלידי נותן לנו </a:t>
            </a:r>
            <a:r>
              <a:rPr lang="he-I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מרחק לינארי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בין דוגמאות/מדדים</a:t>
            </a: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קורולציית פירסון נותנת לנו קורולציה המתארת </a:t>
            </a:r>
            <a:r>
              <a:rPr lang="he-I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קשר לינארי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בין דוגמאות/מדדים</a:t>
            </a:r>
          </a:p>
          <a:p>
            <a:pPr lvl="1"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	כאשר הקשר הוא לינארי</a:t>
            </a:r>
            <a:endParaRPr lang="en-I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קורולציית ספירמן נותנת לנו קורולציה המתארת </a:t>
            </a:r>
            <a:r>
              <a:rPr lang="he-I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קשר מונוטוני</a:t>
            </a: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בין דוגמאות/מדדים</a:t>
            </a:r>
          </a:p>
          <a:p>
            <a:pPr lvl="1" algn="r" rtl="1"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	כאשר יש לנו דוגמאות חריגות</a:t>
            </a:r>
          </a:p>
          <a:p>
            <a:pPr lvl="1" algn="r" rtl="1"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	כאשר אנחנו רוצים להשוות בין מדדים עם יחידות מידה שונות</a:t>
            </a:r>
            <a:endParaRPr lang="en-I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5C7BAC-B15B-4771-AF72-ACD93FBFD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41" t="73800" r="25206"/>
          <a:stretch/>
        </p:blipFill>
        <p:spPr>
          <a:xfrm>
            <a:off x="8601635" y="4164283"/>
            <a:ext cx="2261489" cy="2586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AC1F8-BCFF-4A47-9C10-8A16D8738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4" t="24995" r="50093" b="49968"/>
          <a:stretch/>
        </p:blipFill>
        <p:spPr>
          <a:xfrm>
            <a:off x="4348798" y="4164284"/>
            <a:ext cx="2366422" cy="2586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F96539-9361-4F57-B7D0-FD49B945B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456" b="74962"/>
          <a:stretch/>
        </p:blipFill>
        <p:spPr>
          <a:xfrm>
            <a:off x="197676" y="4164285"/>
            <a:ext cx="2394823" cy="25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1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9B93BA-B67B-4C5B-8871-D74D4118C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נסגור מעגל...האם יש הבדל בין סטודנטים עם ובלי ריטלין?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47F01-A014-4FF1-AE6C-7401542B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887" y="1122584"/>
            <a:ext cx="6974226" cy="54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8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4B9B9E-4EAC-4498-983E-42BEA9E45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False Discovery Rate (FDR)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5CFA1-174A-454A-BAA8-078C2EEDC89C}"/>
              </a:ext>
            </a:extLst>
          </p:cNvPr>
          <p:cNvSpPr txBox="1"/>
          <p:nvPr/>
        </p:nvSpPr>
        <p:spPr>
          <a:xfrm>
            <a:off x="231648" y="1194816"/>
            <a:ext cx="11728704" cy="167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 err="1"/>
              <a:t>בונפרוני</a:t>
            </a:r>
            <a:r>
              <a:rPr lang="he-IL" dirty="0"/>
              <a:t> מנסה להכחיד </a:t>
            </a:r>
            <a:r>
              <a:rPr lang="he-IL" u="sng" dirty="0"/>
              <a:t>כל</a:t>
            </a:r>
            <a:r>
              <a:rPr lang="he-IL" dirty="0"/>
              <a:t> טעות מסוג 1 – והוא אומר ש-5% מתוך </a:t>
            </a:r>
            <a:r>
              <a:rPr lang="he-IL" u="sng" dirty="0"/>
              <a:t>כל</a:t>
            </a:r>
            <a:r>
              <a:rPr lang="he-IL" dirty="0"/>
              <a:t> התוצאות יהיו </a:t>
            </a:r>
            <a:r>
              <a:rPr lang="en-US" dirty="0"/>
              <a:t>false positive</a:t>
            </a:r>
            <a:endParaRPr lang="he-IL" dirty="0"/>
          </a:p>
          <a:p>
            <a:pPr algn="r" rtl="1">
              <a:lnSpc>
                <a:spcPct val="200000"/>
              </a:lnSpc>
            </a:pPr>
            <a:r>
              <a:rPr lang="en-US" dirty="0"/>
              <a:t>FDR</a:t>
            </a:r>
            <a:r>
              <a:rPr lang="he-IL" dirty="0"/>
              <a:t> מנסה לשמור על כמות נמוכה של טעות מסוג 1 במקום להכחיד אותן לחלוטין – והוא אומר ש-5% </a:t>
            </a:r>
            <a:r>
              <a:rPr lang="he-IL" u="sng" dirty="0"/>
              <a:t>מכל המקרים החיוביים</a:t>
            </a:r>
            <a:r>
              <a:rPr lang="he-IL" dirty="0"/>
              <a:t> יהיו </a:t>
            </a:r>
            <a:r>
              <a:rPr lang="en-US" dirty="0"/>
              <a:t>false positive</a:t>
            </a:r>
            <a:r>
              <a:rPr lang="he-IL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C104D9-C503-4DBE-9AEA-EF29E881B586}"/>
                  </a:ext>
                </a:extLst>
              </p:cNvPr>
              <p:cNvSpPr/>
              <p:nvPr/>
            </p:nvSpPr>
            <p:spPr>
              <a:xfrm>
                <a:off x="2671761" y="3122877"/>
                <a:ext cx="6605591" cy="623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i="1" smtClean="0">
                          <a:latin typeface="Cambria Math" panose="02040503050406030204" pitchFamily="18" charset="0"/>
                        </a:rPr>
                        <m:t>𝐹𝐷𝑅</m:t>
                      </m:r>
                      <m:r>
                        <a:rPr lang="en-I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𝑓𝑎𝑙𝑠𝑒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𝑑𝑖𝑠𝑐𝑜𝑣𝑒𝑟𝑖𝑒𝑠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𝑑𝑖𝑠𝑐𝑜𝑣𝑒𝑟𝑖𝑒𝑠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IL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C104D9-C503-4DBE-9AEA-EF29E881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761" y="3122877"/>
                <a:ext cx="6605591" cy="6235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19E8258-9CAC-4B0C-AF01-0FBE4D991DEB}"/>
              </a:ext>
            </a:extLst>
          </p:cNvPr>
          <p:cNvSpPr txBox="1"/>
          <p:nvPr/>
        </p:nvSpPr>
        <p:spPr>
          <a:xfrm>
            <a:off x="1255776" y="4010462"/>
            <a:ext cx="10704576" cy="167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/>
              <a:t>נגדיר כל מקרה שבו נדחה את </a:t>
            </a:r>
            <a:r>
              <a:rPr lang="en-US" dirty="0"/>
              <a:t>H0</a:t>
            </a:r>
            <a:r>
              <a:rPr lang="he-IL" dirty="0"/>
              <a:t> בתור </a:t>
            </a:r>
            <a:r>
              <a:rPr lang="en-US" dirty="0"/>
              <a:t>discovery</a:t>
            </a:r>
            <a:r>
              <a:rPr lang="he-IL" dirty="0"/>
              <a:t> ("תגלית") – ואז ה-</a:t>
            </a:r>
            <a:r>
              <a:rPr lang="en-US" dirty="0"/>
              <a:t>FDR</a:t>
            </a:r>
            <a:r>
              <a:rPr lang="he-IL" dirty="0"/>
              <a:t> הוא יחס המקרים בהם עשינו תגלית שגויה מתוך כל מקרי ה-"תגליות".</a:t>
            </a:r>
          </a:p>
          <a:p>
            <a:pPr algn="r" rtl="1">
              <a:lnSpc>
                <a:spcPct val="200000"/>
              </a:lnSpc>
            </a:pPr>
            <a:r>
              <a:rPr lang="en-US" dirty="0"/>
              <a:t>FDR</a:t>
            </a:r>
            <a:r>
              <a:rPr lang="he-IL" dirty="0"/>
              <a:t> של 5% אומר ש-5% מכל המדדים </a:t>
            </a:r>
            <a:r>
              <a:rPr lang="he-IL" u="sng" dirty="0"/>
              <a:t>שיצאו מובהקים</a:t>
            </a:r>
            <a:r>
              <a:rPr lang="he-IL" dirty="0"/>
              <a:t> (חיוביים) הם בעצם לא.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0061493-1749-4C6A-9FBC-40B8678BCC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965387"/>
                  </p:ext>
                </p:extLst>
              </p:nvPr>
            </p:nvGraphicFramePr>
            <p:xfrm>
              <a:off x="231648" y="5073095"/>
              <a:ext cx="3278812" cy="1623179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732340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1273236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1273236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228465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המצב האמיתי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22764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שלילי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חיובי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592197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חיובי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050" dirty="0">
                              <a:effectLst/>
                            </a:rPr>
                            <a:t>טעות מסוג 1 (</a:t>
                          </a:r>
                          <a:r>
                            <a:rPr lang="en-US" sz="1050" dirty="0">
                              <a:effectLst/>
                            </a:rPr>
                            <a:t>false positive</a:t>
                          </a:r>
                          <a:r>
                            <a:rPr lang="he-IL" sz="1050" dirty="0">
                              <a:effectLst/>
                            </a:rPr>
                            <a:t>)</a:t>
                          </a:r>
                          <a:endParaRPr lang="en-IL" sz="105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050" dirty="0">
                              <a:effectLst/>
                            </a:rPr>
                            <a:t>החלטה נכונה (</a:t>
                          </a:r>
                          <a:r>
                            <a:rPr lang="en-US" sz="1050" dirty="0">
                              <a:effectLst/>
                            </a:rPr>
                            <a:t>true positive</a:t>
                          </a:r>
                          <a:r>
                            <a:rPr lang="he-IL" sz="1050" dirty="0">
                              <a:effectLst/>
                            </a:rPr>
                            <a:t>)</a:t>
                          </a:r>
                          <a:endParaRPr lang="en-IL" sz="105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57487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שלילי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050" dirty="0">
                              <a:effectLst/>
                            </a:rPr>
                            <a:t>החלטה נכונה (</a:t>
                          </a:r>
                          <a:r>
                            <a:rPr lang="en-US" sz="1050" dirty="0">
                              <a:effectLst/>
                            </a:rPr>
                            <a:t>true negative</a:t>
                          </a:r>
                          <a:r>
                            <a:rPr lang="he-IL" sz="1050" dirty="0">
                              <a:effectLst/>
                            </a:rPr>
                            <a:t>)</a:t>
                          </a:r>
                          <a:endParaRPr lang="en-IL" sz="105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050" dirty="0">
                              <a:effectLst/>
                            </a:rPr>
                            <a:t>טעות מסוג </a:t>
                          </a:r>
                          <a:r>
                            <a:rPr lang="en-US" sz="1050" dirty="0">
                              <a:effectLst/>
                            </a:rPr>
                            <a:t>2</a:t>
                          </a:r>
                          <a:r>
                            <a:rPr lang="he-IL" sz="1050" dirty="0">
                              <a:effectLst/>
                            </a:rPr>
                            <a:t> (</a:t>
                          </a:r>
                          <a:r>
                            <a:rPr lang="en-US" sz="1050" dirty="0">
                              <a:effectLst/>
                            </a:rPr>
                            <a:t>false negative</a:t>
                          </a:r>
                          <a:r>
                            <a:rPr lang="he-IL" sz="1050" dirty="0">
                              <a:effectLst/>
                            </a:rPr>
                            <a:t>)</a:t>
                          </a:r>
                          <a:endParaRPr lang="en-IL" sz="105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0061493-1749-4C6A-9FBC-40B8678BCC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965387"/>
                  </p:ext>
                </p:extLst>
              </p:nvPr>
            </p:nvGraphicFramePr>
            <p:xfrm>
              <a:off x="231648" y="5073095"/>
              <a:ext cx="3278812" cy="1623179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732340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1273236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1273236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228465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המצב האמיתי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22764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שלילי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חיובי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592197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חיובי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8373" t="-81443" r="-100957" b="-10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8373" t="-81443" r="-957" b="-1010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57487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1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שלילי</a:t>
                          </a:r>
                          <a:endParaRPr lang="en-IL" sz="11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8373" t="-185263" r="-100957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8373" t="-185263" r="-957" b="-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6A733E0-6FDB-47DC-91C7-8F1043B854EA}"/>
              </a:ext>
            </a:extLst>
          </p:cNvPr>
          <p:cNvSpPr/>
          <p:nvPr/>
        </p:nvSpPr>
        <p:spPr>
          <a:xfrm>
            <a:off x="231648" y="5542416"/>
            <a:ext cx="3278812" cy="558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3505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9B54E-4151-4931-9D69-ED390A1FE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איך מעריכים את ה-</a:t>
            </a:r>
            <a:r>
              <a:rPr lang="en-US" dirty="0"/>
              <a:t>FDR</a:t>
            </a:r>
            <a:r>
              <a:rPr lang="he-IL" dirty="0"/>
              <a:t>?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0FC9-4698-44FC-A180-AD6250FD66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15400" y="1250622"/>
            <a:ext cx="2850124" cy="517217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נשתמש בפרמוטציות</a:t>
            </a:r>
            <a:endParaRPr lang="en-I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A6987-47B3-4477-B7FA-23D3919777EA}"/>
              </a:ext>
            </a:extLst>
          </p:cNvPr>
          <p:cNvSpPr/>
          <p:nvPr/>
        </p:nvSpPr>
        <p:spPr>
          <a:xfrm>
            <a:off x="0" y="1597562"/>
            <a:ext cx="11765524" cy="112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/>
              <a:t>נעריך את כמות השגיאות באמצעות הנתונים הגולמיים על ידי ערבול הקבוצות.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בשיעור הקודם השתמשנו בפרמוטציות כדי להעריך מובהקות של מבחן בודד – והפעם נשתמש בפרמוטציות עבור כל ההשוואות</a:t>
            </a:r>
            <a:endParaRPr lang="en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CE57F9-DB5E-4977-AF7C-5C9EE40C73ED}"/>
              </a:ext>
            </a:extLst>
          </p:cNvPr>
          <p:cNvSpPr/>
          <p:nvPr/>
        </p:nvSpPr>
        <p:spPr>
          <a:xfrm>
            <a:off x="0" y="2879226"/>
            <a:ext cx="11415004" cy="3469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u="sng" dirty="0">
                <a:latin typeface="Calibri" panose="020F0502020204030204" pitchFamily="34" charset="0"/>
                <a:ea typeface="Times New Roman" panose="02020603050405020304" pitchFamily="18" charset="0"/>
              </a:rPr>
              <a:t>איך עושים את זה בפועל?</a:t>
            </a:r>
            <a:endParaRPr lang="en-IL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מוצאים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p-value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 לכל אחת מההשוואות (בחינות, בדוגמא של הריטלין)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מערבבים את הקבוצות ושוב מוצאים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p-value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 לכל אחת מההשוואות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חוזרים על סעיף 2 הרבה פעמים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עבור רמת המובהקות שאנחנו רוצים, נבדוק כמה השוואות יצאו מובהקות הן בקבוצות המקוריות (בסעיף 1) והן בקבוצות המעורבבות (בסעיף 2).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מחשבים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FDR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834067-E158-48A1-ADE0-7F072562FDD2}"/>
                  </a:ext>
                </a:extLst>
              </p:cNvPr>
              <p:cNvSpPr/>
              <p:nvPr/>
            </p:nvSpPr>
            <p:spPr>
              <a:xfrm>
                <a:off x="1264920" y="5811183"/>
                <a:ext cx="8549640" cy="1074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𝐹𝐷</m:t>
                      </m:r>
                      <m:sSub>
                        <m:sSubPr>
                          <m:ctrlPr>
                            <a:rPr lang="en-I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𝑝𝑒𝑟𝑚𝑢𝑡𝑎𝑡𝑖𝑜𝑛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𝑚𝑒𝑎𝑛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#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𝑜𝑓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𝑠𝑖𝑔𝑛𝑖𝑓𝑖𝑐𝑎𝑛𝑡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𝑐𝑜𝑚𝑝𝑎𝑟𝑖𝑠𝑜𝑛𝑠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𝑢𝑓𝑓𝑙𝑒𝑑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𝑔𝑟𝑜𝑢𝑝𝑠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𝑠𝑖𝑔𝑛𝑖𝑓𝑖𝑐𝑎𝑛𝑡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𝑐𝑜𝑚𝑝𝑎𝑟𝑖𝑠𝑜𝑛𝑠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𝑜𝑟𝑖𝑔𝑖𝑛𝑎𝑙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𝑔𝑟𝑜𝑢𝑝</m:t>
                          </m:r>
                        </m:den>
                      </m:f>
                    </m:oMath>
                  </m:oMathPara>
                </a14:m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834067-E158-48A1-ADE0-7F072562F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" y="5811183"/>
                <a:ext cx="8549640" cy="1074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36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9B54E-4151-4931-9D69-ED390A1FE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איך מעריכים את ה-</a:t>
            </a:r>
            <a:r>
              <a:rPr lang="en-US" dirty="0"/>
              <a:t>FDR</a:t>
            </a:r>
            <a:r>
              <a:rPr lang="he-IL" dirty="0"/>
              <a:t>?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0FC9-4698-44FC-A180-AD6250FD66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15400" y="1250622"/>
            <a:ext cx="2850124" cy="517217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נשתמש בפרמוטציות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834067-E158-48A1-ADE0-7F072562FDD2}"/>
                  </a:ext>
                </a:extLst>
              </p:cNvPr>
              <p:cNvSpPr/>
              <p:nvPr/>
            </p:nvSpPr>
            <p:spPr>
              <a:xfrm>
                <a:off x="365760" y="2544694"/>
                <a:ext cx="8549640" cy="1074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𝐹𝐷</m:t>
                      </m:r>
                      <m:sSub>
                        <m:sSubPr>
                          <m:ctrlPr>
                            <a:rPr lang="en-I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𝑝𝑒𝑟𝑚𝑢𝑡𝑎𝑡𝑖𝑜𝑛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𝑚𝑒𝑎𝑛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#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𝑜𝑓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𝑠𝑖𝑔𝑛𝑖𝑓𝑖𝑐𝑎𝑛𝑡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𝑐𝑜𝑚𝑝𝑎𝑟𝑖𝑠𝑜𝑛𝑠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𝑢𝑓𝑓𝑙𝑒𝑑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𝑔𝑟𝑜𝑢𝑝𝑠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𝑠𝑖𝑔𝑛𝑖𝑓𝑖𝑐𝑎𝑛𝑡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𝑐𝑜𝑚𝑝𝑎𝑟𝑖𝑠𝑜𝑛𝑠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𝑜𝑟𝑖𝑔𝑖𝑛𝑎𝑙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𝑔𝑟𝑜𝑢𝑝</m:t>
                          </m:r>
                        </m:den>
                      </m:f>
                    </m:oMath>
                  </m:oMathPara>
                </a14:m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834067-E158-48A1-ADE0-7F072562F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2544694"/>
                <a:ext cx="8549640" cy="1074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F5AC01-D1F8-4204-A9AC-928614D0854B}"/>
              </a:ext>
            </a:extLst>
          </p:cNvPr>
          <p:cNvSpPr/>
          <p:nvPr/>
        </p:nvSpPr>
        <p:spPr>
          <a:xfrm>
            <a:off x="426720" y="5607378"/>
            <a:ext cx="1133880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ככל שמספר הפרמוטציות יהיה גדול יותר, נקבל דיוק גבוה יותר בחישוב ה-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FDR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577DD2-778F-4D59-91FE-F332653DFEC1}"/>
              </a:ext>
            </a:extLst>
          </p:cNvPr>
          <p:cNvCxnSpPr/>
          <p:nvPr/>
        </p:nvCxnSpPr>
        <p:spPr>
          <a:xfrm>
            <a:off x="7863840" y="3405892"/>
            <a:ext cx="1356360" cy="31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7A12968-9C3D-493A-B931-B5120B21CE2D}"/>
              </a:ext>
            </a:extLst>
          </p:cNvPr>
          <p:cNvSpPr/>
          <p:nvPr/>
        </p:nvSpPr>
        <p:spPr>
          <a:xfrm>
            <a:off x="7863840" y="3718560"/>
            <a:ext cx="400836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כאן יהיו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False positives</a:t>
            </a: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וגם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True positives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5396C4-0E4F-40E6-89A4-38873F7B812D}"/>
              </a:ext>
            </a:extLst>
          </p:cNvPr>
          <p:cNvSpPr/>
          <p:nvPr/>
        </p:nvSpPr>
        <p:spPr>
          <a:xfrm>
            <a:off x="9288658" y="1926498"/>
            <a:ext cx="237768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כאן יהיו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False positives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A439E6-F30E-4C5D-AD4B-401A5973B38B}"/>
              </a:ext>
            </a:extLst>
          </p:cNvPr>
          <p:cNvCxnSpPr>
            <a:cxnSpLocks/>
          </p:cNvCxnSpPr>
          <p:nvPr/>
        </p:nvCxnSpPr>
        <p:spPr>
          <a:xfrm flipV="1">
            <a:off x="8511662" y="2378582"/>
            <a:ext cx="876178" cy="463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283380C-BA24-41D2-AF57-A1E649363D97}"/>
              </a:ext>
            </a:extLst>
          </p:cNvPr>
          <p:cNvSpPr/>
          <p:nvPr/>
        </p:nvSpPr>
        <p:spPr>
          <a:xfrm>
            <a:off x="6584297" y="6147848"/>
            <a:ext cx="518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שימו לב: יש לזכור לבצע פרמוטציות על המשתנה הידוע. </a:t>
            </a:r>
            <a:endParaRPr lang="en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9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5A387F-4520-8096-A5FB-D538B965A6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איך עושים את זה ב-</a:t>
            </a:r>
            <a:r>
              <a:rPr lang="en-US" dirty="0"/>
              <a:t>R</a:t>
            </a:r>
            <a:r>
              <a:rPr lang="he-IL" dirty="0"/>
              <a:t>?</a:t>
            </a:r>
            <a:endParaRPr lang="en-IL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B06B76C-6FA8-8C40-8336-0D4D82988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55361"/>
              </p:ext>
            </p:extLst>
          </p:nvPr>
        </p:nvGraphicFramePr>
        <p:xfrm>
          <a:off x="3278852" y="4274708"/>
          <a:ext cx="8733222" cy="2273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000">
                  <a:extLst>
                    <a:ext uri="{9D8B030D-6E8A-4147-A177-3AD203B41FA5}">
                      <a16:colId xmlns:a16="http://schemas.microsoft.com/office/drawing/2014/main" val="262583070"/>
                    </a:ext>
                  </a:extLst>
                </a:gridCol>
                <a:gridCol w="592222">
                  <a:extLst>
                    <a:ext uri="{9D8B030D-6E8A-4147-A177-3AD203B41FA5}">
                      <a16:colId xmlns:a16="http://schemas.microsoft.com/office/drawing/2014/main" val="3697135456"/>
                    </a:ext>
                  </a:extLst>
                </a:gridCol>
              </a:tblGrid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מה עושים בשורה?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שורה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0606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טוענים את מטריצת הנתונים בעזרת פונקציית </a:t>
                      </a:r>
                      <a:r>
                        <a:rPr lang="en-US" sz="1050" dirty="0"/>
                        <a:t>load</a:t>
                      </a:r>
                      <a:r>
                        <a:rPr lang="he-IL" sz="1050" dirty="0"/>
                        <a:t> לתוך אובייקט שקוראים לו </a:t>
                      </a:r>
                      <a:r>
                        <a:rPr lang="en-US" sz="1050" dirty="0"/>
                        <a:t>Data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0720"/>
                  </a:ext>
                </a:extLst>
              </a:tr>
              <a:tr h="260498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קביעת ה-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 הרצוי לנו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1700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הגדרת קבוצות הסטודנטים – קבוצת </a:t>
                      </a:r>
                      <a:r>
                        <a:rPr lang="en-US" sz="1050" dirty="0" err="1"/>
                        <a:t>yesRitalin</a:t>
                      </a:r>
                      <a:r>
                        <a:rPr lang="he-IL" sz="1050" dirty="0"/>
                        <a:t> (מטופלים בריטלין) וקבוצת </a:t>
                      </a:r>
                      <a:r>
                        <a:rPr lang="en-US" sz="1050" dirty="0" err="1"/>
                        <a:t>noRitalin</a:t>
                      </a:r>
                      <a:r>
                        <a:rPr lang="he-IL" sz="1050" dirty="0"/>
                        <a:t> (לא מטופלים בריטלין)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6-7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154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וקטור מספרי (בפונקצייה </a:t>
                      </a:r>
                      <a:r>
                        <a:rPr lang="en-US" sz="1050" dirty="0"/>
                        <a:t>numeric</a:t>
                      </a:r>
                      <a:r>
                        <a:rPr lang="he-IL" sz="1050" dirty="0"/>
                        <a:t>) באורך של מספר השורות של </a:t>
                      </a:r>
                      <a:r>
                        <a:rPr lang="en-US" sz="1050" dirty="0"/>
                        <a:t>Data</a:t>
                      </a:r>
                      <a:r>
                        <a:rPr lang="he-IL" sz="1050" dirty="0"/>
                        <a:t> (כלומר – מספר הבחינות)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9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47315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לולאת 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 שנותנת למשתנה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ערך עולה בין 1 ל-40 בכל איטרציה (כלומר עבור כל בחינה)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5591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הכנסה לתוך וקטור במיקום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את ה-</a:t>
                      </a:r>
                      <a:r>
                        <a:rPr lang="en-US" sz="1050" dirty="0"/>
                        <a:t>p value</a:t>
                      </a:r>
                      <a:r>
                        <a:rPr lang="he-IL" sz="1050" dirty="0"/>
                        <a:t> המתקבל מה-</a:t>
                      </a:r>
                      <a:r>
                        <a:rPr lang="en-US" sz="1050" dirty="0"/>
                        <a:t>t test</a:t>
                      </a:r>
                      <a:r>
                        <a:rPr lang="he-IL" sz="1050" dirty="0"/>
                        <a:t> בין שתי הקבוצות. הוקטור הסופי נותן לנו את ה-</a:t>
                      </a:r>
                      <a:r>
                        <a:rPr lang="en-US" sz="1050" dirty="0"/>
                        <a:t>p value</a:t>
                      </a:r>
                      <a:r>
                        <a:rPr lang="he-IL" sz="1050" dirty="0"/>
                        <a:t> המתקבל לכל בחינה בנפרד.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12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74576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ספירה של כמות הבחינות שעומדות בתנאי הסף של </a:t>
                      </a:r>
                      <a:r>
                        <a:rPr lang="en-US" sz="1050" dirty="0"/>
                        <a:t>alpha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15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6365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928BEED-CD8F-7843-7411-021A525D7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0" y="1131559"/>
            <a:ext cx="6734175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0909C6-F180-7181-AC83-B655E939A13A}"/>
              </a:ext>
            </a:extLst>
          </p:cNvPr>
          <p:cNvSpPr txBox="1"/>
          <p:nvPr/>
        </p:nvSpPr>
        <p:spPr>
          <a:xfrm>
            <a:off x="7112000" y="1008993"/>
            <a:ext cx="4987160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u="sng" dirty="0"/>
              <a:t>חלק א'</a:t>
            </a:r>
            <a:endParaRPr lang="he-IL" u="sng" dirty="0"/>
          </a:p>
          <a:p>
            <a:pPr algn="r" rtl="1">
              <a:lnSpc>
                <a:spcPct val="150000"/>
              </a:lnSpc>
            </a:pPr>
            <a:r>
              <a:rPr lang="he-IL" b="1" dirty="0"/>
              <a:t>מטרה: </a:t>
            </a:r>
            <a:r>
              <a:rPr lang="he-IL" dirty="0"/>
              <a:t>מציאת כמה מבחנים הם שונים בין סטודנטים הנוטלים ריטלין לאלו שלא</a:t>
            </a:r>
            <a:endParaRPr lang="en-IL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5157254-7B24-6AF1-1C6E-4514D98D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8" y="4468711"/>
            <a:ext cx="24384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8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5A387F-4520-8096-A5FB-D538B965A6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איך עושים את זה ב-</a:t>
            </a:r>
            <a:r>
              <a:rPr lang="en-US" dirty="0"/>
              <a:t>R</a:t>
            </a:r>
            <a:r>
              <a:rPr lang="he-IL" dirty="0"/>
              <a:t>?</a:t>
            </a:r>
            <a:endParaRPr lang="en-IL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B06B76C-6FA8-8C40-8336-0D4D82988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10681"/>
              </p:ext>
            </p:extLst>
          </p:nvPr>
        </p:nvGraphicFramePr>
        <p:xfrm>
          <a:off x="2854960" y="4406788"/>
          <a:ext cx="9167274" cy="228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5617">
                  <a:extLst>
                    <a:ext uri="{9D8B030D-6E8A-4147-A177-3AD203B41FA5}">
                      <a16:colId xmlns:a16="http://schemas.microsoft.com/office/drawing/2014/main" val="262583070"/>
                    </a:ext>
                  </a:extLst>
                </a:gridCol>
                <a:gridCol w="621657">
                  <a:extLst>
                    <a:ext uri="{9D8B030D-6E8A-4147-A177-3AD203B41FA5}">
                      <a16:colId xmlns:a16="http://schemas.microsoft.com/office/drawing/2014/main" val="3697135456"/>
                    </a:ext>
                  </a:extLst>
                </a:gridCol>
              </a:tblGrid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מה עושים בשורה?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שורה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0606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קביעת מספר הערבולים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19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0720"/>
                  </a:ext>
                </a:extLst>
              </a:tr>
              <a:tr h="270658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מטריצה המכילה אפסים (ערך התחלתי) בגודל מספר הבחינות </a:t>
                      </a:r>
                      <a:r>
                        <a:rPr lang="en-US" sz="1050" dirty="0"/>
                        <a:t>X</a:t>
                      </a:r>
                      <a:r>
                        <a:rPr lang="he-IL" sz="1050" dirty="0"/>
                        <a:t> מספר הפרמוטציות. המטריצה תכיל את ה-</a:t>
                      </a:r>
                      <a:r>
                        <a:rPr lang="en-US" sz="1050" dirty="0"/>
                        <a:t>p values</a:t>
                      </a:r>
                      <a:r>
                        <a:rPr lang="he-IL" sz="1050" dirty="0"/>
                        <a:t> של הערכים המעורבלים עבור כל בחינה.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1700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יצירת לולאת 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 שנותנת למשתנה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ערך עולה בין 1 למספר הפרמוטציות בכל איטרציה (כלומר עבור כל פרמטוציה)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23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154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הפרמוטציה על המספרים 1:78 כלומר – האינדקס של הסטודנט – הסטודנטים כעת מסודרים בסדר אקראי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24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47315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שיבוץ כל סטודנט בקבוצה חדשה לפי מיקומו בוקטור </a:t>
                      </a:r>
                      <a:r>
                        <a:rPr lang="en-US" sz="1050" dirty="0"/>
                        <a:t>permute</a:t>
                      </a:r>
                      <a:r>
                        <a:rPr lang="he-IL" sz="1050" dirty="0"/>
                        <a:t>. שימו לב שגודל הקבוצות נשאר זהה.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25-26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5591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יצירת לולאת 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 שנותנת למשתנה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ערך עולה בין 1 ל-40 בכל איטרציה (כלומר עבור כל בחינה)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28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74576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הכנסה לתוך המטריצה במיקום </a:t>
                      </a:r>
                      <a:r>
                        <a:rPr lang="en-US" sz="1050" dirty="0" err="1"/>
                        <a:t>i,j</a:t>
                      </a:r>
                      <a:r>
                        <a:rPr lang="he-IL" sz="1050" dirty="0"/>
                        <a:t> (שורות = בחינה, עמודה = פרמוטציה) את ה-</a:t>
                      </a:r>
                      <a:r>
                        <a:rPr lang="en-US" sz="1050" dirty="0"/>
                        <a:t>p value</a:t>
                      </a:r>
                      <a:r>
                        <a:rPr lang="he-IL" sz="1050" dirty="0"/>
                        <a:t> המתקבל מה-</a:t>
                      </a:r>
                      <a:r>
                        <a:rPr lang="en-US" sz="1050" dirty="0"/>
                        <a:t>t test</a:t>
                      </a:r>
                      <a:r>
                        <a:rPr lang="he-IL" sz="1050" dirty="0"/>
                        <a:t> בין שתי הקבוצות המעורבלות.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29-30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636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0909C6-F180-7181-AC83-B655E939A13A}"/>
              </a:ext>
            </a:extLst>
          </p:cNvPr>
          <p:cNvSpPr txBox="1"/>
          <p:nvPr/>
        </p:nvSpPr>
        <p:spPr>
          <a:xfrm>
            <a:off x="7853680" y="1008993"/>
            <a:ext cx="4245480" cy="254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u="sng" dirty="0"/>
              <a:t>חלק ב'</a:t>
            </a:r>
            <a:endParaRPr lang="he-IL" u="sng" dirty="0"/>
          </a:p>
          <a:p>
            <a:pPr algn="r" rtl="1">
              <a:lnSpc>
                <a:spcPct val="150000"/>
              </a:lnSpc>
            </a:pPr>
            <a:r>
              <a:rPr lang="he-IL" b="1" dirty="0"/>
              <a:t>מטרה: </a:t>
            </a:r>
            <a:r>
              <a:rPr lang="he-IL" dirty="0"/>
              <a:t>עריכת פרמוטציות (ערבולים) על המשתנה "ריטלין" (כלומר על האם הסטודנט נוטל ריטלין או לא) וחישוב מספר הבחינות בהם יש הבדלים בין הקבוצות בנתונים המעורבלים.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453B3-E46F-0512-9FDF-73FD7220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0" y="1063524"/>
            <a:ext cx="7562850" cy="291465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65BB2FB-D074-0144-B435-3CE80863E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6" y="4605871"/>
            <a:ext cx="24384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0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5A387F-4520-8096-A5FB-D538B965A6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איך עושים את זה ב-</a:t>
            </a:r>
            <a:r>
              <a:rPr lang="en-US" dirty="0"/>
              <a:t>R</a:t>
            </a:r>
            <a:r>
              <a:rPr lang="he-IL" dirty="0"/>
              <a:t>?</a:t>
            </a:r>
            <a:endParaRPr lang="en-IL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B06B76C-6FA8-8C40-8336-0D4D82988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64930"/>
              </p:ext>
            </p:extLst>
          </p:nvPr>
        </p:nvGraphicFramePr>
        <p:xfrm>
          <a:off x="3402228" y="3719786"/>
          <a:ext cx="8595293" cy="298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2423">
                  <a:extLst>
                    <a:ext uri="{9D8B030D-6E8A-4147-A177-3AD203B41FA5}">
                      <a16:colId xmlns:a16="http://schemas.microsoft.com/office/drawing/2014/main" val="262583070"/>
                    </a:ext>
                  </a:extLst>
                </a:gridCol>
                <a:gridCol w="582870">
                  <a:extLst>
                    <a:ext uri="{9D8B030D-6E8A-4147-A177-3AD203B41FA5}">
                      <a16:colId xmlns:a16="http://schemas.microsoft.com/office/drawing/2014/main" val="3697135456"/>
                    </a:ext>
                  </a:extLst>
                </a:gridCol>
              </a:tblGrid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מה עושים בשורה?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שורה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0606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משתנה </a:t>
                      </a:r>
                      <a:r>
                        <a:rPr lang="en-US" sz="1050" dirty="0"/>
                        <a:t>alphas</a:t>
                      </a:r>
                      <a:r>
                        <a:rPr lang="he-IL" sz="1050" dirty="0"/>
                        <a:t> המכיל ערכים שונים מ-0.005 ועד 0.3 בקפיצות של 0.005. נבדוק את ה-</a:t>
                      </a:r>
                      <a:r>
                        <a:rPr lang="en-US" sz="1050" dirty="0"/>
                        <a:t>FDR</a:t>
                      </a:r>
                      <a:r>
                        <a:rPr lang="he-IL" sz="1050" dirty="0"/>
                        <a:t> עבור כל אחת מה-</a:t>
                      </a:r>
                      <a:r>
                        <a:rPr lang="en-US" sz="1050" dirty="0"/>
                        <a:t>alphas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40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0720"/>
                  </a:ext>
                </a:extLst>
              </a:tr>
              <a:tr h="270658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משתנה </a:t>
                      </a:r>
                      <a:r>
                        <a:rPr lang="en-US" sz="1050" dirty="0"/>
                        <a:t>FDR</a:t>
                      </a:r>
                      <a:r>
                        <a:rPr lang="he-IL" sz="1050" dirty="0"/>
                        <a:t> ריק באורך מספר ה-</a:t>
                      </a:r>
                      <a:r>
                        <a:rPr lang="en-US" sz="1050" dirty="0"/>
                        <a:t>alphas</a:t>
                      </a:r>
                      <a:r>
                        <a:rPr lang="he-IL" sz="1050" dirty="0"/>
                        <a:t> שיכיל את ערך ה-</a:t>
                      </a:r>
                      <a:r>
                        <a:rPr lang="en-US" sz="1050" dirty="0"/>
                        <a:t>FDR</a:t>
                      </a:r>
                      <a:r>
                        <a:rPr lang="he-IL" sz="1050" dirty="0"/>
                        <a:t> לכל </a:t>
                      </a:r>
                      <a:r>
                        <a:rPr lang="en-US" sz="1050" dirty="0"/>
                        <a:t>alpha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1700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משתנה ריק באורך מספר ה-</a:t>
                      </a:r>
                      <a:r>
                        <a:rPr lang="en-US" sz="1050" dirty="0"/>
                        <a:t>alphas</a:t>
                      </a:r>
                      <a:r>
                        <a:rPr lang="he-IL" sz="1050" dirty="0"/>
                        <a:t> שיכיל את מספר הבחינות המקורי (ללא פרמוטציה) שעובר את סף ה-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 שקבענו בכל פעם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42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154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יצירת לולאת 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 שנותנת למשתנה </a:t>
                      </a:r>
                      <a:r>
                        <a:rPr lang="en-US" sz="1050" dirty="0"/>
                        <a:t>k</a:t>
                      </a:r>
                      <a:r>
                        <a:rPr lang="he-IL" sz="1050" dirty="0"/>
                        <a:t> ערך עולה בין 1 למספר ה-</a:t>
                      </a:r>
                      <a:r>
                        <a:rPr lang="en-US" sz="1050" dirty="0"/>
                        <a:t>alphas</a:t>
                      </a:r>
                      <a:r>
                        <a:rPr lang="he-IL" sz="1050" dirty="0"/>
                        <a:t> בכל איטרציה (כלומר עבור כל 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44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47315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הכנסה למשתנה </a:t>
                      </a:r>
                      <a:r>
                        <a:rPr lang="en-US" sz="1050" dirty="0" err="1"/>
                        <a:t>sigOriginal</a:t>
                      </a:r>
                      <a:r>
                        <a:rPr lang="he-IL" sz="1050" dirty="0"/>
                        <a:t> (ראה שורה 42) את מספר הבחינות המקורי שעובר את סף ה-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 באיטרציה הנוכחית בלולאת ה-</a:t>
                      </a:r>
                      <a:r>
                        <a:rPr lang="en-US" sz="1050" dirty="0"/>
                        <a:t>for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45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5591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ראה שורות 21,29-30 – בדיקה של מספר הבחינות בכל פרמוטציה שעוברות את סף ה-</a:t>
                      </a:r>
                      <a:r>
                        <a:rPr lang="en-US" sz="1050" dirty="0"/>
                        <a:t>alpha </a:t>
                      </a:r>
                      <a:r>
                        <a:rPr lang="he-IL" sz="1050" dirty="0"/>
                        <a:t> באיטרציה הנוכחית בלולאת ה-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. </a:t>
                      </a:r>
                      <a:r>
                        <a:rPr lang="en-US" sz="1050" dirty="0" err="1"/>
                        <a:t>colSums</a:t>
                      </a:r>
                      <a:r>
                        <a:rPr lang="he-IL" sz="1050" dirty="0"/>
                        <a:t> עוברת עמודה עמודה וסוכמת לפי התנאי שהצבנו (במקרה הזה שהערכים יהיו קטנים מה-</a:t>
                      </a:r>
                      <a:r>
                        <a:rPr lang="en-US" sz="1050" dirty="0"/>
                        <a:t>alpha </a:t>
                      </a:r>
                      <a:r>
                        <a:rPr lang="he-IL" sz="1050" dirty="0"/>
                        <a:t> הנבדקת).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46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74576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הכנסה למשתנה </a:t>
                      </a:r>
                      <a:r>
                        <a:rPr lang="en-US" sz="1050" dirty="0"/>
                        <a:t>FDR</a:t>
                      </a:r>
                      <a:r>
                        <a:rPr lang="he-IL" sz="1050" dirty="0"/>
                        <a:t> את הממוצע של מספר הבחינות שעברו את סף ה-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 בכל הפרמוטציות חלקי המספר המקורי (ראה שורה 45)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47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6365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על מנת ליצר גרף מונוטוני מוודאים שהערך שהכנסנו בשורה 47 גדול או שווה לערך שהיה לפניו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48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42909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/>
                        <a:t>ציור גרף ה-</a:t>
                      </a:r>
                      <a:r>
                        <a:rPr lang="en-US" sz="1050" dirty="0"/>
                        <a:t>FDR</a:t>
                      </a:r>
                      <a:r>
                        <a:rPr lang="he-IL" sz="1050" dirty="0"/>
                        <a:t> כתלות במספר הבחינות שעברו את הסף. </a:t>
                      </a:r>
                      <a:r>
                        <a:rPr lang="en-US" sz="1050" dirty="0"/>
                        <a:t>type=‘b’</a:t>
                      </a:r>
                      <a:r>
                        <a:rPr lang="he-IL" sz="1050" dirty="0"/>
                        <a:t> מציין שצריך לצייר גם (</a:t>
                      </a:r>
                      <a:r>
                        <a:rPr lang="en-US" sz="1050" u="sng" dirty="0"/>
                        <a:t>b</a:t>
                      </a:r>
                      <a:r>
                        <a:rPr lang="en-US" sz="1050" dirty="0"/>
                        <a:t>oth</a:t>
                      </a:r>
                      <a:r>
                        <a:rPr lang="he-IL" sz="1050" dirty="0"/>
                        <a:t>) נקודות וגם קווים. </a:t>
                      </a:r>
                      <a:r>
                        <a:rPr lang="en-US" sz="1050" dirty="0" err="1"/>
                        <a:t>ylab</a:t>
                      </a:r>
                      <a:r>
                        <a:rPr lang="he-IL" sz="1050" dirty="0"/>
                        <a:t> ו-</a:t>
                      </a:r>
                      <a:r>
                        <a:rPr lang="en-US" sz="1050" dirty="0" err="1"/>
                        <a:t>xlab</a:t>
                      </a:r>
                      <a:r>
                        <a:rPr lang="he-IL" sz="1050" dirty="0"/>
                        <a:t> נותנים שמות לצירים.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51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1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0909C6-F180-7181-AC83-B655E939A13A}"/>
              </a:ext>
            </a:extLst>
          </p:cNvPr>
          <p:cNvSpPr txBox="1"/>
          <p:nvPr/>
        </p:nvSpPr>
        <p:spPr>
          <a:xfrm>
            <a:off x="8616778" y="1008993"/>
            <a:ext cx="3482382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u="sng" dirty="0"/>
              <a:t>חלק ג'</a:t>
            </a:r>
            <a:endParaRPr lang="he-IL" u="sng" dirty="0"/>
          </a:p>
          <a:p>
            <a:pPr algn="r" rtl="1">
              <a:lnSpc>
                <a:spcPct val="150000"/>
              </a:lnSpc>
            </a:pPr>
            <a:r>
              <a:rPr lang="he-IL" b="1" dirty="0"/>
              <a:t>מטרה: </a:t>
            </a:r>
            <a:r>
              <a:rPr lang="he-IL" dirty="0"/>
              <a:t>חישוב </a:t>
            </a:r>
            <a:r>
              <a:rPr lang="en-US" dirty="0"/>
              <a:t>FDR</a:t>
            </a:r>
            <a:r>
              <a:rPr lang="he-IL" dirty="0"/>
              <a:t> ומציאת </a:t>
            </a:r>
            <a:r>
              <a:rPr lang="en-US" dirty="0"/>
              <a:t>alpha</a:t>
            </a:r>
            <a:r>
              <a:rPr lang="he-IL" dirty="0"/>
              <a:t> המתאים לצרכינו</a:t>
            </a:r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F1D73-D325-7552-9ADE-1F34BE1B8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6" y="1008993"/>
            <a:ext cx="8286750" cy="256222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B0D2BDE-D815-3FC2-6390-B4389EA6E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" y="4268428"/>
            <a:ext cx="2438400" cy="1885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6D8925-5215-368E-11ED-094B2FF144E6}"/>
                  </a:ext>
                </a:extLst>
              </p:cNvPr>
              <p:cNvSpPr/>
              <p:nvPr/>
            </p:nvSpPr>
            <p:spPr>
              <a:xfrm>
                <a:off x="7319549" y="2451633"/>
                <a:ext cx="4872451" cy="732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r" rtl="1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𝐹𝐷</m:t>
                      </m:r>
                      <m:sSub>
                        <m:sSubPr>
                          <m:ctrlPr>
                            <a:rPr lang="en-IL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𝑒𝑟𝑚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IL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𝑚𝑒𝑎𝑛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IL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#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𝑜𝑓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𝑠𝑖𝑔𝑛𝑖𝑓𝑖𝑐𝑎𝑛𝑡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𝑐𝑜𝑚𝑝𝑎𝑟𝑖𝑠𝑜𝑛𝑠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𝑖𝑛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𝑢𝑓𝑓𝑙𝑒𝑑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𝑔𝑟𝑜𝑢𝑝𝑠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𝑠𝑖𝑔𝑛𝑖𝑓𝑖𝑐𝑎𝑛𝑡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𝑐𝑜𝑚𝑝𝑎𝑟𝑖𝑠𝑜𝑛𝑠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𝑖𝑛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𝑜𝑟𝑖𝑔𝑖𝑛𝑎𝑙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𝑔𝑟𝑜𝑢𝑝</m:t>
                          </m:r>
                        </m:den>
                      </m:f>
                    </m:oMath>
                  </m:oMathPara>
                </a14:m>
                <a:endParaRPr lang="en-IL" sz="11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6D8925-5215-368E-11ED-094B2FF14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549" y="2451633"/>
                <a:ext cx="4872451" cy="732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9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022C4E-1A7D-49ED-8A97-673BA465F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נחזור לדוגמת הריטלין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7B2B4-575F-440A-9B14-DFB96EECE95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4337" r="7526"/>
          <a:stretch/>
        </p:blipFill>
        <p:spPr bwMode="auto">
          <a:xfrm>
            <a:off x="-30479" y="1060050"/>
            <a:ext cx="7802880" cy="5745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6C4D88-DE64-48B4-BA3D-1D147C9CE947}"/>
              </a:ext>
            </a:extLst>
          </p:cNvPr>
          <p:cNvSpPr/>
          <p:nvPr/>
        </p:nvSpPr>
        <p:spPr>
          <a:xfrm>
            <a:off x="8321040" y="1112520"/>
            <a:ext cx="3528182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איך נבחר את הסף החדש? (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FDR</a:t>
            </a:r>
            <a:r>
              <a:rPr lang="he-IL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L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4BDA71-B76D-4EFD-AE22-29026C9760F8}"/>
                  </a:ext>
                </a:extLst>
              </p:cNvPr>
              <p:cNvSpPr/>
              <p:nvPr/>
            </p:nvSpPr>
            <p:spPr>
              <a:xfrm>
                <a:off x="7772401" y="1827690"/>
                <a:ext cx="4114799" cy="3992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ככל ש-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עולה נגלה </a:t>
                </a:r>
                <a:r>
                  <a:rPr lang="he-IL" u="sng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יותר מובהקויות 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אמיתיות (שקודם היו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) אבל מצד שני נקבל גם </a:t>
                </a:r>
                <a:r>
                  <a:rPr lang="he-IL" u="sng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יותר טעויות מסוג 1</a:t>
                </a:r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שימו לב שיש מספר נקודות 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בהם נוכל להעלות את מספר המובהקויות מבלי לשלם "מחיר" (להעלות את ה-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FDR</a:t>
                </a: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</a:t>
                </a: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אם מטרת הניסוי שלנו היא למקסם את מספר המובהקויות שנקבל, נבחר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בדיוק לפני עליית מדרגה. </a:t>
                </a:r>
                <a:endParaRPr lang="en-IL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4BDA71-B76D-4EFD-AE22-29026C976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1" y="1827690"/>
                <a:ext cx="4114799" cy="3992247"/>
              </a:xfrm>
              <a:prstGeom prst="rect">
                <a:avLst/>
              </a:prstGeom>
              <a:blipFill>
                <a:blip r:embed="rId3"/>
                <a:stretch>
                  <a:fillRect l="-2667" r="-1185" b="-13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45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BB60D4-B8E7-4A59-B874-B96E9F7C5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יש המון דרכים למדוד מרחק בין שתי נקודות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4CED6-925E-4398-B76F-1C676ABB9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0" y="870013"/>
            <a:ext cx="5655321" cy="5987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43011-5C55-41C9-82E8-B922D88D9353}"/>
              </a:ext>
            </a:extLst>
          </p:cNvPr>
          <p:cNvSpPr txBox="1"/>
          <p:nvPr/>
        </p:nvSpPr>
        <p:spPr>
          <a:xfrm>
            <a:off x="6096000" y="6457890"/>
            <a:ext cx="3335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sz="1000" dirty="0">
                <a:hlinkClick r:id="rId3"/>
              </a:rPr>
              <a:t>https://towardsdatascience.com/17-types-of-similarity-and-dissimilarity-measures-used-in-data-science-3eb914d2681</a:t>
            </a:r>
            <a:r>
              <a:rPr lang="he-IL" sz="1000" dirty="0"/>
              <a:t> </a:t>
            </a:r>
            <a:endParaRPr lang="en-IL" sz="1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EC93CA-DECA-4532-B078-0CB871B0BD32}"/>
              </a:ext>
            </a:extLst>
          </p:cNvPr>
          <p:cNvSpPr/>
          <p:nvPr/>
        </p:nvSpPr>
        <p:spPr>
          <a:xfrm>
            <a:off x="68109" y="740541"/>
            <a:ext cx="1819696" cy="1840820"/>
          </a:xfrm>
          <a:custGeom>
            <a:avLst/>
            <a:gdLst>
              <a:gd name="connsiteX0" fmla="*/ 0 w 1819696"/>
              <a:gd name="connsiteY0" fmla="*/ 920410 h 1840820"/>
              <a:gd name="connsiteX1" fmla="*/ 909848 w 1819696"/>
              <a:gd name="connsiteY1" fmla="*/ 0 h 1840820"/>
              <a:gd name="connsiteX2" fmla="*/ 1819696 w 1819696"/>
              <a:gd name="connsiteY2" fmla="*/ 920410 h 1840820"/>
              <a:gd name="connsiteX3" fmla="*/ 909848 w 1819696"/>
              <a:gd name="connsiteY3" fmla="*/ 1840820 h 1840820"/>
              <a:gd name="connsiteX4" fmla="*/ 0 w 1819696"/>
              <a:gd name="connsiteY4" fmla="*/ 920410 h 18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96" h="1840820" extrusionOk="0">
                <a:moveTo>
                  <a:pt x="0" y="920410"/>
                </a:moveTo>
                <a:cubicBezTo>
                  <a:pt x="-14523" y="499970"/>
                  <a:pt x="409554" y="97472"/>
                  <a:pt x="909848" y="0"/>
                </a:cubicBezTo>
                <a:cubicBezTo>
                  <a:pt x="1488603" y="-40393"/>
                  <a:pt x="1838947" y="402672"/>
                  <a:pt x="1819696" y="920410"/>
                </a:cubicBezTo>
                <a:cubicBezTo>
                  <a:pt x="1880081" y="1415144"/>
                  <a:pt x="1410900" y="1873672"/>
                  <a:pt x="909848" y="1840820"/>
                </a:cubicBezTo>
                <a:cubicBezTo>
                  <a:pt x="461605" y="1926765"/>
                  <a:pt x="-67455" y="1359081"/>
                  <a:pt x="0" y="9204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EEC64A-6BF8-45CE-AF6F-70B847CEA925}"/>
              </a:ext>
            </a:extLst>
          </p:cNvPr>
          <p:cNvSpPr/>
          <p:nvPr/>
        </p:nvSpPr>
        <p:spPr>
          <a:xfrm>
            <a:off x="1434315" y="2187666"/>
            <a:ext cx="1819696" cy="1840820"/>
          </a:xfrm>
          <a:custGeom>
            <a:avLst/>
            <a:gdLst>
              <a:gd name="connsiteX0" fmla="*/ 0 w 1819696"/>
              <a:gd name="connsiteY0" fmla="*/ 920410 h 1840820"/>
              <a:gd name="connsiteX1" fmla="*/ 909848 w 1819696"/>
              <a:gd name="connsiteY1" fmla="*/ 0 h 1840820"/>
              <a:gd name="connsiteX2" fmla="*/ 1819696 w 1819696"/>
              <a:gd name="connsiteY2" fmla="*/ 920410 h 1840820"/>
              <a:gd name="connsiteX3" fmla="*/ 909848 w 1819696"/>
              <a:gd name="connsiteY3" fmla="*/ 1840820 h 1840820"/>
              <a:gd name="connsiteX4" fmla="*/ 0 w 1819696"/>
              <a:gd name="connsiteY4" fmla="*/ 920410 h 18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96" h="1840820" extrusionOk="0">
                <a:moveTo>
                  <a:pt x="0" y="920410"/>
                </a:moveTo>
                <a:cubicBezTo>
                  <a:pt x="-14523" y="499970"/>
                  <a:pt x="409554" y="97472"/>
                  <a:pt x="909848" y="0"/>
                </a:cubicBezTo>
                <a:cubicBezTo>
                  <a:pt x="1488603" y="-40393"/>
                  <a:pt x="1838947" y="402672"/>
                  <a:pt x="1819696" y="920410"/>
                </a:cubicBezTo>
                <a:cubicBezTo>
                  <a:pt x="1880081" y="1415144"/>
                  <a:pt x="1410900" y="1873672"/>
                  <a:pt x="909848" y="1840820"/>
                </a:cubicBezTo>
                <a:cubicBezTo>
                  <a:pt x="461605" y="1926765"/>
                  <a:pt x="-67455" y="1359081"/>
                  <a:pt x="0" y="9204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46E525-DF5C-41FC-B568-33E046D0D565}"/>
              </a:ext>
            </a:extLst>
          </p:cNvPr>
          <p:cNvSpPr/>
          <p:nvPr/>
        </p:nvSpPr>
        <p:spPr>
          <a:xfrm>
            <a:off x="2854804" y="5067577"/>
            <a:ext cx="1819696" cy="1840820"/>
          </a:xfrm>
          <a:custGeom>
            <a:avLst/>
            <a:gdLst>
              <a:gd name="connsiteX0" fmla="*/ 0 w 1819696"/>
              <a:gd name="connsiteY0" fmla="*/ 920410 h 1840820"/>
              <a:gd name="connsiteX1" fmla="*/ 909848 w 1819696"/>
              <a:gd name="connsiteY1" fmla="*/ 0 h 1840820"/>
              <a:gd name="connsiteX2" fmla="*/ 1819696 w 1819696"/>
              <a:gd name="connsiteY2" fmla="*/ 920410 h 1840820"/>
              <a:gd name="connsiteX3" fmla="*/ 909848 w 1819696"/>
              <a:gd name="connsiteY3" fmla="*/ 1840820 h 1840820"/>
              <a:gd name="connsiteX4" fmla="*/ 0 w 1819696"/>
              <a:gd name="connsiteY4" fmla="*/ 920410 h 18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96" h="1840820" extrusionOk="0">
                <a:moveTo>
                  <a:pt x="0" y="920410"/>
                </a:moveTo>
                <a:cubicBezTo>
                  <a:pt x="-14523" y="499970"/>
                  <a:pt x="409554" y="97472"/>
                  <a:pt x="909848" y="0"/>
                </a:cubicBezTo>
                <a:cubicBezTo>
                  <a:pt x="1488603" y="-40393"/>
                  <a:pt x="1838947" y="402672"/>
                  <a:pt x="1819696" y="920410"/>
                </a:cubicBezTo>
                <a:cubicBezTo>
                  <a:pt x="1880081" y="1415144"/>
                  <a:pt x="1410900" y="1873672"/>
                  <a:pt x="909848" y="1840820"/>
                </a:cubicBezTo>
                <a:cubicBezTo>
                  <a:pt x="461605" y="1926765"/>
                  <a:pt x="-67455" y="1359081"/>
                  <a:pt x="0" y="9204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3D79F-9D32-4D2F-B0DB-1AA5843608E6}"/>
              </a:ext>
            </a:extLst>
          </p:cNvPr>
          <p:cNvSpPr txBox="1"/>
          <p:nvPr/>
        </p:nvSpPr>
        <p:spPr>
          <a:xfrm>
            <a:off x="6266269" y="1061363"/>
            <a:ext cx="5655321" cy="3371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דמיון הוא מדד כמותי לכמה אובייקטים מרוחקים אחד מהשני – ככל שהם יותר רחוקים, כך הם פחות דומים. </a:t>
            </a:r>
          </a:p>
          <a:p>
            <a:pPr algn="r" rtl="1">
              <a:lnSpc>
                <a:spcPct val="150000"/>
              </a:lnSpc>
            </a:pPr>
            <a:endParaRPr lang="he-IL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כאשר יש לנו מידע חד-מימדי, למשל רמות סוכר בדם, קל לנו להשוות בין רמות הסוכר בדם בין שני מטופלים ולהגיד אם הם דומים או שונים זה מזה. </a:t>
            </a:r>
          </a:p>
          <a:p>
            <a:pPr algn="r" rtl="1">
              <a:lnSpc>
                <a:spcPct val="15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אך ככל שמספר המדדים שלנו גדל, כך קשה לנו יותר (אינטואיטיבית) להגדיר מרחק ודמיון בין נקודות. </a:t>
            </a:r>
            <a:endParaRPr lang="en-I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42B8DB-7C12-417E-81D7-9A9432ED8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9" t="10941" b="15960"/>
          <a:stretch/>
        </p:blipFill>
        <p:spPr>
          <a:xfrm>
            <a:off x="6128032" y="4688701"/>
            <a:ext cx="2443337" cy="1449361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550577D-3031-4E6D-BBD3-886663299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70" y="4688701"/>
            <a:ext cx="3220803" cy="14493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2F15142-FDD3-C215-ED63-205D7DA23700}"/>
              </a:ext>
            </a:extLst>
          </p:cNvPr>
          <p:cNvSpPr/>
          <p:nvPr/>
        </p:nvSpPr>
        <p:spPr>
          <a:xfrm>
            <a:off x="1434315" y="5067577"/>
            <a:ext cx="1819696" cy="1840820"/>
          </a:xfrm>
          <a:custGeom>
            <a:avLst/>
            <a:gdLst>
              <a:gd name="connsiteX0" fmla="*/ 0 w 1819696"/>
              <a:gd name="connsiteY0" fmla="*/ 920410 h 1840820"/>
              <a:gd name="connsiteX1" fmla="*/ 909848 w 1819696"/>
              <a:gd name="connsiteY1" fmla="*/ 0 h 1840820"/>
              <a:gd name="connsiteX2" fmla="*/ 1819696 w 1819696"/>
              <a:gd name="connsiteY2" fmla="*/ 920410 h 1840820"/>
              <a:gd name="connsiteX3" fmla="*/ 909848 w 1819696"/>
              <a:gd name="connsiteY3" fmla="*/ 1840820 h 1840820"/>
              <a:gd name="connsiteX4" fmla="*/ 0 w 1819696"/>
              <a:gd name="connsiteY4" fmla="*/ 920410 h 18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96" h="1840820" extrusionOk="0">
                <a:moveTo>
                  <a:pt x="0" y="920410"/>
                </a:moveTo>
                <a:cubicBezTo>
                  <a:pt x="-14523" y="499970"/>
                  <a:pt x="409554" y="97472"/>
                  <a:pt x="909848" y="0"/>
                </a:cubicBezTo>
                <a:cubicBezTo>
                  <a:pt x="1488603" y="-40393"/>
                  <a:pt x="1838947" y="402672"/>
                  <a:pt x="1819696" y="920410"/>
                </a:cubicBezTo>
                <a:cubicBezTo>
                  <a:pt x="1880081" y="1415144"/>
                  <a:pt x="1410900" y="1873672"/>
                  <a:pt x="909848" y="1840820"/>
                </a:cubicBezTo>
                <a:cubicBezTo>
                  <a:pt x="461605" y="1926765"/>
                  <a:pt x="-67455" y="1359081"/>
                  <a:pt x="0" y="9204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4BF894-C4F9-A9C8-740C-86976FF8A182}"/>
              </a:ext>
            </a:extLst>
          </p:cNvPr>
          <p:cNvSpPr/>
          <p:nvPr/>
        </p:nvSpPr>
        <p:spPr>
          <a:xfrm>
            <a:off x="1451774" y="740541"/>
            <a:ext cx="1819696" cy="1840820"/>
          </a:xfrm>
          <a:custGeom>
            <a:avLst/>
            <a:gdLst>
              <a:gd name="connsiteX0" fmla="*/ 0 w 1819696"/>
              <a:gd name="connsiteY0" fmla="*/ 920410 h 1840820"/>
              <a:gd name="connsiteX1" fmla="*/ 909848 w 1819696"/>
              <a:gd name="connsiteY1" fmla="*/ 0 h 1840820"/>
              <a:gd name="connsiteX2" fmla="*/ 1819696 w 1819696"/>
              <a:gd name="connsiteY2" fmla="*/ 920410 h 1840820"/>
              <a:gd name="connsiteX3" fmla="*/ 909848 w 1819696"/>
              <a:gd name="connsiteY3" fmla="*/ 1840820 h 1840820"/>
              <a:gd name="connsiteX4" fmla="*/ 0 w 1819696"/>
              <a:gd name="connsiteY4" fmla="*/ 920410 h 18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696" h="1840820" extrusionOk="0">
                <a:moveTo>
                  <a:pt x="0" y="920410"/>
                </a:moveTo>
                <a:cubicBezTo>
                  <a:pt x="-14523" y="499970"/>
                  <a:pt x="409554" y="97472"/>
                  <a:pt x="909848" y="0"/>
                </a:cubicBezTo>
                <a:cubicBezTo>
                  <a:pt x="1488603" y="-40393"/>
                  <a:pt x="1838947" y="402672"/>
                  <a:pt x="1819696" y="920410"/>
                </a:cubicBezTo>
                <a:cubicBezTo>
                  <a:pt x="1880081" y="1415144"/>
                  <a:pt x="1410900" y="1873672"/>
                  <a:pt x="909848" y="1840820"/>
                </a:cubicBezTo>
                <a:cubicBezTo>
                  <a:pt x="461605" y="1926765"/>
                  <a:pt x="-67455" y="1359081"/>
                  <a:pt x="0" y="9204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8557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17199</TotalTime>
  <Words>1804</Words>
  <Application>Microsoft Office PowerPoint</Application>
  <PresentationFormat>Widescreen</PresentationFormat>
  <Paragraphs>204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Consolas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Mayan Briller</cp:lastModifiedBy>
  <cp:revision>95</cp:revision>
  <dcterms:created xsi:type="dcterms:W3CDTF">2020-05-05T06:19:03Z</dcterms:created>
  <dcterms:modified xsi:type="dcterms:W3CDTF">2022-06-02T09:17:39Z</dcterms:modified>
</cp:coreProperties>
</file>