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0" r:id="rId3"/>
    <p:sldId id="262" r:id="rId4"/>
    <p:sldId id="291" r:id="rId5"/>
    <p:sldId id="263" r:id="rId6"/>
    <p:sldId id="261" r:id="rId7"/>
    <p:sldId id="268" r:id="rId8"/>
    <p:sldId id="269" r:id="rId9"/>
    <p:sldId id="270" r:id="rId10"/>
    <p:sldId id="272" r:id="rId11"/>
    <p:sldId id="274" r:id="rId12"/>
    <p:sldId id="294" r:id="rId13"/>
    <p:sldId id="281" r:id="rId14"/>
    <p:sldId id="295" r:id="rId15"/>
    <p:sldId id="296" r:id="rId16"/>
    <p:sldId id="277" r:id="rId17"/>
    <p:sldId id="278" r:id="rId18"/>
    <p:sldId id="279" r:id="rId19"/>
    <p:sldId id="293" r:id="rId20"/>
    <p:sldId id="283" r:id="rId21"/>
    <p:sldId id="284" r:id="rId22"/>
    <p:sldId id="285" r:id="rId23"/>
    <p:sldId id="286" r:id="rId24"/>
    <p:sldId id="287" r:id="rId25"/>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E8D4B-7D93-4C5F-8F79-8982535EA833}" v="139" dt="2022-06-07T08:41:45.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har Or" userId="39e10ca0-ffc1-49ea-af80-64e1b6a6cfcf" providerId="ADAL" clId="{9F0E8D4B-7D93-4C5F-8F79-8982535EA833}"/>
    <pc:docChg chg="undo custSel addSld delSld modSld sldOrd">
      <pc:chgData name="Zohar Or" userId="39e10ca0-ffc1-49ea-af80-64e1b6a6cfcf" providerId="ADAL" clId="{9F0E8D4B-7D93-4C5F-8F79-8982535EA833}" dt="2022-06-07T08:45:34.531" v="1598" actId="20577"/>
      <pc:docMkLst>
        <pc:docMk/>
      </pc:docMkLst>
      <pc:sldChg chg="addSp delSp modSp mod modAnim">
        <pc:chgData name="Zohar Or" userId="39e10ca0-ffc1-49ea-af80-64e1b6a6cfcf" providerId="ADAL" clId="{9F0E8D4B-7D93-4C5F-8F79-8982535EA833}" dt="2022-06-07T08:45:34.531" v="1598" actId="20577"/>
        <pc:sldMkLst>
          <pc:docMk/>
          <pc:sldMk cId="3596637588" sldId="256"/>
        </pc:sldMkLst>
        <pc:spChg chg="mod">
          <ac:chgData name="Zohar Or" userId="39e10ca0-ffc1-49ea-af80-64e1b6a6cfcf" providerId="ADAL" clId="{9F0E8D4B-7D93-4C5F-8F79-8982535EA833}" dt="2022-06-07T08:45:34.531" v="1598" actId="20577"/>
          <ac:spMkLst>
            <pc:docMk/>
            <pc:sldMk cId="3596637588" sldId="256"/>
            <ac:spMk id="2" creationId="{4032E4B7-3AF8-48DC-9899-484EB4F2C4E5}"/>
          </ac:spMkLst>
        </pc:spChg>
        <pc:spChg chg="add del mod">
          <ac:chgData name="Zohar Or" userId="39e10ca0-ffc1-49ea-af80-64e1b6a6cfcf" providerId="ADAL" clId="{9F0E8D4B-7D93-4C5F-8F79-8982535EA833}" dt="2022-06-07T07:48:24.766" v="617"/>
          <ac:spMkLst>
            <pc:docMk/>
            <pc:sldMk cId="3596637588" sldId="256"/>
            <ac:spMk id="5" creationId="{8AC76219-F02B-3790-E60A-563B588EA08C}"/>
          </ac:spMkLst>
        </pc:spChg>
        <pc:spChg chg="add del mod">
          <ac:chgData name="Zohar Or" userId="39e10ca0-ffc1-49ea-af80-64e1b6a6cfcf" providerId="ADAL" clId="{9F0E8D4B-7D93-4C5F-8F79-8982535EA833}" dt="2022-06-07T07:48:24.766" v="617"/>
          <ac:spMkLst>
            <pc:docMk/>
            <pc:sldMk cId="3596637588" sldId="256"/>
            <ac:spMk id="7" creationId="{EA33EE03-C3C3-4E8A-65C6-290027C873D8}"/>
          </ac:spMkLst>
        </pc:spChg>
        <pc:spChg chg="add del mod">
          <ac:chgData name="Zohar Or" userId="39e10ca0-ffc1-49ea-af80-64e1b6a6cfcf" providerId="ADAL" clId="{9F0E8D4B-7D93-4C5F-8F79-8982535EA833}" dt="2022-06-07T07:49:10.363" v="624"/>
          <ac:spMkLst>
            <pc:docMk/>
            <pc:sldMk cId="3596637588" sldId="256"/>
            <ac:spMk id="8" creationId="{0F929AA2-5BFB-40D4-3F8F-9133567ABF90}"/>
          </ac:spMkLst>
        </pc:spChg>
        <pc:spChg chg="add del mod">
          <ac:chgData name="Zohar Or" userId="39e10ca0-ffc1-49ea-af80-64e1b6a6cfcf" providerId="ADAL" clId="{9F0E8D4B-7D93-4C5F-8F79-8982535EA833}" dt="2022-06-07T07:49:10.363" v="624"/>
          <ac:spMkLst>
            <pc:docMk/>
            <pc:sldMk cId="3596637588" sldId="256"/>
            <ac:spMk id="10" creationId="{68811128-7997-DA23-A7F8-743D5F6AFB78}"/>
          </ac:spMkLst>
        </pc:spChg>
        <pc:picChg chg="add del mod">
          <ac:chgData name="Zohar Or" userId="39e10ca0-ffc1-49ea-af80-64e1b6a6cfcf" providerId="ADAL" clId="{9F0E8D4B-7D93-4C5F-8F79-8982535EA833}" dt="2022-06-07T07:48:24.766" v="617"/>
          <ac:picMkLst>
            <pc:docMk/>
            <pc:sldMk cId="3596637588" sldId="256"/>
            <ac:picMk id="6" creationId="{D7A2E033-B64C-4F6E-E8D7-337AC98C623F}"/>
          </ac:picMkLst>
        </pc:picChg>
        <pc:picChg chg="add del mod">
          <ac:chgData name="Zohar Or" userId="39e10ca0-ffc1-49ea-af80-64e1b6a6cfcf" providerId="ADAL" clId="{9F0E8D4B-7D93-4C5F-8F79-8982535EA833}" dt="2022-06-07T07:49:10.363" v="624"/>
          <ac:picMkLst>
            <pc:docMk/>
            <pc:sldMk cId="3596637588" sldId="256"/>
            <ac:picMk id="9" creationId="{C036F75E-B9FB-ABD5-FD66-EA65D8B6998D}"/>
          </ac:picMkLst>
        </pc:picChg>
        <pc:picChg chg="mod">
          <ac:chgData name="Zohar Or" userId="39e10ca0-ffc1-49ea-af80-64e1b6a6cfcf" providerId="ADAL" clId="{9F0E8D4B-7D93-4C5F-8F79-8982535EA833}" dt="2022-06-07T07:20:38.361" v="15" actId="1076"/>
          <ac:picMkLst>
            <pc:docMk/>
            <pc:sldMk cId="3596637588" sldId="256"/>
            <ac:picMk id="1026" creationId="{716994EB-C572-4A11-947D-EFD00434B7D2}"/>
          </ac:picMkLst>
        </pc:picChg>
      </pc:sldChg>
      <pc:sldChg chg="modSp">
        <pc:chgData name="Zohar Or" userId="39e10ca0-ffc1-49ea-af80-64e1b6a6cfcf" providerId="ADAL" clId="{9F0E8D4B-7D93-4C5F-8F79-8982535EA833}" dt="2022-06-07T07:24:35.588" v="229" actId="1076"/>
        <pc:sldMkLst>
          <pc:docMk/>
          <pc:sldMk cId="3569162170" sldId="261"/>
        </pc:sldMkLst>
        <pc:picChg chg="mod">
          <ac:chgData name="Zohar Or" userId="39e10ca0-ffc1-49ea-af80-64e1b6a6cfcf" providerId="ADAL" clId="{9F0E8D4B-7D93-4C5F-8F79-8982535EA833}" dt="2022-06-07T07:24:35.588" v="229" actId="1076"/>
          <ac:picMkLst>
            <pc:docMk/>
            <pc:sldMk cId="3569162170" sldId="261"/>
            <ac:picMk id="4" creationId="{0005815E-51BC-4E7E-8947-F0BEBF2DF0B1}"/>
          </ac:picMkLst>
        </pc:picChg>
      </pc:sldChg>
      <pc:sldChg chg="addSp delSp modSp mod modAnim">
        <pc:chgData name="Zohar Or" userId="39e10ca0-ffc1-49ea-af80-64e1b6a6cfcf" providerId="ADAL" clId="{9F0E8D4B-7D93-4C5F-8F79-8982535EA833}" dt="2022-06-07T08:40:59.613" v="1590"/>
        <pc:sldMkLst>
          <pc:docMk/>
          <pc:sldMk cId="1644952732" sldId="262"/>
        </pc:sldMkLst>
        <pc:spChg chg="add mod">
          <ac:chgData name="Zohar Or" userId="39e10ca0-ffc1-49ea-af80-64e1b6a6cfcf" providerId="ADAL" clId="{9F0E8D4B-7D93-4C5F-8F79-8982535EA833}" dt="2022-06-07T08:40:55.564" v="1589" actId="1076"/>
          <ac:spMkLst>
            <pc:docMk/>
            <pc:sldMk cId="1644952732" sldId="262"/>
            <ac:spMk id="6" creationId="{C81282E0-ABFD-D478-7DA9-A06615774545}"/>
          </ac:spMkLst>
        </pc:spChg>
        <pc:spChg chg="add del mod">
          <ac:chgData name="Zohar Or" userId="39e10ca0-ffc1-49ea-af80-64e1b6a6cfcf" providerId="ADAL" clId="{9F0E8D4B-7D93-4C5F-8F79-8982535EA833}" dt="2022-06-07T08:40:17.673" v="1578"/>
          <ac:spMkLst>
            <pc:docMk/>
            <pc:sldMk cId="1644952732" sldId="262"/>
            <ac:spMk id="7" creationId="{2D74FC59-6EAB-4B7C-A627-2649E309CD2F}"/>
          </ac:spMkLst>
        </pc:spChg>
        <pc:spChg chg="add del mod">
          <ac:chgData name="Zohar Or" userId="39e10ca0-ffc1-49ea-af80-64e1b6a6cfcf" providerId="ADAL" clId="{9F0E8D4B-7D93-4C5F-8F79-8982535EA833}" dt="2022-06-07T08:40:19.849" v="1580"/>
          <ac:spMkLst>
            <pc:docMk/>
            <pc:sldMk cId="1644952732" sldId="262"/>
            <ac:spMk id="8" creationId="{3B1793E2-2122-A1AC-2249-A9BBB0ADB40A}"/>
          </ac:spMkLst>
        </pc:spChg>
        <pc:spChg chg="add mod">
          <ac:chgData name="Zohar Or" userId="39e10ca0-ffc1-49ea-af80-64e1b6a6cfcf" providerId="ADAL" clId="{9F0E8D4B-7D93-4C5F-8F79-8982535EA833}" dt="2022-06-07T08:40:48.062" v="1588" actId="1076"/>
          <ac:spMkLst>
            <pc:docMk/>
            <pc:sldMk cId="1644952732" sldId="262"/>
            <ac:spMk id="9" creationId="{9A11E5C9-9DD7-6248-6908-8113472A8B2B}"/>
          </ac:spMkLst>
        </pc:spChg>
      </pc:sldChg>
      <pc:sldChg chg="modSp mod">
        <pc:chgData name="Zohar Or" userId="39e10ca0-ffc1-49ea-af80-64e1b6a6cfcf" providerId="ADAL" clId="{9F0E8D4B-7D93-4C5F-8F79-8982535EA833}" dt="2022-06-07T07:26:42.379" v="380" actId="20577"/>
        <pc:sldMkLst>
          <pc:docMk/>
          <pc:sldMk cId="3401210039" sldId="268"/>
        </pc:sldMkLst>
        <pc:spChg chg="mod">
          <ac:chgData name="Zohar Or" userId="39e10ca0-ffc1-49ea-af80-64e1b6a6cfcf" providerId="ADAL" clId="{9F0E8D4B-7D93-4C5F-8F79-8982535EA833}" dt="2022-06-07T07:26:42.379" v="380" actId="20577"/>
          <ac:spMkLst>
            <pc:docMk/>
            <pc:sldMk cId="3401210039" sldId="268"/>
            <ac:spMk id="3" creationId="{F0477AA4-C731-4460-AF9C-B797FA03F8E9}"/>
          </ac:spMkLst>
        </pc:spChg>
      </pc:sldChg>
      <pc:sldChg chg="addSp delSp modSp mod">
        <pc:chgData name="Zohar Or" userId="39e10ca0-ffc1-49ea-af80-64e1b6a6cfcf" providerId="ADAL" clId="{9F0E8D4B-7D93-4C5F-8F79-8982535EA833}" dt="2022-06-07T07:37:19.035" v="475" actId="1076"/>
        <pc:sldMkLst>
          <pc:docMk/>
          <pc:sldMk cId="3427929813" sldId="269"/>
        </pc:sldMkLst>
        <pc:spChg chg="add del mod">
          <ac:chgData name="Zohar Or" userId="39e10ca0-ffc1-49ea-af80-64e1b6a6cfcf" providerId="ADAL" clId="{9F0E8D4B-7D93-4C5F-8F79-8982535EA833}" dt="2022-06-07T07:37:11.621" v="474" actId="478"/>
          <ac:spMkLst>
            <pc:docMk/>
            <pc:sldMk cId="3427929813" sldId="269"/>
            <ac:spMk id="3" creationId="{F5D5269D-92F0-9997-93A7-1DE530EBCF75}"/>
          </ac:spMkLst>
        </pc:spChg>
        <pc:spChg chg="add mod">
          <ac:chgData name="Zohar Or" userId="39e10ca0-ffc1-49ea-af80-64e1b6a6cfcf" providerId="ADAL" clId="{9F0E8D4B-7D93-4C5F-8F79-8982535EA833}" dt="2022-06-07T07:37:19.035" v="475" actId="1076"/>
          <ac:spMkLst>
            <pc:docMk/>
            <pc:sldMk cId="3427929813" sldId="269"/>
            <ac:spMk id="6" creationId="{3C177583-661C-1990-FC48-6E4B205EE878}"/>
          </ac:spMkLst>
        </pc:spChg>
      </pc:sldChg>
      <pc:sldChg chg="addSp delSp modSp add mod modAnim">
        <pc:chgData name="Zohar Or" userId="39e10ca0-ffc1-49ea-af80-64e1b6a6cfcf" providerId="ADAL" clId="{9F0E8D4B-7D93-4C5F-8F79-8982535EA833}" dt="2022-06-07T08:41:45.687" v="1595"/>
        <pc:sldMkLst>
          <pc:docMk/>
          <pc:sldMk cId="3193084616" sldId="270"/>
        </pc:sldMkLst>
        <pc:spChg chg="add del">
          <ac:chgData name="Zohar Or" userId="39e10ca0-ffc1-49ea-af80-64e1b6a6cfcf" providerId="ADAL" clId="{9F0E8D4B-7D93-4C5F-8F79-8982535EA833}" dt="2022-06-07T07:39:43.164" v="541" actId="478"/>
          <ac:spMkLst>
            <pc:docMk/>
            <pc:sldMk cId="3193084616" sldId="270"/>
            <ac:spMk id="2" creationId="{7B3CAAC1-57C1-4F4A-9C75-6AF0693AF433}"/>
          </ac:spMkLst>
        </pc:spChg>
        <pc:spChg chg="mod">
          <ac:chgData name="Zohar Or" userId="39e10ca0-ffc1-49ea-af80-64e1b6a6cfcf" providerId="ADAL" clId="{9F0E8D4B-7D93-4C5F-8F79-8982535EA833}" dt="2022-06-07T08:41:35.009" v="1593" actId="1076"/>
          <ac:spMkLst>
            <pc:docMk/>
            <pc:sldMk cId="3193084616" sldId="270"/>
            <ac:spMk id="6" creationId="{C495A120-AE09-4CF1-9298-EE91D0A2B890}"/>
          </ac:spMkLst>
        </pc:spChg>
        <pc:spChg chg="add del mod">
          <ac:chgData name="Zohar Or" userId="39e10ca0-ffc1-49ea-af80-64e1b6a6cfcf" providerId="ADAL" clId="{9F0E8D4B-7D93-4C5F-8F79-8982535EA833}" dt="2022-06-07T07:39:37.586" v="540" actId="478"/>
          <ac:spMkLst>
            <pc:docMk/>
            <pc:sldMk cId="3193084616" sldId="270"/>
            <ac:spMk id="7" creationId="{D3DF2408-A4DF-DB70-37BC-D227A9F5A00B}"/>
          </ac:spMkLst>
        </pc:spChg>
        <pc:spChg chg="mod">
          <ac:chgData name="Zohar Or" userId="39e10ca0-ffc1-49ea-af80-64e1b6a6cfcf" providerId="ADAL" clId="{9F0E8D4B-7D93-4C5F-8F79-8982535EA833}" dt="2022-06-07T07:39:09.636" v="538" actId="1076"/>
          <ac:spMkLst>
            <pc:docMk/>
            <pc:sldMk cId="3193084616" sldId="270"/>
            <ac:spMk id="8" creationId="{094584D0-80B5-4517-BE5D-7C301201F88A}"/>
          </ac:spMkLst>
        </pc:spChg>
        <pc:spChg chg="del mod">
          <ac:chgData name="Zohar Or" userId="39e10ca0-ffc1-49ea-af80-64e1b6a6cfcf" providerId="ADAL" clId="{9F0E8D4B-7D93-4C5F-8F79-8982535EA833}" dt="2022-06-07T07:37:59.720" v="479" actId="478"/>
          <ac:spMkLst>
            <pc:docMk/>
            <pc:sldMk cId="3193084616" sldId="270"/>
            <ac:spMk id="9" creationId="{E0035722-A339-441F-B2AA-1C86962D6AE8}"/>
          </ac:spMkLst>
        </pc:spChg>
        <pc:spChg chg="add del mod">
          <ac:chgData name="Zohar Or" userId="39e10ca0-ffc1-49ea-af80-64e1b6a6cfcf" providerId="ADAL" clId="{9F0E8D4B-7D93-4C5F-8F79-8982535EA833}" dt="2022-06-07T07:39:45.312" v="542" actId="478"/>
          <ac:spMkLst>
            <pc:docMk/>
            <pc:sldMk cId="3193084616" sldId="270"/>
            <ac:spMk id="12" creationId="{7A419010-1FE7-D9BA-C840-D7A2E08412B7}"/>
          </ac:spMkLst>
        </pc:spChg>
        <pc:spChg chg="add del mod">
          <ac:chgData name="Zohar Or" userId="39e10ca0-ffc1-49ea-af80-64e1b6a6cfcf" providerId="ADAL" clId="{9F0E8D4B-7D93-4C5F-8F79-8982535EA833}" dt="2022-06-07T07:40:10.966" v="549"/>
          <ac:spMkLst>
            <pc:docMk/>
            <pc:sldMk cId="3193084616" sldId="270"/>
            <ac:spMk id="14" creationId="{4F6AE7E8-9C55-ABD3-D572-84C699353612}"/>
          </ac:spMkLst>
        </pc:spChg>
        <pc:spChg chg="mod">
          <ac:chgData name="Zohar Or" userId="39e10ca0-ffc1-49ea-af80-64e1b6a6cfcf" providerId="ADAL" clId="{9F0E8D4B-7D93-4C5F-8F79-8982535EA833}" dt="2022-06-07T08:41:42.687" v="1594" actId="164"/>
          <ac:spMkLst>
            <pc:docMk/>
            <pc:sldMk cId="3193084616" sldId="270"/>
            <ac:spMk id="15" creationId="{79C3D0A0-8546-489C-A6A6-AAD46811986D}"/>
          </ac:spMkLst>
        </pc:spChg>
        <pc:spChg chg="mod">
          <ac:chgData name="Zohar Or" userId="39e10ca0-ffc1-49ea-af80-64e1b6a6cfcf" providerId="ADAL" clId="{9F0E8D4B-7D93-4C5F-8F79-8982535EA833}" dt="2022-06-07T08:41:42.687" v="1594" actId="164"/>
          <ac:spMkLst>
            <pc:docMk/>
            <pc:sldMk cId="3193084616" sldId="270"/>
            <ac:spMk id="16" creationId="{8E3F4004-4DDC-4283-BCA3-4932603BE6B0}"/>
          </ac:spMkLst>
        </pc:spChg>
        <pc:spChg chg="mod">
          <ac:chgData name="Zohar Or" userId="39e10ca0-ffc1-49ea-af80-64e1b6a6cfcf" providerId="ADAL" clId="{9F0E8D4B-7D93-4C5F-8F79-8982535EA833}" dt="2022-06-07T08:41:42.687" v="1594" actId="164"/>
          <ac:spMkLst>
            <pc:docMk/>
            <pc:sldMk cId="3193084616" sldId="270"/>
            <ac:spMk id="17" creationId="{C41D7BBF-53CD-46D3-9553-42E3AED4BC61}"/>
          </ac:spMkLst>
        </pc:spChg>
        <pc:spChg chg="mod">
          <ac:chgData name="Zohar Or" userId="39e10ca0-ffc1-49ea-af80-64e1b6a6cfcf" providerId="ADAL" clId="{9F0E8D4B-7D93-4C5F-8F79-8982535EA833}" dt="2022-06-07T08:41:42.687" v="1594" actId="164"/>
          <ac:spMkLst>
            <pc:docMk/>
            <pc:sldMk cId="3193084616" sldId="270"/>
            <ac:spMk id="18" creationId="{6BF61C3D-AD8D-4756-9543-841B5477C90D}"/>
          </ac:spMkLst>
        </pc:spChg>
        <pc:spChg chg="add mod">
          <ac:chgData name="Zohar Or" userId="39e10ca0-ffc1-49ea-af80-64e1b6a6cfcf" providerId="ADAL" clId="{9F0E8D4B-7D93-4C5F-8F79-8982535EA833}" dt="2022-06-07T07:40:10.354" v="547"/>
          <ac:spMkLst>
            <pc:docMk/>
            <pc:sldMk cId="3193084616" sldId="270"/>
            <ac:spMk id="19" creationId="{3877494B-BA21-E5ED-7977-9677DBB2C05E}"/>
          </ac:spMkLst>
        </pc:spChg>
        <pc:grpChg chg="add mod">
          <ac:chgData name="Zohar Or" userId="39e10ca0-ffc1-49ea-af80-64e1b6a6cfcf" providerId="ADAL" clId="{9F0E8D4B-7D93-4C5F-8F79-8982535EA833}" dt="2022-06-07T08:41:42.687" v="1594" actId="164"/>
          <ac:grpSpMkLst>
            <pc:docMk/>
            <pc:sldMk cId="3193084616" sldId="270"/>
            <ac:grpSpMk id="29" creationId="{ACF49E10-56D2-6A88-AD93-75F6520277DE}"/>
          </ac:grpSpMkLst>
        </pc:grpChg>
        <pc:cxnChg chg="add del mod">
          <ac:chgData name="Zohar Or" userId="39e10ca0-ffc1-49ea-af80-64e1b6a6cfcf" providerId="ADAL" clId="{9F0E8D4B-7D93-4C5F-8F79-8982535EA833}" dt="2022-06-07T07:40:49.465" v="552" actId="478"/>
          <ac:cxnSpMkLst>
            <pc:docMk/>
            <pc:sldMk cId="3193084616" sldId="270"/>
            <ac:cxnSpMk id="20" creationId="{31C9016A-E34E-A01E-D5B1-5C5EFB172B89}"/>
          </ac:cxnSpMkLst>
        </pc:cxnChg>
        <pc:cxnChg chg="add mod">
          <ac:chgData name="Zohar Or" userId="39e10ca0-ffc1-49ea-af80-64e1b6a6cfcf" providerId="ADAL" clId="{9F0E8D4B-7D93-4C5F-8F79-8982535EA833}" dt="2022-06-07T08:41:42.687" v="1594" actId="164"/>
          <ac:cxnSpMkLst>
            <pc:docMk/>
            <pc:sldMk cId="3193084616" sldId="270"/>
            <ac:cxnSpMk id="22" creationId="{F2436A61-FF90-B88C-8DC8-77A6283A6105}"/>
          </ac:cxnSpMkLst>
        </pc:cxnChg>
        <pc:cxnChg chg="add mod">
          <ac:chgData name="Zohar Or" userId="39e10ca0-ffc1-49ea-af80-64e1b6a6cfcf" providerId="ADAL" clId="{9F0E8D4B-7D93-4C5F-8F79-8982535EA833}" dt="2022-06-07T08:41:42.687" v="1594" actId="164"/>
          <ac:cxnSpMkLst>
            <pc:docMk/>
            <pc:sldMk cId="3193084616" sldId="270"/>
            <ac:cxnSpMk id="23" creationId="{2FCFE92D-C810-26A3-C265-5303845DC53F}"/>
          </ac:cxnSpMkLst>
        </pc:cxnChg>
        <pc:cxnChg chg="add mod">
          <ac:chgData name="Zohar Or" userId="39e10ca0-ffc1-49ea-af80-64e1b6a6cfcf" providerId="ADAL" clId="{9F0E8D4B-7D93-4C5F-8F79-8982535EA833}" dt="2022-06-07T08:41:42.687" v="1594" actId="164"/>
          <ac:cxnSpMkLst>
            <pc:docMk/>
            <pc:sldMk cId="3193084616" sldId="270"/>
            <ac:cxnSpMk id="26" creationId="{5F389440-F139-14A9-339A-067BB0314840}"/>
          </ac:cxnSpMkLst>
        </pc:cxnChg>
      </pc:sldChg>
      <pc:sldChg chg="addSp delSp modSp mod">
        <pc:chgData name="Zohar Or" userId="39e10ca0-ffc1-49ea-af80-64e1b6a6cfcf" providerId="ADAL" clId="{9F0E8D4B-7D93-4C5F-8F79-8982535EA833}" dt="2022-06-07T07:47:48.631" v="607" actId="20577"/>
        <pc:sldMkLst>
          <pc:docMk/>
          <pc:sldMk cId="592654675" sldId="272"/>
        </pc:sldMkLst>
        <pc:spChg chg="mod">
          <ac:chgData name="Zohar Or" userId="39e10ca0-ffc1-49ea-af80-64e1b6a6cfcf" providerId="ADAL" clId="{9F0E8D4B-7D93-4C5F-8F79-8982535EA833}" dt="2022-06-07T07:47:48.631" v="607" actId="20577"/>
          <ac:spMkLst>
            <pc:docMk/>
            <pc:sldMk cId="592654675" sldId="272"/>
            <ac:spMk id="2" creationId="{46AE5652-F9D5-4ABD-AAB2-858B21713682}"/>
          </ac:spMkLst>
        </pc:spChg>
        <pc:spChg chg="del">
          <ac:chgData name="Zohar Or" userId="39e10ca0-ffc1-49ea-af80-64e1b6a6cfcf" providerId="ADAL" clId="{9F0E8D4B-7D93-4C5F-8F79-8982535EA833}" dt="2022-06-07T07:44:15.695" v="589" actId="478"/>
          <ac:spMkLst>
            <pc:docMk/>
            <pc:sldMk cId="592654675" sldId="272"/>
            <ac:spMk id="3" creationId="{A148DDE2-4F73-44B6-833B-7A2503C4C3EB}"/>
          </ac:spMkLst>
        </pc:spChg>
        <pc:spChg chg="add mod">
          <ac:chgData name="Zohar Or" userId="39e10ca0-ffc1-49ea-af80-64e1b6a6cfcf" providerId="ADAL" clId="{9F0E8D4B-7D93-4C5F-8F79-8982535EA833}" dt="2022-06-07T07:44:13.025" v="588"/>
          <ac:spMkLst>
            <pc:docMk/>
            <pc:sldMk cId="592654675" sldId="272"/>
            <ac:spMk id="6" creationId="{08538C68-BF71-3852-C741-A13AFAC858EA}"/>
          </ac:spMkLst>
        </pc:spChg>
        <pc:spChg chg="add del mod">
          <ac:chgData name="Zohar Or" userId="39e10ca0-ffc1-49ea-af80-64e1b6a6cfcf" providerId="ADAL" clId="{9F0E8D4B-7D93-4C5F-8F79-8982535EA833}" dt="2022-06-07T07:44:18.418" v="590" actId="478"/>
          <ac:spMkLst>
            <pc:docMk/>
            <pc:sldMk cId="592654675" sldId="272"/>
            <ac:spMk id="8" creationId="{C4D1051F-80F9-D5E0-685D-8AC47CDC948D}"/>
          </ac:spMkLst>
        </pc:spChg>
        <pc:spChg chg="add mod">
          <ac:chgData name="Zohar Or" userId="39e10ca0-ffc1-49ea-af80-64e1b6a6cfcf" providerId="ADAL" clId="{9F0E8D4B-7D93-4C5F-8F79-8982535EA833}" dt="2022-06-07T07:45:42.924" v="597" actId="20577"/>
          <ac:spMkLst>
            <pc:docMk/>
            <pc:sldMk cId="592654675" sldId="272"/>
            <ac:spMk id="10" creationId="{35E3AE04-1CD6-62CD-CEB0-31F34690723F}"/>
          </ac:spMkLst>
        </pc:spChg>
        <pc:picChg chg="add del mod">
          <ac:chgData name="Zohar Or" userId="39e10ca0-ffc1-49ea-af80-64e1b6a6cfcf" providerId="ADAL" clId="{9F0E8D4B-7D93-4C5F-8F79-8982535EA833}" dt="2022-06-07T07:44:23.336" v="593" actId="1076"/>
          <ac:picMkLst>
            <pc:docMk/>
            <pc:sldMk cId="592654675" sldId="272"/>
            <ac:picMk id="4" creationId="{C9AB45D3-41BF-48FF-9E95-28892F83E20C}"/>
          </ac:picMkLst>
        </pc:picChg>
        <pc:cxnChg chg="add del mod">
          <ac:chgData name="Zohar Or" userId="39e10ca0-ffc1-49ea-af80-64e1b6a6cfcf" providerId="ADAL" clId="{9F0E8D4B-7D93-4C5F-8F79-8982535EA833}" dt="2022-06-07T07:44:07.883" v="587"/>
          <ac:cxnSpMkLst>
            <pc:docMk/>
            <pc:sldMk cId="592654675" sldId="272"/>
            <ac:cxnSpMk id="5" creationId="{B8B9DC84-D89A-A183-5AE1-526109B7BD8F}"/>
          </ac:cxnSpMkLst>
        </pc:cxnChg>
      </pc:sldChg>
      <pc:sldChg chg="modSp del mod">
        <pc:chgData name="Zohar Or" userId="39e10ca0-ffc1-49ea-af80-64e1b6a6cfcf" providerId="ADAL" clId="{9F0E8D4B-7D93-4C5F-8F79-8982535EA833}" dt="2022-06-07T07:45:49.262" v="598" actId="47"/>
        <pc:sldMkLst>
          <pc:docMk/>
          <pc:sldMk cId="580822144" sldId="273"/>
        </pc:sldMkLst>
        <pc:spChg chg="mod">
          <ac:chgData name="Zohar Or" userId="39e10ca0-ffc1-49ea-af80-64e1b6a6cfcf" providerId="ADAL" clId="{9F0E8D4B-7D93-4C5F-8F79-8982535EA833}" dt="2022-06-07T07:43:01.817" v="584" actId="14100"/>
          <ac:spMkLst>
            <pc:docMk/>
            <pc:sldMk cId="580822144" sldId="273"/>
            <ac:spMk id="3" creationId="{B09FBE91-C2D8-45E2-B71E-875FA3DADD60}"/>
          </ac:spMkLst>
        </pc:spChg>
        <pc:picChg chg="mod">
          <ac:chgData name="Zohar Or" userId="39e10ca0-ffc1-49ea-af80-64e1b6a6cfcf" providerId="ADAL" clId="{9F0E8D4B-7D93-4C5F-8F79-8982535EA833}" dt="2022-06-07T07:43:06.308" v="585" actId="1076"/>
          <ac:picMkLst>
            <pc:docMk/>
            <pc:sldMk cId="580822144" sldId="273"/>
            <ac:picMk id="4" creationId="{ADA48C25-A561-4157-939D-FE7B34920AF3}"/>
          </ac:picMkLst>
        </pc:picChg>
      </pc:sldChg>
      <pc:sldChg chg="addSp delSp modSp mod delAnim modAnim">
        <pc:chgData name="Zohar Or" userId="39e10ca0-ffc1-49ea-af80-64e1b6a6cfcf" providerId="ADAL" clId="{9F0E8D4B-7D93-4C5F-8F79-8982535EA833}" dt="2022-06-07T08:03:45.864" v="730" actId="14100"/>
        <pc:sldMkLst>
          <pc:docMk/>
          <pc:sldMk cId="3455934164" sldId="274"/>
        </pc:sldMkLst>
        <pc:spChg chg="mod">
          <ac:chgData name="Zohar Or" userId="39e10ca0-ffc1-49ea-af80-64e1b6a6cfcf" providerId="ADAL" clId="{9F0E8D4B-7D93-4C5F-8F79-8982535EA833}" dt="2022-06-07T07:56:55.877" v="694" actId="6549"/>
          <ac:spMkLst>
            <pc:docMk/>
            <pc:sldMk cId="3455934164" sldId="274"/>
            <ac:spMk id="2" creationId="{2EA195D8-7B3F-4298-8C61-E1930576050A}"/>
          </ac:spMkLst>
        </pc:spChg>
        <pc:spChg chg="del">
          <ac:chgData name="Zohar Or" userId="39e10ca0-ffc1-49ea-af80-64e1b6a6cfcf" providerId="ADAL" clId="{9F0E8D4B-7D93-4C5F-8F79-8982535EA833}" dt="2022-06-07T07:46:13.463" v="600" actId="478"/>
          <ac:spMkLst>
            <pc:docMk/>
            <pc:sldMk cId="3455934164" sldId="274"/>
            <ac:spMk id="3" creationId="{3B8C5329-BBAB-4372-A392-7D66EDC9F08E}"/>
          </ac:spMkLst>
        </pc:spChg>
        <pc:spChg chg="add del mod">
          <ac:chgData name="Zohar Or" userId="39e10ca0-ffc1-49ea-af80-64e1b6a6cfcf" providerId="ADAL" clId="{9F0E8D4B-7D93-4C5F-8F79-8982535EA833}" dt="2022-06-07T07:54:32.446" v="667" actId="478"/>
          <ac:spMkLst>
            <pc:docMk/>
            <pc:sldMk cId="3455934164" sldId="274"/>
            <ac:spMk id="5" creationId="{EDAE4484-2ACE-2863-53BF-EEA13EC029AA}"/>
          </ac:spMkLst>
        </pc:spChg>
        <pc:spChg chg="add del mod">
          <ac:chgData name="Zohar Or" userId="39e10ca0-ffc1-49ea-af80-64e1b6a6cfcf" providerId="ADAL" clId="{9F0E8D4B-7D93-4C5F-8F79-8982535EA833}" dt="2022-06-07T07:46:18.139" v="601" actId="478"/>
          <ac:spMkLst>
            <pc:docMk/>
            <pc:sldMk cId="3455934164" sldId="274"/>
            <ac:spMk id="6" creationId="{6FEF24F4-C5AC-32C1-0975-10AE3B697CAD}"/>
          </ac:spMkLst>
        </pc:spChg>
        <pc:picChg chg="add del mod">
          <ac:chgData name="Zohar Or" userId="39e10ca0-ffc1-49ea-af80-64e1b6a6cfcf" providerId="ADAL" clId="{9F0E8D4B-7D93-4C5F-8F79-8982535EA833}" dt="2022-06-07T07:54:28.394" v="665" actId="478"/>
          <ac:picMkLst>
            <pc:docMk/>
            <pc:sldMk cId="3455934164" sldId="274"/>
            <ac:picMk id="8" creationId="{B59C15AD-2B9D-6C05-FA06-3B8888658319}"/>
          </ac:picMkLst>
        </pc:picChg>
        <pc:picChg chg="add mod modCrop">
          <ac:chgData name="Zohar Or" userId="39e10ca0-ffc1-49ea-af80-64e1b6a6cfcf" providerId="ADAL" clId="{9F0E8D4B-7D93-4C5F-8F79-8982535EA833}" dt="2022-06-07T08:03:45.864" v="730" actId="14100"/>
          <ac:picMkLst>
            <pc:docMk/>
            <pc:sldMk cId="3455934164" sldId="274"/>
            <ac:picMk id="9" creationId="{2F4FBE43-29F1-268B-4162-0D67FE91164C}"/>
          </ac:picMkLst>
        </pc:picChg>
        <pc:picChg chg="del">
          <ac:chgData name="Zohar Or" userId="39e10ca0-ffc1-49ea-af80-64e1b6a6cfcf" providerId="ADAL" clId="{9F0E8D4B-7D93-4C5F-8F79-8982535EA833}" dt="2022-06-07T07:54:27.561" v="664" actId="478"/>
          <ac:picMkLst>
            <pc:docMk/>
            <pc:sldMk cId="3455934164" sldId="274"/>
            <ac:picMk id="11" creationId="{F7B8925D-2B92-446D-9F6E-F496E2337A24}"/>
          </ac:picMkLst>
        </pc:picChg>
      </pc:sldChg>
      <pc:sldChg chg="del">
        <pc:chgData name="Zohar Or" userId="39e10ca0-ffc1-49ea-af80-64e1b6a6cfcf" providerId="ADAL" clId="{9F0E8D4B-7D93-4C5F-8F79-8982535EA833}" dt="2022-06-07T07:48:05.970" v="615" actId="47"/>
        <pc:sldMkLst>
          <pc:docMk/>
          <pc:sldMk cId="4148848337" sldId="275"/>
        </pc:sldMkLst>
      </pc:sldChg>
      <pc:sldChg chg="del">
        <pc:chgData name="Zohar Or" userId="39e10ca0-ffc1-49ea-af80-64e1b6a6cfcf" providerId="ADAL" clId="{9F0E8D4B-7D93-4C5F-8F79-8982535EA833}" dt="2022-06-07T07:55:31.783" v="676" actId="47"/>
        <pc:sldMkLst>
          <pc:docMk/>
          <pc:sldMk cId="3803267739" sldId="276"/>
        </pc:sldMkLst>
      </pc:sldChg>
      <pc:sldChg chg="del ord">
        <pc:chgData name="Zohar Or" userId="39e10ca0-ffc1-49ea-af80-64e1b6a6cfcf" providerId="ADAL" clId="{9F0E8D4B-7D93-4C5F-8F79-8982535EA833}" dt="2022-06-07T07:56:49.482" v="693" actId="47"/>
        <pc:sldMkLst>
          <pc:docMk/>
          <pc:sldMk cId="2420562257" sldId="277"/>
        </pc:sldMkLst>
      </pc:sldChg>
      <pc:sldChg chg="addSp delSp modSp add mod">
        <pc:chgData name="Zohar Or" userId="39e10ca0-ffc1-49ea-af80-64e1b6a6cfcf" providerId="ADAL" clId="{9F0E8D4B-7D93-4C5F-8F79-8982535EA833}" dt="2022-06-07T08:17:25.812" v="1008"/>
        <pc:sldMkLst>
          <pc:docMk/>
          <pc:sldMk cId="3034604688" sldId="277"/>
        </pc:sldMkLst>
        <pc:spChg chg="del">
          <ac:chgData name="Zohar Or" userId="39e10ca0-ffc1-49ea-af80-64e1b6a6cfcf" providerId="ADAL" clId="{9F0E8D4B-7D93-4C5F-8F79-8982535EA833}" dt="2022-06-07T08:17:20.047" v="1006" actId="478"/>
          <ac:spMkLst>
            <pc:docMk/>
            <pc:sldMk cId="3034604688" sldId="277"/>
            <ac:spMk id="2" creationId="{205AB789-149C-42C3-B9E0-5C5D352874CE}"/>
          </ac:spMkLst>
        </pc:spChg>
        <pc:spChg chg="add del mod">
          <ac:chgData name="Zohar Or" userId="39e10ca0-ffc1-49ea-af80-64e1b6a6cfcf" providerId="ADAL" clId="{9F0E8D4B-7D93-4C5F-8F79-8982535EA833}" dt="2022-06-07T08:17:24.742" v="1007" actId="478"/>
          <ac:spMkLst>
            <pc:docMk/>
            <pc:sldMk cId="3034604688" sldId="277"/>
            <ac:spMk id="4" creationId="{1B6E509D-0A17-3DC2-781C-440C46E1C821}"/>
          </ac:spMkLst>
        </pc:spChg>
        <pc:spChg chg="add mod">
          <ac:chgData name="Zohar Or" userId="39e10ca0-ffc1-49ea-af80-64e1b6a6cfcf" providerId="ADAL" clId="{9F0E8D4B-7D93-4C5F-8F79-8982535EA833}" dt="2022-06-07T08:17:25.812" v="1008"/>
          <ac:spMkLst>
            <pc:docMk/>
            <pc:sldMk cId="3034604688" sldId="277"/>
            <ac:spMk id="7" creationId="{9C9BC018-8BAB-A163-128D-7D711AFAE4C1}"/>
          </ac:spMkLst>
        </pc:spChg>
      </pc:sldChg>
      <pc:sldChg chg="del">
        <pc:chgData name="Zohar Or" userId="39e10ca0-ffc1-49ea-af80-64e1b6a6cfcf" providerId="ADAL" clId="{9F0E8D4B-7D93-4C5F-8F79-8982535EA833}" dt="2022-06-07T07:57:03.709" v="697" actId="47"/>
        <pc:sldMkLst>
          <pc:docMk/>
          <pc:sldMk cId="479511209" sldId="278"/>
        </pc:sldMkLst>
      </pc:sldChg>
      <pc:sldChg chg="addSp delSp modSp add mod">
        <pc:chgData name="Zohar Or" userId="39e10ca0-ffc1-49ea-af80-64e1b6a6cfcf" providerId="ADAL" clId="{9F0E8D4B-7D93-4C5F-8F79-8982535EA833}" dt="2022-06-07T08:17:40.303" v="1014"/>
        <pc:sldMkLst>
          <pc:docMk/>
          <pc:sldMk cId="1506185819" sldId="278"/>
        </pc:sldMkLst>
        <pc:spChg chg="del">
          <ac:chgData name="Zohar Or" userId="39e10ca0-ffc1-49ea-af80-64e1b6a6cfcf" providerId="ADAL" clId="{9F0E8D4B-7D93-4C5F-8F79-8982535EA833}" dt="2022-06-07T08:17:28.544" v="1009" actId="478"/>
          <ac:spMkLst>
            <pc:docMk/>
            <pc:sldMk cId="1506185819" sldId="278"/>
            <ac:spMk id="2" creationId="{205AB789-149C-42C3-B9E0-5C5D352874CE}"/>
          </ac:spMkLst>
        </pc:spChg>
        <pc:spChg chg="add del mod">
          <ac:chgData name="Zohar Or" userId="39e10ca0-ffc1-49ea-af80-64e1b6a6cfcf" providerId="ADAL" clId="{9F0E8D4B-7D93-4C5F-8F79-8982535EA833}" dt="2022-06-07T08:17:29.769" v="1010" actId="478"/>
          <ac:spMkLst>
            <pc:docMk/>
            <pc:sldMk cId="1506185819" sldId="278"/>
            <ac:spMk id="7" creationId="{8F02C997-5254-03F1-4A63-A07BA3223CF7}"/>
          </ac:spMkLst>
        </pc:spChg>
        <pc:spChg chg="add mod">
          <ac:chgData name="Zohar Or" userId="39e10ca0-ffc1-49ea-af80-64e1b6a6cfcf" providerId="ADAL" clId="{9F0E8D4B-7D93-4C5F-8F79-8982535EA833}" dt="2022-06-07T08:17:40.303" v="1014"/>
          <ac:spMkLst>
            <pc:docMk/>
            <pc:sldMk cId="1506185819" sldId="278"/>
            <ac:spMk id="9" creationId="{45F45284-D827-0BE6-87EA-8FE5CD2F6AE9}"/>
          </ac:spMkLst>
        </pc:spChg>
      </pc:sldChg>
      <pc:sldChg chg="addSp delSp modSp add mod">
        <pc:chgData name="Zohar Or" userId="39e10ca0-ffc1-49ea-af80-64e1b6a6cfcf" providerId="ADAL" clId="{9F0E8D4B-7D93-4C5F-8F79-8982535EA833}" dt="2022-06-07T08:17:37.428" v="1013" actId="478"/>
        <pc:sldMkLst>
          <pc:docMk/>
          <pc:sldMk cId="832719002" sldId="279"/>
        </pc:sldMkLst>
        <pc:spChg chg="del">
          <ac:chgData name="Zohar Or" userId="39e10ca0-ffc1-49ea-af80-64e1b6a6cfcf" providerId="ADAL" clId="{9F0E8D4B-7D93-4C5F-8F79-8982535EA833}" dt="2022-06-07T08:17:34.231" v="1012" actId="478"/>
          <ac:spMkLst>
            <pc:docMk/>
            <pc:sldMk cId="832719002" sldId="279"/>
            <ac:spMk id="2" creationId="{205AB789-149C-42C3-B9E0-5C5D352874CE}"/>
          </ac:spMkLst>
        </pc:spChg>
        <pc:spChg chg="add mod">
          <ac:chgData name="Zohar Or" userId="39e10ca0-ffc1-49ea-af80-64e1b6a6cfcf" providerId="ADAL" clId="{9F0E8D4B-7D93-4C5F-8F79-8982535EA833}" dt="2022-06-07T08:17:31.172" v="1011"/>
          <ac:spMkLst>
            <pc:docMk/>
            <pc:sldMk cId="832719002" sldId="279"/>
            <ac:spMk id="7" creationId="{BED14335-D431-35D5-7C57-DAB32ECF3B4A}"/>
          </ac:spMkLst>
        </pc:spChg>
        <pc:spChg chg="add del mod">
          <ac:chgData name="Zohar Or" userId="39e10ca0-ffc1-49ea-af80-64e1b6a6cfcf" providerId="ADAL" clId="{9F0E8D4B-7D93-4C5F-8F79-8982535EA833}" dt="2022-06-07T08:17:37.428" v="1013" actId="478"/>
          <ac:spMkLst>
            <pc:docMk/>
            <pc:sldMk cId="832719002" sldId="279"/>
            <ac:spMk id="8" creationId="{9BFDA69C-62D8-4ACF-22DA-5BEDF33A2083}"/>
          </ac:spMkLst>
        </pc:spChg>
      </pc:sldChg>
      <pc:sldChg chg="del">
        <pc:chgData name="Zohar Or" userId="39e10ca0-ffc1-49ea-af80-64e1b6a6cfcf" providerId="ADAL" clId="{9F0E8D4B-7D93-4C5F-8F79-8982535EA833}" dt="2022-06-07T07:57:04.611" v="698" actId="47"/>
        <pc:sldMkLst>
          <pc:docMk/>
          <pc:sldMk cId="3035249879" sldId="279"/>
        </pc:sldMkLst>
      </pc:sldChg>
      <pc:sldChg chg="addSp delSp modSp del mod">
        <pc:chgData name="Zohar Or" userId="39e10ca0-ffc1-49ea-af80-64e1b6a6cfcf" providerId="ADAL" clId="{9F0E8D4B-7D93-4C5F-8F79-8982535EA833}" dt="2022-06-07T08:07:44.477" v="880" actId="47"/>
        <pc:sldMkLst>
          <pc:docMk/>
          <pc:sldMk cId="1080477743" sldId="280"/>
        </pc:sldMkLst>
        <pc:spChg chg="add mod">
          <ac:chgData name="Zohar Or" userId="39e10ca0-ffc1-49ea-af80-64e1b6a6cfcf" providerId="ADAL" clId="{9F0E8D4B-7D93-4C5F-8F79-8982535EA833}" dt="2022-06-07T08:07:14.947" v="872" actId="478"/>
          <ac:spMkLst>
            <pc:docMk/>
            <pc:sldMk cId="1080477743" sldId="280"/>
            <ac:spMk id="5" creationId="{7D916D8E-C19A-B908-6EE6-453696AEFB66}"/>
          </ac:spMkLst>
        </pc:spChg>
        <pc:picChg chg="del">
          <ac:chgData name="Zohar Or" userId="39e10ca0-ffc1-49ea-af80-64e1b6a6cfcf" providerId="ADAL" clId="{9F0E8D4B-7D93-4C5F-8F79-8982535EA833}" dt="2022-06-07T08:07:14.947" v="872" actId="478"/>
          <ac:picMkLst>
            <pc:docMk/>
            <pc:sldMk cId="1080477743" sldId="280"/>
            <ac:picMk id="4" creationId="{DBD0CEB2-00EC-4760-92BB-47B4D350D4A9}"/>
          </ac:picMkLst>
        </pc:picChg>
      </pc:sldChg>
      <pc:sldChg chg="addSp modSp mod">
        <pc:chgData name="Zohar Or" userId="39e10ca0-ffc1-49ea-af80-64e1b6a6cfcf" providerId="ADAL" clId="{9F0E8D4B-7D93-4C5F-8F79-8982535EA833}" dt="2022-06-07T08:09:04.838" v="894" actId="1076"/>
        <pc:sldMkLst>
          <pc:docMk/>
          <pc:sldMk cId="187403877" sldId="281"/>
        </pc:sldMkLst>
        <pc:spChg chg="mod">
          <ac:chgData name="Zohar Or" userId="39e10ca0-ffc1-49ea-af80-64e1b6a6cfcf" providerId="ADAL" clId="{9F0E8D4B-7D93-4C5F-8F79-8982535EA833}" dt="2022-06-07T08:09:04.838" v="894" actId="1076"/>
          <ac:spMkLst>
            <pc:docMk/>
            <pc:sldMk cId="187403877" sldId="281"/>
            <ac:spMk id="5" creationId="{0B5C3749-A690-42E7-920D-DD97A7916F87}"/>
          </ac:spMkLst>
        </pc:spChg>
        <pc:spChg chg="add mod">
          <ac:chgData name="Zohar Or" userId="39e10ca0-ffc1-49ea-af80-64e1b6a6cfcf" providerId="ADAL" clId="{9F0E8D4B-7D93-4C5F-8F79-8982535EA833}" dt="2022-06-07T08:07:25.750" v="875"/>
          <ac:spMkLst>
            <pc:docMk/>
            <pc:sldMk cId="187403877" sldId="281"/>
            <ac:spMk id="7" creationId="{C8D24073-AE90-1574-34E6-56604F74455A}"/>
          </ac:spMkLst>
        </pc:spChg>
        <pc:picChg chg="mod">
          <ac:chgData name="Zohar Or" userId="39e10ca0-ffc1-49ea-af80-64e1b6a6cfcf" providerId="ADAL" clId="{9F0E8D4B-7D93-4C5F-8F79-8982535EA833}" dt="2022-06-07T08:08:43.565" v="888" actId="1076"/>
          <ac:picMkLst>
            <pc:docMk/>
            <pc:sldMk cId="187403877" sldId="281"/>
            <ac:picMk id="4" creationId="{DEC92883-C0F5-43D5-90A5-2472E9F0DCD3}"/>
          </ac:picMkLst>
        </pc:picChg>
        <pc:picChg chg="mod">
          <ac:chgData name="Zohar Or" userId="39e10ca0-ffc1-49ea-af80-64e1b6a6cfcf" providerId="ADAL" clId="{9F0E8D4B-7D93-4C5F-8F79-8982535EA833}" dt="2022-06-07T08:08:50.047" v="891" actId="1076"/>
          <ac:picMkLst>
            <pc:docMk/>
            <pc:sldMk cId="187403877" sldId="281"/>
            <ac:picMk id="6" creationId="{6930662A-DB0E-4E66-AFA8-C648FA1698D9}"/>
          </ac:picMkLst>
        </pc:picChg>
      </pc:sldChg>
      <pc:sldChg chg="modSp del mod">
        <pc:chgData name="Zohar Or" userId="39e10ca0-ffc1-49ea-af80-64e1b6a6cfcf" providerId="ADAL" clId="{9F0E8D4B-7D93-4C5F-8F79-8982535EA833}" dt="2022-06-07T08:18:03.096" v="1015" actId="47"/>
        <pc:sldMkLst>
          <pc:docMk/>
          <pc:sldMk cId="229730466" sldId="282"/>
        </pc:sldMkLst>
        <pc:spChg chg="mod">
          <ac:chgData name="Zohar Or" userId="39e10ca0-ffc1-49ea-af80-64e1b6a6cfcf" providerId="ADAL" clId="{9F0E8D4B-7D93-4C5F-8F79-8982535EA833}" dt="2022-06-07T08:09:56.023" v="939" actId="1076"/>
          <ac:spMkLst>
            <pc:docMk/>
            <pc:sldMk cId="229730466" sldId="282"/>
            <ac:spMk id="8" creationId="{7AF3CD38-A377-495F-B5AE-2D2DD72793C7}"/>
          </ac:spMkLst>
        </pc:spChg>
        <pc:picChg chg="mod">
          <ac:chgData name="Zohar Or" userId="39e10ca0-ffc1-49ea-af80-64e1b6a6cfcf" providerId="ADAL" clId="{9F0E8D4B-7D93-4C5F-8F79-8982535EA833}" dt="2022-06-07T08:08:16.412" v="885" actId="1076"/>
          <ac:picMkLst>
            <pc:docMk/>
            <pc:sldMk cId="229730466" sldId="282"/>
            <ac:picMk id="4" creationId="{B0D41223-EE09-4A00-91D4-685D24F1A29D}"/>
          </ac:picMkLst>
        </pc:picChg>
      </pc:sldChg>
      <pc:sldChg chg="addSp delSp modSp mod">
        <pc:chgData name="Zohar Or" userId="39e10ca0-ffc1-49ea-af80-64e1b6a6cfcf" providerId="ADAL" clId="{9F0E8D4B-7D93-4C5F-8F79-8982535EA833}" dt="2022-06-07T08:22:39.364" v="1121" actId="21"/>
        <pc:sldMkLst>
          <pc:docMk/>
          <pc:sldMk cId="522588315" sldId="283"/>
        </pc:sldMkLst>
        <pc:spChg chg="mod">
          <ac:chgData name="Zohar Or" userId="39e10ca0-ffc1-49ea-af80-64e1b6a6cfcf" providerId="ADAL" clId="{9F0E8D4B-7D93-4C5F-8F79-8982535EA833}" dt="2022-06-07T08:10:48.779" v="963" actId="1076"/>
          <ac:spMkLst>
            <pc:docMk/>
            <pc:sldMk cId="522588315" sldId="283"/>
            <ac:spMk id="2" creationId="{38FDD1CC-7946-4910-A15E-DF4414C0E83E}"/>
          </ac:spMkLst>
        </pc:spChg>
        <pc:spChg chg="mod">
          <ac:chgData name="Zohar Or" userId="39e10ca0-ffc1-49ea-af80-64e1b6a6cfcf" providerId="ADAL" clId="{9F0E8D4B-7D93-4C5F-8F79-8982535EA833}" dt="2022-06-07T08:18:50.850" v="1018" actId="27636"/>
          <ac:spMkLst>
            <pc:docMk/>
            <pc:sldMk cId="522588315" sldId="283"/>
            <ac:spMk id="3" creationId="{01D60AA1-80E6-44C7-B161-A67DD29F9C2F}"/>
          </ac:spMkLst>
        </pc:spChg>
        <pc:spChg chg="mod">
          <ac:chgData name="Zohar Or" userId="39e10ca0-ffc1-49ea-af80-64e1b6a6cfcf" providerId="ADAL" clId="{9F0E8D4B-7D93-4C5F-8F79-8982535EA833}" dt="2022-06-07T08:20:39.098" v="1038" actId="1076"/>
          <ac:spMkLst>
            <pc:docMk/>
            <pc:sldMk cId="522588315" sldId="283"/>
            <ac:spMk id="4" creationId="{4CCD1FC5-524A-40C6-85BC-1E7EB70456D2}"/>
          </ac:spMkLst>
        </pc:spChg>
        <pc:spChg chg="add del mod">
          <ac:chgData name="Zohar Or" userId="39e10ca0-ffc1-49ea-af80-64e1b6a6cfcf" providerId="ADAL" clId="{9F0E8D4B-7D93-4C5F-8F79-8982535EA833}" dt="2022-06-07T08:22:39.364" v="1121" actId="21"/>
          <ac:spMkLst>
            <pc:docMk/>
            <pc:sldMk cId="522588315" sldId="283"/>
            <ac:spMk id="5" creationId="{A9B7AD0D-9EF8-ABAB-8223-30DB475EB18A}"/>
          </ac:spMkLst>
        </pc:spChg>
      </pc:sldChg>
      <pc:sldChg chg="addSp modSp mod">
        <pc:chgData name="Zohar Or" userId="39e10ca0-ffc1-49ea-af80-64e1b6a6cfcf" providerId="ADAL" clId="{9F0E8D4B-7D93-4C5F-8F79-8982535EA833}" dt="2022-06-07T08:24:10.320" v="1221" actId="1076"/>
        <pc:sldMkLst>
          <pc:docMk/>
          <pc:sldMk cId="1181091955" sldId="284"/>
        </pc:sldMkLst>
        <pc:spChg chg="mod">
          <ac:chgData name="Zohar Or" userId="39e10ca0-ffc1-49ea-af80-64e1b6a6cfcf" providerId="ADAL" clId="{9F0E8D4B-7D93-4C5F-8F79-8982535EA833}" dt="2022-06-07T08:24:10.320" v="1221" actId="1076"/>
          <ac:spMkLst>
            <pc:docMk/>
            <pc:sldMk cId="1181091955" sldId="284"/>
            <ac:spMk id="2" creationId="{1272B07A-0AC4-413A-B542-EF3E9B069529}"/>
          </ac:spMkLst>
        </pc:spChg>
        <pc:spChg chg="add mod">
          <ac:chgData name="Zohar Or" userId="39e10ca0-ffc1-49ea-af80-64e1b6a6cfcf" providerId="ADAL" clId="{9F0E8D4B-7D93-4C5F-8F79-8982535EA833}" dt="2022-06-07T08:22:44.640" v="1123" actId="1076"/>
          <ac:spMkLst>
            <pc:docMk/>
            <pc:sldMk cId="1181091955" sldId="284"/>
            <ac:spMk id="7" creationId="{4FB05E8C-6A44-BA18-2B46-1F9F6DCFBFBE}"/>
          </ac:spMkLst>
        </pc:spChg>
        <pc:grpChg chg="mod ord">
          <ac:chgData name="Zohar Or" userId="39e10ca0-ffc1-49ea-af80-64e1b6a6cfcf" providerId="ADAL" clId="{9F0E8D4B-7D93-4C5F-8F79-8982535EA833}" dt="2022-06-07T08:19:24.670" v="1029" actId="167"/>
          <ac:grpSpMkLst>
            <pc:docMk/>
            <pc:sldMk cId="1181091955" sldId="284"/>
            <ac:grpSpMk id="4" creationId="{9E554529-8B0A-4903-BB87-BDB672048853}"/>
          </ac:grpSpMkLst>
        </pc:grpChg>
      </pc:sldChg>
      <pc:sldChg chg="addSp modSp mod">
        <pc:chgData name="Zohar Or" userId="39e10ca0-ffc1-49ea-af80-64e1b6a6cfcf" providerId="ADAL" clId="{9F0E8D4B-7D93-4C5F-8F79-8982535EA833}" dt="2022-06-07T08:25:43.699" v="1328" actId="1076"/>
        <pc:sldMkLst>
          <pc:docMk/>
          <pc:sldMk cId="3754703876" sldId="285"/>
        </pc:sldMkLst>
        <pc:spChg chg="add mod">
          <ac:chgData name="Zohar Or" userId="39e10ca0-ffc1-49ea-af80-64e1b6a6cfcf" providerId="ADAL" clId="{9F0E8D4B-7D93-4C5F-8F79-8982535EA833}" dt="2022-06-07T08:25:43.699" v="1328" actId="1076"/>
          <ac:spMkLst>
            <pc:docMk/>
            <pc:sldMk cId="3754703876" sldId="285"/>
            <ac:spMk id="3" creationId="{6D444282-BEF7-D858-F7EB-CD28448E3406}"/>
          </ac:spMkLst>
        </pc:spChg>
        <pc:picChg chg="mod">
          <ac:chgData name="Zohar Or" userId="39e10ca0-ffc1-49ea-af80-64e1b6a6cfcf" providerId="ADAL" clId="{9F0E8D4B-7D93-4C5F-8F79-8982535EA833}" dt="2022-06-07T08:24:41.365" v="1224" actId="1076"/>
          <ac:picMkLst>
            <pc:docMk/>
            <pc:sldMk cId="3754703876" sldId="285"/>
            <ac:picMk id="4" creationId="{9D65420B-22B8-4BBB-B39B-C5AFF43F8280}"/>
          </ac:picMkLst>
        </pc:picChg>
      </pc:sldChg>
      <pc:sldChg chg="addSp modSp mod modAnim">
        <pc:chgData name="Zohar Or" userId="39e10ca0-ffc1-49ea-af80-64e1b6a6cfcf" providerId="ADAL" clId="{9F0E8D4B-7D93-4C5F-8F79-8982535EA833}" dt="2022-06-07T08:31:17.635" v="1410"/>
        <pc:sldMkLst>
          <pc:docMk/>
          <pc:sldMk cId="549824093" sldId="286"/>
        </pc:sldMkLst>
        <pc:spChg chg="add mod">
          <ac:chgData name="Zohar Or" userId="39e10ca0-ffc1-49ea-af80-64e1b6a6cfcf" providerId="ADAL" clId="{9F0E8D4B-7D93-4C5F-8F79-8982535EA833}" dt="2022-06-07T08:30:56.900" v="1409" actId="1076"/>
          <ac:spMkLst>
            <pc:docMk/>
            <pc:sldMk cId="549824093" sldId="286"/>
            <ac:spMk id="3" creationId="{00827163-4FB6-D30D-0604-125145BD68B4}"/>
          </ac:spMkLst>
        </pc:spChg>
      </pc:sldChg>
      <pc:sldChg chg="addSp delSp modSp mod modAnim">
        <pc:chgData name="Zohar Or" userId="39e10ca0-ffc1-49ea-af80-64e1b6a6cfcf" providerId="ADAL" clId="{9F0E8D4B-7D93-4C5F-8F79-8982535EA833}" dt="2022-06-07T08:37:43.325" v="1564" actId="20577"/>
        <pc:sldMkLst>
          <pc:docMk/>
          <pc:sldMk cId="3928145488" sldId="287"/>
        </pc:sldMkLst>
        <pc:spChg chg="mod">
          <ac:chgData name="Zohar Or" userId="39e10ca0-ffc1-49ea-af80-64e1b6a6cfcf" providerId="ADAL" clId="{9F0E8D4B-7D93-4C5F-8F79-8982535EA833}" dt="2022-06-07T08:37:43.325" v="1564" actId="20577"/>
          <ac:spMkLst>
            <pc:docMk/>
            <pc:sldMk cId="3928145488" sldId="287"/>
            <ac:spMk id="3" creationId="{0E5B65D9-5CEB-49F0-955E-7D7B6677ACF2}"/>
          </ac:spMkLst>
        </pc:spChg>
        <pc:spChg chg="add del mod">
          <ac:chgData name="Zohar Or" userId="39e10ca0-ffc1-49ea-af80-64e1b6a6cfcf" providerId="ADAL" clId="{9F0E8D4B-7D93-4C5F-8F79-8982535EA833}" dt="2022-06-07T08:36:26.730" v="1547"/>
          <ac:spMkLst>
            <pc:docMk/>
            <pc:sldMk cId="3928145488" sldId="287"/>
            <ac:spMk id="7" creationId="{F7432337-5F75-43B9-CE7E-BC593A32F312}"/>
          </ac:spMkLst>
        </pc:spChg>
        <pc:spChg chg="add mod">
          <ac:chgData name="Zohar Or" userId="39e10ca0-ffc1-49ea-af80-64e1b6a6cfcf" providerId="ADAL" clId="{9F0E8D4B-7D93-4C5F-8F79-8982535EA833}" dt="2022-06-07T08:37:32.780" v="1556" actId="14100"/>
          <ac:spMkLst>
            <pc:docMk/>
            <pc:sldMk cId="3928145488" sldId="287"/>
            <ac:spMk id="8" creationId="{4AFD4B6F-197E-EE18-603E-7339BF05D07D}"/>
          </ac:spMkLst>
        </pc:spChg>
        <pc:grpChg chg="mod ord">
          <ac:chgData name="Zohar Or" userId="39e10ca0-ffc1-49ea-af80-64e1b6a6cfcf" providerId="ADAL" clId="{9F0E8D4B-7D93-4C5F-8F79-8982535EA833}" dt="2022-06-07T08:37:03.140" v="1553" actId="1076"/>
          <ac:grpSpMkLst>
            <pc:docMk/>
            <pc:sldMk cId="3928145488" sldId="287"/>
            <ac:grpSpMk id="4" creationId="{F3A4C55A-9ABF-40B6-A6DF-20ED056AEE50}"/>
          </ac:grpSpMkLst>
        </pc:grpChg>
      </pc:sldChg>
      <pc:sldChg chg="del">
        <pc:chgData name="Zohar Or" userId="39e10ca0-ffc1-49ea-af80-64e1b6a6cfcf" providerId="ADAL" clId="{9F0E8D4B-7D93-4C5F-8F79-8982535EA833}" dt="2022-06-07T08:38:02.774" v="1565" actId="47"/>
        <pc:sldMkLst>
          <pc:docMk/>
          <pc:sldMk cId="3494161444" sldId="288"/>
        </pc:sldMkLst>
      </pc:sldChg>
      <pc:sldChg chg="addSp delSp modSp mod delAnim modAnim">
        <pc:chgData name="Zohar Or" userId="39e10ca0-ffc1-49ea-af80-64e1b6a6cfcf" providerId="ADAL" clId="{9F0E8D4B-7D93-4C5F-8F79-8982535EA833}" dt="2022-06-07T07:22:43.434" v="171" actId="5793"/>
        <pc:sldMkLst>
          <pc:docMk/>
          <pc:sldMk cId="3055051041" sldId="290"/>
        </pc:sldMkLst>
        <pc:spChg chg="del">
          <ac:chgData name="Zohar Or" userId="39e10ca0-ffc1-49ea-af80-64e1b6a6cfcf" providerId="ADAL" clId="{9F0E8D4B-7D93-4C5F-8F79-8982535EA833}" dt="2022-06-07T07:18:17.230" v="0" actId="478"/>
          <ac:spMkLst>
            <pc:docMk/>
            <pc:sldMk cId="3055051041" sldId="290"/>
            <ac:spMk id="7" creationId="{2FDB3DA5-57F7-45E6-B03D-458F174125C8}"/>
          </ac:spMkLst>
        </pc:spChg>
        <pc:spChg chg="del">
          <ac:chgData name="Zohar Or" userId="39e10ca0-ffc1-49ea-af80-64e1b6a6cfcf" providerId="ADAL" clId="{9F0E8D4B-7D93-4C5F-8F79-8982535EA833}" dt="2022-06-07T07:18:17.230" v="0" actId="478"/>
          <ac:spMkLst>
            <pc:docMk/>
            <pc:sldMk cId="3055051041" sldId="290"/>
            <ac:spMk id="8" creationId="{03A26C2B-7878-4657-A3CE-1658BF7F5E80}"/>
          </ac:spMkLst>
        </pc:spChg>
        <pc:spChg chg="del">
          <ac:chgData name="Zohar Or" userId="39e10ca0-ffc1-49ea-af80-64e1b6a6cfcf" providerId="ADAL" clId="{9F0E8D4B-7D93-4C5F-8F79-8982535EA833}" dt="2022-06-07T07:18:17.230" v="0" actId="478"/>
          <ac:spMkLst>
            <pc:docMk/>
            <pc:sldMk cId="3055051041" sldId="290"/>
            <ac:spMk id="9" creationId="{2E44BC15-E2A2-4903-A190-06183238B1D9}"/>
          </ac:spMkLst>
        </pc:spChg>
        <pc:spChg chg="del">
          <ac:chgData name="Zohar Or" userId="39e10ca0-ffc1-49ea-af80-64e1b6a6cfcf" providerId="ADAL" clId="{9F0E8D4B-7D93-4C5F-8F79-8982535EA833}" dt="2022-06-07T07:18:17.230" v="0" actId="478"/>
          <ac:spMkLst>
            <pc:docMk/>
            <pc:sldMk cId="3055051041" sldId="290"/>
            <ac:spMk id="10" creationId="{0278C646-3022-4629-9979-026D39CC5859}"/>
          </ac:spMkLst>
        </pc:spChg>
        <pc:spChg chg="del">
          <ac:chgData name="Zohar Or" userId="39e10ca0-ffc1-49ea-af80-64e1b6a6cfcf" providerId="ADAL" clId="{9F0E8D4B-7D93-4C5F-8F79-8982535EA833}" dt="2022-06-07T07:18:17.230" v="0" actId="478"/>
          <ac:spMkLst>
            <pc:docMk/>
            <pc:sldMk cId="3055051041" sldId="290"/>
            <ac:spMk id="11" creationId="{A0330211-3576-4E14-8D56-ADB964687742}"/>
          </ac:spMkLst>
        </pc:spChg>
        <pc:spChg chg="del">
          <ac:chgData name="Zohar Or" userId="39e10ca0-ffc1-49ea-af80-64e1b6a6cfcf" providerId="ADAL" clId="{9F0E8D4B-7D93-4C5F-8F79-8982535EA833}" dt="2022-06-07T07:18:17.230" v="0" actId="478"/>
          <ac:spMkLst>
            <pc:docMk/>
            <pc:sldMk cId="3055051041" sldId="290"/>
            <ac:spMk id="12" creationId="{61DCB81E-3D8E-4FFD-867C-92780A44A80A}"/>
          </ac:spMkLst>
        </pc:spChg>
        <pc:spChg chg="add mod">
          <ac:chgData name="Zohar Or" userId="39e10ca0-ffc1-49ea-af80-64e1b6a6cfcf" providerId="ADAL" clId="{9F0E8D4B-7D93-4C5F-8F79-8982535EA833}" dt="2022-06-07T07:22:43.434" v="171" actId="5793"/>
          <ac:spMkLst>
            <pc:docMk/>
            <pc:sldMk cId="3055051041" sldId="290"/>
            <ac:spMk id="13" creationId="{FF116CAF-1A92-712E-7AA5-BF4D180C4D2C}"/>
          </ac:spMkLst>
        </pc:spChg>
        <pc:picChg chg="add mod">
          <ac:chgData name="Zohar Or" userId="39e10ca0-ffc1-49ea-af80-64e1b6a6cfcf" providerId="ADAL" clId="{9F0E8D4B-7D93-4C5F-8F79-8982535EA833}" dt="2022-06-07T07:20:54.809" v="17" actId="1076"/>
          <ac:picMkLst>
            <pc:docMk/>
            <pc:sldMk cId="3055051041" sldId="290"/>
            <ac:picMk id="3" creationId="{854EFD20-1AD6-BB0C-D641-CFC5879D5F8B}"/>
          </ac:picMkLst>
        </pc:picChg>
        <pc:picChg chg="del">
          <ac:chgData name="Zohar Or" userId="39e10ca0-ffc1-49ea-af80-64e1b6a6cfcf" providerId="ADAL" clId="{9F0E8D4B-7D93-4C5F-8F79-8982535EA833}" dt="2022-06-07T07:18:19.474" v="3" actId="478"/>
          <ac:picMkLst>
            <pc:docMk/>
            <pc:sldMk cId="3055051041" sldId="290"/>
            <ac:picMk id="4" creationId="{120A3739-3D6E-4CC6-814D-2E12566C9549}"/>
          </ac:picMkLst>
        </pc:picChg>
        <pc:picChg chg="del">
          <ac:chgData name="Zohar Or" userId="39e10ca0-ffc1-49ea-af80-64e1b6a6cfcf" providerId="ADAL" clId="{9F0E8D4B-7D93-4C5F-8F79-8982535EA833}" dt="2022-06-07T07:18:18.016" v="1" actId="478"/>
          <ac:picMkLst>
            <pc:docMk/>
            <pc:sldMk cId="3055051041" sldId="290"/>
            <ac:picMk id="5" creationId="{4894E74A-9846-43C3-ADFB-B92C2B4DC502}"/>
          </ac:picMkLst>
        </pc:picChg>
        <pc:picChg chg="del">
          <ac:chgData name="Zohar Or" userId="39e10ca0-ffc1-49ea-af80-64e1b6a6cfcf" providerId="ADAL" clId="{9F0E8D4B-7D93-4C5F-8F79-8982535EA833}" dt="2022-06-07T07:18:18.440" v="2" actId="478"/>
          <ac:picMkLst>
            <pc:docMk/>
            <pc:sldMk cId="3055051041" sldId="290"/>
            <ac:picMk id="6" creationId="{86FEAB79-BF78-4882-A1EF-5BCC94AE8CA5}"/>
          </ac:picMkLst>
        </pc:picChg>
      </pc:sldChg>
      <pc:sldChg chg="addSp modSp mod setBg">
        <pc:chgData name="Zohar Or" userId="39e10ca0-ffc1-49ea-af80-64e1b6a6cfcf" providerId="ADAL" clId="{9F0E8D4B-7D93-4C5F-8F79-8982535EA833}" dt="2022-06-07T08:39:20.803" v="1572" actId="20577"/>
        <pc:sldMkLst>
          <pc:docMk/>
          <pc:sldMk cId="201975723" sldId="291"/>
        </pc:sldMkLst>
        <pc:spChg chg="mod">
          <ac:chgData name="Zohar Or" userId="39e10ca0-ffc1-49ea-af80-64e1b6a6cfcf" providerId="ADAL" clId="{9F0E8D4B-7D93-4C5F-8F79-8982535EA833}" dt="2022-06-07T07:20:21.591" v="13" actId="121"/>
          <ac:spMkLst>
            <pc:docMk/>
            <pc:sldMk cId="201975723" sldId="291"/>
            <ac:spMk id="2" creationId="{F2EC3B53-1108-4ABB-B017-A8CB0B981499}"/>
          </ac:spMkLst>
        </pc:spChg>
        <pc:spChg chg="mod">
          <ac:chgData name="Zohar Or" userId="39e10ca0-ffc1-49ea-af80-64e1b6a6cfcf" providerId="ADAL" clId="{9F0E8D4B-7D93-4C5F-8F79-8982535EA833}" dt="2022-06-07T08:39:20.803" v="1572" actId="20577"/>
          <ac:spMkLst>
            <pc:docMk/>
            <pc:sldMk cId="201975723" sldId="291"/>
            <ac:spMk id="3" creationId="{FF9AAAF1-3629-4E01-A2DC-086063C5B893}"/>
          </ac:spMkLst>
        </pc:spChg>
        <pc:picChg chg="add">
          <ac:chgData name="Zohar Or" userId="39e10ca0-ffc1-49ea-af80-64e1b6a6cfcf" providerId="ADAL" clId="{9F0E8D4B-7D93-4C5F-8F79-8982535EA833}" dt="2022-06-07T07:19:56.875" v="10" actId="26606"/>
          <ac:picMkLst>
            <pc:docMk/>
            <pc:sldMk cId="201975723" sldId="291"/>
            <ac:picMk id="5" creationId="{01204C83-8E3A-A1E8-E169-F1DA35562C1D}"/>
          </ac:picMkLst>
        </pc:picChg>
        <pc:cxnChg chg="add">
          <ac:chgData name="Zohar Or" userId="39e10ca0-ffc1-49ea-af80-64e1b6a6cfcf" providerId="ADAL" clId="{9F0E8D4B-7D93-4C5F-8F79-8982535EA833}" dt="2022-06-07T07:19:56.875" v="10" actId="26606"/>
          <ac:cxnSpMkLst>
            <pc:docMk/>
            <pc:sldMk cId="201975723" sldId="291"/>
            <ac:cxnSpMk id="9" creationId="{A7F400EE-A8A5-48AF-B4D6-291B52C6F0B0}"/>
          </ac:cxnSpMkLst>
        </pc:cxnChg>
      </pc:sldChg>
      <pc:sldChg chg="del">
        <pc:chgData name="Zohar Or" userId="39e10ca0-ffc1-49ea-af80-64e1b6a6cfcf" providerId="ADAL" clId="{9F0E8D4B-7D93-4C5F-8F79-8982535EA833}" dt="2022-06-07T07:57:02.588" v="696" actId="47"/>
        <pc:sldMkLst>
          <pc:docMk/>
          <pc:sldMk cId="2424851996" sldId="292"/>
        </pc:sldMkLst>
      </pc:sldChg>
      <pc:sldChg chg="addSp delSp modSp mod ord">
        <pc:chgData name="Zohar Or" userId="39e10ca0-ffc1-49ea-af80-64e1b6a6cfcf" providerId="ADAL" clId="{9F0E8D4B-7D93-4C5F-8F79-8982535EA833}" dt="2022-06-07T08:10:35.356" v="962" actId="20577"/>
        <pc:sldMkLst>
          <pc:docMk/>
          <pc:sldMk cId="2053814256" sldId="293"/>
        </pc:sldMkLst>
        <pc:spChg chg="add mod">
          <ac:chgData name="Zohar Or" userId="39e10ca0-ffc1-49ea-af80-64e1b6a6cfcf" providerId="ADAL" clId="{9F0E8D4B-7D93-4C5F-8F79-8982535EA833}" dt="2022-06-07T08:10:35.356" v="962" actId="20577"/>
          <ac:spMkLst>
            <pc:docMk/>
            <pc:sldMk cId="2053814256" sldId="293"/>
            <ac:spMk id="11" creationId="{638D3D3E-D058-F401-E30E-20777EEC651D}"/>
          </ac:spMkLst>
        </pc:spChg>
        <pc:graphicFrameChg chg="add del mod">
          <ac:chgData name="Zohar Or" userId="39e10ca0-ffc1-49ea-af80-64e1b6a6cfcf" providerId="ADAL" clId="{9F0E8D4B-7D93-4C5F-8F79-8982535EA833}" dt="2022-06-07T08:01:30.318" v="706" actId="478"/>
          <ac:graphicFrameMkLst>
            <pc:docMk/>
            <pc:sldMk cId="2053814256" sldId="293"/>
            <ac:graphicFrameMk id="6" creationId="{DC2D9C12-0282-20FA-A679-27BFC12C9497}"/>
          </ac:graphicFrameMkLst>
        </pc:graphicFrameChg>
        <pc:picChg chg="del">
          <ac:chgData name="Zohar Or" userId="39e10ca0-ffc1-49ea-af80-64e1b6a6cfcf" providerId="ADAL" clId="{9F0E8D4B-7D93-4C5F-8F79-8982535EA833}" dt="2022-06-07T08:00:52.728" v="701" actId="478"/>
          <ac:picMkLst>
            <pc:docMk/>
            <pc:sldMk cId="2053814256" sldId="293"/>
            <ac:picMk id="3" creationId="{C4FCE0E9-39B1-45F8-8B83-4032420347BC}"/>
          </ac:picMkLst>
        </pc:picChg>
        <pc:picChg chg="del">
          <ac:chgData name="Zohar Or" userId="39e10ca0-ffc1-49ea-af80-64e1b6a6cfcf" providerId="ADAL" clId="{9F0E8D4B-7D93-4C5F-8F79-8982535EA833}" dt="2022-06-07T08:02:18.065" v="709" actId="478"/>
          <ac:picMkLst>
            <pc:docMk/>
            <pc:sldMk cId="2053814256" sldId="293"/>
            <ac:picMk id="4" creationId="{7FCC05DE-9919-4579-AE68-B34836564BFB}"/>
          </ac:picMkLst>
        </pc:picChg>
        <pc:picChg chg="add del mod">
          <ac:chgData name="Zohar Or" userId="39e10ca0-ffc1-49ea-af80-64e1b6a6cfcf" providerId="ADAL" clId="{9F0E8D4B-7D93-4C5F-8F79-8982535EA833}" dt="2022-06-07T08:02:14.795" v="707" actId="478"/>
          <ac:picMkLst>
            <pc:docMk/>
            <pc:sldMk cId="2053814256" sldId="293"/>
            <ac:picMk id="5" creationId="{4D5B081B-36B9-ABC8-26FC-A225F7240A75}"/>
          </ac:picMkLst>
        </pc:picChg>
        <pc:picChg chg="add mod modCrop">
          <ac:chgData name="Zohar Or" userId="39e10ca0-ffc1-49ea-af80-64e1b6a6cfcf" providerId="ADAL" clId="{9F0E8D4B-7D93-4C5F-8F79-8982535EA833}" dt="2022-06-07T08:10:20.047" v="944" actId="1076"/>
          <ac:picMkLst>
            <pc:docMk/>
            <pc:sldMk cId="2053814256" sldId="293"/>
            <ac:picMk id="8" creationId="{12C0DC8E-4F9E-BCDA-0E65-5217F4F700DA}"/>
          </ac:picMkLst>
        </pc:picChg>
        <pc:picChg chg="add mod modCrop">
          <ac:chgData name="Zohar Or" userId="39e10ca0-ffc1-49ea-af80-64e1b6a6cfcf" providerId="ADAL" clId="{9F0E8D4B-7D93-4C5F-8F79-8982535EA833}" dt="2022-06-07T08:10:20.047" v="944" actId="1076"/>
          <ac:picMkLst>
            <pc:docMk/>
            <pc:sldMk cId="2053814256" sldId="293"/>
            <ac:picMk id="10" creationId="{1B72643F-4A83-06CB-E675-D8AA152028FA}"/>
          </ac:picMkLst>
        </pc:picChg>
      </pc:sldChg>
      <pc:sldChg chg="addSp delSp modSp add mod delAnim modAnim">
        <pc:chgData name="Zohar Or" userId="39e10ca0-ffc1-49ea-af80-64e1b6a6cfcf" providerId="ADAL" clId="{9F0E8D4B-7D93-4C5F-8F79-8982535EA833}" dt="2022-06-07T08:03:42.238" v="729" actId="1076"/>
        <pc:sldMkLst>
          <pc:docMk/>
          <pc:sldMk cId="3220006015" sldId="294"/>
        </pc:sldMkLst>
        <pc:spChg chg="del">
          <ac:chgData name="Zohar Or" userId="39e10ca0-ffc1-49ea-af80-64e1b6a6cfcf" providerId="ADAL" clId="{9F0E8D4B-7D93-4C5F-8F79-8982535EA833}" dt="2022-06-07T07:54:09.057" v="660" actId="478"/>
          <ac:spMkLst>
            <pc:docMk/>
            <pc:sldMk cId="3220006015" sldId="294"/>
            <ac:spMk id="2" creationId="{2EA195D8-7B3F-4298-8C61-E1930576050A}"/>
          </ac:spMkLst>
        </pc:spChg>
        <pc:spChg chg="add del mod">
          <ac:chgData name="Zohar Or" userId="39e10ca0-ffc1-49ea-af80-64e1b6a6cfcf" providerId="ADAL" clId="{9F0E8D4B-7D93-4C5F-8F79-8982535EA833}" dt="2022-06-07T07:54:12.184" v="661" actId="478"/>
          <ac:spMkLst>
            <pc:docMk/>
            <pc:sldMk cId="3220006015" sldId="294"/>
            <ac:spMk id="4" creationId="{FBFE394C-BA90-C8DE-B7C7-76DE31FAC1F9}"/>
          </ac:spMkLst>
        </pc:spChg>
        <pc:spChg chg="del mod">
          <ac:chgData name="Zohar Or" userId="39e10ca0-ffc1-49ea-af80-64e1b6a6cfcf" providerId="ADAL" clId="{9F0E8D4B-7D93-4C5F-8F79-8982535EA833}" dt="2022-06-07T07:48:34.706" v="620" actId="478"/>
          <ac:spMkLst>
            <pc:docMk/>
            <pc:sldMk cId="3220006015" sldId="294"/>
            <ac:spMk id="5" creationId="{EDAE4484-2ACE-2863-53BF-EEA13EC029AA}"/>
          </ac:spMkLst>
        </pc:spChg>
        <pc:spChg chg="add del mod">
          <ac:chgData name="Zohar Or" userId="39e10ca0-ffc1-49ea-af80-64e1b6a6cfcf" providerId="ADAL" clId="{9F0E8D4B-7D93-4C5F-8F79-8982535EA833}" dt="2022-06-07T07:52:51.891" v="650" actId="478"/>
          <ac:spMkLst>
            <pc:docMk/>
            <pc:sldMk cId="3220006015" sldId="294"/>
            <ac:spMk id="6" creationId="{1DC74AFF-CD91-6A86-3F1A-647A6FAACE7B}"/>
          </ac:spMkLst>
        </pc:spChg>
        <pc:spChg chg="add del mod">
          <ac:chgData name="Zohar Or" userId="39e10ca0-ffc1-49ea-af80-64e1b6a6cfcf" providerId="ADAL" clId="{9F0E8D4B-7D93-4C5F-8F79-8982535EA833}" dt="2022-06-07T07:52:57.578" v="654" actId="478"/>
          <ac:spMkLst>
            <pc:docMk/>
            <pc:sldMk cId="3220006015" sldId="294"/>
            <ac:spMk id="8" creationId="{E540AC55-318B-6273-1E14-AB8DCCAD2C3A}"/>
          </ac:spMkLst>
        </pc:spChg>
        <pc:spChg chg="add del mod">
          <ac:chgData name="Zohar Or" userId="39e10ca0-ffc1-49ea-af80-64e1b6a6cfcf" providerId="ADAL" clId="{9F0E8D4B-7D93-4C5F-8F79-8982535EA833}" dt="2022-06-07T07:49:17.558" v="626"/>
          <ac:spMkLst>
            <pc:docMk/>
            <pc:sldMk cId="3220006015" sldId="294"/>
            <ac:spMk id="9" creationId="{95DAA48C-D0FB-06AB-AFF4-38D1D195D64B}"/>
          </ac:spMkLst>
        </pc:spChg>
        <pc:spChg chg="add del mod">
          <ac:chgData name="Zohar Or" userId="39e10ca0-ffc1-49ea-af80-64e1b6a6cfcf" providerId="ADAL" clId="{9F0E8D4B-7D93-4C5F-8F79-8982535EA833}" dt="2022-06-07T07:49:17.558" v="626"/>
          <ac:spMkLst>
            <pc:docMk/>
            <pc:sldMk cId="3220006015" sldId="294"/>
            <ac:spMk id="12" creationId="{5CDF6192-5A6B-BD52-FABD-CACC5F2FB183}"/>
          </ac:spMkLst>
        </pc:spChg>
        <pc:spChg chg="add mod">
          <ac:chgData name="Zohar Or" userId="39e10ca0-ffc1-49ea-af80-64e1b6a6cfcf" providerId="ADAL" clId="{9F0E8D4B-7D93-4C5F-8F79-8982535EA833}" dt="2022-06-07T07:56:59.739" v="695" actId="6549"/>
          <ac:spMkLst>
            <pc:docMk/>
            <pc:sldMk cId="3220006015" sldId="294"/>
            <ac:spMk id="15" creationId="{BEF145F6-DE42-839E-35B6-C3A40E76DA88}"/>
          </ac:spMkLst>
        </pc:spChg>
        <pc:picChg chg="add del mod">
          <ac:chgData name="Zohar Or" userId="39e10ca0-ffc1-49ea-af80-64e1b6a6cfcf" providerId="ADAL" clId="{9F0E8D4B-7D93-4C5F-8F79-8982535EA833}" dt="2022-06-07T07:52:52.832" v="651" actId="478"/>
          <ac:picMkLst>
            <pc:docMk/>
            <pc:sldMk cId="3220006015" sldId="294"/>
            <ac:picMk id="7" creationId="{E0D0A901-0DCE-5E85-82E2-6BE06CA063F2}"/>
          </ac:picMkLst>
        </pc:picChg>
        <pc:picChg chg="add del mod">
          <ac:chgData name="Zohar Or" userId="39e10ca0-ffc1-49ea-af80-64e1b6a6cfcf" providerId="ADAL" clId="{9F0E8D4B-7D93-4C5F-8F79-8982535EA833}" dt="2022-06-07T07:49:17.558" v="626"/>
          <ac:picMkLst>
            <pc:docMk/>
            <pc:sldMk cId="3220006015" sldId="294"/>
            <ac:picMk id="10" creationId="{CD2493F7-6CE8-9B7A-E690-6BE5E75783C9}"/>
          </ac:picMkLst>
        </pc:picChg>
        <pc:picChg chg="del">
          <ac:chgData name="Zohar Or" userId="39e10ca0-ffc1-49ea-af80-64e1b6a6cfcf" providerId="ADAL" clId="{9F0E8D4B-7D93-4C5F-8F79-8982535EA833}" dt="2022-06-07T07:49:08.225" v="622" actId="478"/>
          <ac:picMkLst>
            <pc:docMk/>
            <pc:sldMk cId="3220006015" sldId="294"/>
            <ac:picMk id="11" creationId="{F7B8925D-2B92-446D-9F6E-F496E2337A24}"/>
          </ac:picMkLst>
        </pc:picChg>
        <pc:picChg chg="add del mod">
          <ac:chgData name="Zohar Or" userId="39e10ca0-ffc1-49ea-af80-64e1b6a6cfcf" providerId="ADAL" clId="{9F0E8D4B-7D93-4C5F-8F79-8982535EA833}" dt="2022-06-07T07:52:53.903" v="652" actId="478"/>
          <ac:picMkLst>
            <pc:docMk/>
            <pc:sldMk cId="3220006015" sldId="294"/>
            <ac:picMk id="13" creationId="{7A030077-D7D1-FD0D-9C0D-DDE9F6FF336A}"/>
          </ac:picMkLst>
        </pc:picChg>
        <pc:picChg chg="add mod modCrop">
          <ac:chgData name="Zohar Or" userId="39e10ca0-ffc1-49ea-af80-64e1b6a6cfcf" providerId="ADAL" clId="{9F0E8D4B-7D93-4C5F-8F79-8982535EA833}" dt="2022-06-07T08:03:42.238" v="729" actId="1076"/>
          <ac:picMkLst>
            <pc:docMk/>
            <pc:sldMk cId="3220006015" sldId="294"/>
            <ac:picMk id="14" creationId="{91F48168-2395-BCA6-58F9-C4E5D4B1FC64}"/>
          </ac:picMkLst>
        </pc:picChg>
      </pc:sldChg>
      <pc:sldChg chg="addSp delSp modSp new mod modAnim">
        <pc:chgData name="Zohar Or" userId="39e10ca0-ffc1-49ea-af80-64e1b6a6cfcf" providerId="ADAL" clId="{9F0E8D4B-7D93-4C5F-8F79-8982535EA833}" dt="2022-06-07T08:15:09.144" v="998" actId="1076"/>
        <pc:sldMkLst>
          <pc:docMk/>
          <pc:sldMk cId="18235785" sldId="295"/>
        </pc:sldMkLst>
        <pc:spChg chg="mod">
          <ac:chgData name="Zohar Or" userId="39e10ca0-ffc1-49ea-af80-64e1b6a6cfcf" providerId="ADAL" clId="{9F0E8D4B-7D93-4C5F-8F79-8982535EA833}" dt="2022-06-07T08:13:32.573" v="982" actId="122"/>
          <ac:spMkLst>
            <pc:docMk/>
            <pc:sldMk cId="18235785" sldId="295"/>
            <ac:spMk id="2" creationId="{A4F6B3B9-9B1E-45A9-BC66-463795A04952}"/>
          </ac:spMkLst>
        </pc:spChg>
        <pc:spChg chg="add del">
          <ac:chgData name="Zohar Or" userId="39e10ca0-ffc1-49ea-af80-64e1b6a6cfcf" providerId="ADAL" clId="{9F0E8D4B-7D93-4C5F-8F79-8982535EA833}" dt="2022-06-07T08:12:50.162" v="967" actId="478"/>
          <ac:spMkLst>
            <pc:docMk/>
            <pc:sldMk cId="18235785" sldId="295"/>
            <ac:spMk id="3" creationId="{2250E947-B48C-1C65-35E9-535E29A08824}"/>
          </ac:spMkLst>
        </pc:spChg>
        <pc:spChg chg="add mod">
          <ac:chgData name="Zohar Or" userId="39e10ca0-ffc1-49ea-af80-64e1b6a6cfcf" providerId="ADAL" clId="{9F0E8D4B-7D93-4C5F-8F79-8982535EA833}" dt="2022-06-07T08:13:00.582" v="969" actId="164"/>
          <ac:spMkLst>
            <pc:docMk/>
            <pc:sldMk cId="18235785" sldId="295"/>
            <ac:spMk id="4" creationId="{4C9B7DEC-98B3-0F4E-5EEE-765549739497}"/>
          </ac:spMkLst>
        </pc:spChg>
        <pc:spChg chg="add mod">
          <ac:chgData name="Zohar Or" userId="39e10ca0-ffc1-49ea-af80-64e1b6a6cfcf" providerId="ADAL" clId="{9F0E8D4B-7D93-4C5F-8F79-8982535EA833}" dt="2022-06-07T08:13:00.582" v="969" actId="164"/>
          <ac:spMkLst>
            <pc:docMk/>
            <pc:sldMk cId="18235785" sldId="295"/>
            <ac:spMk id="5" creationId="{6D1DAA9B-980D-2153-CE32-A52F7A068169}"/>
          </ac:spMkLst>
        </pc:spChg>
        <pc:spChg chg="add mod">
          <ac:chgData name="Zohar Or" userId="39e10ca0-ffc1-49ea-af80-64e1b6a6cfcf" providerId="ADAL" clId="{9F0E8D4B-7D93-4C5F-8F79-8982535EA833}" dt="2022-06-07T08:13:00.582" v="969" actId="164"/>
          <ac:spMkLst>
            <pc:docMk/>
            <pc:sldMk cId="18235785" sldId="295"/>
            <ac:spMk id="6" creationId="{96E85260-6F8A-8597-8187-5725F2B06C87}"/>
          </ac:spMkLst>
        </pc:spChg>
        <pc:spChg chg="add mod">
          <ac:chgData name="Zohar Or" userId="39e10ca0-ffc1-49ea-af80-64e1b6a6cfcf" providerId="ADAL" clId="{9F0E8D4B-7D93-4C5F-8F79-8982535EA833}" dt="2022-06-07T08:13:00.582" v="969" actId="164"/>
          <ac:spMkLst>
            <pc:docMk/>
            <pc:sldMk cId="18235785" sldId="295"/>
            <ac:spMk id="7" creationId="{13F3E295-A025-B5EB-69F0-068E0D6243C2}"/>
          </ac:spMkLst>
        </pc:spChg>
        <pc:spChg chg="add mod">
          <ac:chgData name="Zohar Or" userId="39e10ca0-ffc1-49ea-af80-64e1b6a6cfcf" providerId="ADAL" clId="{9F0E8D4B-7D93-4C5F-8F79-8982535EA833}" dt="2022-06-07T08:13:00.582" v="969" actId="164"/>
          <ac:spMkLst>
            <pc:docMk/>
            <pc:sldMk cId="18235785" sldId="295"/>
            <ac:spMk id="8" creationId="{5386E211-F3BE-749B-E56D-A879A8CE8BAC}"/>
          </ac:spMkLst>
        </pc:spChg>
        <pc:spChg chg="add mod">
          <ac:chgData name="Zohar Or" userId="39e10ca0-ffc1-49ea-af80-64e1b6a6cfcf" providerId="ADAL" clId="{9F0E8D4B-7D93-4C5F-8F79-8982535EA833}" dt="2022-06-07T08:13:00.582" v="969" actId="164"/>
          <ac:spMkLst>
            <pc:docMk/>
            <pc:sldMk cId="18235785" sldId="295"/>
            <ac:spMk id="9" creationId="{A0831B63-F366-B2E2-BB0A-6DBE1E044947}"/>
          </ac:spMkLst>
        </pc:spChg>
        <pc:spChg chg="add mod">
          <ac:chgData name="Zohar Or" userId="39e10ca0-ffc1-49ea-af80-64e1b6a6cfcf" providerId="ADAL" clId="{9F0E8D4B-7D93-4C5F-8F79-8982535EA833}" dt="2022-06-07T08:13:00.582" v="969" actId="164"/>
          <ac:spMkLst>
            <pc:docMk/>
            <pc:sldMk cId="18235785" sldId="295"/>
            <ac:spMk id="10" creationId="{10748869-F5E1-C2EA-EEB1-9A2D3248D6BB}"/>
          </ac:spMkLst>
        </pc:spChg>
        <pc:spChg chg="add mod">
          <ac:chgData name="Zohar Or" userId="39e10ca0-ffc1-49ea-af80-64e1b6a6cfcf" providerId="ADAL" clId="{9F0E8D4B-7D93-4C5F-8F79-8982535EA833}" dt="2022-06-07T08:14:52.377" v="995" actId="164"/>
          <ac:spMkLst>
            <pc:docMk/>
            <pc:sldMk cId="18235785" sldId="295"/>
            <ac:spMk id="12" creationId="{DF3BA416-2DEB-9136-D83E-2709CC6CFFEA}"/>
          </ac:spMkLst>
        </pc:spChg>
        <pc:spChg chg="add mod">
          <ac:chgData name="Zohar Or" userId="39e10ca0-ffc1-49ea-af80-64e1b6a6cfcf" providerId="ADAL" clId="{9F0E8D4B-7D93-4C5F-8F79-8982535EA833}" dt="2022-06-07T08:14:52.377" v="995" actId="164"/>
          <ac:spMkLst>
            <pc:docMk/>
            <pc:sldMk cId="18235785" sldId="295"/>
            <ac:spMk id="13" creationId="{42E59321-4B72-4848-AEED-3030E5B9BDB0}"/>
          </ac:spMkLst>
        </pc:spChg>
        <pc:spChg chg="add mod">
          <ac:chgData name="Zohar Or" userId="39e10ca0-ffc1-49ea-af80-64e1b6a6cfcf" providerId="ADAL" clId="{9F0E8D4B-7D93-4C5F-8F79-8982535EA833}" dt="2022-06-07T08:14:52.377" v="995" actId="164"/>
          <ac:spMkLst>
            <pc:docMk/>
            <pc:sldMk cId="18235785" sldId="295"/>
            <ac:spMk id="14" creationId="{8C91A2E1-D176-C4E8-4867-63F3AE288ECF}"/>
          </ac:spMkLst>
        </pc:spChg>
        <pc:spChg chg="add mod">
          <ac:chgData name="Zohar Or" userId="39e10ca0-ffc1-49ea-af80-64e1b6a6cfcf" providerId="ADAL" clId="{9F0E8D4B-7D93-4C5F-8F79-8982535EA833}" dt="2022-06-07T08:14:52.377" v="995" actId="164"/>
          <ac:spMkLst>
            <pc:docMk/>
            <pc:sldMk cId="18235785" sldId="295"/>
            <ac:spMk id="15" creationId="{77045550-245E-C0E4-E5C4-BD270D7D9BFD}"/>
          </ac:spMkLst>
        </pc:spChg>
        <pc:spChg chg="add mod">
          <ac:chgData name="Zohar Or" userId="39e10ca0-ffc1-49ea-af80-64e1b6a6cfcf" providerId="ADAL" clId="{9F0E8D4B-7D93-4C5F-8F79-8982535EA833}" dt="2022-06-07T08:14:52.377" v="995" actId="164"/>
          <ac:spMkLst>
            <pc:docMk/>
            <pc:sldMk cId="18235785" sldId="295"/>
            <ac:spMk id="16" creationId="{5E0EA5FB-F10F-296C-2C6F-2F8C7312A790}"/>
          </ac:spMkLst>
        </pc:spChg>
        <pc:spChg chg="add mod">
          <ac:chgData name="Zohar Or" userId="39e10ca0-ffc1-49ea-af80-64e1b6a6cfcf" providerId="ADAL" clId="{9F0E8D4B-7D93-4C5F-8F79-8982535EA833}" dt="2022-06-07T08:14:52.377" v="995" actId="164"/>
          <ac:spMkLst>
            <pc:docMk/>
            <pc:sldMk cId="18235785" sldId="295"/>
            <ac:spMk id="17" creationId="{25581C7A-8270-A154-9699-9F2E784AAF95}"/>
          </ac:spMkLst>
        </pc:spChg>
        <pc:spChg chg="add mod">
          <ac:chgData name="Zohar Or" userId="39e10ca0-ffc1-49ea-af80-64e1b6a6cfcf" providerId="ADAL" clId="{9F0E8D4B-7D93-4C5F-8F79-8982535EA833}" dt="2022-06-07T08:14:52.377" v="995" actId="164"/>
          <ac:spMkLst>
            <pc:docMk/>
            <pc:sldMk cId="18235785" sldId="295"/>
            <ac:spMk id="18" creationId="{4BBF3E58-DB73-09B2-9A71-0F057A716705}"/>
          </ac:spMkLst>
        </pc:spChg>
        <pc:grpChg chg="add mod">
          <ac:chgData name="Zohar Or" userId="39e10ca0-ffc1-49ea-af80-64e1b6a6cfcf" providerId="ADAL" clId="{9F0E8D4B-7D93-4C5F-8F79-8982535EA833}" dt="2022-06-07T08:15:00.591" v="996" actId="1076"/>
          <ac:grpSpMkLst>
            <pc:docMk/>
            <pc:sldMk cId="18235785" sldId="295"/>
            <ac:grpSpMk id="11" creationId="{020A2CE1-2073-0661-CA94-CA177C7B6AFC}"/>
          </ac:grpSpMkLst>
        </pc:grpChg>
        <pc:grpChg chg="add mod">
          <ac:chgData name="Zohar Or" userId="39e10ca0-ffc1-49ea-af80-64e1b6a6cfcf" providerId="ADAL" clId="{9F0E8D4B-7D93-4C5F-8F79-8982535EA833}" dt="2022-06-07T08:15:09.144" v="998" actId="1076"/>
          <ac:grpSpMkLst>
            <pc:docMk/>
            <pc:sldMk cId="18235785" sldId="295"/>
            <ac:grpSpMk id="20" creationId="{09E98AC0-5A6F-8CFE-0D14-5696E29A0744}"/>
          </ac:grpSpMkLst>
        </pc:grpChg>
        <pc:picChg chg="add del mod">
          <ac:chgData name="Zohar Or" userId="39e10ca0-ffc1-49ea-af80-64e1b6a6cfcf" providerId="ADAL" clId="{9F0E8D4B-7D93-4C5F-8F79-8982535EA833}" dt="2022-06-07T08:15:04.365" v="997" actId="21"/>
          <ac:picMkLst>
            <pc:docMk/>
            <pc:sldMk cId="18235785" sldId="295"/>
            <ac:picMk id="19" creationId="{14D496C0-D499-D0ED-EC56-B7B1BA12E1C3}"/>
          </ac:picMkLst>
        </pc:picChg>
      </pc:sldChg>
      <pc:sldChg chg="addSp delSp modSp new mod">
        <pc:chgData name="Zohar Or" userId="39e10ca0-ffc1-49ea-af80-64e1b6a6cfcf" providerId="ADAL" clId="{9F0E8D4B-7D93-4C5F-8F79-8982535EA833}" dt="2022-06-07T08:42:16.171" v="1597" actId="20577"/>
        <pc:sldMkLst>
          <pc:docMk/>
          <pc:sldMk cId="3765998442" sldId="296"/>
        </pc:sldMkLst>
        <pc:spChg chg="del">
          <ac:chgData name="Zohar Or" userId="39e10ca0-ffc1-49ea-af80-64e1b6a6cfcf" providerId="ADAL" clId="{9F0E8D4B-7D93-4C5F-8F79-8982535EA833}" dt="2022-06-07T08:16:12.089" v="1003" actId="478"/>
          <ac:spMkLst>
            <pc:docMk/>
            <pc:sldMk cId="3765998442" sldId="296"/>
            <ac:spMk id="2" creationId="{30667BF8-2715-F20F-7C2B-4ACFECC109DA}"/>
          </ac:spMkLst>
        </pc:spChg>
        <pc:spChg chg="del">
          <ac:chgData name="Zohar Or" userId="39e10ca0-ffc1-49ea-af80-64e1b6a6cfcf" providerId="ADAL" clId="{9F0E8D4B-7D93-4C5F-8F79-8982535EA833}" dt="2022-06-07T08:16:00.987" v="1001" actId="478"/>
          <ac:spMkLst>
            <pc:docMk/>
            <pc:sldMk cId="3765998442" sldId="296"/>
            <ac:spMk id="3" creationId="{C8E9BA60-9CA7-16EF-4B02-7E4208E0A23F}"/>
          </ac:spMkLst>
        </pc:spChg>
        <pc:spChg chg="add mod">
          <ac:chgData name="Zohar Or" userId="39e10ca0-ffc1-49ea-af80-64e1b6a6cfcf" providerId="ADAL" clId="{9F0E8D4B-7D93-4C5F-8F79-8982535EA833}" dt="2022-06-07T08:42:16.171" v="1597" actId="20577"/>
          <ac:spMkLst>
            <pc:docMk/>
            <pc:sldMk cId="3765998442" sldId="296"/>
            <ac:spMk id="4" creationId="{3F007C2B-C3F4-B7E3-1211-2E40E24ABA65}"/>
          </ac:spMkLst>
        </pc:spChg>
        <pc:spChg chg="add mod">
          <ac:chgData name="Zohar Or" userId="39e10ca0-ffc1-49ea-af80-64e1b6a6cfcf" providerId="ADAL" clId="{9F0E8D4B-7D93-4C5F-8F79-8982535EA833}" dt="2022-06-07T08:15:58.240" v="1000"/>
          <ac:spMkLst>
            <pc:docMk/>
            <pc:sldMk cId="3765998442" sldId="296"/>
            <ac:spMk id="6" creationId="{AC8C3564-B239-1BCD-DF41-4DFAF7DCF2DB}"/>
          </ac:spMkLst>
        </pc:spChg>
        <pc:spChg chg="add mod">
          <ac:chgData name="Zohar Or" userId="39e10ca0-ffc1-49ea-af80-64e1b6a6cfcf" providerId="ADAL" clId="{9F0E8D4B-7D93-4C5F-8F79-8982535EA833}" dt="2022-06-07T08:15:58.240" v="1000"/>
          <ac:spMkLst>
            <pc:docMk/>
            <pc:sldMk cId="3765998442" sldId="296"/>
            <ac:spMk id="7" creationId="{42403423-4E89-987A-6B5B-D6C494F2A4B8}"/>
          </ac:spMkLst>
        </pc:spChg>
        <pc:spChg chg="add mod">
          <ac:chgData name="Zohar Or" userId="39e10ca0-ffc1-49ea-af80-64e1b6a6cfcf" providerId="ADAL" clId="{9F0E8D4B-7D93-4C5F-8F79-8982535EA833}" dt="2022-06-07T08:16:15.418" v="1004" actId="1076"/>
          <ac:spMkLst>
            <pc:docMk/>
            <pc:sldMk cId="3765998442" sldId="296"/>
            <ac:spMk id="8" creationId="{0C76435B-146D-D3B7-A11D-21D18C0FCC80}"/>
          </ac:spMkLst>
        </pc:spChg>
        <pc:picChg chg="add mod">
          <ac:chgData name="Zohar Or" userId="39e10ca0-ffc1-49ea-af80-64e1b6a6cfcf" providerId="ADAL" clId="{9F0E8D4B-7D93-4C5F-8F79-8982535EA833}" dt="2022-06-07T08:15:58.240" v="1000"/>
          <ac:picMkLst>
            <pc:docMk/>
            <pc:sldMk cId="3765998442" sldId="296"/>
            <ac:picMk id="5" creationId="{390FAF54-CD4A-3352-7610-5F13057DAC5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6735-6434-4F80-8F1A-4270A33EC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EAB914A3-6D4E-4E7C-AC41-10DBE758F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F8421916-143F-43E3-8853-215E7A3D07E9}"/>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5" name="Footer Placeholder 4">
            <a:extLst>
              <a:ext uri="{FF2B5EF4-FFF2-40B4-BE49-F238E27FC236}">
                <a16:creationId xmlns:a16="http://schemas.microsoft.com/office/drawing/2014/main" id="{0013E7C6-D3B4-457E-A78C-0EEE1E897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72C0A-F08A-4741-822D-6AE403F69F7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7658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01E8-D8E4-4482-8318-9934A8151B17}"/>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5B79FC28-B58F-4DE4-A945-EC7558AFC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1F0697D-5E45-4820-A41D-B0098699A215}"/>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5" name="Footer Placeholder 4">
            <a:extLst>
              <a:ext uri="{FF2B5EF4-FFF2-40B4-BE49-F238E27FC236}">
                <a16:creationId xmlns:a16="http://schemas.microsoft.com/office/drawing/2014/main" id="{4D2C574C-0837-4612-AEBF-A59787207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77679-157E-4B0F-A334-A6CF08936FB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743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B98BB8-BAD6-4B74-82F4-8F17DF447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ADF189E-AB10-4F28-AD30-6F7694214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968B37C-E833-45B3-AFF0-E6DC324481B6}"/>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5" name="Footer Placeholder 4">
            <a:extLst>
              <a:ext uri="{FF2B5EF4-FFF2-40B4-BE49-F238E27FC236}">
                <a16:creationId xmlns:a16="http://schemas.microsoft.com/office/drawing/2014/main" id="{73A9CCE8-5AB5-401C-B22F-4DC4EA42E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E7561-A79B-4825-8F63-70A6CB4DE98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0880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dirty="0"/>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dirty="0"/>
              <a:t>text</a:t>
            </a:r>
          </a:p>
        </p:txBody>
      </p:sp>
    </p:spTree>
    <p:extLst>
      <p:ext uri="{BB962C8B-B14F-4D97-AF65-F5344CB8AC3E}">
        <p14:creationId xmlns:p14="http://schemas.microsoft.com/office/powerpoint/2010/main" val="10258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B6A-4D95-4BD0-BCC7-D3E2A2FE2AB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F426562A-6131-4430-99FC-196D14998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CAAEC3F5-FEAC-4428-811A-151D591A6BB3}"/>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5" name="Footer Placeholder 4">
            <a:extLst>
              <a:ext uri="{FF2B5EF4-FFF2-40B4-BE49-F238E27FC236}">
                <a16:creationId xmlns:a16="http://schemas.microsoft.com/office/drawing/2014/main" id="{F1A20342-099C-41D8-919C-861E421A1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0E64E-669E-4FD3-888D-559F472A0F4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10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FE4A-2DB5-44FA-9916-FC3A00AE4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8F380984-CC2C-4469-9C3B-4A6CE0F69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0AAC2-5AAD-4F69-903C-050CA626FBAA}"/>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5" name="Footer Placeholder 4">
            <a:extLst>
              <a:ext uri="{FF2B5EF4-FFF2-40B4-BE49-F238E27FC236}">
                <a16:creationId xmlns:a16="http://schemas.microsoft.com/office/drawing/2014/main" id="{7721965E-2E76-4399-A620-6C1CD8FA4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FFD26-BED3-4C39-A628-DBE07E04210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76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CD57-B8F6-4E6A-A4D6-1F67EA8CF8A8}"/>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1A902749-7FC1-4D15-8311-66F8E02B2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27F04430-55BC-46BD-9150-F38CDBCF2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371D2BCF-B590-41E1-AF27-1BEC651E172E}"/>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6" name="Footer Placeholder 5">
            <a:extLst>
              <a:ext uri="{FF2B5EF4-FFF2-40B4-BE49-F238E27FC236}">
                <a16:creationId xmlns:a16="http://schemas.microsoft.com/office/drawing/2014/main" id="{AA67F5E3-99D6-4D86-8F05-F0AE01420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80829-C38B-4216-8482-8DDBA056F85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1967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0CE4-55F7-4F48-8C4C-A969A7844641}"/>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E742F31F-D93B-4498-9899-A3504FB94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ED6038-7C77-466A-B666-3B15301B3A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0A633F3A-A9C9-42C3-AB94-4B15797E4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E746DD-2F1D-4825-A37D-165E58AACC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A9658537-CEA1-4DE9-90FF-0BE89C14EF65}"/>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8" name="Footer Placeholder 7">
            <a:extLst>
              <a:ext uri="{FF2B5EF4-FFF2-40B4-BE49-F238E27FC236}">
                <a16:creationId xmlns:a16="http://schemas.microsoft.com/office/drawing/2014/main" id="{ACAB84F8-27D0-4AEA-9C1C-9A3D2C9A2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2BFF5D-B7BD-444B-87BC-BB861FFFB25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0850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D586-AB26-4431-BFE3-A7EA3D5DB18B}"/>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248E375F-4F5A-4971-B152-494793F7E0D5}"/>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4" name="Footer Placeholder 3">
            <a:extLst>
              <a:ext uri="{FF2B5EF4-FFF2-40B4-BE49-F238E27FC236}">
                <a16:creationId xmlns:a16="http://schemas.microsoft.com/office/drawing/2014/main" id="{E5F45ABF-154F-4571-A7DF-984B365CB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A4B223-89A1-4C6A-8DD9-99F907AF094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164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A7A5D-D98C-4894-AB55-092E38954B02}"/>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3" name="Footer Placeholder 2">
            <a:extLst>
              <a:ext uri="{FF2B5EF4-FFF2-40B4-BE49-F238E27FC236}">
                <a16:creationId xmlns:a16="http://schemas.microsoft.com/office/drawing/2014/main" id="{7F9C31CF-5BF5-4586-9AC0-7FF5D106F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F5C15-6C29-4956-90AE-A07AA4391E3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479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0DE1-9711-4CE9-8A48-FD2FA8397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965142AD-1140-4E94-B62E-646E2E348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0B1948C9-936E-4DFA-B1ED-A50560696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692B9-A3FC-4050-B0CB-B9FDB2BB2B72}"/>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6" name="Footer Placeholder 5">
            <a:extLst>
              <a:ext uri="{FF2B5EF4-FFF2-40B4-BE49-F238E27FC236}">
                <a16:creationId xmlns:a16="http://schemas.microsoft.com/office/drawing/2014/main" id="{86875DEA-5DAD-46D1-BD7D-933388F6B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0832F-EA75-468A-81CC-8EE6124A572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1276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F5F2-10A0-4C68-AF6C-F4669CFF5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8A025648-D7D0-4FC8-9E73-F1BC66B65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D7BB597-A540-473E-B7B3-19EABABBA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C4A5D-12BE-4F4C-8E00-8FC65D9AB035}"/>
              </a:ext>
            </a:extLst>
          </p:cNvPr>
          <p:cNvSpPr>
            <a:spLocks noGrp="1"/>
          </p:cNvSpPr>
          <p:nvPr>
            <p:ph type="dt" sz="half" idx="10"/>
          </p:nvPr>
        </p:nvSpPr>
        <p:spPr/>
        <p:txBody>
          <a:bodyPr/>
          <a:lstStyle/>
          <a:p>
            <a:fld id="{72345051-2045-45DA-935E-2E3CA1A69ADC}" type="datetimeFigureOut">
              <a:rPr lang="en-US" smtClean="0"/>
              <a:t>6/7/2022</a:t>
            </a:fld>
            <a:endParaRPr lang="en-US"/>
          </a:p>
        </p:txBody>
      </p:sp>
      <p:sp>
        <p:nvSpPr>
          <p:cNvPr id="6" name="Footer Placeholder 5">
            <a:extLst>
              <a:ext uri="{FF2B5EF4-FFF2-40B4-BE49-F238E27FC236}">
                <a16:creationId xmlns:a16="http://schemas.microsoft.com/office/drawing/2014/main" id="{0B425360-AEA6-4C6B-8DF9-C69747093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439F7-5073-4C91-B2FE-C63AC12E78E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1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A3C7B-98D2-461A-B936-8EEF2DB10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4E7A1F62-1709-4ED2-A1A3-D3C4F57B3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4B9522-4108-4B40-B8B5-FBD1F5992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6/7/2022</a:t>
            </a:fld>
            <a:endParaRPr lang="en-US"/>
          </a:p>
        </p:txBody>
      </p:sp>
      <p:sp>
        <p:nvSpPr>
          <p:cNvPr id="5" name="Footer Placeholder 4">
            <a:extLst>
              <a:ext uri="{FF2B5EF4-FFF2-40B4-BE49-F238E27FC236}">
                <a16:creationId xmlns:a16="http://schemas.microsoft.com/office/drawing/2014/main" id="{69E25571-5525-466B-87C9-5B2586F55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61C8CF-A2AE-4E06-919F-8E929DCEB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323232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E4B7-3AF8-48DC-9899-484EB4F2C4E5}"/>
              </a:ext>
            </a:extLst>
          </p:cNvPr>
          <p:cNvSpPr>
            <a:spLocks noGrp="1"/>
          </p:cNvSpPr>
          <p:nvPr>
            <p:ph type="ctrTitle"/>
          </p:nvPr>
        </p:nvSpPr>
        <p:spPr>
          <a:xfrm>
            <a:off x="650449" y="4255598"/>
            <a:ext cx="10901471" cy="1350712"/>
          </a:xfrm>
          <a:noFill/>
        </p:spPr>
        <p:txBody>
          <a:bodyPr>
            <a:normAutofit/>
          </a:bodyPr>
          <a:lstStyle/>
          <a:p>
            <a:r>
              <a:rPr lang="he-IL" sz="5400"/>
              <a:t>תרגול 10</a:t>
            </a:r>
            <a:endParaRPr lang="en-IL" sz="5400" dirty="0"/>
          </a:p>
        </p:txBody>
      </p:sp>
      <p:sp>
        <p:nvSpPr>
          <p:cNvPr id="3" name="Subtitle 2">
            <a:extLst>
              <a:ext uri="{FF2B5EF4-FFF2-40B4-BE49-F238E27FC236}">
                <a16:creationId xmlns:a16="http://schemas.microsoft.com/office/drawing/2014/main" id="{1A5507E7-0AD4-4CAE-94EA-77C84FA2D653}"/>
              </a:ext>
            </a:extLst>
          </p:cNvPr>
          <p:cNvSpPr>
            <a:spLocks noGrp="1"/>
          </p:cNvSpPr>
          <p:nvPr>
            <p:ph type="subTitle" idx="1"/>
          </p:nvPr>
        </p:nvSpPr>
        <p:spPr>
          <a:xfrm>
            <a:off x="650449" y="5606310"/>
            <a:ext cx="10901471" cy="560388"/>
          </a:xfrm>
          <a:noFill/>
        </p:spPr>
        <p:txBody>
          <a:bodyPr>
            <a:noAutofit/>
          </a:bodyPr>
          <a:lstStyle/>
          <a:p>
            <a:r>
              <a:rPr lang="he-IL" sz="3600" dirty="0"/>
              <a:t>רשתות</a:t>
            </a:r>
            <a:endParaRPr lang="en-IL" sz="3600" dirty="0"/>
          </a:p>
        </p:txBody>
      </p:sp>
      <p:pic>
        <p:nvPicPr>
          <p:cNvPr id="1026" name="Picture 2" descr="Network Medicine in the Fight Against COVID-19 - The Medical Futurist">
            <a:extLst>
              <a:ext uri="{FF2B5EF4-FFF2-40B4-BE49-F238E27FC236}">
                <a16:creationId xmlns:a16="http://schemas.microsoft.com/office/drawing/2014/main" id="{716994EB-C572-4A11-947D-EFD00434B7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83" r="2" b="2"/>
          <a:stretch/>
        </p:blipFill>
        <p:spPr bwMode="auto">
          <a:xfrm>
            <a:off x="2377818" y="882182"/>
            <a:ext cx="7436364" cy="34404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3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5652-F9D5-4ABD-AAB2-858B21713682}"/>
              </a:ext>
            </a:extLst>
          </p:cNvPr>
          <p:cNvSpPr>
            <a:spLocks noGrp="1"/>
          </p:cNvSpPr>
          <p:nvPr>
            <p:ph type="title"/>
          </p:nvPr>
        </p:nvSpPr>
        <p:spPr>
          <a:xfrm>
            <a:off x="838200" y="-25670"/>
            <a:ext cx="10515600" cy="1325563"/>
          </a:xfrm>
        </p:spPr>
        <p:txBody>
          <a:bodyPr/>
          <a:lstStyle/>
          <a:p>
            <a:pPr algn="ctr"/>
            <a:r>
              <a:rPr lang="he-IL" dirty="0"/>
              <a:t>הגדרות</a:t>
            </a:r>
            <a:endParaRPr lang="en-IL" dirty="0"/>
          </a:p>
        </p:txBody>
      </p:sp>
      <p:pic>
        <p:nvPicPr>
          <p:cNvPr id="4" name="תמונה 3">
            <a:extLst>
              <a:ext uri="{FF2B5EF4-FFF2-40B4-BE49-F238E27FC236}">
                <a16:creationId xmlns:a16="http://schemas.microsoft.com/office/drawing/2014/main" id="{C9AB45D3-41BF-48FF-9E95-28892F83E20C}"/>
              </a:ext>
            </a:extLst>
          </p:cNvPr>
          <p:cNvPicPr/>
          <p:nvPr/>
        </p:nvPicPr>
        <p:blipFill rotWithShape="1">
          <a:blip r:embed="rId2"/>
          <a:srcRect l="33951" t="36099" r="35825" b="30402"/>
          <a:stretch/>
        </p:blipFill>
        <p:spPr bwMode="auto">
          <a:xfrm>
            <a:off x="1145255" y="2129225"/>
            <a:ext cx="6861923" cy="3865129"/>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08538C68-BF71-3852-C741-A13AFAC858EA}"/>
              </a:ext>
            </a:extLst>
          </p:cNvPr>
          <p:cNvSpPr/>
          <p:nvPr/>
        </p:nvSpPr>
        <p:spPr>
          <a:xfrm>
            <a:off x="4077730" y="1015395"/>
            <a:ext cx="7858897" cy="2227661"/>
          </a:xfrm>
          <a:prstGeom prst="rect">
            <a:avLst/>
          </a:prstGeom>
        </p:spPr>
        <p:txBody>
          <a:bodyPr wrap="square">
            <a:spAutoFit/>
          </a:bodyPr>
          <a:lstStyle/>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משקל (</a:t>
            </a:r>
            <a:r>
              <a:rPr lang="en-US" b="1" dirty="0">
                <a:latin typeface="Calibri" panose="020F0502020204030204" pitchFamily="34" charset="0"/>
                <a:ea typeface="Calibri" panose="020F0502020204030204" pitchFamily="34" charset="0"/>
                <a:cs typeface="Arial" panose="020B0604020202020204" pitchFamily="34" charset="0"/>
              </a:rPr>
              <a:t>weight</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מרחק</a:t>
            </a:r>
            <a:r>
              <a:rPr lang="en-US" dirty="0">
                <a:latin typeface="Calibri" panose="020F0502020204030204" pitchFamily="34" charset="0"/>
                <a:ea typeface="Calibri" panose="020F0502020204030204" pitchFamily="34" charset="0"/>
                <a:cs typeface="Arial" panose="020B0604020202020204" pitchFamily="34" charset="0"/>
              </a:rPr>
              <a:t>/</a:t>
            </a:r>
            <a:r>
              <a:rPr lang="he-IL" dirty="0">
                <a:latin typeface="Calibri" panose="020F0502020204030204" pitchFamily="34" charset="0"/>
                <a:ea typeface="Calibri" panose="020F0502020204030204" pitchFamily="34" charset="0"/>
                <a:cs typeface="Arial" panose="020B0604020202020204" pitchFamily="34" charset="0"/>
              </a:rPr>
              <a:t>ערך כלשהו שמצביע על עוצמת הקשר בין שני צמתים</a:t>
            </a:r>
            <a:br>
              <a:rPr lang="en-US" dirty="0">
                <a:latin typeface="Calibri" panose="020F0502020204030204" pitchFamily="34" charset="0"/>
                <a:ea typeface="Calibri" panose="020F0502020204030204" pitchFamily="34" charset="0"/>
                <a:cs typeface="Arial" panose="020B060402020202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מסלולים (</a:t>
            </a:r>
            <a:r>
              <a:rPr lang="en-US" b="1" dirty="0">
                <a:latin typeface="Calibri" panose="020F0502020204030204" pitchFamily="34" charset="0"/>
                <a:ea typeface="Calibri" panose="020F0502020204030204" pitchFamily="34" charset="0"/>
                <a:cs typeface="Arial" panose="020B0604020202020204" pitchFamily="34" charset="0"/>
              </a:rPr>
              <a:t>paths</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דרך המחברת בין שתי נקודות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5E3AE04-1CD6-62CD-CEB0-31F34690723F}"/>
              </a:ext>
            </a:extLst>
          </p:cNvPr>
          <p:cNvSpPr txBox="1"/>
          <p:nvPr/>
        </p:nvSpPr>
        <p:spPr>
          <a:xfrm>
            <a:off x="8310623" y="4284121"/>
            <a:ext cx="3626004" cy="1477328"/>
          </a:xfrm>
          <a:prstGeom prst="rect">
            <a:avLst/>
          </a:prstGeom>
          <a:noFill/>
        </p:spPr>
        <p:txBody>
          <a:bodyPr wrap="square">
            <a:spAutoFit/>
          </a:bodyPr>
          <a:lstStyle/>
          <a:p>
            <a:pPr marL="0" indent="0" algn="r" rtl="1">
              <a:buNone/>
            </a:pPr>
            <a:r>
              <a:rPr lang="he-IL" sz="1800" dirty="0"/>
              <a:t>אילו מסלולים קיימים בין אטלנטה לאוסטין?</a:t>
            </a:r>
          </a:p>
          <a:p>
            <a:pPr marL="0" indent="0" algn="r" rtl="1">
              <a:buNone/>
            </a:pPr>
            <a:endParaRPr lang="he-IL" sz="1800" dirty="0"/>
          </a:p>
          <a:p>
            <a:pPr marL="0" indent="0" algn="r" rtl="1">
              <a:buNone/>
            </a:pPr>
            <a:r>
              <a:rPr lang="he-IL" sz="1800" dirty="0"/>
              <a:t>אילו מסלולים קיימים בין אוסטין ואטלנטה?</a:t>
            </a:r>
          </a:p>
        </p:txBody>
      </p:sp>
    </p:spTree>
    <p:extLst>
      <p:ext uri="{BB962C8B-B14F-4D97-AF65-F5344CB8AC3E}">
        <p14:creationId xmlns:p14="http://schemas.microsoft.com/office/powerpoint/2010/main" val="59265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95D8-7B3F-4298-8C61-E1930576050A}"/>
              </a:ext>
            </a:extLst>
          </p:cNvPr>
          <p:cNvSpPr>
            <a:spLocks noGrp="1"/>
          </p:cNvSpPr>
          <p:nvPr>
            <p:ph type="title"/>
          </p:nvPr>
        </p:nvSpPr>
        <p:spPr/>
        <p:txBody>
          <a:bodyPr/>
          <a:lstStyle/>
          <a:p>
            <a:pPr algn="ctr"/>
            <a:r>
              <a:rPr lang="he-IL" dirty="0"/>
              <a:t>הגדרות</a:t>
            </a:r>
            <a:endParaRPr lang="en-IL" dirty="0"/>
          </a:p>
        </p:txBody>
      </p:sp>
      <p:pic>
        <p:nvPicPr>
          <p:cNvPr id="9" name="Picture 8">
            <a:extLst>
              <a:ext uri="{FF2B5EF4-FFF2-40B4-BE49-F238E27FC236}">
                <a16:creationId xmlns:a16="http://schemas.microsoft.com/office/drawing/2014/main" id="{2F4FBE43-29F1-268B-4162-0D67FE91164C}"/>
              </a:ext>
            </a:extLst>
          </p:cNvPr>
          <p:cNvPicPr/>
          <p:nvPr/>
        </p:nvPicPr>
        <p:blipFill rotWithShape="1">
          <a:blip r:embed="rId2">
            <a:extLst>
              <a:ext uri="{28A0092B-C50C-407E-A947-70E740481C1C}">
                <a14:useLocalDpi xmlns:a14="http://schemas.microsoft.com/office/drawing/2010/main" val="0"/>
              </a:ext>
            </a:extLst>
          </a:blip>
          <a:srcRect l="-5264" t="-3632" r="-2762" b="54389"/>
          <a:stretch/>
        </p:blipFill>
        <p:spPr bwMode="auto">
          <a:xfrm>
            <a:off x="349628" y="2082800"/>
            <a:ext cx="11492744" cy="37855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5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F48168-2395-BCA6-58F9-C4E5D4B1FC64}"/>
              </a:ext>
            </a:extLst>
          </p:cNvPr>
          <p:cNvPicPr/>
          <p:nvPr/>
        </p:nvPicPr>
        <p:blipFill rotWithShape="1">
          <a:blip r:embed="rId2">
            <a:extLst>
              <a:ext uri="{28A0092B-C50C-407E-A947-70E740481C1C}">
                <a14:useLocalDpi xmlns:a14="http://schemas.microsoft.com/office/drawing/2010/main" val="0"/>
              </a:ext>
            </a:extLst>
          </a:blip>
          <a:srcRect l="-5264" t="45254" r="-2762" b="-2095"/>
          <a:stretch/>
        </p:blipFill>
        <p:spPr bwMode="auto">
          <a:xfrm>
            <a:off x="349628" y="1910080"/>
            <a:ext cx="11492744" cy="4483154"/>
          </a:xfrm>
          <a:prstGeom prst="rect">
            <a:avLst/>
          </a:prstGeom>
          <a:noFill/>
          <a:ln>
            <a:noFill/>
          </a:ln>
          <a:extLst>
            <a:ext uri="{53640926-AAD7-44D8-BBD7-CCE9431645EC}">
              <a14:shadowObscured xmlns:a14="http://schemas.microsoft.com/office/drawing/2010/main"/>
            </a:ext>
          </a:extLst>
        </p:spPr>
      </p:pic>
      <p:sp>
        <p:nvSpPr>
          <p:cNvPr id="15" name="Title 1">
            <a:extLst>
              <a:ext uri="{FF2B5EF4-FFF2-40B4-BE49-F238E27FC236}">
                <a16:creationId xmlns:a16="http://schemas.microsoft.com/office/drawing/2014/main" id="{BEF145F6-DE42-839E-35B6-C3A40E76DA88}"/>
              </a:ext>
            </a:extLst>
          </p:cNvPr>
          <p:cNvSpPr>
            <a:spLocks noGrp="1"/>
          </p:cNvSpPr>
          <p:nvPr>
            <p:ph type="title"/>
          </p:nvPr>
        </p:nvSpPr>
        <p:spPr>
          <a:xfrm>
            <a:off x="838200" y="365125"/>
            <a:ext cx="10515600" cy="1325563"/>
          </a:xfrm>
        </p:spPr>
        <p:txBody>
          <a:bodyPr/>
          <a:lstStyle/>
          <a:p>
            <a:pPr algn="ctr"/>
            <a:r>
              <a:rPr lang="he-IL" dirty="0"/>
              <a:t>הגדרות</a:t>
            </a:r>
            <a:endParaRPr lang="en-IL" dirty="0"/>
          </a:p>
        </p:txBody>
      </p:sp>
    </p:spTree>
    <p:extLst>
      <p:ext uri="{BB962C8B-B14F-4D97-AF65-F5344CB8AC3E}">
        <p14:creationId xmlns:p14="http://schemas.microsoft.com/office/powerpoint/2010/main" val="32200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C92883-C0F5-43D5-90A5-2472E9F0DCD3}"/>
              </a:ext>
            </a:extLst>
          </p:cNvPr>
          <p:cNvPicPr>
            <a:picLocks noGrp="1" noChangeAspect="1"/>
          </p:cNvPicPr>
          <p:nvPr>
            <p:ph idx="1"/>
          </p:nvPr>
        </p:nvPicPr>
        <p:blipFill>
          <a:blip r:embed="rId2"/>
          <a:stretch>
            <a:fillRect/>
          </a:stretch>
        </p:blipFill>
        <p:spPr>
          <a:xfrm>
            <a:off x="680401" y="171796"/>
            <a:ext cx="3701835" cy="3037784"/>
          </a:xfrm>
          <a:prstGeom prst="rect">
            <a:avLst/>
          </a:prstGeom>
        </p:spPr>
      </p:pic>
      <p:sp>
        <p:nvSpPr>
          <p:cNvPr id="5" name="Rectangle 4">
            <a:extLst>
              <a:ext uri="{FF2B5EF4-FFF2-40B4-BE49-F238E27FC236}">
                <a16:creationId xmlns:a16="http://schemas.microsoft.com/office/drawing/2014/main" id="{0B5C3749-A690-42E7-920D-DD97A7916F87}"/>
              </a:ext>
            </a:extLst>
          </p:cNvPr>
          <p:cNvSpPr/>
          <p:nvPr/>
        </p:nvSpPr>
        <p:spPr>
          <a:xfrm>
            <a:off x="5501959" y="1769824"/>
            <a:ext cx="6009640" cy="3911327"/>
          </a:xfrm>
          <a:prstGeom prst="rect">
            <a:avLst/>
          </a:prstGeom>
        </p:spPr>
        <p:txBody>
          <a:bodyPr wrap="square">
            <a:spAutoFit/>
          </a:bodyPr>
          <a:lstStyle/>
          <a:p>
            <a:pPr lvl="0" algn="r" rtl="1">
              <a:lnSpc>
                <a:spcPct val="150000"/>
              </a:lnSpc>
              <a:spcAft>
                <a:spcPts val="800"/>
              </a:spcAft>
            </a:pPr>
            <a:r>
              <a:rPr lang="he-IL" sz="3200" dirty="0">
                <a:latin typeface="Calibri" panose="020F0502020204030204" pitchFamily="34" charset="0"/>
                <a:ea typeface="Calibri" panose="020F0502020204030204" pitchFamily="34" charset="0"/>
              </a:rPr>
              <a:t>שרטטו את הרשתות המוגדרות מכל מטריצה</a:t>
            </a:r>
            <a:endParaRPr lang="en-US" sz="3200" dirty="0">
              <a:latin typeface="Calibri" panose="020F0502020204030204" pitchFamily="34" charset="0"/>
              <a:ea typeface="Calibri" panose="020F0502020204030204" pitchFamily="34" charset="0"/>
            </a:endParaRPr>
          </a:p>
          <a:p>
            <a:pPr lvl="0" algn="r" rtl="1">
              <a:lnSpc>
                <a:spcPct val="150000"/>
              </a:lnSpc>
              <a:spcAft>
                <a:spcPts val="800"/>
              </a:spcAft>
            </a:pPr>
            <a:r>
              <a:rPr lang="he-IL" sz="3200" dirty="0">
                <a:latin typeface="Calibri" panose="020F0502020204030204" pitchFamily="34" charset="0"/>
                <a:ea typeface="Calibri" panose="020F0502020204030204" pitchFamily="34" charset="0"/>
                <a:cs typeface="Arial" panose="020B0604020202020204" pitchFamily="34" charset="0"/>
              </a:rPr>
              <a:t>הערה:</a:t>
            </a:r>
          </a:p>
          <a:p>
            <a:pPr lvl="0" algn="r" rtl="1">
              <a:lnSpc>
                <a:spcPct val="150000"/>
              </a:lnSpc>
              <a:spcAft>
                <a:spcPts val="800"/>
              </a:spcAft>
            </a:pPr>
            <a:r>
              <a:rPr lang="he-IL" sz="3200" dirty="0">
                <a:latin typeface="Calibri" panose="020F0502020204030204" pitchFamily="34" charset="0"/>
                <a:ea typeface="Calibri" panose="020F0502020204030204" pitchFamily="34" charset="0"/>
                <a:cs typeface="Arial" panose="020B0604020202020204" pitchFamily="34" charset="0"/>
              </a:rPr>
              <a:t>מעבר מצומת </a:t>
            </a:r>
            <a:r>
              <a:rPr lang="en-US" sz="3200" dirty="0" err="1">
                <a:latin typeface="Calibri" panose="020F0502020204030204" pitchFamily="34" charset="0"/>
                <a:ea typeface="Calibri" panose="020F0502020204030204" pitchFamily="34" charset="0"/>
                <a:cs typeface="Arial" panose="020B0604020202020204" pitchFamily="34" charset="0"/>
              </a:rPr>
              <a:t>i</a:t>
            </a:r>
            <a:r>
              <a:rPr lang="en-US" sz="3200" dirty="0">
                <a:latin typeface="Calibri" panose="020F0502020204030204" pitchFamily="34" charset="0"/>
                <a:ea typeface="Calibri" panose="020F0502020204030204" pitchFamily="34" charset="0"/>
                <a:cs typeface="Arial" panose="020B0604020202020204" pitchFamily="34" charset="0"/>
              </a:rPr>
              <a:t> </a:t>
            </a:r>
            <a:r>
              <a:rPr lang="he-IL" sz="3200" dirty="0">
                <a:latin typeface="Calibri" panose="020F0502020204030204" pitchFamily="34" charset="0"/>
                <a:ea typeface="Calibri" panose="020F0502020204030204" pitchFamily="34" charset="0"/>
                <a:cs typeface="Arial" panose="020B0604020202020204" pitchFamily="34" charset="0"/>
              </a:rPr>
              <a:t> לצומת </a:t>
            </a:r>
            <a:r>
              <a:rPr lang="en-US" sz="3200" dirty="0">
                <a:latin typeface="Calibri" panose="020F0502020204030204" pitchFamily="34" charset="0"/>
                <a:ea typeface="Calibri" panose="020F0502020204030204" pitchFamily="34" charset="0"/>
                <a:cs typeface="Arial" panose="020B0604020202020204" pitchFamily="34" charset="0"/>
              </a:rPr>
              <a:t>j</a:t>
            </a:r>
            <a:r>
              <a:rPr lang="he-IL" sz="3200" dirty="0">
                <a:latin typeface="Calibri" panose="020F0502020204030204" pitchFamily="34" charset="0"/>
                <a:ea typeface="Calibri" panose="020F0502020204030204" pitchFamily="34" charset="0"/>
                <a:cs typeface="Arial" panose="020B0604020202020204" pitchFamily="34" charset="0"/>
              </a:rPr>
              <a:t> קיים אם יש 1 בשורה </a:t>
            </a:r>
            <a:r>
              <a:rPr lang="en-US" sz="3200" dirty="0" err="1">
                <a:latin typeface="Calibri" panose="020F0502020204030204" pitchFamily="34" charset="0"/>
                <a:ea typeface="Calibri" panose="020F0502020204030204" pitchFamily="34" charset="0"/>
                <a:cs typeface="Arial" panose="020B0604020202020204" pitchFamily="34" charset="0"/>
              </a:rPr>
              <a:t>i</a:t>
            </a:r>
            <a:r>
              <a:rPr lang="he-IL" sz="3200" dirty="0">
                <a:latin typeface="Calibri" panose="020F0502020204030204" pitchFamily="34" charset="0"/>
                <a:ea typeface="Calibri" panose="020F0502020204030204" pitchFamily="34" charset="0"/>
                <a:cs typeface="Arial" panose="020B0604020202020204" pitchFamily="34" charset="0"/>
              </a:rPr>
              <a:t> עמודה </a:t>
            </a:r>
            <a:r>
              <a:rPr lang="en-US" sz="3200" dirty="0">
                <a:latin typeface="Calibri" panose="020F0502020204030204" pitchFamily="34" charset="0"/>
                <a:ea typeface="Calibri" panose="020F0502020204030204" pitchFamily="34" charset="0"/>
                <a:cs typeface="Arial" panose="020B0604020202020204" pitchFamily="34" charset="0"/>
              </a:rPr>
              <a:t>j</a:t>
            </a:r>
            <a:endParaRPr lang="en-IL" sz="32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930662A-DB0E-4E66-AFA8-C648FA1698D9}"/>
              </a:ext>
            </a:extLst>
          </p:cNvPr>
          <p:cNvPicPr>
            <a:picLocks noChangeAspect="1"/>
          </p:cNvPicPr>
          <p:nvPr/>
        </p:nvPicPr>
        <p:blipFill>
          <a:blip r:embed="rId3"/>
          <a:stretch>
            <a:fillRect/>
          </a:stretch>
        </p:blipFill>
        <p:spPr>
          <a:xfrm>
            <a:off x="669898" y="3341819"/>
            <a:ext cx="3837958" cy="3037784"/>
          </a:xfrm>
          <a:prstGeom prst="rect">
            <a:avLst/>
          </a:prstGeom>
        </p:spPr>
      </p:pic>
      <p:sp>
        <p:nvSpPr>
          <p:cNvPr id="7" name="Title 1">
            <a:extLst>
              <a:ext uri="{FF2B5EF4-FFF2-40B4-BE49-F238E27FC236}">
                <a16:creationId xmlns:a16="http://schemas.microsoft.com/office/drawing/2014/main" id="{C8D24073-AE90-1574-34E6-56604F74455A}"/>
              </a:ext>
            </a:extLst>
          </p:cNvPr>
          <p:cNvSpPr>
            <a:spLocks noGrp="1"/>
          </p:cNvSpPr>
          <p:nvPr>
            <p:ph type="title"/>
          </p:nvPr>
        </p:nvSpPr>
        <p:spPr>
          <a:xfrm>
            <a:off x="838200" y="365125"/>
            <a:ext cx="10515600" cy="1325563"/>
          </a:xfrm>
        </p:spPr>
        <p:txBody>
          <a:bodyPr/>
          <a:lstStyle/>
          <a:p>
            <a:pPr algn="ctr"/>
            <a:r>
              <a:rPr lang="he-IL" dirty="0"/>
              <a:t>שאלה 2</a:t>
            </a:r>
            <a:endParaRPr lang="en-IL" dirty="0"/>
          </a:p>
        </p:txBody>
      </p:sp>
    </p:spTree>
    <p:extLst>
      <p:ext uri="{BB962C8B-B14F-4D97-AF65-F5344CB8AC3E}">
        <p14:creationId xmlns:p14="http://schemas.microsoft.com/office/powerpoint/2010/main" val="18740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B3B9-9B1E-45A9-BC66-463795A04952}"/>
              </a:ext>
            </a:extLst>
          </p:cNvPr>
          <p:cNvSpPr>
            <a:spLocks noGrp="1"/>
          </p:cNvSpPr>
          <p:nvPr>
            <p:ph type="title"/>
          </p:nvPr>
        </p:nvSpPr>
        <p:spPr/>
        <p:txBody>
          <a:bodyPr/>
          <a:lstStyle/>
          <a:p>
            <a:pPr algn="ctr" rtl="1"/>
            <a:r>
              <a:rPr lang="he-IL" dirty="0"/>
              <a:t>שאלה 2</a:t>
            </a:r>
            <a:endParaRPr lang="LID4096" dirty="0"/>
          </a:p>
        </p:txBody>
      </p:sp>
      <p:grpSp>
        <p:nvGrpSpPr>
          <p:cNvPr id="11" name="Group 10">
            <a:extLst>
              <a:ext uri="{FF2B5EF4-FFF2-40B4-BE49-F238E27FC236}">
                <a16:creationId xmlns:a16="http://schemas.microsoft.com/office/drawing/2014/main" id="{020A2CE1-2073-0661-CA94-CA177C7B6AFC}"/>
              </a:ext>
            </a:extLst>
          </p:cNvPr>
          <p:cNvGrpSpPr/>
          <p:nvPr/>
        </p:nvGrpSpPr>
        <p:grpSpPr>
          <a:xfrm>
            <a:off x="8102810" y="2413010"/>
            <a:ext cx="1998472" cy="2703923"/>
            <a:chOff x="8194250" y="3804794"/>
            <a:chExt cx="1998472" cy="2703923"/>
          </a:xfrm>
        </p:grpSpPr>
        <p:sp>
          <p:nvSpPr>
            <p:cNvPr id="4" name="Oval 3">
              <a:extLst>
                <a:ext uri="{FF2B5EF4-FFF2-40B4-BE49-F238E27FC236}">
                  <a16:creationId xmlns:a16="http://schemas.microsoft.com/office/drawing/2014/main" id="{4C9B7DEC-98B3-0F4E-5EEE-765549739497}"/>
                </a:ext>
              </a:extLst>
            </p:cNvPr>
            <p:cNvSpPr/>
            <p:nvPr/>
          </p:nvSpPr>
          <p:spPr>
            <a:xfrm>
              <a:off x="8669117" y="618744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5" name="Oval 4">
              <a:extLst>
                <a:ext uri="{FF2B5EF4-FFF2-40B4-BE49-F238E27FC236}">
                  <a16:creationId xmlns:a16="http://schemas.microsoft.com/office/drawing/2014/main" id="{6D1DAA9B-980D-2153-CE32-A52F7A068169}"/>
                </a:ext>
              </a:extLst>
            </p:cNvPr>
            <p:cNvSpPr/>
            <p:nvPr/>
          </p:nvSpPr>
          <p:spPr>
            <a:xfrm>
              <a:off x="8194250" y="3804794"/>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6" name="Oval 5">
              <a:extLst>
                <a:ext uri="{FF2B5EF4-FFF2-40B4-BE49-F238E27FC236}">
                  <a16:creationId xmlns:a16="http://schemas.microsoft.com/office/drawing/2014/main" id="{96E85260-6F8A-8597-8187-5725F2B06C87}"/>
                </a:ext>
              </a:extLst>
            </p:cNvPr>
            <p:cNvSpPr/>
            <p:nvPr/>
          </p:nvSpPr>
          <p:spPr>
            <a:xfrm>
              <a:off x="8194250" y="4413290"/>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7" name="Oval 6">
              <a:extLst>
                <a:ext uri="{FF2B5EF4-FFF2-40B4-BE49-F238E27FC236}">
                  <a16:creationId xmlns:a16="http://schemas.microsoft.com/office/drawing/2014/main" id="{13F3E295-A025-B5EB-69F0-068E0D6243C2}"/>
                </a:ext>
              </a:extLst>
            </p:cNvPr>
            <p:cNvSpPr/>
            <p:nvPr/>
          </p:nvSpPr>
          <p:spPr>
            <a:xfrm>
              <a:off x="8194250" y="504650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8" name="Oval 7">
              <a:extLst>
                <a:ext uri="{FF2B5EF4-FFF2-40B4-BE49-F238E27FC236}">
                  <a16:creationId xmlns:a16="http://schemas.microsoft.com/office/drawing/2014/main" id="{5386E211-F3BE-749B-E56D-A879A8CE8BAC}"/>
                </a:ext>
              </a:extLst>
            </p:cNvPr>
            <p:cNvSpPr/>
            <p:nvPr/>
          </p:nvSpPr>
          <p:spPr>
            <a:xfrm>
              <a:off x="8686786" y="5549009"/>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9" name="Oval 8">
              <a:extLst>
                <a:ext uri="{FF2B5EF4-FFF2-40B4-BE49-F238E27FC236}">
                  <a16:creationId xmlns:a16="http://schemas.microsoft.com/office/drawing/2014/main" id="{A0831B63-F366-B2E2-BB0A-6DBE1E044947}"/>
                </a:ext>
              </a:extLst>
            </p:cNvPr>
            <p:cNvSpPr/>
            <p:nvPr/>
          </p:nvSpPr>
          <p:spPr>
            <a:xfrm>
              <a:off x="9279116" y="4413290"/>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10" name="Oval 9">
              <a:extLst>
                <a:ext uri="{FF2B5EF4-FFF2-40B4-BE49-F238E27FC236}">
                  <a16:creationId xmlns:a16="http://schemas.microsoft.com/office/drawing/2014/main" id="{10748869-F5E1-C2EA-EEB1-9A2D3248D6BB}"/>
                </a:ext>
              </a:extLst>
            </p:cNvPr>
            <p:cNvSpPr/>
            <p:nvPr/>
          </p:nvSpPr>
          <p:spPr>
            <a:xfrm>
              <a:off x="9871446" y="4413290"/>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grpSp>
      <p:grpSp>
        <p:nvGrpSpPr>
          <p:cNvPr id="20" name="Group 19">
            <a:extLst>
              <a:ext uri="{FF2B5EF4-FFF2-40B4-BE49-F238E27FC236}">
                <a16:creationId xmlns:a16="http://schemas.microsoft.com/office/drawing/2014/main" id="{09E98AC0-5A6F-8CFE-0D14-5696E29A0744}"/>
              </a:ext>
            </a:extLst>
          </p:cNvPr>
          <p:cNvGrpSpPr/>
          <p:nvPr/>
        </p:nvGrpSpPr>
        <p:grpSpPr>
          <a:xfrm>
            <a:off x="2576457" y="2371084"/>
            <a:ext cx="2075734" cy="2888541"/>
            <a:chOff x="4668585" y="3604334"/>
            <a:chExt cx="2075734" cy="2888541"/>
          </a:xfrm>
        </p:grpSpPr>
        <p:sp>
          <p:nvSpPr>
            <p:cNvPr id="12" name="Oval 11">
              <a:extLst>
                <a:ext uri="{FF2B5EF4-FFF2-40B4-BE49-F238E27FC236}">
                  <a16:creationId xmlns:a16="http://schemas.microsoft.com/office/drawing/2014/main" id="{DF3BA416-2DEB-9136-D83E-2709CC6CFFEA}"/>
                </a:ext>
              </a:extLst>
            </p:cNvPr>
            <p:cNvSpPr/>
            <p:nvPr/>
          </p:nvSpPr>
          <p:spPr>
            <a:xfrm>
              <a:off x="5623249" y="522361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13" name="Oval 12">
              <a:extLst>
                <a:ext uri="{FF2B5EF4-FFF2-40B4-BE49-F238E27FC236}">
                  <a16:creationId xmlns:a16="http://schemas.microsoft.com/office/drawing/2014/main" id="{42E59321-4B72-4848-AEED-3030E5B9BDB0}"/>
                </a:ext>
              </a:extLst>
            </p:cNvPr>
            <p:cNvSpPr/>
            <p:nvPr/>
          </p:nvSpPr>
          <p:spPr>
            <a:xfrm>
              <a:off x="5122897" y="4574747"/>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14" name="Oval 13">
              <a:extLst>
                <a:ext uri="{FF2B5EF4-FFF2-40B4-BE49-F238E27FC236}">
                  <a16:creationId xmlns:a16="http://schemas.microsoft.com/office/drawing/2014/main" id="{8C91A2E1-D176-C4E8-4867-63F3AE288ECF}"/>
                </a:ext>
              </a:extLst>
            </p:cNvPr>
            <p:cNvSpPr/>
            <p:nvPr/>
          </p:nvSpPr>
          <p:spPr>
            <a:xfrm>
              <a:off x="4668585" y="5348009"/>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15" name="Oval 14">
              <a:extLst>
                <a:ext uri="{FF2B5EF4-FFF2-40B4-BE49-F238E27FC236}">
                  <a16:creationId xmlns:a16="http://schemas.microsoft.com/office/drawing/2014/main" id="{77045550-245E-C0E4-E5C4-BD270D7D9BFD}"/>
                </a:ext>
              </a:extLst>
            </p:cNvPr>
            <p:cNvSpPr/>
            <p:nvPr/>
          </p:nvSpPr>
          <p:spPr>
            <a:xfrm>
              <a:off x="5283535" y="6171599"/>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16" name="Oval 15">
              <a:extLst>
                <a:ext uri="{FF2B5EF4-FFF2-40B4-BE49-F238E27FC236}">
                  <a16:creationId xmlns:a16="http://schemas.microsoft.com/office/drawing/2014/main" id="{5E0EA5FB-F10F-296C-2C6F-2F8C7312A790}"/>
                </a:ext>
              </a:extLst>
            </p:cNvPr>
            <p:cNvSpPr/>
            <p:nvPr/>
          </p:nvSpPr>
          <p:spPr>
            <a:xfrm>
              <a:off x="6096000" y="5892528"/>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17" name="Oval 16">
              <a:extLst>
                <a:ext uri="{FF2B5EF4-FFF2-40B4-BE49-F238E27FC236}">
                  <a16:creationId xmlns:a16="http://schemas.microsoft.com/office/drawing/2014/main" id="{25581C7A-8270-A154-9699-9F2E784AAF95}"/>
                </a:ext>
              </a:extLst>
            </p:cNvPr>
            <p:cNvSpPr/>
            <p:nvPr/>
          </p:nvSpPr>
          <p:spPr>
            <a:xfrm>
              <a:off x="6096925" y="4671128"/>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18" name="Oval 17">
              <a:extLst>
                <a:ext uri="{FF2B5EF4-FFF2-40B4-BE49-F238E27FC236}">
                  <a16:creationId xmlns:a16="http://schemas.microsoft.com/office/drawing/2014/main" id="{4BBF3E58-DB73-09B2-9A71-0F057A716705}"/>
                </a:ext>
              </a:extLst>
            </p:cNvPr>
            <p:cNvSpPr/>
            <p:nvPr/>
          </p:nvSpPr>
          <p:spPr>
            <a:xfrm>
              <a:off x="6423043" y="3604334"/>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grpSp>
    </p:spTree>
    <p:extLst>
      <p:ext uri="{BB962C8B-B14F-4D97-AF65-F5344CB8AC3E}">
        <p14:creationId xmlns:p14="http://schemas.microsoft.com/office/powerpoint/2010/main" val="1823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07C2B-C3F4-B7E3-1211-2E40E24ABA65}"/>
              </a:ext>
            </a:extLst>
          </p:cNvPr>
          <p:cNvSpPr/>
          <p:nvPr/>
        </p:nvSpPr>
        <p:spPr>
          <a:xfrm>
            <a:off x="5534244" y="1014085"/>
            <a:ext cx="6395341"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זהו בכל רשת את הצומת בעל ה- קישוריות</a:t>
            </a:r>
            <a:r>
              <a:rPr lang="en-US" b="1" dirty="0">
                <a:latin typeface="Calibri" panose="020F0502020204030204" pitchFamily="34" charset="0"/>
                <a:ea typeface="Calibri" panose="020F0502020204030204" pitchFamily="34" charset="0"/>
                <a:cs typeface="Arial" panose="020B0604020202020204" pitchFamily="34" charset="0"/>
              </a:rPr>
              <a:t> (degree) </a:t>
            </a:r>
            <a:r>
              <a:rPr lang="he-IL" b="1" dirty="0">
                <a:latin typeface="Calibri" panose="020F0502020204030204" pitchFamily="34" charset="0"/>
                <a:ea typeface="Calibri" panose="020F0502020204030204" pitchFamily="34" charset="0"/>
              </a:rPr>
              <a:t>הגדולה ביותר</a:t>
            </a:r>
            <a:r>
              <a:rPr lang="en-US" b="1" dirty="0">
                <a:latin typeface="Calibri" panose="020F0502020204030204" pitchFamily="34" charset="0"/>
                <a:ea typeface="Calibri" panose="020F0502020204030204" pitchFamily="34" charset="0"/>
                <a:cs typeface="Arial" panose="020B0604020202020204" pitchFamily="34" charset="0"/>
              </a:rPr>
              <a:t>.</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0FAF54-CD4A-3352-7610-5F13057DAC53}"/>
              </a:ext>
            </a:extLst>
          </p:cNvPr>
          <p:cNvPicPr/>
          <p:nvPr/>
        </p:nvPicPr>
        <p:blipFill rotWithShape="1">
          <a:blip r:embed="rId2"/>
          <a:srcRect l="2790" t="3979" r="13356" b="3316"/>
          <a:stretch/>
        </p:blipFill>
        <p:spPr bwMode="auto">
          <a:xfrm>
            <a:off x="3401824" y="2151469"/>
            <a:ext cx="4938987" cy="255506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C8C3564-B239-1BCD-DF41-4DFAF7DCF2DB}"/>
              </a:ext>
            </a:extLst>
          </p:cNvPr>
          <p:cNvSpPr txBox="1"/>
          <p:nvPr/>
        </p:nvSpPr>
        <p:spPr>
          <a:xfrm>
            <a:off x="8746900" y="2612788"/>
            <a:ext cx="3031718" cy="1122743"/>
          </a:xfrm>
          <a:prstGeom prst="rect">
            <a:avLst/>
          </a:prstGeom>
          <a:noFill/>
        </p:spPr>
        <p:txBody>
          <a:bodyPr wrap="square" rtlCol="0">
            <a:spAutoFit/>
          </a:bodyPr>
          <a:lstStyle/>
          <a:p>
            <a:pPr>
              <a:lnSpc>
                <a:spcPct val="200000"/>
              </a:lnSpc>
            </a:pPr>
            <a:r>
              <a:rPr lang="en-US" dirty="0"/>
              <a:t>Indegree:</a:t>
            </a:r>
          </a:p>
          <a:p>
            <a:pPr>
              <a:lnSpc>
                <a:spcPct val="200000"/>
              </a:lnSpc>
            </a:pPr>
            <a:r>
              <a:rPr lang="en-US" dirty="0"/>
              <a:t>Outdegree:</a:t>
            </a:r>
            <a:endParaRPr lang="en-IL" dirty="0"/>
          </a:p>
        </p:txBody>
      </p:sp>
      <p:sp>
        <p:nvSpPr>
          <p:cNvPr id="7" name="TextBox 6">
            <a:extLst>
              <a:ext uri="{FF2B5EF4-FFF2-40B4-BE49-F238E27FC236}">
                <a16:creationId xmlns:a16="http://schemas.microsoft.com/office/drawing/2014/main" id="{42403423-4E89-987A-6B5B-D6C494F2A4B8}"/>
              </a:ext>
            </a:extLst>
          </p:cNvPr>
          <p:cNvSpPr txBox="1"/>
          <p:nvPr/>
        </p:nvSpPr>
        <p:spPr>
          <a:xfrm>
            <a:off x="1161341" y="2612788"/>
            <a:ext cx="3031718" cy="568745"/>
          </a:xfrm>
          <a:prstGeom prst="rect">
            <a:avLst/>
          </a:prstGeom>
          <a:noFill/>
        </p:spPr>
        <p:txBody>
          <a:bodyPr wrap="square" rtlCol="0">
            <a:spAutoFit/>
          </a:bodyPr>
          <a:lstStyle/>
          <a:p>
            <a:pPr>
              <a:lnSpc>
                <a:spcPct val="200000"/>
              </a:lnSpc>
            </a:pPr>
            <a:r>
              <a:rPr lang="en-US" dirty="0"/>
              <a:t>Degree: </a:t>
            </a:r>
            <a:endParaRPr lang="en-IL" dirty="0"/>
          </a:p>
        </p:txBody>
      </p:sp>
      <p:sp>
        <p:nvSpPr>
          <p:cNvPr id="8" name="Title 1">
            <a:extLst>
              <a:ext uri="{FF2B5EF4-FFF2-40B4-BE49-F238E27FC236}">
                <a16:creationId xmlns:a16="http://schemas.microsoft.com/office/drawing/2014/main" id="{0C76435B-146D-D3B7-A11D-21D18C0FCC80}"/>
              </a:ext>
            </a:extLst>
          </p:cNvPr>
          <p:cNvSpPr txBox="1">
            <a:spLocks/>
          </p:cNvSpPr>
          <p:nvPr/>
        </p:nvSpPr>
        <p:spPr>
          <a:xfrm>
            <a:off x="726440" y="151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שאלה 2</a:t>
            </a:r>
            <a:endParaRPr lang="en-IL" dirty="0"/>
          </a:p>
        </p:txBody>
      </p:sp>
    </p:spTree>
    <p:extLst>
      <p:ext uri="{BB962C8B-B14F-4D97-AF65-F5344CB8AC3E}">
        <p14:creationId xmlns:p14="http://schemas.microsoft.com/office/powerpoint/2010/main" val="376599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E3050C-67E9-4F58-AB59-D997934E49EA}"/>
              </a:ext>
            </a:extLst>
          </p:cNvPr>
          <p:cNvSpPr/>
          <p:nvPr/>
        </p:nvSpPr>
        <p:spPr>
          <a:xfrm>
            <a:off x="9449418" y="1014085"/>
            <a:ext cx="2480167"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הקוטר של כל רשת? </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61078" y="2397211"/>
            <a:ext cx="4938987" cy="2555061"/>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9C9BC018-8BAB-A163-128D-7D711AFAE4C1}"/>
              </a:ext>
            </a:extLst>
          </p:cNvPr>
          <p:cNvSpPr txBox="1">
            <a:spLocks/>
          </p:cNvSpPr>
          <p:nvPr/>
        </p:nvSpPr>
        <p:spPr>
          <a:xfrm>
            <a:off x="726440" y="151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שאלה 2</a:t>
            </a:r>
            <a:endParaRPr lang="en-IL" dirty="0"/>
          </a:p>
        </p:txBody>
      </p:sp>
    </p:spTree>
    <p:extLst>
      <p:ext uri="{BB962C8B-B14F-4D97-AF65-F5344CB8AC3E}">
        <p14:creationId xmlns:p14="http://schemas.microsoft.com/office/powerpoint/2010/main" val="303460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B</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ECAE110-7DC2-4F63-A7D2-A6BF83E33159}"/>
              </a:ext>
            </a:extLst>
          </p:cNvPr>
          <p:cNvSpPr/>
          <p:nvPr/>
        </p:nvSpPr>
        <p:spPr>
          <a:xfrm>
            <a:off x="4267200" y="3676956"/>
            <a:ext cx="650240" cy="732484"/>
          </a:xfrm>
          <a:custGeom>
            <a:avLst/>
            <a:gdLst>
              <a:gd name="connsiteX0" fmla="*/ 40640 w 650240"/>
              <a:gd name="connsiteY0" fmla="*/ 498804 h 732484"/>
              <a:gd name="connsiteX1" fmla="*/ 10160 w 650240"/>
              <a:gd name="connsiteY1" fmla="*/ 493724 h 732484"/>
              <a:gd name="connsiteX2" fmla="*/ 5080 w 650240"/>
              <a:gd name="connsiteY2" fmla="*/ 478484 h 732484"/>
              <a:gd name="connsiteX3" fmla="*/ 0 w 650240"/>
              <a:gd name="connsiteY3" fmla="*/ 458164 h 732484"/>
              <a:gd name="connsiteX4" fmla="*/ 15240 w 650240"/>
              <a:gd name="connsiteY4" fmla="*/ 407364 h 732484"/>
              <a:gd name="connsiteX5" fmla="*/ 35560 w 650240"/>
              <a:gd name="connsiteY5" fmla="*/ 387044 h 732484"/>
              <a:gd name="connsiteX6" fmla="*/ 40640 w 650240"/>
              <a:gd name="connsiteY6" fmla="*/ 366724 h 732484"/>
              <a:gd name="connsiteX7" fmla="*/ 50800 w 650240"/>
              <a:gd name="connsiteY7" fmla="*/ 305764 h 732484"/>
              <a:gd name="connsiteX8" fmla="*/ 76200 w 650240"/>
              <a:gd name="connsiteY8" fmla="*/ 249884 h 732484"/>
              <a:gd name="connsiteX9" fmla="*/ 132080 w 650240"/>
              <a:gd name="connsiteY9" fmla="*/ 143204 h 732484"/>
              <a:gd name="connsiteX10" fmla="*/ 152400 w 650240"/>
              <a:gd name="connsiteY10" fmla="*/ 122884 h 732484"/>
              <a:gd name="connsiteX11" fmla="*/ 233680 w 650240"/>
              <a:gd name="connsiteY11" fmla="*/ 92404 h 732484"/>
              <a:gd name="connsiteX12" fmla="*/ 259080 w 650240"/>
              <a:gd name="connsiteY12" fmla="*/ 56844 h 732484"/>
              <a:gd name="connsiteX13" fmla="*/ 264160 w 650240"/>
              <a:gd name="connsiteY13" fmla="*/ 21284 h 732484"/>
              <a:gd name="connsiteX14" fmla="*/ 320040 w 650240"/>
              <a:gd name="connsiteY14" fmla="*/ 964 h 732484"/>
              <a:gd name="connsiteX15" fmla="*/ 426720 w 650240"/>
              <a:gd name="connsiteY15" fmla="*/ 6044 h 732484"/>
              <a:gd name="connsiteX16" fmla="*/ 462280 w 650240"/>
              <a:gd name="connsiteY16" fmla="*/ 46684 h 732484"/>
              <a:gd name="connsiteX17" fmla="*/ 523240 w 650240"/>
              <a:gd name="connsiteY17" fmla="*/ 127964 h 732484"/>
              <a:gd name="connsiteX18" fmla="*/ 538480 w 650240"/>
              <a:gd name="connsiteY18" fmla="*/ 209244 h 732484"/>
              <a:gd name="connsiteX19" fmla="*/ 558800 w 650240"/>
              <a:gd name="connsiteY19" fmla="*/ 300684 h 732484"/>
              <a:gd name="connsiteX20" fmla="*/ 619760 w 650240"/>
              <a:gd name="connsiteY20" fmla="*/ 514044 h 732484"/>
              <a:gd name="connsiteX21" fmla="*/ 650240 w 650240"/>
              <a:gd name="connsiteY21" fmla="*/ 610564 h 732484"/>
              <a:gd name="connsiteX22" fmla="*/ 645160 w 650240"/>
              <a:gd name="connsiteY22" fmla="*/ 656284 h 732484"/>
              <a:gd name="connsiteX23" fmla="*/ 589280 w 650240"/>
              <a:gd name="connsiteY23" fmla="*/ 681684 h 732484"/>
              <a:gd name="connsiteX24" fmla="*/ 492760 w 650240"/>
              <a:gd name="connsiteY24" fmla="*/ 707084 h 732484"/>
              <a:gd name="connsiteX25" fmla="*/ 472440 w 650240"/>
              <a:gd name="connsiteY25" fmla="*/ 717244 h 732484"/>
              <a:gd name="connsiteX26" fmla="*/ 421640 w 650240"/>
              <a:gd name="connsiteY26" fmla="*/ 722324 h 732484"/>
              <a:gd name="connsiteX27" fmla="*/ 360680 w 650240"/>
              <a:gd name="connsiteY27" fmla="*/ 732484 h 732484"/>
              <a:gd name="connsiteX28" fmla="*/ 254000 w 650240"/>
              <a:gd name="connsiteY28" fmla="*/ 712164 h 732484"/>
              <a:gd name="connsiteX29" fmla="*/ 147320 w 650240"/>
              <a:gd name="connsiteY29" fmla="*/ 635964 h 732484"/>
              <a:gd name="connsiteX30" fmla="*/ 121920 w 650240"/>
              <a:gd name="connsiteY30" fmla="*/ 615644 h 732484"/>
              <a:gd name="connsiteX31" fmla="*/ 96520 w 650240"/>
              <a:gd name="connsiteY31" fmla="*/ 590244 h 732484"/>
              <a:gd name="connsiteX32" fmla="*/ 76200 w 650240"/>
              <a:gd name="connsiteY32" fmla="*/ 549604 h 732484"/>
              <a:gd name="connsiteX33" fmla="*/ 66040 w 650240"/>
              <a:gd name="connsiteY33" fmla="*/ 534364 h 732484"/>
              <a:gd name="connsiteX34" fmla="*/ 50800 w 650240"/>
              <a:gd name="connsiteY34" fmla="*/ 524204 h 732484"/>
              <a:gd name="connsiteX35" fmla="*/ 40640 w 650240"/>
              <a:gd name="connsiteY35" fmla="*/ 498804 h 7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0240" h="732484">
                <a:moveTo>
                  <a:pt x="40640" y="498804"/>
                </a:moveTo>
                <a:cubicBezTo>
                  <a:pt x="33867" y="493724"/>
                  <a:pt x="19103" y="498834"/>
                  <a:pt x="10160" y="493724"/>
                </a:cubicBezTo>
                <a:cubicBezTo>
                  <a:pt x="5511" y="491067"/>
                  <a:pt x="6551" y="483633"/>
                  <a:pt x="5080" y="478484"/>
                </a:cubicBezTo>
                <a:cubicBezTo>
                  <a:pt x="3162" y="471771"/>
                  <a:pt x="1693" y="464937"/>
                  <a:pt x="0" y="458164"/>
                </a:cubicBezTo>
                <a:cubicBezTo>
                  <a:pt x="2302" y="448955"/>
                  <a:pt x="11117" y="411487"/>
                  <a:pt x="15240" y="407364"/>
                </a:cubicBezTo>
                <a:lnTo>
                  <a:pt x="35560" y="387044"/>
                </a:lnTo>
                <a:cubicBezTo>
                  <a:pt x="37253" y="380271"/>
                  <a:pt x="39353" y="373586"/>
                  <a:pt x="40640" y="366724"/>
                </a:cubicBezTo>
                <a:cubicBezTo>
                  <a:pt x="44436" y="346477"/>
                  <a:pt x="45804" y="325749"/>
                  <a:pt x="50800" y="305764"/>
                </a:cubicBezTo>
                <a:cubicBezTo>
                  <a:pt x="70620" y="226484"/>
                  <a:pt x="56987" y="291056"/>
                  <a:pt x="76200" y="249884"/>
                </a:cubicBezTo>
                <a:cubicBezTo>
                  <a:pt x="93498" y="212818"/>
                  <a:pt x="101992" y="173292"/>
                  <a:pt x="132080" y="143204"/>
                </a:cubicBezTo>
                <a:cubicBezTo>
                  <a:pt x="138853" y="136431"/>
                  <a:pt x="143832" y="127168"/>
                  <a:pt x="152400" y="122884"/>
                </a:cubicBezTo>
                <a:cubicBezTo>
                  <a:pt x="178281" y="109944"/>
                  <a:pt x="233680" y="92404"/>
                  <a:pt x="233680" y="92404"/>
                </a:cubicBezTo>
                <a:cubicBezTo>
                  <a:pt x="250533" y="75551"/>
                  <a:pt x="255025" y="77117"/>
                  <a:pt x="259080" y="56844"/>
                </a:cubicBezTo>
                <a:cubicBezTo>
                  <a:pt x="261428" y="45103"/>
                  <a:pt x="256680" y="30634"/>
                  <a:pt x="264160" y="21284"/>
                </a:cubicBezTo>
                <a:cubicBezTo>
                  <a:pt x="271656" y="11914"/>
                  <a:pt x="305877" y="4505"/>
                  <a:pt x="320040" y="964"/>
                </a:cubicBezTo>
                <a:cubicBezTo>
                  <a:pt x="355600" y="2657"/>
                  <a:pt x="392828" y="-4850"/>
                  <a:pt x="426720" y="6044"/>
                </a:cubicBezTo>
                <a:cubicBezTo>
                  <a:pt x="443857" y="11552"/>
                  <a:pt x="451107" y="32571"/>
                  <a:pt x="462280" y="46684"/>
                </a:cubicBezTo>
                <a:cubicBezTo>
                  <a:pt x="483301" y="73237"/>
                  <a:pt x="502920" y="100871"/>
                  <a:pt x="523240" y="127964"/>
                </a:cubicBezTo>
                <a:cubicBezTo>
                  <a:pt x="547425" y="212610"/>
                  <a:pt x="519834" y="108555"/>
                  <a:pt x="538480" y="209244"/>
                </a:cubicBezTo>
                <a:cubicBezTo>
                  <a:pt x="544165" y="239946"/>
                  <a:pt x="550755" y="270515"/>
                  <a:pt x="558800" y="300684"/>
                </a:cubicBezTo>
                <a:cubicBezTo>
                  <a:pt x="577858" y="372152"/>
                  <a:pt x="599260" y="442976"/>
                  <a:pt x="619760" y="514044"/>
                </a:cubicBezTo>
                <a:cubicBezTo>
                  <a:pt x="633943" y="563211"/>
                  <a:pt x="634564" y="563537"/>
                  <a:pt x="650240" y="610564"/>
                </a:cubicBezTo>
                <a:cubicBezTo>
                  <a:pt x="648547" y="625804"/>
                  <a:pt x="652886" y="643039"/>
                  <a:pt x="645160" y="656284"/>
                </a:cubicBezTo>
                <a:cubicBezTo>
                  <a:pt x="642912" y="660138"/>
                  <a:pt x="596015" y="679719"/>
                  <a:pt x="589280" y="681684"/>
                </a:cubicBezTo>
                <a:cubicBezTo>
                  <a:pt x="557342" y="690999"/>
                  <a:pt x="524587" y="697397"/>
                  <a:pt x="492760" y="707084"/>
                </a:cubicBezTo>
                <a:cubicBezTo>
                  <a:pt x="485515" y="709289"/>
                  <a:pt x="479845" y="715657"/>
                  <a:pt x="472440" y="717244"/>
                </a:cubicBezTo>
                <a:cubicBezTo>
                  <a:pt x="455800" y="720810"/>
                  <a:pt x="438502" y="720025"/>
                  <a:pt x="421640" y="722324"/>
                </a:cubicBezTo>
                <a:cubicBezTo>
                  <a:pt x="401229" y="725107"/>
                  <a:pt x="381000" y="729097"/>
                  <a:pt x="360680" y="732484"/>
                </a:cubicBezTo>
                <a:cubicBezTo>
                  <a:pt x="325120" y="725711"/>
                  <a:pt x="286981" y="727084"/>
                  <a:pt x="254000" y="712164"/>
                </a:cubicBezTo>
                <a:cubicBezTo>
                  <a:pt x="214185" y="694152"/>
                  <a:pt x="181444" y="663263"/>
                  <a:pt x="147320" y="635964"/>
                </a:cubicBezTo>
                <a:cubicBezTo>
                  <a:pt x="138853" y="629191"/>
                  <a:pt x="129979" y="622897"/>
                  <a:pt x="121920" y="615644"/>
                </a:cubicBezTo>
                <a:cubicBezTo>
                  <a:pt x="113020" y="607634"/>
                  <a:pt x="104987" y="598711"/>
                  <a:pt x="96520" y="590244"/>
                </a:cubicBezTo>
                <a:cubicBezTo>
                  <a:pt x="88782" y="567031"/>
                  <a:pt x="93338" y="577025"/>
                  <a:pt x="76200" y="549604"/>
                </a:cubicBezTo>
                <a:cubicBezTo>
                  <a:pt x="72964" y="544427"/>
                  <a:pt x="70357" y="538681"/>
                  <a:pt x="66040" y="534364"/>
                </a:cubicBezTo>
                <a:cubicBezTo>
                  <a:pt x="61723" y="530047"/>
                  <a:pt x="55768" y="527753"/>
                  <a:pt x="50800" y="524204"/>
                </a:cubicBezTo>
                <a:cubicBezTo>
                  <a:pt x="43910" y="519283"/>
                  <a:pt x="47413" y="503884"/>
                  <a:pt x="40640" y="498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34EF04DE-3B06-4C02-BD5D-91AE8A039C29}"/>
              </a:ext>
            </a:extLst>
          </p:cNvPr>
          <p:cNvSpPr/>
          <p:nvPr/>
        </p:nvSpPr>
        <p:spPr>
          <a:xfrm>
            <a:off x="7120890" y="2990850"/>
            <a:ext cx="1051560" cy="1447800"/>
          </a:xfrm>
          <a:custGeom>
            <a:avLst/>
            <a:gdLst>
              <a:gd name="connsiteX0" fmla="*/ 15240 w 1051560"/>
              <a:gd name="connsiteY0" fmla="*/ 868680 h 1440180"/>
              <a:gd name="connsiteX1" fmla="*/ 19050 w 1051560"/>
              <a:gd name="connsiteY1" fmla="*/ 849630 h 1440180"/>
              <a:gd name="connsiteX2" fmla="*/ 22860 w 1051560"/>
              <a:gd name="connsiteY2" fmla="*/ 834390 h 1440180"/>
              <a:gd name="connsiteX3" fmla="*/ 38100 w 1051560"/>
              <a:gd name="connsiteY3" fmla="*/ 826770 h 1440180"/>
              <a:gd name="connsiteX4" fmla="*/ 87630 w 1051560"/>
              <a:gd name="connsiteY4" fmla="*/ 819150 h 1440180"/>
              <a:gd name="connsiteX5" fmla="*/ 129540 w 1051560"/>
              <a:gd name="connsiteY5" fmla="*/ 765810 h 1440180"/>
              <a:gd name="connsiteX6" fmla="*/ 137160 w 1051560"/>
              <a:gd name="connsiteY6" fmla="*/ 735330 h 1440180"/>
              <a:gd name="connsiteX7" fmla="*/ 144780 w 1051560"/>
              <a:gd name="connsiteY7" fmla="*/ 681990 h 1440180"/>
              <a:gd name="connsiteX8" fmla="*/ 133350 w 1051560"/>
              <a:gd name="connsiteY8" fmla="*/ 598170 h 1440180"/>
              <a:gd name="connsiteX9" fmla="*/ 102870 w 1051560"/>
              <a:gd name="connsiteY9" fmla="*/ 552450 h 1440180"/>
              <a:gd name="connsiteX10" fmla="*/ 95250 w 1051560"/>
              <a:gd name="connsiteY10" fmla="*/ 541020 h 1440180"/>
              <a:gd name="connsiteX11" fmla="*/ 68580 w 1051560"/>
              <a:gd name="connsiteY11" fmla="*/ 506730 h 1440180"/>
              <a:gd name="connsiteX12" fmla="*/ 41910 w 1051560"/>
              <a:gd name="connsiteY12" fmla="*/ 480060 h 1440180"/>
              <a:gd name="connsiteX13" fmla="*/ 38100 w 1051560"/>
              <a:gd name="connsiteY13" fmla="*/ 468630 h 1440180"/>
              <a:gd name="connsiteX14" fmla="*/ 22860 w 1051560"/>
              <a:gd name="connsiteY14" fmla="*/ 438150 h 1440180"/>
              <a:gd name="connsiteX15" fmla="*/ 30480 w 1051560"/>
              <a:gd name="connsiteY15" fmla="*/ 411480 h 1440180"/>
              <a:gd name="connsiteX16" fmla="*/ 53340 w 1051560"/>
              <a:gd name="connsiteY16" fmla="*/ 396240 h 1440180"/>
              <a:gd name="connsiteX17" fmla="*/ 72390 w 1051560"/>
              <a:gd name="connsiteY17" fmla="*/ 388620 h 1440180"/>
              <a:gd name="connsiteX18" fmla="*/ 91440 w 1051560"/>
              <a:gd name="connsiteY18" fmla="*/ 384810 h 1440180"/>
              <a:gd name="connsiteX19" fmla="*/ 102870 w 1051560"/>
              <a:gd name="connsiteY19" fmla="*/ 381000 h 1440180"/>
              <a:gd name="connsiteX20" fmla="*/ 152400 w 1051560"/>
              <a:gd name="connsiteY20" fmla="*/ 373380 h 1440180"/>
              <a:gd name="connsiteX21" fmla="*/ 278130 w 1051560"/>
              <a:gd name="connsiteY21" fmla="*/ 316230 h 1440180"/>
              <a:gd name="connsiteX22" fmla="*/ 342900 w 1051560"/>
              <a:gd name="connsiteY22" fmla="*/ 285750 h 1440180"/>
              <a:gd name="connsiteX23" fmla="*/ 373380 w 1051560"/>
              <a:gd name="connsiteY23" fmla="*/ 243840 h 1440180"/>
              <a:gd name="connsiteX24" fmla="*/ 426720 w 1051560"/>
              <a:gd name="connsiteY24" fmla="*/ 194310 h 1440180"/>
              <a:gd name="connsiteX25" fmla="*/ 468630 w 1051560"/>
              <a:gd name="connsiteY25" fmla="*/ 129540 h 1440180"/>
              <a:gd name="connsiteX26" fmla="*/ 476250 w 1051560"/>
              <a:gd name="connsiteY26" fmla="*/ 102870 h 1440180"/>
              <a:gd name="connsiteX27" fmla="*/ 491490 w 1051560"/>
              <a:gd name="connsiteY27" fmla="*/ 83820 h 1440180"/>
              <a:gd name="connsiteX28" fmla="*/ 499110 w 1051560"/>
              <a:gd name="connsiteY28" fmla="*/ 64770 h 1440180"/>
              <a:gd name="connsiteX29" fmla="*/ 514350 w 1051560"/>
              <a:gd name="connsiteY29" fmla="*/ 45720 h 1440180"/>
              <a:gd name="connsiteX30" fmla="*/ 544830 w 1051560"/>
              <a:gd name="connsiteY30" fmla="*/ 19050 h 1440180"/>
              <a:gd name="connsiteX31" fmla="*/ 560070 w 1051560"/>
              <a:gd name="connsiteY31" fmla="*/ 11430 h 1440180"/>
              <a:gd name="connsiteX32" fmla="*/ 655320 w 1051560"/>
              <a:gd name="connsiteY32" fmla="*/ 3810 h 1440180"/>
              <a:gd name="connsiteX33" fmla="*/ 681990 w 1051560"/>
              <a:gd name="connsiteY33" fmla="*/ 0 h 1440180"/>
              <a:gd name="connsiteX34" fmla="*/ 861060 w 1051560"/>
              <a:gd name="connsiteY34" fmla="*/ 3810 h 1440180"/>
              <a:gd name="connsiteX35" fmla="*/ 929640 w 1051560"/>
              <a:gd name="connsiteY35" fmla="*/ 11430 h 1440180"/>
              <a:gd name="connsiteX36" fmla="*/ 990600 w 1051560"/>
              <a:gd name="connsiteY36" fmla="*/ 15240 h 1440180"/>
              <a:gd name="connsiteX37" fmla="*/ 1013460 w 1051560"/>
              <a:gd name="connsiteY37" fmla="*/ 19050 h 1440180"/>
              <a:gd name="connsiteX38" fmla="*/ 1024890 w 1051560"/>
              <a:gd name="connsiteY38" fmla="*/ 45720 h 1440180"/>
              <a:gd name="connsiteX39" fmla="*/ 1051560 w 1051560"/>
              <a:gd name="connsiteY39" fmla="*/ 102870 h 1440180"/>
              <a:gd name="connsiteX40" fmla="*/ 1043940 w 1051560"/>
              <a:gd name="connsiteY40" fmla="*/ 259080 h 1440180"/>
              <a:gd name="connsiteX41" fmla="*/ 1032510 w 1051560"/>
              <a:gd name="connsiteY41" fmla="*/ 339090 h 1440180"/>
              <a:gd name="connsiteX42" fmla="*/ 1024890 w 1051560"/>
              <a:gd name="connsiteY42" fmla="*/ 445770 h 1440180"/>
              <a:gd name="connsiteX43" fmla="*/ 986790 w 1051560"/>
              <a:gd name="connsiteY43" fmla="*/ 666750 h 1440180"/>
              <a:gd name="connsiteX44" fmla="*/ 960120 w 1051560"/>
              <a:gd name="connsiteY44" fmla="*/ 773430 h 1440180"/>
              <a:gd name="connsiteX45" fmla="*/ 948690 w 1051560"/>
              <a:gd name="connsiteY45" fmla="*/ 811530 h 1440180"/>
              <a:gd name="connsiteX46" fmla="*/ 830580 w 1051560"/>
              <a:gd name="connsiteY46" fmla="*/ 929640 h 1440180"/>
              <a:gd name="connsiteX47" fmla="*/ 590550 w 1051560"/>
              <a:gd name="connsiteY47" fmla="*/ 1070610 h 1440180"/>
              <a:gd name="connsiteX48" fmla="*/ 563880 w 1051560"/>
              <a:gd name="connsiteY48" fmla="*/ 1082040 h 1440180"/>
              <a:gd name="connsiteX49" fmla="*/ 541020 w 1051560"/>
              <a:gd name="connsiteY49" fmla="*/ 1104900 h 1440180"/>
              <a:gd name="connsiteX50" fmla="*/ 514350 w 1051560"/>
              <a:gd name="connsiteY50" fmla="*/ 1139190 h 1440180"/>
              <a:gd name="connsiteX51" fmla="*/ 487680 w 1051560"/>
              <a:gd name="connsiteY51" fmla="*/ 1162050 h 1440180"/>
              <a:gd name="connsiteX52" fmla="*/ 472440 w 1051560"/>
              <a:gd name="connsiteY52" fmla="*/ 1173480 h 1440180"/>
              <a:gd name="connsiteX53" fmla="*/ 453390 w 1051560"/>
              <a:gd name="connsiteY53" fmla="*/ 1200150 h 1440180"/>
              <a:gd name="connsiteX54" fmla="*/ 415290 w 1051560"/>
              <a:gd name="connsiteY54" fmla="*/ 1245870 h 1440180"/>
              <a:gd name="connsiteX55" fmla="*/ 407670 w 1051560"/>
              <a:gd name="connsiteY55" fmla="*/ 1295400 h 1440180"/>
              <a:gd name="connsiteX56" fmla="*/ 400050 w 1051560"/>
              <a:gd name="connsiteY56" fmla="*/ 1306830 h 1440180"/>
              <a:gd name="connsiteX57" fmla="*/ 392430 w 1051560"/>
              <a:gd name="connsiteY57" fmla="*/ 1325880 h 1440180"/>
              <a:gd name="connsiteX58" fmla="*/ 369570 w 1051560"/>
              <a:gd name="connsiteY58" fmla="*/ 1356360 h 1440180"/>
              <a:gd name="connsiteX59" fmla="*/ 358140 w 1051560"/>
              <a:gd name="connsiteY59" fmla="*/ 1409700 h 1440180"/>
              <a:gd name="connsiteX60" fmla="*/ 350520 w 1051560"/>
              <a:gd name="connsiteY60" fmla="*/ 1424940 h 1440180"/>
              <a:gd name="connsiteX61" fmla="*/ 339090 w 1051560"/>
              <a:gd name="connsiteY61" fmla="*/ 1436370 h 1440180"/>
              <a:gd name="connsiteX62" fmla="*/ 304800 w 1051560"/>
              <a:gd name="connsiteY62" fmla="*/ 1440180 h 1440180"/>
              <a:gd name="connsiteX63" fmla="*/ 182880 w 1051560"/>
              <a:gd name="connsiteY63" fmla="*/ 1432560 h 1440180"/>
              <a:gd name="connsiteX64" fmla="*/ 167640 w 1051560"/>
              <a:gd name="connsiteY64" fmla="*/ 1428750 h 1440180"/>
              <a:gd name="connsiteX65" fmla="*/ 99060 w 1051560"/>
              <a:gd name="connsiteY65" fmla="*/ 1356360 h 1440180"/>
              <a:gd name="connsiteX66" fmla="*/ 60960 w 1051560"/>
              <a:gd name="connsiteY66" fmla="*/ 1303020 h 1440180"/>
              <a:gd name="connsiteX67" fmla="*/ 41910 w 1051560"/>
              <a:gd name="connsiteY67" fmla="*/ 1261110 h 1440180"/>
              <a:gd name="connsiteX68" fmla="*/ 19050 w 1051560"/>
              <a:gd name="connsiteY68" fmla="*/ 1219200 h 1440180"/>
              <a:gd name="connsiteX69" fmla="*/ 11430 w 1051560"/>
              <a:gd name="connsiteY69" fmla="*/ 1188720 h 1440180"/>
              <a:gd name="connsiteX70" fmla="*/ 7620 w 1051560"/>
              <a:gd name="connsiteY70" fmla="*/ 1158240 h 1440180"/>
              <a:gd name="connsiteX71" fmla="*/ 0 w 1051560"/>
              <a:gd name="connsiteY71" fmla="*/ 1123950 h 1440180"/>
              <a:gd name="connsiteX72" fmla="*/ 3810 w 1051560"/>
              <a:gd name="connsiteY72" fmla="*/ 914400 h 1440180"/>
              <a:gd name="connsiteX73" fmla="*/ 7620 w 1051560"/>
              <a:gd name="connsiteY73" fmla="*/ 895350 h 1440180"/>
              <a:gd name="connsiteX74" fmla="*/ 15240 w 1051560"/>
              <a:gd name="connsiteY74" fmla="*/ 86868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51560" h="1440180">
                <a:moveTo>
                  <a:pt x="15240" y="868680"/>
                </a:moveTo>
                <a:cubicBezTo>
                  <a:pt x="17145" y="861060"/>
                  <a:pt x="17645" y="855952"/>
                  <a:pt x="19050" y="849630"/>
                </a:cubicBezTo>
                <a:cubicBezTo>
                  <a:pt x="20186" y="844518"/>
                  <a:pt x="19508" y="838413"/>
                  <a:pt x="22860" y="834390"/>
                </a:cubicBezTo>
                <a:cubicBezTo>
                  <a:pt x="26496" y="830027"/>
                  <a:pt x="32660" y="828402"/>
                  <a:pt x="38100" y="826770"/>
                </a:cubicBezTo>
                <a:cubicBezTo>
                  <a:pt x="42906" y="825328"/>
                  <a:pt x="84597" y="819583"/>
                  <a:pt x="87630" y="819150"/>
                </a:cubicBezTo>
                <a:cubicBezTo>
                  <a:pt x="116023" y="790757"/>
                  <a:pt x="120458" y="795327"/>
                  <a:pt x="129540" y="765810"/>
                </a:cubicBezTo>
                <a:cubicBezTo>
                  <a:pt x="132620" y="755800"/>
                  <a:pt x="135287" y="745634"/>
                  <a:pt x="137160" y="735330"/>
                </a:cubicBezTo>
                <a:cubicBezTo>
                  <a:pt x="140373" y="717659"/>
                  <a:pt x="144780" y="681990"/>
                  <a:pt x="144780" y="681990"/>
                </a:cubicBezTo>
                <a:cubicBezTo>
                  <a:pt x="143179" y="661176"/>
                  <a:pt x="142365" y="620064"/>
                  <a:pt x="133350" y="598170"/>
                </a:cubicBezTo>
                <a:cubicBezTo>
                  <a:pt x="126715" y="582055"/>
                  <a:pt x="113125" y="566807"/>
                  <a:pt x="102870" y="552450"/>
                </a:cubicBezTo>
                <a:cubicBezTo>
                  <a:pt x="100208" y="548724"/>
                  <a:pt x="97997" y="544683"/>
                  <a:pt x="95250" y="541020"/>
                </a:cubicBezTo>
                <a:cubicBezTo>
                  <a:pt x="86562" y="529436"/>
                  <a:pt x="78115" y="517627"/>
                  <a:pt x="68580" y="506730"/>
                </a:cubicBezTo>
                <a:cubicBezTo>
                  <a:pt x="60301" y="497268"/>
                  <a:pt x="41910" y="480060"/>
                  <a:pt x="41910" y="480060"/>
                </a:cubicBezTo>
                <a:cubicBezTo>
                  <a:pt x="40640" y="476250"/>
                  <a:pt x="39896" y="472222"/>
                  <a:pt x="38100" y="468630"/>
                </a:cubicBezTo>
                <a:cubicBezTo>
                  <a:pt x="20105" y="432640"/>
                  <a:pt x="31452" y="463925"/>
                  <a:pt x="22860" y="438150"/>
                </a:cubicBezTo>
                <a:cubicBezTo>
                  <a:pt x="23368" y="436118"/>
                  <a:pt x="28294" y="414760"/>
                  <a:pt x="30480" y="411480"/>
                </a:cubicBezTo>
                <a:cubicBezTo>
                  <a:pt x="39230" y="398356"/>
                  <a:pt x="40913" y="400900"/>
                  <a:pt x="53340" y="396240"/>
                </a:cubicBezTo>
                <a:cubicBezTo>
                  <a:pt x="59744" y="393839"/>
                  <a:pt x="65839" y="390585"/>
                  <a:pt x="72390" y="388620"/>
                </a:cubicBezTo>
                <a:cubicBezTo>
                  <a:pt x="78593" y="386759"/>
                  <a:pt x="85158" y="386381"/>
                  <a:pt x="91440" y="384810"/>
                </a:cubicBezTo>
                <a:cubicBezTo>
                  <a:pt x="95336" y="383836"/>
                  <a:pt x="98923" y="381740"/>
                  <a:pt x="102870" y="381000"/>
                </a:cubicBezTo>
                <a:cubicBezTo>
                  <a:pt x="119288" y="377922"/>
                  <a:pt x="135890" y="375920"/>
                  <a:pt x="152400" y="373380"/>
                </a:cubicBezTo>
                <a:cubicBezTo>
                  <a:pt x="226618" y="328849"/>
                  <a:pt x="157179" y="367634"/>
                  <a:pt x="278130" y="316230"/>
                </a:cubicBezTo>
                <a:cubicBezTo>
                  <a:pt x="300090" y="306897"/>
                  <a:pt x="321310" y="295910"/>
                  <a:pt x="342900" y="285750"/>
                </a:cubicBezTo>
                <a:cubicBezTo>
                  <a:pt x="353060" y="271780"/>
                  <a:pt x="361708" y="256574"/>
                  <a:pt x="373380" y="243840"/>
                </a:cubicBezTo>
                <a:cubicBezTo>
                  <a:pt x="389775" y="225954"/>
                  <a:pt x="411187" y="212950"/>
                  <a:pt x="426720" y="194310"/>
                </a:cubicBezTo>
                <a:cubicBezTo>
                  <a:pt x="443183" y="174555"/>
                  <a:pt x="468630" y="129540"/>
                  <a:pt x="468630" y="129540"/>
                </a:cubicBezTo>
                <a:cubicBezTo>
                  <a:pt x="469257" y="127033"/>
                  <a:pt x="473973" y="106514"/>
                  <a:pt x="476250" y="102870"/>
                </a:cubicBezTo>
                <a:cubicBezTo>
                  <a:pt x="480560" y="95974"/>
                  <a:pt x="487306" y="90793"/>
                  <a:pt x="491490" y="83820"/>
                </a:cubicBezTo>
                <a:cubicBezTo>
                  <a:pt x="495009" y="77955"/>
                  <a:pt x="495591" y="70635"/>
                  <a:pt x="499110" y="64770"/>
                </a:cubicBezTo>
                <a:cubicBezTo>
                  <a:pt x="503294" y="57797"/>
                  <a:pt x="509471" y="52226"/>
                  <a:pt x="514350" y="45720"/>
                </a:cubicBezTo>
                <a:cubicBezTo>
                  <a:pt x="526923" y="28956"/>
                  <a:pt x="518414" y="32258"/>
                  <a:pt x="544830" y="19050"/>
                </a:cubicBezTo>
                <a:cubicBezTo>
                  <a:pt x="549910" y="16510"/>
                  <a:pt x="554444" y="12206"/>
                  <a:pt x="560070" y="11430"/>
                </a:cubicBezTo>
                <a:cubicBezTo>
                  <a:pt x="591623" y="7078"/>
                  <a:pt x="623789" y="8314"/>
                  <a:pt x="655320" y="3810"/>
                </a:cubicBezTo>
                <a:lnTo>
                  <a:pt x="681990" y="0"/>
                </a:lnTo>
                <a:cubicBezTo>
                  <a:pt x="741680" y="1270"/>
                  <a:pt x="801420" y="1057"/>
                  <a:pt x="861060" y="3810"/>
                </a:cubicBezTo>
                <a:cubicBezTo>
                  <a:pt x="884036" y="4870"/>
                  <a:pt x="906728" y="9408"/>
                  <a:pt x="929640" y="11430"/>
                </a:cubicBezTo>
                <a:cubicBezTo>
                  <a:pt x="949921" y="13219"/>
                  <a:pt x="970280" y="13970"/>
                  <a:pt x="990600" y="15240"/>
                </a:cubicBezTo>
                <a:cubicBezTo>
                  <a:pt x="998220" y="16510"/>
                  <a:pt x="1007686" y="13918"/>
                  <a:pt x="1013460" y="19050"/>
                </a:cubicBezTo>
                <a:cubicBezTo>
                  <a:pt x="1020689" y="25476"/>
                  <a:pt x="1020565" y="37069"/>
                  <a:pt x="1024890" y="45720"/>
                </a:cubicBezTo>
                <a:cubicBezTo>
                  <a:pt x="1053247" y="102435"/>
                  <a:pt x="1028339" y="40947"/>
                  <a:pt x="1051560" y="102870"/>
                </a:cubicBezTo>
                <a:cubicBezTo>
                  <a:pt x="1050215" y="141875"/>
                  <a:pt x="1049569" y="212643"/>
                  <a:pt x="1043940" y="259080"/>
                </a:cubicBezTo>
                <a:cubicBezTo>
                  <a:pt x="1040698" y="285825"/>
                  <a:pt x="1035245" y="312288"/>
                  <a:pt x="1032510" y="339090"/>
                </a:cubicBezTo>
                <a:cubicBezTo>
                  <a:pt x="1028891" y="374556"/>
                  <a:pt x="1028437" y="410296"/>
                  <a:pt x="1024890" y="445770"/>
                </a:cubicBezTo>
                <a:cubicBezTo>
                  <a:pt x="1017916" y="515513"/>
                  <a:pt x="1001088" y="601386"/>
                  <a:pt x="986790" y="666750"/>
                </a:cubicBezTo>
                <a:cubicBezTo>
                  <a:pt x="978957" y="702558"/>
                  <a:pt x="969448" y="737982"/>
                  <a:pt x="960120" y="773430"/>
                </a:cubicBezTo>
                <a:cubicBezTo>
                  <a:pt x="956746" y="786253"/>
                  <a:pt x="955450" y="800123"/>
                  <a:pt x="948690" y="811530"/>
                </a:cubicBezTo>
                <a:cubicBezTo>
                  <a:pt x="916002" y="866692"/>
                  <a:pt x="883924" y="894364"/>
                  <a:pt x="830580" y="929640"/>
                </a:cubicBezTo>
                <a:cubicBezTo>
                  <a:pt x="747253" y="984743"/>
                  <a:pt x="676224" y="1027773"/>
                  <a:pt x="590550" y="1070610"/>
                </a:cubicBezTo>
                <a:cubicBezTo>
                  <a:pt x="581899" y="1074935"/>
                  <a:pt x="572770" y="1078230"/>
                  <a:pt x="563880" y="1082040"/>
                </a:cubicBezTo>
                <a:cubicBezTo>
                  <a:pt x="556260" y="1089660"/>
                  <a:pt x="548078" y="1096756"/>
                  <a:pt x="541020" y="1104900"/>
                </a:cubicBezTo>
                <a:cubicBezTo>
                  <a:pt x="531536" y="1115843"/>
                  <a:pt x="525344" y="1129766"/>
                  <a:pt x="514350" y="1139190"/>
                </a:cubicBezTo>
                <a:cubicBezTo>
                  <a:pt x="505460" y="1146810"/>
                  <a:pt x="496742" y="1154636"/>
                  <a:pt x="487680" y="1162050"/>
                </a:cubicBezTo>
                <a:cubicBezTo>
                  <a:pt x="482765" y="1166071"/>
                  <a:pt x="476688" y="1168760"/>
                  <a:pt x="472440" y="1173480"/>
                </a:cubicBezTo>
                <a:cubicBezTo>
                  <a:pt x="465132" y="1181600"/>
                  <a:pt x="460160" y="1191575"/>
                  <a:pt x="453390" y="1200150"/>
                </a:cubicBezTo>
                <a:cubicBezTo>
                  <a:pt x="441097" y="1215721"/>
                  <a:pt x="415290" y="1245870"/>
                  <a:pt x="415290" y="1245870"/>
                </a:cubicBezTo>
                <a:cubicBezTo>
                  <a:pt x="414701" y="1250579"/>
                  <a:pt x="410943" y="1286673"/>
                  <a:pt x="407670" y="1295400"/>
                </a:cubicBezTo>
                <a:cubicBezTo>
                  <a:pt x="406062" y="1299687"/>
                  <a:pt x="402098" y="1302734"/>
                  <a:pt x="400050" y="1306830"/>
                </a:cubicBezTo>
                <a:cubicBezTo>
                  <a:pt x="396991" y="1312947"/>
                  <a:pt x="396014" y="1320055"/>
                  <a:pt x="392430" y="1325880"/>
                </a:cubicBezTo>
                <a:cubicBezTo>
                  <a:pt x="385774" y="1336696"/>
                  <a:pt x="369570" y="1356360"/>
                  <a:pt x="369570" y="1356360"/>
                </a:cubicBezTo>
                <a:cubicBezTo>
                  <a:pt x="366181" y="1380080"/>
                  <a:pt x="366447" y="1386856"/>
                  <a:pt x="358140" y="1409700"/>
                </a:cubicBezTo>
                <a:cubicBezTo>
                  <a:pt x="356199" y="1415038"/>
                  <a:pt x="353821" y="1420318"/>
                  <a:pt x="350520" y="1424940"/>
                </a:cubicBezTo>
                <a:cubicBezTo>
                  <a:pt x="347388" y="1429325"/>
                  <a:pt x="344202" y="1434666"/>
                  <a:pt x="339090" y="1436370"/>
                </a:cubicBezTo>
                <a:cubicBezTo>
                  <a:pt x="328180" y="1440007"/>
                  <a:pt x="316230" y="1438910"/>
                  <a:pt x="304800" y="1440180"/>
                </a:cubicBezTo>
                <a:cubicBezTo>
                  <a:pt x="264160" y="1437640"/>
                  <a:pt x="223459" y="1435942"/>
                  <a:pt x="182880" y="1432560"/>
                </a:cubicBezTo>
                <a:cubicBezTo>
                  <a:pt x="177662" y="1432125"/>
                  <a:pt x="171997" y="1431655"/>
                  <a:pt x="167640" y="1428750"/>
                </a:cubicBezTo>
                <a:cubicBezTo>
                  <a:pt x="142190" y="1411784"/>
                  <a:pt x="116472" y="1378996"/>
                  <a:pt x="99060" y="1356360"/>
                </a:cubicBezTo>
                <a:cubicBezTo>
                  <a:pt x="85738" y="1339041"/>
                  <a:pt x="72202" y="1321756"/>
                  <a:pt x="60960" y="1303020"/>
                </a:cubicBezTo>
                <a:cubicBezTo>
                  <a:pt x="53065" y="1289861"/>
                  <a:pt x="48773" y="1274835"/>
                  <a:pt x="41910" y="1261110"/>
                </a:cubicBezTo>
                <a:cubicBezTo>
                  <a:pt x="34793" y="1246877"/>
                  <a:pt x="26670" y="1233170"/>
                  <a:pt x="19050" y="1219200"/>
                </a:cubicBezTo>
                <a:cubicBezTo>
                  <a:pt x="16510" y="1209040"/>
                  <a:pt x="13360" y="1199013"/>
                  <a:pt x="11430" y="1188720"/>
                </a:cubicBezTo>
                <a:cubicBezTo>
                  <a:pt x="9543" y="1178656"/>
                  <a:pt x="9399" y="1168323"/>
                  <a:pt x="7620" y="1158240"/>
                </a:cubicBezTo>
                <a:cubicBezTo>
                  <a:pt x="5585" y="1146709"/>
                  <a:pt x="2540" y="1135380"/>
                  <a:pt x="0" y="1123950"/>
                </a:cubicBezTo>
                <a:cubicBezTo>
                  <a:pt x="1270" y="1054100"/>
                  <a:pt x="1483" y="984223"/>
                  <a:pt x="3810" y="914400"/>
                </a:cubicBezTo>
                <a:cubicBezTo>
                  <a:pt x="4026" y="907928"/>
                  <a:pt x="5572" y="901493"/>
                  <a:pt x="7620" y="895350"/>
                </a:cubicBezTo>
                <a:cubicBezTo>
                  <a:pt x="15808" y="870786"/>
                  <a:pt x="13335" y="876300"/>
                  <a:pt x="15240" y="8686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itle 1">
            <a:extLst>
              <a:ext uri="{FF2B5EF4-FFF2-40B4-BE49-F238E27FC236}">
                <a16:creationId xmlns:a16="http://schemas.microsoft.com/office/drawing/2014/main" id="{45F45284-D827-0BE6-87EA-8FE5CD2F6AE9}"/>
              </a:ext>
            </a:extLst>
          </p:cNvPr>
          <p:cNvSpPr txBox="1">
            <a:spLocks/>
          </p:cNvSpPr>
          <p:nvPr/>
        </p:nvSpPr>
        <p:spPr>
          <a:xfrm>
            <a:off x="726440" y="151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שאלה 2</a:t>
            </a:r>
            <a:endParaRPr lang="en-IL" dirty="0"/>
          </a:p>
        </p:txBody>
      </p:sp>
    </p:spTree>
    <p:extLst>
      <p:ext uri="{BB962C8B-B14F-4D97-AF65-F5344CB8AC3E}">
        <p14:creationId xmlns:p14="http://schemas.microsoft.com/office/powerpoint/2010/main" val="15061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A</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1245818-DD43-4C10-ACEF-6942004B4A7E}"/>
              </a:ext>
            </a:extLst>
          </p:cNvPr>
          <p:cNvSpPr/>
          <p:nvPr/>
        </p:nvSpPr>
        <p:spPr>
          <a:xfrm>
            <a:off x="3671865" y="3622040"/>
            <a:ext cx="884898" cy="873760"/>
          </a:xfrm>
          <a:custGeom>
            <a:avLst/>
            <a:gdLst>
              <a:gd name="connsiteX0" fmla="*/ 16215 w 884898"/>
              <a:gd name="connsiteY0" fmla="*/ 335280 h 873760"/>
              <a:gd name="connsiteX1" fmla="*/ 11135 w 884898"/>
              <a:gd name="connsiteY1" fmla="*/ 309880 h 873760"/>
              <a:gd name="connsiteX2" fmla="*/ 16215 w 884898"/>
              <a:gd name="connsiteY2" fmla="*/ 294640 h 873760"/>
              <a:gd name="connsiteX3" fmla="*/ 6055 w 884898"/>
              <a:gd name="connsiteY3" fmla="*/ 274320 h 873760"/>
              <a:gd name="connsiteX4" fmla="*/ 21295 w 884898"/>
              <a:gd name="connsiteY4" fmla="*/ 218440 h 873760"/>
              <a:gd name="connsiteX5" fmla="*/ 46695 w 884898"/>
              <a:gd name="connsiteY5" fmla="*/ 213360 h 873760"/>
              <a:gd name="connsiteX6" fmla="*/ 158455 w 884898"/>
              <a:gd name="connsiteY6" fmla="*/ 187960 h 873760"/>
              <a:gd name="connsiteX7" fmla="*/ 178775 w 884898"/>
              <a:gd name="connsiteY7" fmla="*/ 177800 h 873760"/>
              <a:gd name="connsiteX8" fmla="*/ 224495 w 884898"/>
              <a:gd name="connsiteY8" fmla="*/ 167640 h 873760"/>
              <a:gd name="connsiteX9" fmla="*/ 265135 w 884898"/>
              <a:gd name="connsiteY9" fmla="*/ 152400 h 873760"/>
              <a:gd name="connsiteX10" fmla="*/ 285455 w 884898"/>
              <a:gd name="connsiteY10" fmla="*/ 132080 h 873760"/>
              <a:gd name="connsiteX11" fmla="*/ 331175 w 884898"/>
              <a:gd name="connsiteY11" fmla="*/ 106680 h 873760"/>
              <a:gd name="connsiteX12" fmla="*/ 361655 w 884898"/>
              <a:gd name="connsiteY12" fmla="*/ 76200 h 873760"/>
              <a:gd name="connsiteX13" fmla="*/ 376895 w 884898"/>
              <a:gd name="connsiteY13" fmla="*/ 60960 h 873760"/>
              <a:gd name="connsiteX14" fmla="*/ 422615 w 884898"/>
              <a:gd name="connsiteY14" fmla="*/ 45720 h 873760"/>
              <a:gd name="connsiteX15" fmla="*/ 554695 w 884898"/>
              <a:gd name="connsiteY15" fmla="*/ 20320 h 873760"/>
              <a:gd name="connsiteX16" fmla="*/ 635975 w 884898"/>
              <a:gd name="connsiteY16" fmla="*/ 5080 h 873760"/>
              <a:gd name="connsiteX17" fmla="*/ 712175 w 884898"/>
              <a:gd name="connsiteY17" fmla="*/ 0 h 873760"/>
              <a:gd name="connsiteX18" fmla="*/ 747735 w 884898"/>
              <a:gd name="connsiteY18" fmla="*/ 5080 h 873760"/>
              <a:gd name="connsiteX19" fmla="*/ 762975 w 884898"/>
              <a:gd name="connsiteY19" fmla="*/ 10160 h 873760"/>
              <a:gd name="connsiteX20" fmla="*/ 778215 w 884898"/>
              <a:gd name="connsiteY20" fmla="*/ 30480 h 873760"/>
              <a:gd name="connsiteX21" fmla="*/ 793455 w 884898"/>
              <a:gd name="connsiteY21" fmla="*/ 40640 h 873760"/>
              <a:gd name="connsiteX22" fmla="*/ 813775 w 884898"/>
              <a:gd name="connsiteY22" fmla="*/ 76200 h 873760"/>
              <a:gd name="connsiteX23" fmla="*/ 818855 w 884898"/>
              <a:gd name="connsiteY23" fmla="*/ 96520 h 873760"/>
              <a:gd name="connsiteX24" fmla="*/ 829015 w 884898"/>
              <a:gd name="connsiteY24" fmla="*/ 121920 h 873760"/>
              <a:gd name="connsiteX25" fmla="*/ 839175 w 884898"/>
              <a:gd name="connsiteY25" fmla="*/ 157480 h 873760"/>
              <a:gd name="connsiteX26" fmla="*/ 864575 w 884898"/>
              <a:gd name="connsiteY26" fmla="*/ 238760 h 873760"/>
              <a:gd name="connsiteX27" fmla="*/ 844255 w 884898"/>
              <a:gd name="connsiteY27" fmla="*/ 355600 h 873760"/>
              <a:gd name="connsiteX28" fmla="*/ 849335 w 884898"/>
              <a:gd name="connsiteY28" fmla="*/ 396240 h 873760"/>
              <a:gd name="connsiteX29" fmla="*/ 864575 w 884898"/>
              <a:gd name="connsiteY29" fmla="*/ 411480 h 873760"/>
              <a:gd name="connsiteX30" fmla="*/ 879815 w 884898"/>
              <a:gd name="connsiteY30" fmla="*/ 452120 h 873760"/>
              <a:gd name="connsiteX31" fmla="*/ 879815 w 884898"/>
              <a:gd name="connsiteY31" fmla="*/ 579120 h 873760"/>
              <a:gd name="connsiteX32" fmla="*/ 859495 w 884898"/>
              <a:gd name="connsiteY32" fmla="*/ 599440 h 873760"/>
              <a:gd name="connsiteX33" fmla="*/ 813775 w 884898"/>
              <a:gd name="connsiteY33" fmla="*/ 660400 h 873760"/>
              <a:gd name="connsiteX34" fmla="*/ 768055 w 884898"/>
              <a:gd name="connsiteY34" fmla="*/ 706120 h 873760"/>
              <a:gd name="connsiteX35" fmla="*/ 712175 w 884898"/>
              <a:gd name="connsiteY35" fmla="*/ 731520 h 873760"/>
              <a:gd name="connsiteX36" fmla="*/ 514055 w 884898"/>
              <a:gd name="connsiteY36" fmla="*/ 792480 h 873760"/>
              <a:gd name="connsiteX37" fmla="*/ 478495 w 884898"/>
              <a:gd name="connsiteY37" fmla="*/ 812800 h 873760"/>
              <a:gd name="connsiteX38" fmla="*/ 371815 w 884898"/>
              <a:gd name="connsiteY38" fmla="*/ 858520 h 873760"/>
              <a:gd name="connsiteX39" fmla="*/ 336255 w 884898"/>
              <a:gd name="connsiteY39" fmla="*/ 873760 h 873760"/>
              <a:gd name="connsiteX40" fmla="*/ 300695 w 884898"/>
              <a:gd name="connsiteY40" fmla="*/ 863600 h 873760"/>
              <a:gd name="connsiteX41" fmla="*/ 270215 w 884898"/>
              <a:gd name="connsiteY41" fmla="*/ 843280 h 873760"/>
              <a:gd name="connsiteX42" fmla="*/ 265135 w 884898"/>
              <a:gd name="connsiteY42" fmla="*/ 828040 h 873760"/>
              <a:gd name="connsiteX43" fmla="*/ 229575 w 884898"/>
              <a:gd name="connsiteY43" fmla="*/ 797560 h 873760"/>
              <a:gd name="connsiteX44" fmla="*/ 214335 w 884898"/>
              <a:gd name="connsiteY44" fmla="*/ 782320 h 873760"/>
              <a:gd name="connsiteX45" fmla="*/ 183855 w 884898"/>
              <a:gd name="connsiteY45" fmla="*/ 746760 h 873760"/>
              <a:gd name="connsiteX46" fmla="*/ 127975 w 884898"/>
              <a:gd name="connsiteY46" fmla="*/ 690880 h 873760"/>
              <a:gd name="connsiteX47" fmla="*/ 102575 w 884898"/>
              <a:gd name="connsiteY47" fmla="*/ 655320 h 873760"/>
              <a:gd name="connsiteX48" fmla="*/ 87335 w 884898"/>
              <a:gd name="connsiteY48" fmla="*/ 629920 h 873760"/>
              <a:gd name="connsiteX49" fmla="*/ 67015 w 884898"/>
              <a:gd name="connsiteY49" fmla="*/ 609600 h 873760"/>
              <a:gd name="connsiteX50" fmla="*/ 56855 w 884898"/>
              <a:gd name="connsiteY50" fmla="*/ 584200 h 873760"/>
              <a:gd name="connsiteX51" fmla="*/ 26375 w 884898"/>
              <a:gd name="connsiteY51" fmla="*/ 523240 h 873760"/>
              <a:gd name="connsiteX52" fmla="*/ 11135 w 884898"/>
              <a:gd name="connsiteY52" fmla="*/ 477520 h 873760"/>
              <a:gd name="connsiteX53" fmla="*/ 975 w 884898"/>
              <a:gd name="connsiteY53" fmla="*/ 452120 h 873760"/>
              <a:gd name="connsiteX54" fmla="*/ 16215 w 884898"/>
              <a:gd name="connsiteY54" fmla="*/ 33528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84898" h="873760">
                <a:moveTo>
                  <a:pt x="16215" y="335280"/>
                </a:moveTo>
                <a:cubicBezTo>
                  <a:pt x="17908" y="311573"/>
                  <a:pt x="11135" y="318514"/>
                  <a:pt x="11135" y="309880"/>
                </a:cubicBezTo>
                <a:cubicBezTo>
                  <a:pt x="11135" y="304525"/>
                  <a:pt x="16972" y="299941"/>
                  <a:pt x="16215" y="294640"/>
                </a:cubicBezTo>
                <a:cubicBezTo>
                  <a:pt x="15144" y="287143"/>
                  <a:pt x="9442" y="281093"/>
                  <a:pt x="6055" y="274320"/>
                </a:cubicBezTo>
                <a:cubicBezTo>
                  <a:pt x="11135" y="255693"/>
                  <a:pt x="10585" y="234504"/>
                  <a:pt x="21295" y="218440"/>
                </a:cubicBezTo>
                <a:cubicBezTo>
                  <a:pt x="26084" y="211256"/>
                  <a:pt x="38504" y="216090"/>
                  <a:pt x="46695" y="213360"/>
                </a:cubicBezTo>
                <a:cubicBezTo>
                  <a:pt x="133957" y="184273"/>
                  <a:pt x="13539" y="207282"/>
                  <a:pt x="158455" y="187960"/>
                </a:cubicBezTo>
                <a:cubicBezTo>
                  <a:pt x="165228" y="184573"/>
                  <a:pt x="171537" y="180027"/>
                  <a:pt x="178775" y="177800"/>
                </a:cubicBezTo>
                <a:cubicBezTo>
                  <a:pt x="193696" y="173209"/>
                  <a:pt x="209283" y="171150"/>
                  <a:pt x="224495" y="167640"/>
                </a:cubicBezTo>
                <a:cubicBezTo>
                  <a:pt x="239345" y="164213"/>
                  <a:pt x="252472" y="161897"/>
                  <a:pt x="265135" y="152400"/>
                </a:cubicBezTo>
                <a:cubicBezTo>
                  <a:pt x="272798" y="146653"/>
                  <a:pt x="277608" y="137573"/>
                  <a:pt x="285455" y="132080"/>
                </a:cubicBezTo>
                <a:cubicBezTo>
                  <a:pt x="294313" y="125879"/>
                  <a:pt x="321040" y="116815"/>
                  <a:pt x="331175" y="106680"/>
                </a:cubicBezTo>
                <a:cubicBezTo>
                  <a:pt x="418788" y="19067"/>
                  <a:pt x="289823" y="136060"/>
                  <a:pt x="361655" y="76200"/>
                </a:cubicBezTo>
                <a:cubicBezTo>
                  <a:pt x="367174" y="71601"/>
                  <a:pt x="370469" y="64173"/>
                  <a:pt x="376895" y="60960"/>
                </a:cubicBezTo>
                <a:cubicBezTo>
                  <a:pt x="391263" y="53776"/>
                  <a:pt x="407282" y="50512"/>
                  <a:pt x="422615" y="45720"/>
                </a:cubicBezTo>
                <a:cubicBezTo>
                  <a:pt x="498964" y="21861"/>
                  <a:pt x="420975" y="50035"/>
                  <a:pt x="554695" y="20320"/>
                </a:cubicBezTo>
                <a:cubicBezTo>
                  <a:pt x="585790" y="13410"/>
                  <a:pt x="605142" y="7883"/>
                  <a:pt x="635975" y="5080"/>
                </a:cubicBezTo>
                <a:cubicBezTo>
                  <a:pt x="661327" y="2775"/>
                  <a:pt x="686775" y="1693"/>
                  <a:pt x="712175" y="0"/>
                </a:cubicBezTo>
                <a:cubicBezTo>
                  <a:pt x="724028" y="1693"/>
                  <a:pt x="735994" y="2732"/>
                  <a:pt x="747735" y="5080"/>
                </a:cubicBezTo>
                <a:cubicBezTo>
                  <a:pt x="752986" y="6130"/>
                  <a:pt x="758861" y="6732"/>
                  <a:pt x="762975" y="10160"/>
                </a:cubicBezTo>
                <a:cubicBezTo>
                  <a:pt x="769479" y="15580"/>
                  <a:pt x="772228" y="24493"/>
                  <a:pt x="778215" y="30480"/>
                </a:cubicBezTo>
                <a:cubicBezTo>
                  <a:pt x="782532" y="34797"/>
                  <a:pt x="788375" y="37253"/>
                  <a:pt x="793455" y="40640"/>
                </a:cubicBezTo>
                <a:cubicBezTo>
                  <a:pt x="808993" y="87253"/>
                  <a:pt x="783020" y="14690"/>
                  <a:pt x="813775" y="76200"/>
                </a:cubicBezTo>
                <a:cubicBezTo>
                  <a:pt x="816897" y="82445"/>
                  <a:pt x="816647" y="89896"/>
                  <a:pt x="818855" y="96520"/>
                </a:cubicBezTo>
                <a:cubicBezTo>
                  <a:pt x="821739" y="105171"/>
                  <a:pt x="826131" y="113269"/>
                  <a:pt x="829015" y="121920"/>
                </a:cubicBezTo>
                <a:cubicBezTo>
                  <a:pt x="832913" y="133615"/>
                  <a:pt x="835463" y="145725"/>
                  <a:pt x="839175" y="157480"/>
                </a:cubicBezTo>
                <a:cubicBezTo>
                  <a:pt x="866208" y="243086"/>
                  <a:pt x="852831" y="191786"/>
                  <a:pt x="864575" y="238760"/>
                </a:cubicBezTo>
                <a:cubicBezTo>
                  <a:pt x="850298" y="291108"/>
                  <a:pt x="844255" y="299905"/>
                  <a:pt x="844255" y="355600"/>
                </a:cubicBezTo>
                <a:cubicBezTo>
                  <a:pt x="844255" y="369252"/>
                  <a:pt x="844669" y="383410"/>
                  <a:pt x="849335" y="396240"/>
                </a:cubicBezTo>
                <a:cubicBezTo>
                  <a:pt x="851790" y="402992"/>
                  <a:pt x="860399" y="405634"/>
                  <a:pt x="864575" y="411480"/>
                </a:cubicBezTo>
                <a:cubicBezTo>
                  <a:pt x="874792" y="425784"/>
                  <a:pt x="875724" y="435757"/>
                  <a:pt x="879815" y="452120"/>
                </a:cubicBezTo>
                <a:cubicBezTo>
                  <a:pt x="880931" y="469974"/>
                  <a:pt x="890672" y="550891"/>
                  <a:pt x="879815" y="579120"/>
                </a:cubicBezTo>
                <a:cubicBezTo>
                  <a:pt x="876376" y="588060"/>
                  <a:pt x="865535" y="592006"/>
                  <a:pt x="859495" y="599440"/>
                </a:cubicBezTo>
                <a:cubicBezTo>
                  <a:pt x="843478" y="619153"/>
                  <a:pt x="829204" y="640223"/>
                  <a:pt x="813775" y="660400"/>
                </a:cubicBezTo>
                <a:cubicBezTo>
                  <a:pt x="799573" y="678972"/>
                  <a:pt x="789030" y="694321"/>
                  <a:pt x="768055" y="706120"/>
                </a:cubicBezTo>
                <a:cubicBezTo>
                  <a:pt x="750222" y="716151"/>
                  <a:pt x="731654" y="725259"/>
                  <a:pt x="712175" y="731520"/>
                </a:cubicBezTo>
                <a:cubicBezTo>
                  <a:pt x="630714" y="757704"/>
                  <a:pt x="595319" y="746043"/>
                  <a:pt x="514055" y="792480"/>
                </a:cubicBezTo>
                <a:cubicBezTo>
                  <a:pt x="502202" y="799253"/>
                  <a:pt x="490878" y="807051"/>
                  <a:pt x="478495" y="812800"/>
                </a:cubicBezTo>
                <a:cubicBezTo>
                  <a:pt x="443405" y="829092"/>
                  <a:pt x="406419" y="841218"/>
                  <a:pt x="371815" y="858520"/>
                </a:cubicBezTo>
                <a:cubicBezTo>
                  <a:pt x="346706" y="871075"/>
                  <a:pt x="358679" y="866285"/>
                  <a:pt x="336255" y="873760"/>
                </a:cubicBezTo>
                <a:cubicBezTo>
                  <a:pt x="331472" y="872564"/>
                  <a:pt x="306658" y="866913"/>
                  <a:pt x="300695" y="863600"/>
                </a:cubicBezTo>
                <a:cubicBezTo>
                  <a:pt x="290021" y="857670"/>
                  <a:pt x="270215" y="843280"/>
                  <a:pt x="270215" y="843280"/>
                </a:cubicBezTo>
                <a:cubicBezTo>
                  <a:pt x="268522" y="838200"/>
                  <a:pt x="268105" y="832495"/>
                  <a:pt x="265135" y="828040"/>
                </a:cubicBezTo>
                <a:cubicBezTo>
                  <a:pt x="256731" y="815435"/>
                  <a:pt x="240530" y="806950"/>
                  <a:pt x="229575" y="797560"/>
                </a:cubicBezTo>
                <a:cubicBezTo>
                  <a:pt x="224120" y="792885"/>
                  <a:pt x="219141" y="787660"/>
                  <a:pt x="214335" y="782320"/>
                </a:cubicBezTo>
                <a:cubicBezTo>
                  <a:pt x="203891" y="770716"/>
                  <a:pt x="194574" y="758110"/>
                  <a:pt x="183855" y="746760"/>
                </a:cubicBezTo>
                <a:cubicBezTo>
                  <a:pt x="165768" y="727609"/>
                  <a:pt x="143286" y="712315"/>
                  <a:pt x="127975" y="690880"/>
                </a:cubicBezTo>
                <a:cubicBezTo>
                  <a:pt x="119508" y="679027"/>
                  <a:pt x="110655" y="667440"/>
                  <a:pt x="102575" y="655320"/>
                </a:cubicBezTo>
                <a:cubicBezTo>
                  <a:pt x="97098" y="647105"/>
                  <a:pt x="93397" y="637714"/>
                  <a:pt x="87335" y="629920"/>
                </a:cubicBezTo>
                <a:cubicBezTo>
                  <a:pt x="81454" y="622359"/>
                  <a:pt x="73788" y="616373"/>
                  <a:pt x="67015" y="609600"/>
                </a:cubicBezTo>
                <a:cubicBezTo>
                  <a:pt x="63628" y="601133"/>
                  <a:pt x="60933" y="592356"/>
                  <a:pt x="56855" y="584200"/>
                </a:cubicBezTo>
                <a:cubicBezTo>
                  <a:pt x="31366" y="533221"/>
                  <a:pt x="50225" y="586840"/>
                  <a:pt x="26375" y="523240"/>
                </a:cubicBezTo>
                <a:cubicBezTo>
                  <a:pt x="20734" y="508198"/>
                  <a:pt x="16538" y="492648"/>
                  <a:pt x="11135" y="477520"/>
                </a:cubicBezTo>
                <a:cubicBezTo>
                  <a:pt x="8068" y="468932"/>
                  <a:pt x="4362" y="460587"/>
                  <a:pt x="975" y="452120"/>
                </a:cubicBezTo>
                <a:cubicBezTo>
                  <a:pt x="-4461" y="348836"/>
                  <a:pt x="14522" y="358987"/>
                  <a:pt x="16215" y="3352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66ECBCF8-EE94-416A-A533-CCCF8123D505}"/>
              </a:ext>
            </a:extLst>
          </p:cNvPr>
          <p:cNvSpPr/>
          <p:nvPr/>
        </p:nvSpPr>
        <p:spPr>
          <a:xfrm>
            <a:off x="7218254" y="4277360"/>
            <a:ext cx="416985" cy="429170"/>
          </a:xfrm>
          <a:custGeom>
            <a:avLst/>
            <a:gdLst>
              <a:gd name="connsiteX0" fmla="*/ 86786 w 361155"/>
              <a:gd name="connsiteY0" fmla="*/ 45720 h 426795"/>
              <a:gd name="connsiteX1" fmla="*/ 168066 w 361155"/>
              <a:gd name="connsiteY1" fmla="*/ 25400 h 426795"/>
              <a:gd name="connsiteX2" fmla="*/ 188386 w 361155"/>
              <a:gd name="connsiteY2" fmla="*/ 10160 h 426795"/>
              <a:gd name="connsiteX3" fmla="*/ 229026 w 361155"/>
              <a:gd name="connsiteY3" fmla="*/ 0 h 426795"/>
              <a:gd name="connsiteX4" fmla="*/ 249346 w 361155"/>
              <a:gd name="connsiteY4" fmla="*/ 5080 h 426795"/>
              <a:gd name="connsiteX5" fmla="*/ 264586 w 361155"/>
              <a:gd name="connsiteY5" fmla="*/ 30480 h 426795"/>
              <a:gd name="connsiteX6" fmla="*/ 279826 w 361155"/>
              <a:gd name="connsiteY6" fmla="*/ 76200 h 426795"/>
              <a:gd name="connsiteX7" fmla="*/ 289986 w 361155"/>
              <a:gd name="connsiteY7" fmla="*/ 96520 h 426795"/>
              <a:gd name="connsiteX8" fmla="*/ 330626 w 361155"/>
              <a:gd name="connsiteY8" fmla="*/ 218440 h 426795"/>
              <a:gd name="connsiteX9" fmla="*/ 356026 w 361155"/>
              <a:gd name="connsiteY9" fmla="*/ 254000 h 426795"/>
              <a:gd name="connsiteX10" fmla="*/ 361106 w 361155"/>
              <a:gd name="connsiteY10" fmla="*/ 274320 h 426795"/>
              <a:gd name="connsiteX11" fmla="*/ 335706 w 361155"/>
              <a:gd name="connsiteY11" fmla="*/ 345440 h 426795"/>
              <a:gd name="connsiteX12" fmla="*/ 315386 w 361155"/>
              <a:gd name="connsiteY12" fmla="*/ 375920 h 426795"/>
              <a:gd name="connsiteX13" fmla="*/ 259506 w 361155"/>
              <a:gd name="connsiteY13" fmla="*/ 386080 h 426795"/>
              <a:gd name="connsiteX14" fmla="*/ 223946 w 361155"/>
              <a:gd name="connsiteY14" fmla="*/ 411480 h 426795"/>
              <a:gd name="connsiteX15" fmla="*/ 193466 w 361155"/>
              <a:gd name="connsiteY15" fmla="*/ 426720 h 426795"/>
              <a:gd name="connsiteX16" fmla="*/ 25826 w 361155"/>
              <a:gd name="connsiteY16" fmla="*/ 381000 h 426795"/>
              <a:gd name="connsiteX17" fmla="*/ 10586 w 361155"/>
              <a:gd name="connsiteY17" fmla="*/ 330200 h 426795"/>
              <a:gd name="connsiteX18" fmla="*/ 5506 w 361155"/>
              <a:gd name="connsiteY18" fmla="*/ 259080 h 426795"/>
              <a:gd name="connsiteX19" fmla="*/ 426 w 361155"/>
              <a:gd name="connsiteY19" fmla="*/ 213360 h 426795"/>
              <a:gd name="connsiteX20" fmla="*/ 25826 w 361155"/>
              <a:gd name="connsiteY20" fmla="*/ 106680 h 426795"/>
              <a:gd name="connsiteX21" fmla="*/ 61386 w 361155"/>
              <a:gd name="connsiteY21" fmla="*/ 81280 h 426795"/>
              <a:gd name="connsiteX22" fmla="*/ 86786 w 361155"/>
              <a:gd name="connsiteY22" fmla="*/ 45720 h 42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155" h="426795">
                <a:moveTo>
                  <a:pt x="86786" y="45720"/>
                </a:moveTo>
                <a:cubicBezTo>
                  <a:pt x="104566" y="36407"/>
                  <a:pt x="52141" y="58522"/>
                  <a:pt x="168066" y="25400"/>
                </a:cubicBezTo>
                <a:cubicBezTo>
                  <a:pt x="176207" y="23074"/>
                  <a:pt x="181035" y="14361"/>
                  <a:pt x="188386" y="10160"/>
                </a:cubicBezTo>
                <a:cubicBezTo>
                  <a:pt x="196797" y="5354"/>
                  <a:pt x="222594" y="1286"/>
                  <a:pt x="229026" y="0"/>
                </a:cubicBezTo>
                <a:cubicBezTo>
                  <a:pt x="235799" y="1693"/>
                  <a:pt x="244045" y="536"/>
                  <a:pt x="249346" y="5080"/>
                </a:cubicBezTo>
                <a:cubicBezTo>
                  <a:pt x="256843" y="11506"/>
                  <a:pt x="260170" y="21649"/>
                  <a:pt x="264586" y="30480"/>
                </a:cubicBezTo>
                <a:cubicBezTo>
                  <a:pt x="286821" y="74951"/>
                  <a:pt x="265274" y="37395"/>
                  <a:pt x="279826" y="76200"/>
                </a:cubicBezTo>
                <a:cubicBezTo>
                  <a:pt x="282485" y="83291"/>
                  <a:pt x="287439" y="89388"/>
                  <a:pt x="289986" y="96520"/>
                </a:cubicBezTo>
                <a:cubicBezTo>
                  <a:pt x="304394" y="136863"/>
                  <a:pt x="314059" y="178935"/>
                  <a:pt x="330626" y="218440"/>
                </a:cubicBezTo>
                <a:cubicBezTo>
                  <a:pt x="336259" y="231873"/>
                  <a:pt x="347559" y="242147"/>
                  <a:pt x="356026" y="254000"/>
                </a:cubicBezTo>
                <a:cubicBezTo>
                  <a:pt x="357719" y="260773"/>
                  <a:pt x="361641" y="267359"/>
                  <a:pt x="361106" y="274320"/>
                </a:cubicBezTo>
                <a:cubicBezTo>
                  <a:pt x="358260" y="311314"/>
                  <a:pt x="352998" y="318268"/>
                  <a:pt x="335706" y="345440"/>
                </a:cubicBezTo>
                <a:cubicBezTo>
                  <a:pt x="329150" y="355742"/>
                  <a:pt x="326970" y="372059"/>
                  <a:pt x="315386" y="375920"/>
                </a:cubicBezTo>
                <a:cubicBezTo>
                  <a:pt x="287194" y="385317"/>
                  <a:pt x="305459" y="380336"/>
                  <a:pt x="259506" y="386080"/>
                </a:cubicBezTo>
                <a:cubicBezTo>
                  <a:pt x="189343" y="421162"/>
                  <a:pt x="285730" y="370290"/>
                  <a:pt x="223946" y="411480"/>
                </a:cubicBezTo>
                <a:cubicBezTo>
                  <a:pt x="214495" y="417781"/>
                  <a:pt x="203626" y="421640"/>
                  <a:pt x="193466" y="426720"/>
                </a:cubicBezTo>
                <a:cubicBezTo>
                  <a:pt x="103443" y="417407"/>
                  <a:pt x="56355" y="450780"/>
                  <a:pt x="25826" y="381000"/>
                </a:cubicBezTo>
                <a:cubicBezTo>
                  <a:pt x="18740" y="364803"/>
                  <a:pt x="15666" y="347133"/>
                  <a:pt x="10586" y="330200"/>
                </a:cubicBezTo>
                <a:cubicBezTo>
                  <a:pt x="8893" y="306493"/>
                  <a:pt x="7565" y="282758"/>
                  <a:pt x="5506" y="259080"/>
                </a:cubicBezTo>
                <a:cubicBezTo>
                  <a:pt x="4178" y="243804"/>
                  <a:pt x="-1601" y="228559"/>
                  <a:pt x="426" y="213360"/>
                </a:cubicBezTo>
                <a:cubicBezTo>
                  <a:pt x="5257" y="177127"/>
                  <a:pt x="-6869" y="123027"/>
                  <a:pt x="25826" y="106680"/>
                </a:cubicBezTo>
                <a:cubicBezTo>
                  <a:pt x="48230" y="95478"/>
                  <a:pt x="44910" y="99815"/>
                  <a:pt x="61386" y="81280"/>
                </a:cubicBezTo>
                <a:cubicBezTo>
                  <a:pt x="70172" y="71395"/>
                  <a:pt x="69006" y="55033"/>
                  <a:pt x="86786" y="45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Title 1">
            <a:extLst>
              <a:ext uri="{FF2B5EF4-FFF2-40B4-BE49-F238E27FC236}">
                <a16:creationId xmlns:a16="http://schemas.microsoft.com/office/drawing/2014/main" id="{BED14335-D431-35D5-7C57-DAB32ECF3B4A}"/>
              </a:ext>
            </a:extLst>
          </p:cNvPr>
          <p:cNvSpPr txBox="1">
            <a:spLocks/>
          </p:cNvSpPr>
          <p:nvPr/>
        </p:nvSpPr>
        <p:spPr>
          <a:xfrm>
            <a:off x="726440" y="1515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שאלה 2</a:t>
            </a:r>
            <a:endParaRPr lang="en-IL" dirty="0"/>
          </a:p>
        </p:txBody>
      </p:sp>
    </p:spTree>
    <p:extLst>
      <p:ext uri="{BB962C8B-B14F-4D97-AF65-F5344CB8AC3E}">
        <p14:creationId xmlns:p14="http://schemas.microsoft.com/office/powerpoint/2010/main" val="832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2654C6-CDBC-4928-9DAA-D4BF908C7251}"/>
              </a:ext>
            </a:extLst>
          </p:cNvPr>
          <p:cNvSpPr txBox="1"/>
          <p:nvPr/>
        </p:nvSpPr>
        <p:spPr>
          <a:xfrm>
            <a:off x="7203688" y="6445405"/>
            <a:ext cx="4795024" cy="276999"/>
          </a:xfrm>
          <a:prstGeom prst="rect">
            <a:avLst/>
          </a:prstGeom>
          <a:noFill/>
        </p:spPr>
        <p:txBody>
          <a:bodyPr wrap="square" rtlCol="0">
            <a:spAutoFit/>
          </a:bodyPr>
          <a:lstStyle/>
          <a:p>
            <a:r>
              <a:rPr lang="en-US" sz="1200" dirty="0" err="1"/>
              <a:t>Bleimer</a:t>
            </a:r>
            <a:r>
              <a:rPr lang="en-US" sz="1200" dirty="0"/>
              <a:t> et </a:t>
            </a:r>
            <a:r>
              <a:rPr lang="en-US" sz="1200" dirty="0" err="1"/>
              <a:t>al.Applied</a:t>
            </a:r>
            <a:r>
              <a:rPr lang="en-US" sz="1200" dirty="0"/>
              <a:t> network science (2017) </a:t>
            </a:r>
            <a:endParaRPr lang="en-IL" sz="1200" dirty="0"/>
          </a:p>
        </p:txBody>
      </p:sp>
      <p:pic>
        <p:nvPicPr>
          <p:cNvPr id="8" name="Picture 7">
            <a:extLst>
              <a:ext uri="{FF2B5EF4-FFF2-40B4-BE49-F238E27FC236}">
                <a16:creationId xmlns:a16="http://schemas.microsoft.com/office/drawing/2014/main" id="{12C0DC8E-4F9E-BCDA-0E65-5217F4F700DA}"/>
              </a:ext>
            </a:extLst>
          </p:cNvPr>
          <p:cNvPicPr>
            <a:picLocks noChangeAspect="1"/>
          </p:cNvPicPr>
          <p:nvPr/>
        </p:nvPicPr>
        <p:blipFill rotWithShape="1">
          <a:blip r:embed="rId2"/>
          <a:srcRect l="69268" b="9294"/>
          <a:stretch/>
        </p:blipFill>
        <p:spPr>
          <a:xfrm>
            <a:off x="6675309" y="989709"/>
            <a:ext cx="4083707" cy="5455696"/>
          </a:xfrm>
          <a:prstGeom prst="rect">
            <a:avLst/>
          </a:prstGeom>
        </p:spPr>
      </p:pic>
      <p:pic>
        <p:nvPicPr>
          <p:cNvPr id="10" name="Picture 9">
            <a:extLst>
              <a:ext uri="{FF2B5EF4-FFF2-40B4-BE49-F238E27FC236}">
                <a16:creationId xmlns:a16="http://schemas.microsoft.com/office/drawing/2014/main" id="{1B72643F-4A83-06CB-E675-D8AA152028FA}"/>
              </a:ext>
            </a:extLst>
          </p:cNvPr>
          <p:cNvPicPr>
            <a:picLocks noChangeAspect="1"/>
          </p:cNvPicPr>
          <p:nvPr/>
        </p:nvPicPr>
        <p:blipFill rotWithShape="1">
          <a:blip r:embed="rId2"/>
          <a:srcRect l="229" t="-1" r="60786" b="9295"/>
          <a:stretch/>
        </p:blipFill>
        <p:spPr>
          <a:xfrm>
            <a:off x="1494935" y="989709"/>
            <a:ext cx="5180374" cy="5455696"/>
          </a:xfrm>
          <a:prstGeom prst="rect">
            <a:avLst/>
          </a:prstGeom>
        </p:spPr>
      </p:pic>
      <p:sp>
        <p:nvSpPr>
          <p:cNvPr id="11" name="Title 1">
            <a:extLst>
              <a:ext uri="{FF2B5EF4-FFF2-40B4-BE49-F238E27FC236}">
                <a16:creationId xmlns:a16="http://schemas.microsoft.com/office/drawing/2014/main" id="{638D3D3E-D058-F401-E30E-20777EEC651D}"/>
              </a:ext>
            </a:extLst>
          </p:cNvPr>
          <p:cNvSpPr txBox="1">
            <a:spLocks/>
          </p:cNvSpPr>
          <p:nvPr/>
        </p:nvSpPr>
        <p:spPr>
          <a:xfrm>
            <a:off x="949960" y="3269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מבנה כללי של רשת</a:t>
            </a:r>
            <a:endParaRPr lang="en-IL" dirty="0"/>
          </a:p>
        </p:txBody>
      </p:sp>
    </p:spTree>
    <p:extLst>
      <p:ext uri="{BB962C8B-B14F-4D97-AF65-F5344CB8AC3E}">
        <p14:creationId xmlns:p14="http://schemas.microsoft.com/office/powerpoint/2010/main" val="205381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54EFD20-1AD6-BB0C-D641-CFC5879D5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18" y="439838"/>
            <a:ext cx="7825254" cy="5532699"/>
          </a:xfrm>
          <a:prstGeom prst="rect">
            <a:avLst/>
          </a:prstGeom>
        </p:spPr>
      </p:pic>
      <p:sp>
        <p:nvSpPr>
          <p:cNvPr id="13" name="TextBox 12">
            <a:extLst>
              <a:ext uri="{FF2B5EF4-FFF2-40B4-BE49-F238E27FC236}">
                <a16:creationId xmlns:a16="http://schemas.microsoft.com/office/drawing/2014/main" id="{FF116CAF-1A92-712E-7AA5-BF4D180C4D2C}"/>
              </a:ext>
            </a:extLst>
          </p:cNvPr>
          <p:cNvSpPr txBox="1"/>
          <p:nvPr/>
        </p:nvSpPr>
        <p:spPr>
          <a:xfrm>
            <a:off x="7824486" y="613458"/>
            <a:ext cx="3703899" cy="3970318"/>
          </a:xfrm>
          <a:prstGeom prst="rect">
            <a:avLst/>
          </a:prstGeom>
          <a:noFill/>
        </p:spPr>
        <p:txBody>
          <a:bodyPr wrap="square" rtlCol="0">
            <a:spAutoFit/>
          </a:bodyPr>
          <a:lstStyle/>
          <a:p>
            <a:pPr marL="285750" indent="-285750" algn="r" rtl="1">
              <a:buFont typeface="Arial" panose="020B0604020202020204" pitchFamily="34" charset="0"/>
              <a:buChar char="•"/>
            </a:pPr>
            <a:r>
              <a:rPr lang="he-IL" sz="2800" dirty="0"/>
              <a:t>דרך להציג מידע בצורה נוחה המבליטה תכונות מסוימות של המידע</a:t>
            </a:r>
          </a:p>
          <a:p>
            <a:pPr marL="285750" indent="-285750" algn="r" rtl="1">
              <a:buFont typeface="Arial" panose="020B0604020202020204" pitchFamily="34" charset="0"/>
              <a:buChar char="•"/>
            </a:pPr>
            <a:endParaRPr lang="he-IL" sz="2800" dirty="0"/>
          </a:p>
          <a:p>
            <a:pPr algn="r" rtl="1"/>
            <a:endParaRPr lang="he-IL" sz="2800" dirty="0"/>
          </a:p>
          <a:p>
            <a:pPr marL="285750" indent="-285750" algn="r" rtl="1">
              <a:buFont typeface="Arial" panose="020B0604020202020204" pitchFamily="34" charset="0"/>
              <a:buChar char="•"/>
            </a:pPr>
            <a:r>
              <a:rPr lang="he-IL" sz="2800" dirty="0"/>
              <a:t>אפשרות נוחה לארגון המידע לצורך חישובים (מסלול אופטימלי למשל)</a:t>
            </a:r>
          </a:p>
        </p:txBody>
      </p:sp>
    </p:spTree>
    <p:extLst>
      <p:ext uri="{BB962C8B-B14F-4D97-AF65-F5344CB8AC3E}">
        <p14:creationId xmlns:p14="http://schemas.microsoft.com/office/powerpoint/2010/main" val="305505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1CC-7946-4910-A15E-DF4414C0E83E}"/>
              </a:ext>
            </a:extLst>
          </p:cNvPr>
          <p:cNvSpPr>
            <a:spLocks noGrp="1"/>
          </p:cNvSpPr>
          <p:nvPr>
            <p:ph type="title"/>
          </p:nvPr>
        </p:nvSpPr>
        <p:spPr>
          <a:xfrm>
            <a:off x="912700" y="-159517"/>
            <a:ext cx="10515600" cy="1325563"/>
          </a:xfrm>
        </p:spPr>
        <p:txBody>
          <a:bodyPr>
            <a:normAutofit/>
          </a:bodyPr>
          <a:lstStyle/>
          <a:p>
            <a:pPr algn="ctr"/>
            <a:r>
              <a:rPr lang="he-IL" sz="3600" dirty="0"/>
              <a:t>שאלה 3</a:t>
            </a:r>
            <a:endParaRPr lang="en-IL" sz="3600" dirty="0"/>
          </a:p>
        </p:txBody>
      </p:sp>
      <p:sp>
        <p:nvSpPr>
          <p:cNvPr id="3" name="Content Placeholder 2">
            <a:extLst>
              <a:ext uri="{FF2B5EF4-FFF2-40B4-BE49-F238E27FC236}">
                <a16:creationId xmlns:a16="http://schemas.microsoft.com/office/drawing/2014/main" id="{01D60AA1-80E6-44C7-B161-A67DD29F9C2F}"/>
              </a:ext>
            </a:extLst>
          </p:cNvPr>
          <p:cNvSpPr>
            <a:spLocks noGrp="1"/>
          </p:cNvSpPr>
          <p:nvPr>
            <p:ph idx="1"/>
          </p:nvPr>
        </p:nvSpPr>
        <p:spPr>
          <a:xfrm>
            <a:off x="1022927" y="744104"/>
            <a:ext cx="10548938" cy="839432"/>
          </a:xfrm>
        </p:spPr>
        <p:txBody>
          <a:bodyPr>
            <a:normAutofit lnSpcReduction="10000"/>
          </a:bodyPr>
          <a:lstStyle/>
          <a:p>
            <a:pPr marL="0" indent="0" algn="r" rtl="1">
              <a:buNone/>
            </a:pPr>
            <a:r>
              <a:rPr lang="he-IL" sz="2000" dirty="0"/>
              <a:t>הרשתות הבאות נלקחו מהמאמר </a:t>
            </a:r>
            <a:r>
              <a:rPr lang="en-US" sz="2000" dirty="0"/>
              <a:t>The human disease network</a:t>
            </a:r>
            <a:r>
              <a:rPr lang="he-IL" sz="2000" dirty="0"/>
              <a:t> (</a:t>
            </a:r>
            <a:r>
              <a:rPr lang="en-US" sz="2000" dirty="0"/>
              <a:t>Goh et al. PNAS 2007</a:t>
            </a:r>
            <a:r>
              <a:rPr lang="he-IL" sz="2000" dirty="0"/>
              <a:t>) ומתארות את הקשר בין מחלות לבין גנים שמוטציה בהם נמצאה כקשורה למחלה. גודל כל צומת מתארת את מספר הגנים שנמצאו קשורים למחלה והצבע מצביע על סוג המחלה. </a:t>
            </a:r>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600" dirty="0"/>
          </a:p>
          <a:p>
            <a:pPr marL="0" indent="0" algn="r" rtl="1">
              <a:buNone/>
            </a:pPr>
            <a:endParaRPr lang="he-IL" sz="1500" dirty="0"/>
          </a:p>
          <a:p>
            <a:pPr marL="0" indent="0" algn="r" rtl="1">
              <a:buNone/>
            </a:pPr>
            <a:endParaRPr lang="he-IL" sz="1500" dirty="0"/>
          </a:p>
          <a:p>
            <a:pPr marL="0" indent="0" algn="r" rtl="1">
              <a:buNone/>
            </a:pPr>
            <a:endParaRPr lang="he-IL" sz="1600" dirty="0"/>
          </a:p>
          <a:p>
            <a:pPr marL="0" indent="0" algn="r" rtl="1">
              <a:buNone/>
            </a:pPr>
            <a:endParaRPr lang="en-IL" sz="1600" dirty="0"/>
          </a:p>
        </p:txBody>
      </p:sp>
      <p:grpSp>
        <p:nvGrpSpPr>
          <p:cNvPr id="9" name="Group 8">
            <a:extLst>
              <a:ext uri="{FF2B5EF4-FFF2-40B4-BE49-F238E27FC236}">
                <a16:creationId xmlns:a16="http://schemas.microsoft.com/office/drawing/2014/main" id="{77FF9620-4DAC-4F5F-9F75-37102BE0A8DD}"/>
              </a:ext>
            </a:extLst>
          </p:cNvPr>
          <p:cNvGrpSpPr/>
          <p:nvPr/>
        </p:nvGrpSpPr>
        <p:grpSpPr>
          <a:xfrm>
            <a:off x="4912448" y="1540090"/>
            <a:ext cx="6012872" cy="5147582"/>
            <a:chOff x="0" y="0"/>
            <a:chExt cx="5299075" cy="4012777"/>
          </a:xfrm>
        </p:grpSpPr>
        <p:pic>
          <p:nvPicPr>
            <p:cNvPr id="10" name="Picture 9">
              <a:extLst>
                <a:ext uri="{FF2B5EF4-FFF2-40B4-BE49-F238E27FC236}">
                  <a16:creationId xmlns:a16="http://schemas.microsoft.com/office/drawing/2014/main" id="{F81D7C11-EE17-43DB-A23A-ACD6A6264D78}"/>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E9271EC-AF1A-4384-A3E6-A119BE1A8E2C}"/>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
        <p:nvSpPr>
          <p:cNvPr id="4" name="Rectangle 3">
            <a:extLst>
              <a:ext uri="{FF2B5EF4-FFF2-40B4-BE49-F238E27FC236}">
                <a16:creationId xmlns:a16="http://schemas.microsoft.com/office/drawing/2014/main" id="{4CCD1FC5-524A-40C6-85BC-1E7EB70456D2}"/>
              </a:ext>
            </a:extLst>
          </p:cNvPr>
          <p:cNvSpPr/>
          <p:nvPr/>
        </p:nvSpPr>
        <p:spPr>
          <a:xfrm>
            <a:off x="486932" y="2753330"/>
            <a:ext cx="3778971" cy="2677656"/>
          </a:xfrm>
          <a:prstGeom prst="rect">
            <a:avLst/>
          </a:prstGeom>
        </p:spPr>
        <p:txBody>
          <a:bodyPr wrap="square">
            <a:spAutoFit/>
          </a:bodyPr>
          <a:lstStyle/>
          <a:p>
            <a:pPr algn="r" rtl="1"/>
            <a:r>
              <a:rPr lang="he-IL" sz="2800" dirty="0"/>
              <a:t>ניתן לראות כי מצד ימין הרשת מופיעה כקשרים בין כל מחלה לגנים שלה, ומצד שמאל הרשת היא הקשרים בין המחלות עצמן.</a:t>
            </a:r>
            <a:endParaRPr lang="en-IL" sz="2800" dirty="0"/>
          </a:p>
        </p:txBody>
      </p:sp>
    </p:spTree>
    <p:extLst>
      <p:ext uri="{BB962C8B-B14F-4D97-AF65-F5344CB8AC3E}">
        <p14:creationId xmlns:p14="http://schemas.microsoft.com/office/powerpoint/2010/main" val="522588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E554529-8B0A-4903-BB87-BDB672048853}"/>
              </a:ext>
            </a:extLst>
          </p:cNvPr>
          <p:cNvGrpSpPr/>
          <p:nvPr/>
        </p:nvGrpSpPr>
        <p:grpSpPr>
          <a:xfrm>
            <a:off x="3230880" y="443230"/>
            <a:ext cx="8194358" cy="6089650"/>
            <a:chOff x="0" y="0"/>
            <a:chExt cx="5299075" cy="4012777"/>
          </a:xfrm>
        </p:grpSpPr>
        <p:pic>
          <p:nvPicPr>
            <p:cNvPr id="5" name="Picture 4">
              <a:extLst>
                <a:ext uri="{FF2B5EF4-FFF2-40B4-BE49-F238E27FC236}">
                  <a16:creationId xmlns:a16="http://schemas.microsoft.com/office/drawing/2014/main" id="{006C4691-A989-4F47-A4DF-F4F9DB51F7FF}"/>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FDA0A3C-5021-48A4-8876-29CCE1B86147}"/>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
        <p:nvSpPr>
          <p:cNvPr id="2" name="Title 1">
            <a:extLst>
              <a:ext uri="{FF2B5EF4-FFF2-40B4-BE49-F238E27FC236}">
                <a16:creationId xmlns:a16="http://schemas.microsoft.com/office/drawing/2014/main" id="{1272B07A-0AC4-413A-B542-EF3E9B069529}"/>
              </a:ext>
            </a:extLst>
          </p:cNvPr>
          <p:cNvSpPr>
            <a:spLocks noGrp="1"/>
          </p:cNvSpPr>
          <p:nvPr>
            <p:ph type="title"/>
          </p:nvPr>
        </p:nvSpPr>
        <p:spPr>
          <a:xfrm>
            <a:off x="167322" y="930910"/>
            <a:ext cx="3276918" cy="5550575"/>
          </a:xfrm>
        </p:spPr>
        <p:txBody>
          <a:bodyPr>
            <a:normAutofit fontScale="90000"/>
          </a:bodyPr>
          <a:lstStyle/>
          <a:p>
            <a:pPr algn="r"/>
            <a:r>
              <a:rPr lang="he-IL" sz="2800" dirty="0"/>
              <a:t>האם ניתן להציג את המידע הזה בצורת רשת אחרת המבוססת גנים?</a:t>
            </a:r>
            <a:br>
              <a:rPr lang="he-IL" sz="2800" dirty="0"/>
            </a:br>
            <a:r>
              <a:rPr lang="he-IL" sz="2800" dirty="0"/>
              <a:t> אם כן תארו מה תהיה משמעות הצמתים ומה תהיה משמעות הקשתות?</a:t>
            </a:r>
            <a:br>
              <a:rPr lang="en-US" sz="2800" dirty="0"/>
            </a:br>
            <a:br>
              <a:rPr lang="en-US" sz="2800" dirty="0"/>
            </a:br>
            <a:r>
              <a:rPr lang="he-IL" sz="2800" dirty="0"/>
              <a:t>בגרף מימין:</a:t>
            </a:r>
            <a:br>
              <a:rPr lang="he-IL" sz="2800" dirty="0"/>
            </a:br>
            <a:r>
              <a:rPr lang="he-IL" sz="2800" dirty="0"/>
              <a:t>גנים  בטורקיז – גנים הקשורים רק למחלות סרטן</a:t>
            </a:r>
            <a:br>
              <a:rPr lang="he-IL" sz="2800" dirty="0"/>
            </a:br>
            <a:br>
              <a:rPr lang="he-IL" sz="2800" dirty="0"/>
            </a:br>
            <a:r>
              <a:rPr lang="he-IL" sz="2800" dirty="0"/>
              <a:t>בגרף משמאל:</a:t>
            </a:r>
            <a:br>
              <a:rPr lang="he-IL" sz="2800" dirty="0"/>
            </a:br>
            <a:r>
              <a:rPr lang="he-IL" sz="2800" dirty="0"/>
              <a:t>עובי הקו מעיד על כמות הגנים המשותפת בין שתי מחלות</a:t>
            </a:r>
            <a:br>
              <a:rPr lang="en-IL" sz="2800" dirty="0"/>
            </a:br>
            <a:endParaRPr lang="en-IL" sz="2800" dirty="0"/>
          </a:p>
        </p:txBody>
      </p:sp>
      <p:sp>
        <p:nvSpPr>
          <p:cNvPr id="7" name="TextBox 6">
            <a:extLst>
              <a:ext uri="{FF2B5EF4-FFF2-40B4-BE49-F238E27FC236}">
                <a16:creationId xmlns:a16="http://schemas.microsoft.com/office/drawing/2014/main" id="{4FB05E8C-6A44-BA18-2B46-1F9F6DCFBFBE}"/>
              </a:ext>
            </a:extLst>
          </p:cNvPr>
          <p:cNvSpPr txBox="1"/>
          <p:nvPr/>
        </p:nvSpPr>
        <p:spPr>
          <a:xfrm>
            <a:off x="8798562" y="125293"/>
            <a:ext cx="1818640" cy="369332"/>
          </a:xfrm>
          <a:prstGeom prst="rect">
            <a:avLst/>
          </a:prstGeom>
          <a:noFill/>
        </p:spPr>
        <p:txBody>
          <a:bodyPr wrap="square" rtlCol="0">
            <a:spAutoFit/>
          </a:bodyPr>
          <a:lstStyle/>
          <a:p>
            <a:r>
              <a:rPr lang="en-US" dirty="0"/>
              <a:t>Bipartite graph</a:t>
            </a:r>
            <a:endParaRPr lang="LID4096" dirty="0"/>
          </a:p>
        </p:txBody>
      </p:sp>
    </p:spTree>
    <p:extLst>
      <p:ext uri="{BB962C8B-B14F-4D97-AF65-F5344CB8AC3E}">
        <p14:creationId xmlns:p14="http://schemas.microsoft.com/office/powerpoint/2010/main" val="118109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5420B-22B8-4BBB-B39B-C5AFF43F8280}"/>
              </a:ext>
            </a:extLst>
          </p:cNvPr>
          <p:cNvPicPr/>
          <p:nvPr/>
        </p:nvPicPr>
        <p:blipFill>
          <a:blip r:embed="rId2">
            <a:extLst>
              <a:ext uri="{28A0092B-C50C-407E-A947-70E740481C1C}">
                <a14:useLocalDpi xmlns:a14="http://schemas.microsoft.com/office/drawing/2010/main" val="0"/>
              </a:ext>
            </a:extLst>
          </a:blip>
          <a:stretch>
            <a:fillRect/>
          </a:stretch>
        </p:blipFill>
        <p:spPr>
          <a:xfrm>
            <a:off x="6532881" y="687493"/>
            <a:ext cx="4001994" cy="5483013"/>
          </a:xfrm>
          <a:prstGeom prst="rect">
            <a:avLst/>
          </a:prstGeom>
        </p:spPr>
      </p:pic>
      <p:sp>
        <p:nvSpPr>
          <p:cNvPr id="3" name="TextBox 2">
            <a:extLst>
              <a:ext uri="{FF2B5EF4-FFF2-40B4-BE49-F238E27FC236}">
                <a16:creationId xmlns:a16="http://schemas.microsoft.com/office/drawing/2014/main" id="{6D444282-BEF7-D858-F7EB-CD28448E3406}"/>
              </a:ext>
            </a:extLst>
          </p:cNvPr>
          <p:cNvSpPr txBox="1"/>
          <p:nvPr/>
        </p:nvSpPr>
        <p:spPr>
          <a:xfrm>
            <a:off x="1291365" y="2066090"/>
            <a:ext cx="3514315" cy="1569660"/>
          </a:xfrm>
          <a:prstGeom prst="rect">
            <a:avLst/>
          </a:prstGeom>
          <a:noFill/>
        </p:spPr>
        <p:txBody>
          <a:bodyPr wrap="square" rtlCol="0">
            <a:spAutoFit/>
          </a:bodyPr>
          <a:lstStyle/>
          <a:p>
            <a:pPr algn="r" rtl="1"/>
            <a:r>
              <a:rPr lang="he-IL" sz="2400" dirty="0"/>
              <a:t>הצמתים זה הגנים, הצבעים כמו מקודם ועובי הקשר מתאר את כמות המחלות המשותפות לשני הגנים</a:t>
            </a:r>
            <a:endParaRPr lang="LID4096" sz="2400" dirty="0"/>
          </a:p>
        </p:txBody>
      </p:sp>
    </p:spTree>
    <p:extLst>
      <p:ext uri="{BB962C8B-B14F-4D97-AF65-F5344CB8AC3E}">
        <p14:creationId xmlns:p14="http://schemas.microsoft.com/office/powerpoint/2010/main" val="375470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5403-283C-4617-8FB5-5243349DEFEC}"/>
              </a:ext>
            </a:extLst>
          </p:cNvPr>
          <p:cNvSpPr>
            <a:spLocks noGrp="1"/>
          </p:cNvSpPr>
          <p:nvPr>
            <p:ph type="title"/>
          </p:nvPr>
        </p:nvSpPr>
        <p:spPr/>
        <p:txBody>
          <a:bodyPr/>
          <a:lstStyle/>
          <a:p>
            <a:pPr algn="r" rtl="1"/>
            <a:r>
              <a:rPr lang="he-IL" dirty="0"/>
              <a:t>מה מייחד את מחלת </a:t>
            </a:r>
            <a:r>
              <a:rPr lang="en-US" dirty="0"/>
              <a:t>Spinal Muscular Atrophy</a:t>
            </a:r>
            <a:r>
              <a:rPr lang="he-IL" dirty="0"/>
              <a:t>?</a:t>
            </a:r>
            <a:br>
              <a:rPr lang="en-IL" dirty="0"/>
            </a:br>
            <a:endParaRPr lang="en-IL" dirty="0"/>
          </a:p>
        </p:txBody>
      </p:sp>
      <p:grpSp>
        <p:nvGrpSpPr>
          <p:cNvPr id="4" name="Group 3">
            <a:extLst>
              <a:ext uri="{FF2B5EF4-FFF2-40B4-BE49-F238E27FC236}">
                <a16:creationId xmlns:a16="http://schemas.microsoft.com/office/drawing/2014/main" id="{4020A629-782F-46C8-883C-DFA7EF240953}"/>
              </a:ext>
            </a:extLst>
          </p:cNvPr>
          <p:cNvGrpSpPr/>
          <p:nvPr/>
        </p:nvGrpSpPr>
        <p:grpSpPr>
          <a:xfrm>
            <a:off x="2512908" y="1382961"/>
            <a:ext cx="6698680" cy="5109914"/>
            <a:chOff x="0" y="0"/>
            <a:chExt cx="5299075" cy="4012777"/>
          </a:xfrm>
        </p:grpSpPr>
        <p:pic>
          <p:nvPicPr>
            <p:cNvPr id="5" name="Picture 4">
              <a:extLst>
                <a:ext uri="{FF2B5EF4-FFF2-40B4-BE49-F238E27FC236}">
                  <a16:creationId xmlns:a16="http://schemas.microsoft.com/office/drawing/2014/main" id="{810371E2-CC01-4B9D-ABEA-C3F6CA662ADC}"/>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D716A17-13D6-4BA5-AEBF-CEE100EB2883}"/>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00827163-4FB6-D30D-0604-125145BD68B4}"/>
              </a:ext>
            </a:extLst>
          </p:cNvPr>
          <p:cNvSpPr txBox="1"/>
          <p:nvPr/>
        </p:nvSpPr>
        <p:spPr>
          <a:xfrm>
            <a:off x="477520" y="2274838"/>
            <a:ext cx="2164080" cy="2308324"/>
          </a:xfrm>
          <a:prstGeom prst="rect">
            <a:avLst/>
          </a:prstGeom>
          <a:noFill/>
        </p:spPr>
        <p:txBody>
          <a:bodyPr wrap="square" rtlCol="0">
            <a:spAutoFit/>
          </a:bodyPr>
          <a:lstStyle/>
          <a:p>
            <a:pPr algn="r" rtl="1"/>
            <a:r>
              <a:rPr lang="en-US" sz="2400" dirty="0"/>
              <a:t>Betweenness centrality </a:t>
            </a:r>
            <a:r>
              <a:rPr lang="he-IL" sz="2400" dirty="0"/>
              <a:t> גבוה</a:t>
            </a:r>
          </a:p>
          <a:p>
            <a:pPr algn="r" rtl="1"/>
            <a:r>
              <a:rPr lang="he-IL" sz="2400" dirty="0"/>
              <a:t>מקושר לגנים שקשורים לסרטן וגם למחלות האחרות</a:t>
            </a:r>
            <a:endParaRPr lang="LID4096" sz="2400" dirty="0"/>
          </a:p>
        </p:txBody>
      </p:sp>
    </p:spTree>
    <p:extLst>
      <p:ext uri="{BB962C8B-B14F-4D97-AF65-F5344CB8AC3E}">
        <p14:creationId xmlns:p14="http://schemas.microsoft.com/office/powerpoint/2010/main" val="5498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A4C55A-9ABF-40B6-A6DF-20ED056AEE50}"/>
              </a:ext>
            </a:extLst>
          </p:cNvPr>
          <p:cNvGrpSpPr/>
          <p:nvPr/>
        </p:nvGrpSpPr>
        <p:grpSpPr>
          <a:xfrm>
            <a:off x="85344" y="1346200"/>
            <a:ext cx="7324344" cy="5623560"/>
            <a:chOff x="0" y="0"/>
            <a:chExt cx="5299075" cy="4012777"/>
          </a:xfrm>
        </p:grpSpPr>
        <p:pic>
          <p:nvPicPr>
            <p:cNvPr id="5" name="Picture 4">
              <a:extLst>
                <a:ext uri="{FF2B5EF4-FFF2-40B4-BE49-F238E27FC236}">
                  <a16:creationId xmlns:a16="http://schemas.microsoft.com/office/drawing/2014/main" id="{3E879830-7041-4F59-8A2F-491F34512D08}"/>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BEDB0D1-5784-4995-84D1-1C3BDEDA0A9C}"/>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692400" y="0"/>
              <a:ext cx="2606675" cy="3978910"/>
            </a:xfrm>
            <a:prstGeom prst="rect">
              <a:avLst/>
            </a:prstGeom>
            <a:ln>
              <a:noFill/>
            </a:ln>
            <a:extLst>
              <a:ext uri="{53640926-AAD7-44D8-BBD7-CCE9431645EC}">
                <a14:shadowObscured xmlns:a14="http://schemas.microsoft.com/office/drawing/2010/main"/>
              </a:ext>
            </a:extLst>
          </p:spPr>
        </p:pic>
      </p:grpSp>
      <p:sp>
        <p:nvSpPr>
          <p:cNvPr id="3" name="Content Placeholder 2">
            <a:extLst>
              <a:ext uri="{FF2B5EF4-FFF2-40B4-BE49-F238E27FC236}">
                <a16:creationId xmlns:a16="http://schemas.microsoft.com/office/drawing/2014/main" id="{0E5B65D9-5CEB-49F0-955E-7D7B6677ACF2}"/>
              </a:ext>
            </a:extLst>
          </p:cNvPr>
          <p:cNvSpPr>
            <a:spLocks noGrp="1"/>
          </p:cNvSpPr>
          <p:nvPr>
            <p:ph idx="1"/>
          </p:nvPr>
        </p:nvSpPr>
        <p:spPr>
          <a:xfrm>
            <a:off x="719262" y="193040"/>
            <a:ext cx="10753476" cy="1374775"/>
          </a:xfrm>
        </p:spPr>
        <p:txBody>
          <a:bodyPr>
            <a:normAutofit/>
          </a:bodyPr>
          <a:lstStyle/>
          <a:p>
            <a:pPr marL="0" indent="0" algn="r">
              <a:buNone/>
            </a:pPr>
            <a:r>
              <a:rPr lang="he-IL" dirty="0"/>
              <a:t>ביכולתנו לרצף גנים על מנת למצוא מוטציות. האם יש גן אחד אותו נוכל לרצף כדי לזהות סרטן? אם כן – מיהו הגן? אם לא, האם קיים סט מינימלי של גנים שנוכל לרצף וממנו להסיק כי לאדם כלשהו יש סרטן ולא מחלה אחרת? </a:t>
            </a:r>
            <a:endParaRPr lang="en-IL" dirty="0"/>
          </a:p>
        </p:txBody>
      </p:sp>
      <p:sp>
        <p:nvSpPr>
          <p:cNvPr id="8" name="Rectangle 7">
            <a:extLst>
              <a:ext uri="{FF2B5EF4-FFF2-40B4-BE49-F238E27FC236}">
                <a16:creationId xmlns:a16="http://schemas.microsoft.com/office/drawing/2014/main" id="{4AFD4B6F-197E-EE18-603E-7339BF05D07D}"/>
              </a:ext>
            </a:extLst>
          </p:cNvPr>
          <p:cNvSpPr/>
          <p:nvPr/>
        </p:nvSpPr>
        <p:spPr>
          <a:xfrm>
            <a:off x="7409688" y="1567815"/>
            <a:ext cx="4063050" cy="4715522"/>
          </a:xfrm>
          <a:prstGeom prst="rect">
            <a:avLst/>
          </a:prstGeom>
        </p:spPr>
        <p:txBody>
          <a:bodyPr wrap="square">
            <a:spAutoFit/>
          </a:bodyPr>
          <a:lstStyle/>
          <a:p>
            <a:pPr lvl="0" algn="r" rtl="1">
              <a:lnSpc>
                <a:spcPct val="150000"/>
              </a:lnSpc>
              <a:spcAft>
                <a:spcPts val="800"/>
              </a:spcAft>
            </a:pPr>
            <a:endParaRPr lang="he-IL" dirty="0"/>
          </a:p>
          <a:p>
            <a:pPr lvl="0" algn="r" rtl="1">
              <a:lnSpc>
                <a:spcPct val="150000"/>
              </a:lnSpc>
              <a:spcAft>
                <a:spcPts val="800"/>
              </a:spcAft>
            </a:pPr>
            <a:r>
              <a:rPr lang="he-IL" dirty="0"/>
              <a:t>ניתן לראות כי אין גן אחד האחראי על כל סוגי הסרטן. </a:t>
            </a:r>
          </a:p>
          <a:p>
            <a:pPr lvl="0" algn="r" rtl="1">
              <a:lnSpc>
                <a:spcPct val="150000"/>
              </a:lnSpc>
              <a:spcAft>
                <a:spcPts val="800"/>
              </a:spcAft>
            </a:pPr>
            <a:r>
              <a:rPr lang="he-IL" dirty="0"/>
              <a:t>אם נחפש מספר גנים נראה שלמשל הסרטן </a:t>
            </a:r>
            <a:r>
              <a:rPr lang="en-US" dirty="0"/>
              <a:t>T-cell Lymphoblastic</a:t>
            </a:r>
          </a:p>
          <a:p>
            <a:pPr lvl="0" algn="r" rtl="1">
              <a:lnSpc>
                <a:spcPct val="150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Leukemia</a:t>
            </a:r>
            <a:r>
              <a:rPr lang="he-IL" dirty="0">
                <a:latin typeface="Calibri" panose="020F0502020204030204" pitchFamily="34" charset="0"/>
                <a:ea typeface="Calibri" panose="020F0502020204030204" pitchFamily="34" charset="0"/>
                <a:cs typeface="Arial" panose="020B0604020202020204" pitchFamily="34" charset="0"/>
              </a:rPr>
              <a:t> מקושר רק לגן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אך הגן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מקושר למחלה שהיא</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לא סרטנית.</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מסיבה זו, אין גם סט מינימלי שיכול להבדיל לנו בין סוגי הסרטן.</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81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3101-7445-4D47-8CA5-248A7A070F83}"/>
              </a:ext>
            </a:extLst>
          </p:cNvPr>
          <p:cNvSpPr>
            <a:spLocks noGrp="1"/>
          </p:cNvSpPr>
          <p:nvPr>
            <p:ph type="title"/>
          </p:nvPr>
        </p:nvSpPr>
        <p:spPr/>
        <p:txBody>
          <a:bodyPr/>
          <a:lstStyle/>
          <a:p>
            <a:pPr algn="ctr"/>
            <a:r>
              <a:rPr lang="he-IL" dirty="0"/>
              <a:t>מהו גרף של רשת?</a:t>
            </a:r>
            <a:endParaRPr lang="en-IL" dirty="0"/>
          </a:p>
        </p:txBody>
      </p:sp>
      <p:sp>
        <p:nvSpPr>
          <p:cNvPr id="3" name="Content Placeholder 2">
            <a:extLst>
              <a:ext uri="{FF2B5EF4-FFF2-40B4-BE49-F238E27FC236}">
                <a16:creationId xmlns:a16="http://schemas.microsoft.com/office/drawing/2014/main" id="{8C0DCD91-B129-4669-B66B-49063D229063}"/>
              </a:ext>
            </a:extLst>
          </p:cNvPr>
          <p:cNvSpPr>
            <a:spLocks noGrp="1"/>
          </p:cNvSpPr>
          <p:nvPr>
            <p:ph idx="1"/>
          </p:nvPr>
        </p:nvSpPr>
        <p:spPr/>
        <p:txBody>
          <a:bodyPr/>
          <a:lstStyle/>
          <a:p>
            <a:pPr marL="0" indent="0" algn="r" rtl="1">
              <a:buNone/>
            </a:pPr>
            <a:r>
              <a:rPr lang="he-IL" dirty="0"/>
              <a:t>גרף של רשת הוא אוסף של </a:t>
            </a:r>
            <a:r>
              <a:rPr lang="he-IL" b="1" dirty="0"/>
              <a:t>נקודות</a:t>
            </a:r>
            <a:r>
              <a:rPr lang="he-IL" dirty="0"/>
              <a:t> ('צמתים', </a:t>
            </a:r>
            <a:r>
              <a:rPr lang="en-US" dirty="0"/>
              <a:t>nodes</a:t>
            </a:r>
            <a:r>
              <a:rPr lang="he-IL" dirty="0"/>
              <a:t>),  ואוסף של </a:t>
            </a:r>
            <a:r>
              <a:rPr lang="he-IL" b="1" dirty="0"/>
              <a:t>קשרים</a:t>
            </a:r>
            <a:r>
              <a:rPr lang="he-IL" dirty="0"/>
              <a:t> ('קשתות', </a:t>
            </a:r>
            <a:r>
              <a:rPr lang="en-US" dirty="0"/>
              <a:t>edges</a:t>
            </a:r>
            <a:r>
              <a:rPr lang="he-IL" dirty="0"/>
              <a:t>) בין הנקודות הללו. </a:t>
            </a:r>
          </a:p>
          <a:p>
            <a:pPr marL="0" indent="0" algn="r" rtl="1">
              <a:buNone/>
            </a:pPr>
            <a:endParaRPr lang="he-IL" dirty="0"/>
          </a:p>
          <a:p>
            <a:pPr marL="0" indent="0" algn="r" rtl="1">
              <a:buNone/>
            </a:pPr>
            <a:r>
              <a:rPr lang="he-IL" dirty="0"/>
              <a:t>הקשרים יכולים להיות עם כיוון (</a:t>
            </a:r>
            <a:r>
              <a:rPr lang="en-US" dirty="0"/>
              <a:t>directed</a:t>
            </a:r>
            <a:r>
              <a:rPr lang="he-IL" dirty="0"/>
              <a:t>) או ללא כיוון (</a:t>
            </a:r>
            <a:r>
              <a:rPr lang="en-US" dirty="0"/>
              <a:t>undirected</a:t>
            </a:r>
            <a:r>
              <a:rPr lang="he-IL" dirty="0"/>
              <a:t>) </a:t>
            </a:r>
          </a:p>
          <a:p>
            <a:pPr marL="0" indent="0" algn="r" rtl="1">
              <a:buNone/>
            </a:pPr>
            <a:endParaRPr lang="en-IL" dirty="0"/>
          </a:p>
          <a:p>
            <a:pPr algn="r" rtl="1"/>
            <a:endParaRPr lang="en-IL" dirty="0"/>
          </a:p>
        </p:txBody>
      </p:sp>
      <p:pic>
        <p:nvPicPr>
          <p:cNvPr id="4" name="Picture 3">
            <a:extLst>
              <a:ext uri="{FF2B5EF4-FFF2-40B4-BE49-F238E27FC236}">
                <a16:creationId xmlns:a16="http://schemas.microsoft.com/office/drawing/2014/main" id="{2D4D7AFE-3922-4BA5-B8E8-EFD863808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6463" y="4367213"/>
            <a:ext cx="2489201" cy="1414462"/>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A942BC11-48D3-4CBF-9184-516819AEEB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338" y="4367213"/>
            <a:ext cx="2419987" cy="1476375"/>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C81282E0-ABFD-D478-7DA9-A06615774545}"/>
              </a:ext>
            </a:extLst>
          </p:cNvPr>
          <p:cNvSpPr txBox="1"/>
          <p:nvPr/>
        </p:nvSpPr>
        <p:spPr>
          <a:xfrm>
            <a:off x="3606800" y="4182547"/>
            <a:ext cx="1371600" cy="369332"/>
          </a:xfrm>
          <a:prstGeom prst="rect">
            <a:avLst/>
          </a:prstGeom>
          <a:noFill/>
        </p:spPr>
        <p:txBody>
          <a:bodyPr wrap="square" rtlCol="0">
            <a:spAutoFit/>
          </a:bodyPr>
          <a:lstStyle/>
          <a:p>
            <a:r>
              <a:rPr lang="he-IL" dirty="0"/>
              <a:t>קשת</a:t>
            </a:r>
            <a:endParaRPr lang="LID4096" dirty="0"/>
          </a:p>
        </p:txBody>
      </p:sp>
      <p:sp>
        <p:nvSpPr>
          <p:cNvPr id="9" name="TextBox 8">
            <a:extLst>
              <a:ext uri="{FF2B5EF4-FFF2-40B4-BE49-F238E27FC236}">
                <a16:creationId xmlns:a16="http://schemas.microsoft.com/office/drawing/2014/main" id="{9A11E5C9-9DD7-6248-6908-8113472A8B2B}"/>
              </a:ext>
            </a:extLst>
          </p:cNvPr>
          <p:cNvSpPr txBox="1"/>
          <p:nvPr/>
        </p:nvSpPr>
        <p:spPr>
          <a:xfrm>
            <a:off x="4900294" y="4232276"/>
            <a:ext cx="1371600" cy="369332"/>
          </a:xfrm>
          <a:prstGeom prst="rect">
            <a:avLst/>
          </a:prstGeom>
          <a:noFill/>
        </p:spPr>
        <p:txBody>
          <a:bodyPr wrap="square" rtlCol="0">
            <a:spAutoFit/>
          </a:bodyPr>
          <a:lstStyle/>
          <a:p>
            <a:r>
              <a:rPr lang="he-IL" dirty="0"/>
              <a:t>צומת</a:t>
            </a:r>
            <a:endParaRPr lang="LID4096" dirty="0"/>
          </a:p>
        </p:txBody>
      </p:sp>
    </p:spTree>
    <p:extLst>
      <p:ext uri="{BB962C8B-B14F-4D97-AF65-F5344CB8AC3E}">
        <p14:creationId xmlns:p14="http://schemas.microsoft.com/office/powerpoint/2010/main" val="16449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3B53-1108-4ABB-B017-A8CB0B981499}"/>
              </a:ext>
            </a:extLst>
          </p:cNvPr>
          <p:cNvSpPr>
            <a:spLocks noGrp="1"/>
          </p:cNvSpPr>
          <p:nvPr>
            <p:ph type="title"/>
          </p:nvPr>
        </p:nvSpPr>
        <p:spPr>
          <a:xfrm>
            <a:off x="4965430" y="629268"/>
            <a:ext cx="6586491" cy="1286160"/>
          </a:xfrm>
        </p:spPr>
        <p:txBody>
          <a:bodyPr anchor="b">
            <a:normAutofit/>
          </a:bodyPr>
          <a:lstStyle/>
          <a:p>
            <a:pPr algn="r" rtl="1"/>
            <a:r>
              <a:rPr lang="he-IL" dirty="0"/>
              <a:t>דוגמאות</a:t>
            </a:r>
            <a:endParaRPr lang="LID4096" dirty="0"/>
          </a:p>
        </p:txBody>
      </p:sp>
      <p:sp>
        <p:nvSpPr>
          <p:cNvPr id="3" name="Content Placeholder 2">
            <a:extLst>
              <a:ext uri="{FF2B5EF4-FFF2-40B4-BE49-F238E27FC236}">
                <a16:creationId xmlns:a16="http://schemas.microsoft.com/office/drawing/2014/main" id="{FF9AAAF1-3629-4E01-A2DC-086063C5B893}"/>
              </a:ext>
            </a:extLst>
          </p:cNvPr>
          <p:cNvSpPr>
            <a:spLocks noGrp="1"/>
          </p:cNvSpPr>
          <p:nvPr>
            <p:ph idx="1"/>
          </p:nvPr>
        </p:nvSpPr>
        <p:spPr>
          <a:xfrm>
            <a:off x="4965431" y="2438400"/>
            <a:ext cx="6586489" cy="3785419"/>
          </a:xfrm>
        </p:spPr>
        <p:txBody>
          <a:bodyPr>
            <a:normAutofit/>
          </a:bodyPr>
          <a:lstStyle/>
          <a:p>
            <a:pPr algn="r" rtl="1"/>
            <a:r>
              <a:rPr lang="he-IL" sz="2000" dirty="0"/>
              <a:t>הורמונים שמופרשים כתלות זה בזה</a:t>
            </a:r>
          </a:p>
          <a:p>
            <a:pPr algn="r" rtl="1"/>
            <a:r>
              <a:rPr lang="he-IL" sz="2000" dirty="0"/>
              <a:t>גנים שמבוטאים יחד</a:t>
            </a:r>
          </a:p>
          <a:p>
            <a:pPr algn="r" rtl="1"/>
            <a:r>
              <a:rPr lang="he-IL" sz="2000" dirty="0"/>
              <a:t>נוירונים שיורים יחד </a:t>
            </a:r>
          </a:p>
          <a:p>
            <a:pPr algn="r" rtl="1"/>
            <a:r>
              <a:rPr lang="he-IL" sz="2000" dirty="0"/>
              <a:t>מטבוליטים ואנזימים</a:t>
            </a:r>
          </a:p>
          <a:p>
            <a:pPr algn="r" rtl="1"/>
            <a:r>
              <a:rPr lang="he-IL" sz="2000" dirty="0"/>
              <a:t>רשת כבישים (</a:t>
            </a:r>
            <a:r>
              <a:rPr lang="en-US" sz="2000" dirty="0"/>
              <a:t>WAZE</a:t>
            </a:r>
            <a:r>
              <a:rPr lang="he-IL" sz="2000" dirty="0"/>
              <a:t>)</a:t>
            </a:r>
          </a:p>
          <a:p>
            <a:pPr algn="r" rtl="1"/>
            <a:r>
              <a:rPr lang="he-IL" sz="2000" dirty="0"/>
              <a:t>קשרי מסחר בין ארצות/חברות</a:t>
            </a:r>
          </a:p>
          <a:p>
            <a:pPr algn="r" rtl="1"/>
            <a:r>
              <a:rPr lang="he-IL" sz="2000" dirty="0"/>
              <a:t>רשת חברתית</a:t>
            </a:r>
          </a:p>
          <a:p>
            <a:pPr marL="0" indent="0" algn="r" rtl="1">
              <a:buNone/>
            </a:pPr>
            <a:endParaRPr lang="he-IL" sz="2000" dirty="0"/>
          </a:p>
          <a:p>
            <a:pPr algn="r" rtl="1"/>
            <a:endParaRPr lang="LID4096" sz="2000" dirty="0"/>
          </a:p>
        </p:txBody>
      </p:sp>
      <p:pic>
        <p:nvPicPr>
          <p:cNvPr id="5" name="Picture 4" descr="נוסחאות Chemical נכתבות בנייר">
            <a:extLst>
              <a:ext uri="{FF2B5EF4-FFF2-40B4-BE49-F238E27FC236}">
                <a16:creationId xmlns:a16="http://schemas.microsoft.com/office/drawing/2014/main" id="{01204C83-8E3A-A1E8-E169-F1DA35562C1D}"/>
              </a:ext>
            </a:extLst>
          </p:cNvPr>
          <p:cNvPicPr>
            <a:picLocks noChangeAspect="1"/>
          </p:cNvPicPr>
          <p:nvPr/>
        </p:nvPicPr>
        <p:blipFill rotWithShape="1">
          <a:blip r:embed="rId2"/>
          <a:srcRect l="30761" r="3121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7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8E14-AFB3-4B28-AC17-FA6D22A8E473}"/>
              </a:ext>
            </a:extLst>
          </p:cNvPr>
          <p:cNvSpPr>
            <a:spLocks noGrp="1"/>
          </p:cNvSpPr>
          <p:nvPr>
            <p:ph type="title"/>
          </p:nvPr>
        </p:nvSpPr>
        <p:spPr/>
        <p:txBody>
          <a:bodyPr/>
          <a:lstStyle/>
          <a:p>
            <a:pPr algn="ctr"/>
            <a:r>
              <a:rPr lang="he-IL" dirty="0"/>
              <a:t>כמה צמתים וקשתות יש בגרף?</a:t>
            </a:r>
            <a:endParaRPr lang="en-IL" dirty="0"/>
          </a:p>
        </p:txBody>
      </p:sp>
      <p:pic>
        <p:nvPicPr>
          <p:cNvPr id="4" name="Content Placeholder 3">
            <a:extLst>
              <a:ext uri="{FF2B5EF4-FFF2-40B4-BE49-F238E27FC236}">
                <a16:creationId xmlns:a16="http://schemas.microsoft.com/office/drawing/2014/main" id="{82704D25-8E16-46CB-913C-094684DE16B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33787" y="2672558"/>
            <a:ext cx="4924425" cy="1801018"/>
          </a:xfrm>
          <a:prstGeom prst="rect">
            <a:avLst/>
          </a:prstGeom>
        </p:spPr>
      </p:pic>
    </p:spTree>
    <p:extLst>
      <p:ext uri="{BB962C8B-B14F-4D97-AF65-F5344CB8AC3E}">
        <p14:creationId xmlns:p14="http://schemas.microsoft.com/office/powerpoint/2010/main" val="23413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642B-8E58-4ADD-A118-5B2E1CF0EA1E}"/>
              </a:ext>
            </a:extLst>
          </p:cNvPr>
          <p:cNvSpPr>
            <a:spLocks noGrp="1"/>
          </p:cNvSpPr>
          <p:nvPr>
            <p:ph type="title"/>
          </p:nvPr>
        </p:nvSpPr>
        <p:spPr/>
        <p:txBody>
          <a:bodyPr/>
          <a:lstStyle/>
          <a:p>
            <a:pPr algn="ctr"/>
            <a:r>
              <a:rPr lang="he-IL"/>
              <a:t>איך יוצרים גרף של רשת?</a:t>
            </a:r>
            <a:endParaRPr lang="en-IL" dirty="0"/>
          </a:p>
        </p:txBody>
      </p:sp>
      <p:pic>
        <p:nvPicPr>
          <p:cNvPr id="4" name="Picture 4" descr="Cartoon drawing of pointing chart social network.">
            <a:extLst>
              <a:ext uri="{FF2B5EF4-FFF2-40B4-BE49-F238E27FC236}">
                <a16:creationId xmlns:a16="http://schemas.microsoft.com/office/drawing/2014/main" id="{0005815E-51BC-4E7E-8947-F0BEBF2DF0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1429" y="3678449"/>
            <a:ext cx="2965184" cy="301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16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A39-F692-4728-A3D9-FFAC6957DD9A}"/>
              </a:ext>
            </a:extLst>
          </p:cNvPr>
          <p:cNvSpPr>
            <a:spLocks noGrp="1"/>
          </p:cNvSpPr>
          <p:nvPr>
            <p:ph type="title"/>
          </p:nvPr>
        </p:nvSpPr>
        <p:spPr/>
        <p:txBody>
          <a:bodyPr/>
          <a:lstStyle/>
          <a:p>
            <a:pPr algn="ctr"/>
            <a:r>
              <a:rPr lang="he-IL" dirty="0"/>
              <a:t>שאלה 1</a:t>
            </a:r>
            <a:endParaRPr lang="en-IL" dirty="0"/>
          </a:p>
        </p:txBody>
      </p:sp>
      <p:sp>
        <p:nvSpPr>
          <p:cNvPr id="3" name="Content Placeholder 2">
            <a:extLst>
              <a:ext uri="{FF2B5EF4-FFF2-40B4-BE49-F238E27FC236}">
                <a16:creationId xmlns:a16="http://schemas.microsoft.com/office/drawing/2014/main" id="{F0477AA4-C731-4460-AF9C-B797FA03F8E9}"/>
              </a:ext>
            </a:extLst>
          </p:cNvPr>
          <p:cNvSpPr>
            <a:spLocks noGrp="1"/>
          </p:cNvSpPr>
          <p:nvPr>
            <p:ph idx="1"/>
          </p:nvPr>
        </p:nvSpPr>
        <p:spPr/>
        <p:txBody>
          <a:bodyPr/>
          <a:lstStyle/>
          <a:p>
            <a:pPr marL="0" indent="0" algn="r" rtl="1">
              <a:buNone/>
            </a:pPr>
            <a:r>
              <a:rPr lang="he-IL" dirty="0"/>
              <a:t>נתונה מטריצת דמיון המחושבת לפי קורלציית פירסון בין גנים. אנו מעוניינים לשרטט רשת אשר מציגה רק את הקשרים החזקים, כלומר רק הקורלציות בעלות גודל של 0.9 ומעלה. שרטטו את רשת הגנים המתקבלת. מה המשמעות של הרשת?</a:t>
            </a:r>
            <a:endParaRPr lang="en-IL" dirty="0"/>
          </a:p>
          <a:p>
            <a:pPr algn="r" rtl="1"/>
            <a:endParaRPr lang="en-IL"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5D627-E688-4AD8-A74A-97289A65CB52}"/>
                  </a:ext>
                </a:extLst>
              </p:cNvPr>
              <p:cNvSpPr/>
              <p:nvPr/>
            </p:nvSpPr>
            <p:spPr>
              <a:xfrm>
                <a:off x="3458896" y="3561981"/>
                <a:ext cx="3134512" cy="19318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IL" sz="3200" b="1" i="1" smtClean="0">
                              <a:latin typeface="Cambria Math" panose="02040503050406030204" pitchFamily="18" charset="0"/>
                            </a:rPr>
                          </m:ctrlPr>
                        </m:dPr>
                        <m:e>
                          <m:m>
                            <m:mPr>
                              <m:plcHide m:val="on"/>
                              <m:mcs>
                                <m:mc>
                                  <m:mcPr>
                                    <m:count m:val="4"/>
                                    <m:mcJc m:val="center"/>
                                  </m:mcPr>
                                </m:mc>
                              </m:mcs>
                              <m:ctrlPr>
                                <a:rPr lang="en-IL" sz="3200" b="1" i="1">
                                  <a:latin typeface="Cambria Math" panose="02040503050406030204" pitchFamily="18" charset="0"/>
                                </a:rPr>
                              </m:ctrlPr>
                            </m:mPr>
                            <m:mr>
                              <m:e>
                                <m:r>
                                  <a:rPr lang="en-IL" sz="3200" b="1" i="1">
                                    <a:latin typeface="Cambria Math" panose="02040503050406030204" pitchFamily="18" charset="0"/>
                                  </a:rPr>
                                  <m:t>𝟏</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𝟗𝟖</m:t>
                                </m:r>
                              </m:e>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𝟐</m:t>
                                </m:r>
                              </m:e>
                            </m:mr>
                            <m:mr>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𝟗𝟖</m:t>
                                </m:r>
                              </m:e>
                              <m:e>
                                <m:r>
                                  <a:rPr lang="en-IL" sz="3200" b="1" i="0">
                                    <a:latin typeface="Cambria Math" panose="02040503050406030204" pitchFamily="18" charset="0"/>
                                  </a:rPr>
                                  <m:t>𝟏</m:t>
                                </m:r>
                              </m:e>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𝟓</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𝟗𝟓</m:t>
                                </m:r>
                              </m:e>
                            </m:mr>
                            <m:mr>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m:t>
                                </m:r>
                              </m:e>
                              <m:e>
                                <m:r>
                                  <a:rPr lang="en-IL" sz="3200" b="1" i="0">
                                    <a:latin typeface="Cambria Math" panose="02040503050406030204" pitchFamily="18" charset="0"/>
                                  </a:rPr>
                                  <m:t>−</m:t>
                                </m:r>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𝟓</m:t>
                                </m:r>
                              </m:e>
                              <m:e>
                                <m:r>
                                  <a:rPr lang="en-IL" sz="3200" b="1" i="0">
                                    <a:latin typeface="Cambria Math" panose="02040503050406030204" pitchFamily="18" charset="0"/>
                                  </a:rPr>
                                  <m:t>𝟏</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𝟖</m:t>
                                </m:r>
                              </m:e>
                            </m:mr>
                            <m:mr>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𝟐</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𝟗𝟓</m:t>
                                </m:r>
                              </m:e>
                              <m:e>
                                <m:r>
                                  <a:rPr lang="en-IL" sz="3200" b="1" i="0">
                                    <a:latin typeface="Cambria Math" panose="02040503050406030204" pitchFamily="18" charset="0"/>
                                  </a:rPr>
                                  <m:t>𝟎</m:t>
                                </m:r>
                                <m:r>
                                  <a:rPr lang="en-IL" sz="3200" b="1" i="0">
                                    <a:latin typeface="Cambria Math" panose="02040503050406030204" pitchFamily="18" charset="0"/>
                                  </a:rPr>
                                  <m:t>.</m:t>
                                </m:r>
                                <m:r>
                                  <a:rPr lang="en-IL" sz="3200" b="1" i="0">
                                    <a:latin typeface="Cambria Math" panose="02040503050406030204" pitchFamily="18" charset="0"/>
                                  </a:rPr>
                                  <m:t>𝟖</m:t>
                                </m:r>
                              </m:e>
                              <m:e>
                                <m:r>
                                  <a:rPr lang="en-IL" sz="3200" b="1" i="0">
                                    <a:latin typeface="Cambria Math" panose="02040503050406030204" pitchFamily="18" charset="0"/>
                                  </a:rPr>
                                  <m:t>𝟏</m:t>
                                </m:r>
                              </m:e>
                            </m:mr>
                          </m:m>
                        </m:e>
                      </m:d>
                    </m:oMath>
                  </m:oMathPara>
                </a14:m>
                <a:endParaRPr lang="en-IL" sz="2800" b="1" dirty="0"/>
              </a:p>
            </p:txBody>
          </p:sp>
        </mc:Choice>
        <mc:Fallback xmlns="">
          <p:sp>
            <p:nvSpPr>
              <p:cNvPr id="4" name="Rectangle 3">
                <a:extLst>
                  <a:ext uri="{FF2B5EF4-FFF2-40B4-BE49-F238E27FC236}">
                    <a16:creationId xmlns:a16="http://schemas.microsoft.com/office/drawing/2014/main" id="{4C15D627-E688-4AD8-A74A-97289A65CB52}"/>
                  </a:ext>
                </a:extLst>
              </p:cNvPr>
              <p:cNvSpPr>
                <a:spLocks noRot="1" noChangeAspect="1" noMove="1" noResize="1" noEditPoints="1" noAdjustHandles="1" noChangeArrowheads="1" noChangeShapeType="1" noTextEdit="1"/>
              </p:cNvSpPr>
              <p:nvPr/>
            </p:nvSpPr>
            <p:spPr>
              <a:xfrm>
                <a:off x="3458896" y="3561981"/>
                <a:ext cx="3134512" cy="1931811"/>
              </a:xfrm>
              <a:prstGeom prst="rect">
                <a:avLst/>
              </a:prstGeom>
              <a:blipFill>
                <a:blip r:embed="rId2"/>
                <a:stretch>
                  <a:fillRect r="-78058"/>
                </a:stretch>
              </a:blipFill>
            </p:spPr>
            <p:txBody>
              <a:bodyPr/>
              <a:lstStyle/>
              <a:p>
                <a:r>
                  <a:rPr lang="en-IL">
                    <a:noFill/>
                  </a:rPr>
                  <a:t> </a:t>
                </a:r>
              </a:p>
            </p:txBody>
          </p:sp>
        </mc:Fallback>
      </mc:AlternateContent>
    </p:spTree>
    <p:extLst>
      <p:ext uri="{BB962C8B-B14F-4D97-AF65-F5344CB8AC3E}">
        <p14:creationId xmlns:p14="http://schemas.microsoft.com/office/powerpoint/2010/main" val="340121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7434-B9CE-4E3C-84E8-32E5DF0C9DD0}"/>
              </a:ext>
            </a:extLst>
          </p:cNvPr>
          <p:cNvSpPr>
            <a:spLocks noGrp="1"/>
          </p:cNvSpPr>
          <p:nvPr>
            <p:ph type="title"/>
          </p:nvPr>
        </p:nvSpPr>
        <p:spPr/>
        <p:txBody>
          <a:bodyPr/>
          <a:lstStyle/>
          <a:p>
            <a:pPr algn="ctr"/>
            <a:r>
              <a:rPr lang="he-IL" dirty="0"/>
              <a:t>פתרון</a:t>
            </a:r>
            <a:endParaRPr lang="en-IL"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01C0736-B7E0-470A-B331-4F14E18B0B29}"/>
                  </a:ext>
                </a:extLst>
              </p:cNvPr>
              <p:cNvSpPr/>
              <p:nvPr/>
            </p:nvSpPr>
            <p:spPr>
              <a:xfrm>
                <a:off x="928293" y="1690688"/>
                <a:ext cx="3581713" cy="1471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IL" sz="2400" i="1" smtClean="0">
                              <a:latin typeface="Cambria Math" panose="02040503050406030204" pitchFamily="18" charset="0"/>
                            </a:rPr>
                          </m:ctrlPr>
                        </m:dPr>
                        <m:e>
                          <m:m>
                            <m:mPr>
                              <m:plcHide m:val="on"/>
                              <m:mcs>
                                <m:mc>
                                  <m:mcPr>
                                    <m:count m:val="4"/>
                                    <m:mcJc m:val="center"/>
                                  </m:mcPr>
                                </m:mc>
                              </m:mcs>
                              <m:ctrlPr>
                                <a:rPr lang="en-IL" sz="2400" i="1">
                                  <a:latin typeface="Cambria Math" panose="02040503050406030204" pitchFamily="18" charset="0"/>
                                </a:rPr>
                              </m:ctrlPr>
                            </m:mPr>
                            <m:mr>
                              <m:e>
                                <m:r>
                                  <a:rPr lang="en-IL" sz="2400">
                                    <a:latin typeface="Cambria Math" panose="02040503050406030204" pitchFamily="18" charset="0"/>
                                  </a:rPr>
                                  <m:t>1</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98</m:t>
                                </m:r>
                              </m:e>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2</m:t>
                                </m:r>
                              </m:e>
                            </m:mr>
                            <m:mr>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98</m:t>
                                </m:r>
                              </m:e>
                              <m:e>
                                <m:r>
                                  <a:rPr lang="en-IL" sz="2400" i="0">
                                    <a:latin typeface="Cambria Math" panose="02040503050406030204" pitchFamily="18" charset="0"/>
                                  </a:rPr>
                                  <m:t>1</m:t>
                                </m:r>
                              </m:e>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5</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95</m:t>
                                </m:r>
                              </m:e>
                            </m:mr>
                            <m:mr>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m:t>
                                </m:r>
                              </m:e>
                              <m:e>
                                <m:r>
                                  <a:rPr lang="en-IL" sz="2400" i="0">
                                    <a:latin typeface="Cambria Math" panose="02040503050406030204" pitchFamily="18" charset="0"/>
                                  </a:rPr>
                                  <m:t>−</m:t>
                                </m:r>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5</m:t>
                                </m:r>
                              </m:e>
                              <m:e>
                                <m:r>
                                  <a:rPr lang="en-IL" sz="2400" i="0">
                                    <a:latin typeface="Cambria Math" panose="02040503050406030204" pitchFamily="18" charset="0"/>
                                  </a:rPr>
                                  <m:t>1</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8</m:t>
                                </m:r>
                              </m:e>
                            </m:mr>
                            <m:mr>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2</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95</m:t>
                                </m:r>
                              </m:e>
                              <m:e>
                                <m:r>
                                  <a:rPr lang="en-IL" sz="2400" i="0">
                                    <a:latin typeface="Cambria Math" panose="02040503050406030204" pitchFamily="18" charset="0"/>
                                  </a:rPr>
                                  <m:t>0</m:t>
                                </m:r>
                                <m:r>
                                  <a:rPr lang="en-IL" sz="2400" i="0">
                                    <a:latin typeface="Cambria Math" panose="02040503050406030204" pitchFamily="18" charset="0"/>
                                  </a:rPr>
                                  <m:t>.</m:t>
                                </m:r>
                                <m:r>
                                  <a:rPr lang="en-IL" sz="2400" i="0">
                                    <a:latin typeface="Cambria Math" panose="02040503050406030204" pitchFamily="18" charset="0"/>
                                  </a:rPr>
                                  <m:t>8</m:t>
                                </m:r>
                              </m:e>
                              <m:e>
                                <m:r>
                                  <a:rPr lang="en-IL" sz="2400" i="0">
                                    <a:latin typeface="Cambria Math" panose="02040503050406030204" pitchFamily="18" charset="0"/>
                                  </a:rPr>
                                  <m:t>1</m:t>
                                </m:r>
                              </m:e>
                            </m:mr>
                          </m:m>
                        </m:e>
                      </m:d>
                    </m:oMath>
                  </m:oMathPara>
                </a14:m>
                <a:endParaRPr lang="en-IL" sz="2400" dirty="0"/>
              </a:p>
            </p:txBody>
          </p:sp>
        </mc:Choice>
        <mc:Fallback xmlns="">
          <p:sp>
            <p:nvSpPr>
              <p:cNvPr id="7" name="Rectangle 6">
                <a:extLst>
                  <a:ext uri="{FF2B5EF4-FFF2-40B4-BE49-F238E27FC236}">
                    <a16:creationId xmlns:a16="http://schemas.microsoft.com/office/drawing/2014/main" id="{E01C0736-B7E0-470A-B331-4F14E18B0B29}"/>
                  </a:ext>
                </a:extLst>
              </p:cNvPr>
              <p:cNvSpPr>
                <a:spLocks noRot="1" noChangeAspect="1" noMove="1" noResize="1" noEditPoints="1" noAdjustHandles="1" noChangeArrowheads="1" noChangeShapeType="1" noTextEdit="1"/>
              </p:cNvSpPr>
              <p:nvPr/>
            </p:nvSpPr>
            <p:spPr>
              <a:xfrm>
                <a:off x="928293" y="1690688"/>
                <a:ext cx="3581713" cy="1471941"/>
              </a:xfrm>
              <a:prstGeom prst="rect">
                <a:avLst/>
              </a:prstGeom>
              <a:blipFill>
                <a:blip r:embed="rId3"/>
                <a:stretch>
                  <a:fillRect r="-8333"/>
                </a:stretch>
              </a:blipFill>
            </p:spPr>
            <p:txBody>
              <a:bodyPr/>
              <a:lstStyle/>
              <a:p>
                <a:r>
                  <a:rPr lang="LID4096">
                    <a:noFill/>
                  </a:rPr>
                  <a:t> </a:t>
                </a:r>
              </a:p>
            </p:txBody>
          </p:sp>
        </mc:Fallback>
      </mc:AlternateContent>
      <p:sp>
        <p:nvSpPr>
          <p:cNvPr id="6" name="TextBox 5">
            <a:extLst>
              <a:ext uri="{FF2B5EF4-FFF2-40B4-BE49-F238E27FC236}">
                <a16:creationId xmlns:a16="http://schemas.microsoft.com/office/drawing/2014/main" id="{3C177583-661C-1990-FC48-6E4B205EE878}"/>
              </a:ext>
            </a:extLst>
          </p:cNvPr>
          <p:cNvSpPr txBox="1"/>
          <p:nvPr/>
        </p:nvSpPr>
        <p:spPr>
          <a:xfrm>
            <a:off x="5489294" y="1373181"/>
            <a:ext cx="6094070" cy="2055819"/>
          </a:xfrm>
          <a:prstGeom prst="rect">
            <a:avLst/>
          </a:prstGeom>
          <a:noFill/>
        </p:spPr>
        <p:txBody>
          <a:bodyPr wrap="square">
            <a:spAutoFit/>
          </a:bodyPr>
          <a:lstStyle/>
          <a:p>
            <a:pPr algn="r" rtl="1">
              <a:lnSpc>
                <a:spcPct val="250000"/>
              </a:lnSpc>
            </a:pPr>
            <a:r>
              <a:rPr lang="he-IL" b="1" dirty="0">
                <a:latin typeface="Calibri" panose="020F0502020204030204" pitchFamily="34" charset="0"/>
                <a:cs typeface="Arial" panose="020B0604020202020204" pitchFamily="34" charset="0"/>
              </a:rPr>
              <a:t>מטריצת סמיכות (</a:t>
            </a:r>
            <a:r>
              <a:rPr lang="en-US" b="1" dirty="0">
                <a:latin typeface="Calibri" panose="020F0502020204030204" pitchFamily="34" charset="0"/>
                <a:cs typeface="Arial" panose="020B0604020202020204" pitchFamily="34" charset="0"/>
              </a:rPr>
              <a:t>Adjacency matrix</a:t>
            </a:r>
            <a:r>
              <a:rPr lang="he-IL" b="1" dirty="0">
                <a:latin typeface="Calibri" panose="020F0502020204030204" pitchFamily="34" charset="0"/>
                <a:cs typeface="Arial" panose="020B0604020202020204" pitchFamily="34" charset="0"/>
              </a:rPr>
              <a:t>) </a:t>
            </a:r>
            <a:r>
              <a:rPr lang="he-IL" dirty="0">
                <a:latin typeface="Calibri" panose="020F0502020204030204" pitchFamily="34" charset="0"/>
                <a:cs typeface="Arial" panose="020B0604020202020204" pitchFamily="34" charset="0"/>
              </a:rPr>
              <a:t>– מטריצת המרחקים לאחר שקבענו סף הנחשב בעיניינו ל"קשר" – ערכים גדולים או שווים (בערך מוחלט) לסף, יקבלו 1, וכל השאר – 0.</a:t>
            </a:r>
            <a:endParaRPr lang="en-IL" b="1" dirty="0"/>
          </a:p>
        </p:txBody>
      </p:sp>
    </p:spTree>
    <p:extLst>
      <p:ext uri="{BB962C8B-B14F-4D97-AF65-F5344CB8AC3E}">
        <p14:creationId xmlns:p14="http://schemas.microsoft.com/office/powerpoint/2010/main" val="342792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C51A0D-9BD2-4B75-9BF1-C482C8D67666}"/>
              </a:ext>
            </a:extLst>
          </p:cNvPr>
          <p:cNvSpPr/>
          <p:nvPr/>
        </p:nvSpPr>
        <p:spPr>
          <a:xfrm>
            <a:off x="4077730" y="1015395"/>
            <a:ext cx="7858897" cy="1499257"/>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שאלה 1:</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dirty="0">
                <a:latin typeface="Calibri" panose="020F0502020204030204" pitchFamily="34" charset="0"/>
                <a:ea typeface="Calibri" panose="020F0502020204030204" pitchFamily="34" charset="0"/>
              </a:rPr>
              <a:t>נתונה מטריצת דמיון המחושבת לפי קורלציית פירסון בין גנים. </a:t>
            </a:r>
          </a:p>
          <a:p>
            <a:pPr algn="r" rtl="1">
              <a:lnSpc>
                <a:spcPct val="150000"/>
              </a:lnSpc>
              <a:spcAft>
                <a:spcPts val="800"/>
              </a:spcAft>
            </a:pPr>
            <a:r>
              <a:rPr lang="he-IL" dirty="0">
                <a:latin typeface="Calibri" panose="020F0502020204030204" pitchFamily="34" charset="0"/>
                <a:ea typeface="Calibri" panose="020F0502020204030204" pitchFamily="34" charset="0"/>
              </a:rPr>
              <a:t>שרטט את רשת הגנים המתקבלת מסף 0.9 (בערך מוחלט). מה המשמעות של הרשת?</a:t>
            </a:r>
            <a:endParaRPr lang="en-IL"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A31528-9F57-4154-BAA9-4739B8E973C8}"/>
                  </a:ext>
                </a:extLst>
              </p:cNvPr>
              <p:cNvSpPr/>
              <p:nvPr/>
            </p:nvSpPr>
            <p:spPr>
              <a:xfrm>
                <a:off x="451015" y="1387677"/>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1</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mr>
                            <m:mr>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e>
                                <m:r>
                                  <a:rPr lang="en-IL" i="0">
                                    <a:latin typeface="Cambria Math" panose="02040503050406030204" pitchFamily="18" charset="0"/>
                                  </a:rPr>
                                  <m:t>1</m:t>
                                </m:r>
                              </m:e>
                            </m:mr>
                          </m:m>
                        </m:e>
                      </m:d>
                    </m:oMath>
                  </m:oMathPara>
                </a14:m>
                <a:endParaRPr lang="en-IL" dirty="0"/>
              </a:p>
            </p:txBody>
          </p:sp>
        </mc:Choice>
        <mc:Fallback xmlns="">
          <p:sp>
            <p:nvSpPr>
              <p:cNvPr id="5" name="Rectangle 4">
                <a:extLst>
                  <a:ext uri="{FF2B5EF4-FFF2-40B4-BE49-F238E27FC236}">
                    <a16:creationId xmlns:a16="http://schemas.microsoft.com/office/drawing/2014/main" id="{10A31528-9F57-4154-BAA9-4739B8E973C8}"/>
                  </a:ext>
                </a:extLst>
              </p:cNvPr>
              <p:cNvSpPr>
                <a:spLocks noRot="1" noChangeAspect="1" noMove="1" noResize="1" noEditPoints="1" noAdjustHandles="1" noChangeArrowheads="1" noChangeShapeType="1" noTextEdit="1"/>
              </p:cNvSpPr>
              <p:nvPr/>
            </p:nvSpPr>
            <p:spPr>
              <a:xfrm>
                <a:off x="451015" y="1387677"/>
                <a:ext cx="3134512" cy="1126975"/>
              </a:xfrm>
              <a:prstGeom prst="rect">
                <a:avLst/>
              </a:prstGeom>
              <a:blipFill>
                <a:blip r:embed="rId2"/>
                <a:stretch>
                  <a:fillRect/>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C495A120-AE09-4CF1-9298-EE91D0A2B890}"/>
              </a:ext>
            </a:extLst>
          </p:cNvPr>
          <p:cNvSpPr/>
          <p:nvPr/>
        </p:nvSpPr>
        <p:spPr>
          <a:xfrm>
            <a:off x="4077730" y="2985289"/>
            <a:ext cx="7858897" cy="1164421"/>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תשובה:</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r>
              <a:rPr lang="he-IL" dirty="0">
                <a:latin typeface="Calibri" panose="020F0502020204030204" pitchFamily="34" charset="0"/>
                <a:ea typeface="Calibri" panose="020F0502020204030204" pitchFamily="34" charset="0"/>
              </a:rPr>
              <a:t>שימו לב שמעניין אותנו </a:t>
            </a:r>
            <a:r>
              <a:rPr lang="he-IL" b="1" dirty="0">
                <a:latin typeface="Calibri" panose="020F0502020204030204" pitchFamily="34" charset="0"/>
                <a:ea typeface="Calibri" panose="020F0502020204030204" pitchFamily="34" charset="0"/>
              </a:rPr>
              <a:t>אם</a:t>
            </a:r>
            <a:r>
              <a:rPr lang="he-IL" dirty="0">
                <a:latin typeface="Calibri" panose="020F0502020204030204" pitchFamily="34" charset="0"/>
                <a:ea typeface="Calibri" panose="020F0502020204030204" pitchFamily="34" charset="0"/>
              </a:rPr>
              <a:t> קיימת קורלציה. ולא מעניין אותנו </a:t>
            </a:r>
            <a:r>
              <a:rPr lang="he-IL" b="1" dirty="0">
                <a:latin typeface="Calibri" panose="020F0502020204030204" pitchFamily="34" charset="0"/>
                <a:ea typeface="Calibri" panose="020F0502020204030204" pitchFamily="34" charset="0"/>
              </a:rPr>
              <a:t>כמה חזקה</a:t>
            </a:r>
            <a:r>
              <a:rPr lang="he-IL" dirty="0">
                <a:latin typeface="Calibri" panose="020F0502020204030204" pitchFamily="34" charset="0"/>
                <a:ea typeface="Calibri" panose="020F0502020204030204" pitchFamily="34" charset="0"/>
              </a:rPr>
              <a:t> הקורלציה</a:t>
            </a:r>
            <a:r>
              <a:rPr lang="en-US" dirty="0">
                <a:latin typeface="Calibri" panose="020F0502020204030204" pitchFamily="34" charset="0"/>
                <a:ea typeface="Calibri" panose="020F0502020204030204" pitchFamily="34" charset="0"/>
              </a:rPr>
              <a:t> </a:t>
            </a:r>
            <a:r>
              <a:rPr lang="he-IL" dirty="0">
                <a:latin typeface="Calibri" panose="020F0502020204030204" pitchFamily="34" charset="0"/>
                <a:ea typeface="Calibri" panose="020F0502020204030204" pitchFamily="34" charset="0"/>
              </a:rPr>
              <a:t> (בדוגמה הזו). </a:t>
            </a:r>
            <a:endParaRPr lang="en-IL"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4584D0-80B5-4517-BE5D-7C301201F88A}"/>
                  </a:ext>
                </a:extLst>
              </p:cNvPr>
              <p:cNvSpPr/>
              <p:nvPr/>
            </p:nvSpPr>
            <p:spPr>
              <a:xfrm>
                <a:off x="534661" y="4237294"/>
                <a:ext cx="3218158" cy="11269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IL" i="1" smtClean="0">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IL">
                                    <a:latin typeface="Cambria Math" panose="02040503050406030204" pitchFamily="18" charset="0"/>
                                  </a:rPr>
                                  <m:t>0</m:t>
                                </m:r>
                              </m:e>
                            </m:mr>
                            <m:mr>
                              <m:e>
                                <m:r>
                                  <a:rPr lang="en-US" b="0" i="1" smtClean="0">
                                    <a:latin typeface="Cambria Math" panose="02040503050406030204" pitchFamily="18" charset="0"/>
                                  </a:rPr>
                                  <m:t>1</m:t>
                                </m:r>
                              </m:e>
                              <m:e>
                                <m:r>
                                  <a:rPr lang="en-IL">
                                    <a:latin typeface="Cambria Math" panose="02040503050406030204" pitchFamily="18" charset="0"/>
                                  </a:rPr>
                                  <m:t>1</m:t>
                                </m:r>
                              </m:e>
                              <m:e>
                                <m:r>
                                  <a:rPr lang="en-IL">
                                    <a:latin typeface="Cambria Math" panose="02040503050406030204" pitchFamily="18" charset="0"/>
                                  </a:rPr>
                                  <m:t>0</m:t>
                                </m:r>
                              </m:e>
                              <m:e>
                                <m:r>
                                  <a:rPr lang="en-US" b="0" i="1" smtClean="0">
                                    <a:latin typeface="Cambria Math" panose="02040503050406030204" pitchFamily="18" charset="0"/>
                                  </a:rPr>
                                  <m:t>1</m:t>
                                </m:r>
                              </m:e>
                            </m:mr>
                            <m:mr>
                              <m:e>
                                <m:r>
                                  <a:rPr lang="en-US" b="0" i="0" smtClean="0">
                                    <a:latin typeface="Cambria Math" panose="02040503050406030204" pitchFamily="18" charset="0"/>
                                  </a:rPr>
                                  <m:t>1</m:t>
                                </m:r>
                              </m:e>
                              <m:e>
                                <m:r>
                                  <a:rPr lang="en-IL">
                                    <a:latin typeface="Cambria Math" panose="02040503050406030204" pitchFamily="18" charset="0"/>
                                  </a:rPr>
                                  <m:t>0</m:t>
                                </m:r>
                              </m:e>
                              <m:e>
                                <m:r>
                                  <a:rPr lang="en-IL">
                                    <a:latin typeface="Cambria Math" panose="02040503050406030204" pitchFamily="18" charset="0"/>
                                  </a:rPr>
                                  <m:t>1</m:t>
                                </m:r>
                              </m:e>
                              <m:e>
                                <m:r>
                                  <a:rPr lang="en-IL">
                                    <a:latin typeface="Cambria Math" panose="02040503050406030204" pitchFamily="18" charset="0"/>
                                  </a:rPr>
                                  <m:t>0</m:t>
                                </m:r>
                              </m:e>
                            </m:mr>
                            <m:mr>
                              <m:e>
                                <m:r>
                                  <a:rPr lang="en-IL">
                                    <a:latin typeface="Cambria Math" panose="02040503050406030204" pitchFamily="18" charset="0"/>
                                  </a:rPr>
                                  <m:t>0</m:t>
                                </m:r>
                              </m:e>
                              <m:e>
                                <m:r>
                                  <a:rPr lang="en-US" b="0" i="0" smtClean="0">
                                    <a:latin typeface="Cambria Math" panose="02040503050406030204" pitchFamily="18" charset="0"/>
                                  </a:rPr>
                                  <m:t>1</m:t>
                                </m:r>
                              </m:e>
                              <m:e>
                                <m:r>
                                  <a:rPr lang="en-IL">
                                    <a:latin typeface="Cambria Math" panose="02040503050406030204" pitchFamily="18" charset="0"/>
                                  </a:rPr>
                                  <m:t>0</m:t>
                                </m:r>
                              </m:e>
                              <m:e>
                                <m:r>
                                  <a:rPr lang="en-IL">
                                    <a:latin typeface="Cambria Math" panose="02040503050406030204" pitchFamily="18" charset="0"/>
                                  </a:rPr>
                                  <m:t>1</m:t>
                                </m:r>
                              </m:e>
                            </m:mr>
                          </m:m>
                        </m:e>
                      </m:d>
                    </m:oMath>
                  </m:oMathPara>
                </a14:m>
                <a:endParaRPr lang="en-IL" dirty="0"/>
              </a:p>
            </p:txBody>
          </p:sp>
        </mc:Choice>
        <mc:Fallback xmlns="">
          <p:sp>
            <p:nvSpPr>
              <p:cNvPr id="8" name="Rectangle 7">
                <a:extLst>
                  <a:ext uri="{FF2B5EF4-FFF2-40B4-BE49-F238E27FC236}">
                    <a16:creationId xmlns:a16="http://schemas.microsoft.com/office/drawing/2014/main" id="{094584D0-80B5-4517-BE5D-7C301201F88A}"/>
                  </a:ext>
                </a:extLst>
              </p:cNvPr>
              <p:cNvSpPr>
                <a:spLocks noRot="1" noChangeAspect="1" noMove="1" noResize="1" noEditPoints="1" noAdjustHandles="1" noChangeArrowheads="1" noChangeShapeType="1" noTextEdit="1"/>
              </p:cNvSpPr>
              <p:nvPr/>
            </p:nvSpPr>
            <p:spPr>
              <a:xfrm>
                <a:off x="534661" y="4237294"/>
                <a:ext cx="3218158" cy="1126975"/>
              </a:xfrm>
              <a:prstGeom prst="rect">
                <a:avLst/>
              </a:prstGeom>
              <a:blipFill>
                <a:blip r:embed="rId3"/>
                <a:stretch>
                  <a:fillRect/>
                </a:stretch>
              </a:blipFill>
            </p:spPr>
            <p:txBody>
              <a:bodyPr/>
              <a:lstStyle/>
              <a:p>
                <a:r>
                  <a:rPr lang="LID4096">
                    <a:noFill/>
                  </a:rPr>
                  <a:t> </a:t>
                </a:r>
              </a:p>
            </p:txBody>
          </p:sp>
        </mc:Fallback>
      </mc:AlternateContent>
      <p:cxnSp>
        <p:nvCxnSpPr>
          <p:cNvPr id="11" name="Straight Arrow Connector 10">
            <a:extLst>
              <a:ext uri="{FF2B5EF4-FFF2-40B4-BE49-F238E27FC236}">
                <a16:creationId xmlns:a16="http://schemas.microsoft.com/office/drawing/2014/main" id="{4E21581C-8349-454C-83DE-69371FB3C2E9}"/>
              </a:ext>
            </a:extLst>
          </p:cNvPr>
          <p:cNvCxnSpPr/>
          <p:nvPr/>
        </p:nvCxnSpPr>
        <p:spPr>
          <a:xfrm>
            <a:off x="2014151" y="2718486"/>
            <a:ext cx="0" cy="13098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D9F283D-A71F-4149-A096-DB4100C2177C}"/>
              </a:ext>
            </a:extLst>
          </p:cNvPr>
          <p:cNvCxnSpPr/>
          <p:nvPr/>
        </p:nvCxnSpPr>
        <p:spPr>
          <a:xfrm>
            <a:off x="3904735" y="4856205"/>
            <a:ext cx="1334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Title 1">
            <a:extLst>
              <a:ext uri="{FF2B5EF4-FFF2-40B4-BE49-F238E27FC236}">
                <a16:creationId xmlns:a16="http://schemas.microsoft.com/office/drawing/2014/main" id="{3877494B-BA21-E5ED-7977-9677DBB2C05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איך בונים רשת?</a:t>
            </a:r>
            <a:endParaRPr lang="en-IL" dirty="0"/>
          </a:p>
          <a:p>
            <a:pPr algn="ctr"/>
            <a:endParaRPr lang="en-IL" dirty="0"/>
          </a:p>
        </p:txBody>
      </p:sp>
      <p:grpSp>
        <p:nvGrpSpPr>
          <p:cNvPr id="29" name="Group 28">
            <a:extLst>
              <a:ext uri="{FF2B5EF4-FFF2-40B4-BE49-F238E27FC236}">
                <a16:creationId xmlns:a16="http://schemas.microsoft.com/office/drawing/2014/main" id="{ACF49E10-56D2-6A88-AD93-75F6520277DE}"/>
              </a:ext>
            </a:extLst>
          </p:cNvPr>
          <p:cNvGrpSpPr/>
          <p:nvPr/>
        </p:nvGrpSpPr>
        <p:grpSpPr>
          <a:xfrm>
            <a:off x="6248401" y="4170374"/>
            <a:ext cx="2358074" cy="2151069"/>
            <a:chOff x="6248401" y="4170374"/>
            <a:chExt cx="2358074" cy="2151069"/>
          </a:xfrm>
        </p:grpSpPr>
        <p:sp>
          <p:nvSpPr>
            <p:cNvPr id="15" name="Oval 14">
              <a:extLst>
                <a:ext uri="{FF2B5EF4-FFF2-40B4-BE49-F238E27FC236}">
                  <a16:creationId xmlns:a16="http://schemas.microsoft.com/office/drawing/2014/main" id="{79C3D0A0-8546-489C-A6A6-AAD46811986D}"/>
                </a:ext>
              </a:extLst>
            </p:cNvPr>
            <p:cNvSpPr/>
            <p:nvPr/>
          </p:nvSpPr>
          <p:spPr>
            <a:xfrm>
              <a:off x="6248401"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1</a:t>
              </a:r>
              <a:endParaRPr lang="en-IL" b="1" dirty="0"/>
            </a:p>
          </p:txBody>
        </p:sp>
        <p:sp>
          <p:nvSpPr>
            <p:cNvPr id="16" name="Oval 15">
              <a:extLst>
                <a:ext uri="{FF2B5EF4-FFF2-40B4-BE49-F238E27FC236}">
                  <a16:creationId xmlns:a16="http://schemas.microsoft.com/office/drawing/2014/main" id="{8E3F4004-4DDC-4283-BCA3-4932603BE6B0}"/>
                </a:ext>
              </a:extLst>
            </p:cNvPr>
            <p:cNvSpPr/>
            <p:nvPr/>
          </p:nvSpPr>
          <p:spPr>
            <a:xfrm>
              <a:off x="7902139"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2</a:t>
              </a:r>
              <a:endParaRPr lang="en-IL" b="1" dirty="0"/>
            </a:p>
          </p:txBody>
        </p:sp>
        <p:sp>
          <p:nvSpPr>
            <p:cNvPr id="17" name="Oval 16">
              <a:extLst>
                <a:ext uri="{FF2B5EF4-FFF2-40B4-BE49-F238E27FC236}">
                  <a16:creationId xmlns:a16="http://schemas.microsoft.com/office/drawing/2014/main" id="{C41D7BBF-53CD-46D3-9553-42E3AED4BC61}"/>
                </a:ext>
              </a:extLst>
            </p:cNvPr>
            <p:cNvSpPr/>
            <p:nvPr/>
          </p:nvSpPr>
          <p:spPr>
            <a:xfrm>
              <a:off x="6248401" y="5635612"/>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3</a:t>
              </a:r>
              <a:endParaRPr lang="en-IL" b="1" dirty="0"/>
            </a:p>
          </p:txBody>
        </p:sp>
        <p:sp>
          <p:nvSpPr>
            <p:cNvPr id="18" name="Oval 17">
              <a:extLst>
                <a:ext uri="{FF2B5EF4-FFF2-40B4-BE49-F238E27FC236}">
                  <a16:creationId xmlns:a16="http://schemas.microsoft.com/office/drawing/2014/main" id="{6BF61C3D-AD8D-4756-9543-841B5477C90D}"/>
                </a:ext>
              </a:extLst>
            </p:cNvPr>
            <p:cNvSpPr/>
            <p:nvPr/>
          </p:nvSpPr>
          <p:spPr>
            <a:xfrm>
              <a:off x="7902139" y="5635611"/>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4</a:t>
              </a:r>
              <a:endParaRPr lang="en-IL" b="1" dirty="0"/>
            </a:p>
          </p:txBody>
        </p:sp>
        <p:cxnSp>
          <p:nvCxnSpPr>
            <p:cNvPr id="22" name="Straight Connector 21">
              <a:extLst>
                <a:ext uri="{FF2B5EF4-FFF2-40B4-BE49-F238E27FC236}">
                  <a16:creationId xmlns:a16="http://schemas.microsoft.com/office/drawing/2014/main" id="{F2436A61-FF90-B88C-8DC8-77A6283A6105}"/>
                </a:ext>
              </a:extLst>
            </p:cNvPr>
            <p:cNvCxnSpPr>
              <a:stCxn id="15" idx="6"/>
              <a:endCxn id="16" idx="2"/>
            </p:cNvCxnSpPr>
            <p:nvPr/>
          </p:nvCxnSpPr>
          <p:spPr>
            <a:xfrm>
              <a:off x="6952737" y="4513290"/>
              <a:ext cx="949402"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2FCFE92D-C810-26A3-C265-5303845DC53F}"/>
                </a:ext>
              </a:extLst>
            </p:cNvPr>
            <p:cNvCxnSpPr>
              <a:cxnSpLocks/>
              <a:stCxn id="15" idx="4"/>
              <a:endCxn id="17" idx="0"/>
            </p:cNvCxnSpPr>
            <p:nvPr/>
          </p:nvCxnSpPr>
          <p:spPr>
            <a:xfrm>
              <a:off x="6600569" y="4856205"/>
              <a:ext cx="0" cy="779407"/>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5F389440-F139-14A9-339A-067BB0314840}"/>
                </a:ext>
              </a:extLst>
            </p:cNvPr>
            <p:cNvCxnSpPr>
              <a:cxnSpLocks/>
              <a:stCxn id="16" idx="4"/>
              <a:endCxn id="18" idx="0"/>
            </p:cNvCxnSpPr>
            <p:nvPr/>
          </p:nvCxnSpPr>
          <p:spPr>
            <a:xfrm>
              <a:off x="8254307" y="4856205"/>
              <a:ext cx="0" cy="779406"/>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1930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664</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תרגול 10</vt:lpstr>
      <vt:lpstr>PowerPoint Presentation</vt:lpstr>
      <vt:lpstr>מהו גרף של רשת?</vt:lpstr>
      <vt:lpstr>דוגמאות</vt:lpstr>
      <vt:lpstr>כמה צמתים וקשתות יש בגרף?</vt:lpstr>
      <vt:lpstr>איך יוצרים גרף של רשת?</vt:lpstr>
      <vt:lpstr>שאלה 1</vt:lpstr>
      <vt:lpstr>פתרון</vt:lpstr>
      <vt:lpstr>PowerPoint Presentation</vt:lpstr>
      <vt:lpstr>הגדרות</vt:lpstr>
      <vt:lpstr>הגדרות</vt:lpstr>
      <vt:lpstr>הגדרות</vt:lpstr>
      <vt:lpstr>שאלה 2</vt:lpstr>
      <vt:lpstr>שאלה 2</vt:lpstr>
      <vt:lpstr>PowerPoint Presentation</vt:lpstr>
      <vt:lpstr>PowerPoint Presentation</vt:lpstr>
      <vt:lpstr>PowerPoint Presentation</vt:lpstr>
      <vt:lpstr>PowerPoint Presentation</vt:lpstr>
      <vt:lpstr>PowerPoint Presentation</vt:lpstr>
      <vt:lpstr>שאלה 3</vt:lpstr>
      <vt:lpstr>האם ניתן להציג את המידע הזה בצורת רשת אחרת המבוססת גנים?  אם כן תארו מה תהיה משמעות הצמתים ומה תהיה משמעות הקשתות?  בגרף מימין: גנים  בטורקיז – גנים הקשורים רק למחלות סרטן  בגרף משמאל: עובי הקו מעיד על כמות הגנים המשותפת בין שתי מחלות </vt:lpstr>
      <vt:lpstr>PowerPoint Presentation</vt:lpstr>
      <vt:lpstr>מה מייחד את מחלת Spinal Muscular Atrophy?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תרגול 11</dc:title>
  <dc:creator>michallandesberg@outlook.com</dc:creator>
  <cp:lastModifiedBy>zohar or</cp:lastModifiedBy>
  <cp:revision>30</cp:revision>
  <dcterms:created xsi:type="dcterms:W3CDTF">2020-06-14T23:49:28Z</dcterms:created>
  <dcterms:modified xsi:type="dcterms:W3CDTF">2022-06-07T08:45:36Z</dcterms:modified>
</cp:coreProperties>
</file>