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8" r:id="rId4"/>
    <p:sldId id="303" r:id="rId5"/>
    <p:sldId id="400" r:id="rId6"/>
    <p:sldId id="260" r:id="rId7"/>
    <p:sldId id="304" r:id="rId8"/>
    <p:sldId id="306" r:id="rId9"/>
    <p:sldId id="294" r:id="rId10"/>
    <p:sldId id="295" r:id="rId11"/>
    <p:sldId id="309" r:id="rId12"/>
    <p:sldId id="296" r:id="rId13"/>
    <p:sldId id="314" r:id="rId14"/>
    <p:sldId id="297" r:id="rId15"/>
    <p:sldId id="315" r:id="rId16"/>
    <p:sldId id="313" r:id="rId17"/>
    <p:sldId id="316" r:id="rId18"/>
    <p:sldId id="317" r:id="rId19"/>
    <p:sldId id="318" r:id="rId20"/>
    <p:sldId id="402" r:id="rId21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43E285-8955-4C1D-ADBD-FDA54D0008E7}" v="104" dt="2022-06-22T18:09:52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har Or" userId="39e10ca0-ffc1-49ea-af80-64e1b6a6cfcf" providerId="ADAL" clId="{C943E285-8955-4C1D-ADBD-FDA54D0008E7}"/>
    <pc:docChg chg="undo custSel addSld delSld modSld sldOrd">
      <pc:chgData name="Zohar Or" userId="39e10ca0-ffc1-49ea-af80-64e1b6a6cfcf" providerId="ADAL" clId="{C943E285-8955-4C1D-ADBD-FDA54D0008E7}" dt="2022-06-22T18:12:45.839" v="514" actId="20577"/>
      <pc:docMkLst>
        <pc:docMk/>
      </pc:docMkLst>
      <pc:sldChg chg="addSp delSp modSp mod setBg addAnim setClrOvrMap">
        <pc:chgData name="Zohar Or" userId="39e10ca0-ffc1-49ea-af80-64e1b6a6cfcf" providerId="ADAL" clId="{C943E285-8955-4C1D-ADBD-FDA54D0008E7}" dt="2022-06-22T17:31:48.198" v="242"/>
        <pc:sldMkLst>
          <pc:docMk/>
          <pc:sldMk cId="375033977" sldId="256"/>
        </pc:sldMkLst>
        <pc:spChg chg="mod">
          <ac:chgData name="Zohar Or" userId="39e10ca0-ffc1-49ea-af80-64e1b6a6cfcf" providerId="ADAL" clId="{C943E285-8955-4C1D-ADBD-FDA54D0008E7}" dt="2022-06-22T17:31:48.198" v="240" actId="26606"/>
          <ac:spMkLst>
            <pc:docMk/>
            <pc:sldMk cId="375033977" sldId="256"/>
            <ac:spMk id="2" creationId="{8B072D24-8F23-47F6-A928-248038BE4273}"/>
          </ac:spMkLst>
        </pc:spChg>
        <pc:spChg chg="mod">
          <ac:chgData name="Zohar Or" userId="39e10ca0-ffc1-49ea-af80-64e1b6a6cfcf" providerId="ADAL" clId="{C943E285-8955-4C1D-ADBD-FDA54D0008E7}" dt="2022-06-22T17:31:48.198" v="240" actId="26606"/>
          <ac:spMkLst>
            <pc:docMk/>
            <pc:sldMk cId="375033977" sldId="256"/>
            <ac:spMk id="3" creationId="{FE164086-42A8-430A-8C4F-44489350CE96}"/>
          </ac:spMkLst>
        </pc:spChg>
        <pc:spChg chg="add del">
          <ac:chgData name="Zohar Or" userId="39e10ca0-ffc1-49ea-af80-64e1b6a6cfcf" providerId="ADAL" clId="{C943E285-8955-4C1D-ADBD-FDA54D0008E7}" dt="2022-06-22T17:31:48.198" v="240" actId="26606"/>
          <ac:spMkLst>
            <pc:docMk/>
            <pc:sldMk cId="375033977" sldId="256"/>
            <ac:spMk id="1031" creationId="{AB45A142-4255-493C-8284-5D566C121B10}"/>
          </ac:spMkLst>
        </pc:spChg>
        <pc:spChg chg="add">
          <ac:chgData name="Zohar Or" userId="39e10ca0-ffc1-49ea-af80-64e1b6a6cfcf" providerId="ADAL" clId="{C943E285-8955-4C1D-ADBD-FDA54D0008E7}" dt="2022-06-22T17:31:48.198" v="240" actId="26606"/>
          <ac:spMkLst>
            <pc:docMk/>
            <pc:sldMk cId="375033977" sldId="256"/>
            <ac:spMk id="1038" creationId="{E49CC64F-7275-4E33-961B-0C5CDC439875}"/>
          </ac:spMkLst>
        </pc:spChg>
        <pc:picChg chg="add mod">
          <ac:chgData name="Zohar Or" userId="39e10ca0-ffc1-49ea-af80-64e1b6a6cfcf" providerId="ADAL" clId="{C943E285-8955-4C1D-ADBD-FDA54D0008E7}" dt="2022-06-22T17:31:48.198" v="240" actId="26606"/>
          <ac:picMkLst>
            <pc:docMk/>
            <pc:sldMk cId="375033977" sldId="256"/>
            <ac:picMk id="1026" creationId="{DD1E7324-330F-AE92-C83A-CB644E0C9D86}"/>
          </ac:picMkLst>
        </pc:picChg>
        <pc:cxnChg chg="add del">
          <ac:chgData name="Zohar Or" userId="39e10ca0-ffc1-49ea-af80-64e1b6a6cfcf" providerId="ADAL" clId="{C943E285-8955-4C1D-ADBD-FDA54D0008E7}" dt="2022-06-22T17:31:48.198" v="240" actId="26606"/>
          <ac:cxnSpMkLst>
            <pc:docMk/>
            <pc:sldMk cId="375033977" sldId="256"/>
            <ac:cxnSpMk id="1033" creationId="{38FB9660-F42F-4313-BBC4-47C007FE484C}"/>
          </ac:cxnSpMkLst>
        </pc:cxnChg>
      </pc:sldChg>
      <pc:sldChg chg="addSp modSp mod">
        <pc:chgData name="Zohar Or" userId="39e10ca0-ffc1-49ea-af80-64e1b6a6cfcf" providerId="ADAL" clId="{C943E285-8955-4C1D-ADBD-FDA54D0008E7}" dt="2022-06-22T17:32:08.137" v="243" actId="1076"/>
        <pc:sldMkLst>
          <pc:docMk/>
          <pc:sldMk cId="3440529907" sldId="259"/>
        </pc:sldMkLst>
        <pc:spChg chg="mod">
          <ac:chgData name="Zohar Or" userId="39e10ca0-ffc1-49ea-af80-64e1b6a6cfcf" providerId="ADAL" clId="{C943E285-8955-4C1D-ADBD-FDA54D0008E7}" dt="2022-06-22T17:08:37.468" v="42" actId="20577"/>
          <ac:spMkLst>
            <pc:docMk/>
            <pc:sldMk cId="3440529907" sldId="259"/>
            <ac:spMk id="2" creationId="{6AC7DE11-01D4-4A7F-831E-95C8B108DEFE}"/>
          </ac:spMkLst>
        </pc:spChg>
        <pc:spChg chg="add mod">
          <ac:chgData name="Zohar Or" userId="39e10ca0-ffc1-49ea-af80-64e1b6a6cfcf" providerId="ADAL" clId="{C943E285-8955-4C1D-ADBD-FDA54D0008E7}" dt="2022-06-22T17:07:07.443" v="8" actId="115"/>
          <ac:spMkLst>
            <pc:docMk/>
            <pc:sldMk cId="3440529907" sldId="259"/>
            <ac:spMk id="5" creationId="{010A48F4-05FA-C846-D43B-B764116EE99D}"/>
          </ac:spMkLst>
        </pc:spChg>
        <pc:spChg chg="mod">
          <ac:chgData name="Zohar Or" userId="39e10ca0-ffc1-49ea-af80-64e1b6a6cfcf" providerId="ADAL" clId="{C943E285-8955-4C1D-ADBD-FDA54D0008E7}" dt="2022-06-22T17:32:08.137" v="243" actId="1076"/>
          <ac:spMkLst>
            <pc:docMk/>
            <pc:sldMk cId="3440529907" sldId="259"/>
            <ac:spMk id="7" creationId="{23432259-C94E-4667-8048-074A9DAB0FB4}"/>
          </ac:spMkLst>
        </pc:spChg>
      </pc:sldChg>
      <pc:sldChg chg="modSp mod">
        <pc:chgData name="Zohar Or" userId="39e10ca0-ffc1-49ea-af80-64e1b6a6cfcf" providerId="ADAL" clId="{C943E285-8955-4C1D-ADBD-FDA54D0008E7}" dt="2022-06-22T17:19:31.803" v="134" actId="1076"/>
        <pc:sldMkLst>
          <pc:docMk/>
          <pc:sldMk cId="3519150514" sldId="260"/>
        </pc:sldMkLst>
        <pc:spChg chg="mod">
          <ac:chgData name="Zohar Or" userId="39e10ca0-ffc1-49ea-af80-64e1b6a6cfcf" providerId="ADAL" clId="{C943E285-8955-4C1D-ADBD-FDA54D0008E7}" dt="2022-06-22T17:19:10.394" v="130" actId="1076"/>
          <ac:spMkLst>
            <pc:docMk/>
            <pc:sldMk cId="3519150514" sldId="260"/>
            <ac:spMk id="5" creationId="{CDF8DF33-1C69-474B-8962-61C27A5A6AE1}"/>
          </ac:spMkLst>
        </pc:spChg>
        <pc:spChg chg="mod">
          <ac:chgData name="Zohar Or" userId="39e10ca0-ffc1-49ea-af80-64e1b6a6cfcf" providerId="ADAL" clId="{C943E285-8955-4C1D-ADBD-FDA54D0008E7}" dt="2022-06-22T17:19:27.200" v="133" actId="1076"/>
          <ac:spMkLst>
            <pc:docMk/>
            <pc:sldMk cId="3519150514" sldId="260"/>
            <ac:spMk id="18" creationId="{00000000-0000-0000-0000-000000000000}"/>
          </ac:spMkLst>
        </pc:spChg>
        <pc:spChg chg="mod">
          <ac:chgData name="Zohar Or" userId="39e10ca0-ffc1-49ea-af80-64e1b6a6cfcf" providerId="ADAL" clId="{C943E285-8955-4C1D-ADBD-FDA54D0008E7}" dt="2022-06-22T17:19:31.803" v="134" actId="1076"/>
          <ac:spMkLst>
            <pc:docMk/>
            <pc:sldMk cId="3519150514" sldId="260"/>
            <ac:spMk id="20" creationId="{00000000-0000-0000-0000-000000000000}"/>
          </ac:spMkLst>
        </pc:spChg>
      </pc:sldChg>
      <pc:sldChg chg="del">
        <pc:chgData name="Zohar Or" userId="39e10ca0-ffc1-49ea-af80-64e1b6a6cfcf" providerId="ADAL" clId="{C943E285-8955-4C1D-ADBD-FDA54D0008E7}" dt="2022-06-22T17:31:33.040" v="239" actId="47"/>
        <pc:sldMkLst>
          <pc:docMk/>
          <pc:sldMk cId="1567113734" sldId="266"/>
        </pc:sldMkLst>
      </pc:sldChg>
      <pc:sldChg chg="del">
        <pc:chgData name="Zohar Or" userId="39e10ca0-ffc1-49ea-af80-64e1b6a6cfcf" providerId="ADAL" clId="{C943E285-8955-4C1D-ADBD-FDA54D0008E7}" dt="2022-06-22T17:31:31.971" v="238" actId="47"/>
        <pc:sldMkLst>
          <pc:docMk/>
          <pc:sldMk cId="888134641" sldId="267"/>
        </pc:sldMkLst>
      </pc:sldChg>
      <pc:sldChg chg="del">
        <pc:chgData name="Zohar Or" userId="39e10ca0-ffc1-49ea-af80-64e1b6a6cfcf" providerId="ADAL" clId="{C943E285-8955-4C1D-ADBD-FDA54D0008E7}" dt="2022-06-22T17:06:35.921" v="4" actId="47"/>
        <pc:sldMkLst>
          <pc:docMk/>
          <pc:sldMk cId="4171662729" sldId="284"/>
        </pc:sldMkLst>
      </pc:sldChg>
      <pc:sldChg chg="del">
        <pc:chgData name="Zohar Or" userId="39e10ca0-ffc1-49ea-af80-64e1b6a6cfcf" providerId="ADAL" clId="{C943E285-8955-4C1D-ADBD-FDA54D0008E7}" dt="2022-06-22T17:17:55.365" v="117" actId="47"/>
        <pc:sldMkLst>
          <pc:docMk/>
          <pc:sldMk cId="943705789" sldId="291"/>
        </pc:sldMkLst>
      </pc:sldChg>
      <pc:sldChg chg="modSp mod">
        <pc:chgData name="Zohar Or" userId="39e10ca0-ffc1-49ea-af80-64e1b6a6cfcf" providerId="ADAL" clId="{C943E285-8955-4C1D-ADBD-FDA54D0008E7}" dt="2022-06-22T17:22:00.037" v="168" actId="1076"/>
        <pc:sldMkLst>
          <pc:docMk/>
          <pc:sldMk cId="3750466614" sldId="295"/>
        </pc:sldMkLst>
        <pc:picChg chg="mod">
          <ac:chgData name="Zohar Or" userId="39e10ca0-ffc1-49ea-af80-64e1b6a6cfcf" providerId="ADAL" clId="{C943E285-8955-4C1D-ADBD-FDA54D0008E7}" dt="2022-06-22T17:22:00.037" v="168" actId="1076"/>
          <ac:picMkLst>
            <pc:docMk/>
            <pc:sldMk cId="3750466614" sldId="295"/>
            <ac:picMk id="8" creationId="{78F61894-6F0D-4DAA-B164-B8E26D9576D3}"/>
          </ac:picMkLst>
        </pc:picChg>
      </pc:sldChg>
      <pc:sldChg chg="modSp mod">
        <pc:chgData name="Zohar Or" userId="39e10ca0-ffc1-49ea-af80-64e1b6a6cfcf" providerId="ADAL" clId="{C943E285-8955-4C1D-ADBD-FDA54D0008E7}" dt="2022-06-22T17:22:17.882" v="171" actId="1076"/>
        <pc:sldMkLst>
          <pc:docMk/>
          <pc:sldMk cId="772480910" sldId="296"/>
        </pc:sldMkLst>
        <pc:picChg chg="mod">
          <ac:chgData name="Zohar Or" userId="39e10ca0-ffc1-49ea-af80-64e1b6a6cfcf" providerId="ADAL" clId="{C943E285-8955-4C1D-ADBD-FDA54D0008E7}" dt="2022-06-22T17:22:17.882" v="171" actId="1076"/>
          <ac:picMkLst>
            <pc:docMk/>
            <pc:sldMk cId="772480910" sldId="296"/>
            <ac:picMk id="5" creationId="{5F5CE274-70AF-4A85-A28C-70F7EA05E169}"/>
          </ac:picMkLst>
        </pc:picChg>
      </pc:sldChg>
      <pc:sldChg chg="addSp modSp mod">
        <pc:chgData name="Zohar Or" userId="39e10ca0-ffc1-49ea-af80-64e1b6a6cfcf" providerId="ADAL" clId="{C943E285-8955-4C1D-ADBD-FDA54D0008E7}" dt="2022-06-22T17:27:22.267" v="202" actId="14100"/>
        <pc:sldMkLst>
          <pc:docMk/>
          <pc:sldMk cId="3460493749" sldId="297"/>
        </pc:sldMkLst>
        <pc:spChg chg="add mod">
          <ac:chgData name="Zohar Or" userId="39e10ca0-ffc1-49ea-af80-64e1b6a6cfcf" providerId="ADAL" clId="{C943E285-8955-4C1D-ADBD-FDA54D0008E7}" dt="2022-06-22T17:27:22.267" v="202" actId="14100"/>
          <ac:spMkLst>
            <pc:docMk/>
            <pc:sldMk cId="3460493749" sldId="297"/>
            <ac:spMk id="5" creationId="{B76DE54B-46BA-D17D-06C0-AD70D31A65FF}"/>
          </ac:spMkLst>
        </pc:spChg>
      </pc:sldChg>
      <pc:sldChg chg="addSp modSp mod modAnim">
        <pc:chgData name="Zohar Or" userId="39e10ca0-ffc1-49ea-af80-64e1b6a6cfcf" providerId="ADAL" clId="{C943E285-8955-4C1D-ADBD-FDA54D0008E7}" dt="2022-06-22T17:13:34.370" v="116"/>
        <pc:sldMkLst>
          <pc:docMk/>
          <pc:sldMk cId="1143788740" sldId="303"/>
        </pc:sldMkLst>
        <pc:spChg chg="add mod">
          <ac:chgData name="Zohar Or" userId="39e10ca0-ffc1-49ea-af80-64e1b6a6cfcf" providerId="ADAL" clId="{C943E285-8955-4C1D-ADBD-FDA54D0008E7}" dt="2022-06-22T17:09:27.445" v="47" actId="14100"/>
          <ac:spMkLst>
            <pc:docMk/>
            <pc:sldMk cId="1143788740" sldId="303"/>
            <ac:spMk id="2" creationId="{56C40178-735F-F3A9-03C6-3E40BC735A95}"/>
          </ac:spMkLst>
        </pc:spChg>
        <pc:spChg chg="add mod">
          <ac:chgData name="Zohar Or" userId="39e10ca0-ffc1-49ea-af80-64e1b6a6cfcf" providerId="ADAL" clId="{C943E285-8955-4C1D-ADBD-FDA54D0008E7}" dt="2022-06-22T17:11:40.076" v="78" actId="1076"/>
          <ac:spMkLst>
            <pc:docMk/>
            <pc:sldMk cId="1143788740" sldId="303"/>
            <ac:spMk id="3" creationId="{C6DC7F38-D4CC-3EAA-86E9-AE7D7A393F1A}"/>
          </ac:spMkLst>
        </pc:spChg>
        <pc:spChg chg="add mod">
          <ac:chgData name="Zohar Or" userId="39e10ca0-ffc1-49ea-af80-64e1b6a6cfcf" providerId="ADAL" clId="{C943E285-8955-4C1D-ADBD-FDA54D0008E7}" dt="2022-06-22T17:10:13.081" v="64" actId="14100"/>
          <ac:spMkLst>
            <pc:docMk/>
            <pc:sldMk cId="1143788740" sldId="303"/>
            <ac:spMk id="6" creationId="{10EE7885-DECF-7970-B40B-48E2568FE537}"/>
          </ac:spMkLst>
        </pc:spChg>
        <pc:spChg chg="add mod">
          <ac:chgData name="Zohar Or" userId="39e10ca0-ffc1-49ea-af80-64e1b6a6cfcf" providerId="ADAL" clId="{C943E285-8955-4C1D-ADBD-FDA54D0008E7}" dt="2022-06-22T17:10:08.290" v="62" actId="1076"/>
          <ac:spMkLst>
            <pc:docMk/>
            <pc:sldMk cId="1143788740" sldId="303"/>
            <ac:spMk id="7" creationId="{ACB1E82B-112E-37DE-2A30-5B080C60CDA2}"/>
          </ac:spMkLst>
        </pc:spChg>
        <pc:spChg chg="add mod">
          <ac:chgData name="Zohar Or" userId="39e10ca0-ffc1-49ea-af80-64e1b6a6cfcf" providerId="ADAL" clId="{C943E285-8955-4C1D-ADBD-FDA54D0008E7}" dt="2022-06-22T17:10:27.486" v="69" actId="14100"/>
          <ac:spMkLst>
            <pc:docMk/>
            <pc:sldMk cId="1143788740" sldId="303"/>
            <ac:spMk id="8" creationId="{8CB7B594-C158-B836-2B70-FD05F907FA0B}"/>
          </ac:spMkLst>
        </pc:spChg>
        <pc:spChg chg="add mod">
          <ac:chgData name="Zohar Or" userId="39e10ca0-ffc1-49ea-af80-64e1b6a6cfcf" providerId="ADAL" clId="{C943E285-8955-4C1D-ADBD-FDA54D0008E7}" dt="2022-06-22T17:10:36.560" v="73" actId="1076"/>
          <ac:spMkLst>
            <pc:docMk/>
            <pc:sldMk cId="1143788740" sldId="303"/>
            <ac:spMk id="9" creationId="{D8FA760B-0581-E948-D084-4DC9A77973E7}"/>
          </ac:spMkLst>
        </pc:spChg>
        <pc:spChg chg="add mod">
          <ac:chgData name="Zohar Or" userId="39e10ca0-ffc1-49ea-af80-64e1b6a6cfcf" providerId="ADAL" clId="{C943E285-8955-4C1D-ADBD-FDA54D0008E7}" dt="2022-06-22T17:11:09.790" v="76" actId="208"/>
          <ac:spMkLst>
            <pc:docMk/>
            <pc:sldMk cId="1143788740" sldId="303"/>
            <ac:spMk id="10" creationId="{0ECE9309-9306-22AD-9469-156EB7875D9F}"/>
          </ac:spMkLst>
        </pc:spChg>
        <pc:spChg chg="add mod">
          <ac:chgData name="Zohar Or" userId="39e10ca0-ffc1-49ea-af80-64e1b6a6cfcf" providerId="ADAL" clId="{C943E285-8955-4C1D-ADBD-FDA54D0008E7}" dt="2022-06-22T17:12:14.555" v="84" actId="1076"/>
          <ac:spMkLst>
            <pc:docMk/>
            <pc:sldMk cId="1143788740" sldId="303"/>
            <ac:spMk id="11" creationId="{F607EF37-EBCA-A8EE-5D23-3F594B75E6B2}"/>
          </ac:spMkLst>
        </pc:spChg>
        <pc:spChg chg="add mod">
          <ac:chgData name="Zohar Or" userId="39e10ca0-ffc1-49ea-af80-64e1b6a6cfcf" providerId="ADAL" clId="{C943E285-8955-4C1D-ADBD-FDA54D0008E7}" dt="2022-06-22T17:12:25.435" v="89" actId="1076"/>
          <ac:spMkLst>
            <pc:docMk/>
            <pc:sldMk cId="1143788740" sldId="303"/>
            <ac:spMk id="12" creationId="{25C79B25-5415-DEAB-7FF8-204B832E6656}"/>
          </ac:spMkLst>
        </pc:spChg>
        <pc:spChg chg="add mod">
          <ac:chgData name="Zohar Or" userId="39e10ca0-ffc1-49ea-af80-64e1b6a6cfcf" providerId="ADAL" clId="{C943E285-8955-4C1D-ADBD-FDA54D0008E7}" dt="2022-06-22T17:12:30.883" v="91" actId="1076"/>
          <ac:spMkLst>
            <pc:docMk/>
            <pc:sldMk cId="1143788740" sldId="303"/>
            <ac:spMk id="13" creationId="{70E3733B-4173-E784-5553-33EF3E1CD604}"/>
          </ac:spMkLst>
        </pc:spChg>
        <pc:spChg chg="add mod">
          <ac:chgData name="Zohar Or" userId="39e10ca0-ffc1-49ea-af80-64e1b6a6cfcf" providerId="ADAL" clId="{C943E285-8955-4C1D-ADBD-FDA54D0008E7}" dt="2022-06-22T17:12:36.148" v="93" actId="1076"/>
          <ac:spMkLst>
            <pc:docMk/>
            <pc:sldMk cId="1143788740" sldId="303"/>
            <ac:spMk id="14" creationId="{3275856C-5E36-81A2-15A0-0B8A87B95632}"/>
          </ac:spMkLst>
        </pc:spChg>
        <pc:spChg chg="add mod">
          <ac:chgData name="Zohar Or" userId="39e10ca0-ffc1-49ea-af80-64e1b6a6cfcf" providerId="ADAL" clId="{C943E285-8955-4C1D-ADBD-FDA54D0008E7}" dt="2022-06-22T17:12:46.619" v="95" actId="1076"/>
          <ac:spMkLst>
            <pc:docMk/>
            <pc:sldMk cId="1143788740" sldId="303"/>
            <ac:spMk id="15" creationId="{21BF289D-7B9D-A1BE-D9DE-C5529DC6ADF3}"/>
          </ac:spMkLst>
        </pc:spChg>
        <pc:picChg chg="mod">
          <ac:chgData name="Zohar Or" userId="39e10ca0-ffc1-49ea-af80-64e1b6a6cfcf" providerId="ADAL" clId="{C943E285-8955-4C1D-ADBD-FDA54D0008E7}" dt="2022-06-22T17:10:32.078" v="72" actId="1076"/>
          <ac:picMkLst>
            <pc:docMk/>
            <pc:sldMk cId="1143788740" sldId="303"/>
            <ac:picMk id="5" creationId="{3B788AE1-E0D9-4829-8233-B338F83DD03A}"/>
          </ac:picMkLst>
        </pc:picChg>
      </pc:sldChg>
      <pc:sldChg chg="addSp modSp mod">
        <pc:chgData name="Zohar Or" userId="39e10ca0-ffc1-49ea-af80-64e1b6a6cfcf" providerId="ADAL" clId="{C943E285-8955-4C1D-ADBD-FDA54D0008E7}" dt="2022-06-22T17:20:24.194" v="154" actId="1076"/>
        <pc:sldMkLst>
          <pc:docMk/>
          <pc:sldMk cId="2824359969" sldId="304"/>
        </pc:sldMkLst>
        <pc:spChg chg="mod">
          <ac:chgData name="Zohar Or" userId="39e10ca0-ffc1-49ea-af80-64e1b6a6cfcf" providerId="ADAL" clId="{C943E285-8955-4C1D-ADBD-FDA54D0008E7}" dt="2022-06-22T17:20:04.200" v="149" actId="20577"/>
          <ac:spMkLst>
            <pc:docMk/>
            <pc:sldMk cId="2824359969" sldId="304"/>
            <ac:spMk id="4" creationId="{A1D208F8-E9C3-4DE3-8290-15728040BF2D}"/>
          </ac:spMkLst>
        </pc:spChg>
        <pc:spChg chg="add mod">
          <ac:chgData name="Zohar Or" userId="39e10ca0-ffc1-49ea-af80-64e1b6a6cfcf" providerId="ADAL" clId="{C943E285-8955-4C1D-ADBD-FDA54D0008E7}" dt="2022-06-22T17:19:18.436" v="132"/>
          <ac:spMkLst>
            <pc:docMk/>
            <pc:sldMk cId="2824359969" sldId="304"/>
            <ac:spMk id="7" creationId="{2DCA6DF9-E5CF-4C6B-CED8-B038882AAEAC}"/>
          </ac:spMkLst>
        </pc:spChg>
        <pc:picChg chg="mod modCrop">
          <ac:chgData name="Zohar Or" userId="39e10ca0-ffc1-49ea-af80-64e1b6a6cfcf" providerId="ADAL" clId="{C943E285-8955-4C1D-ADBD-FDA54D0008E7}" dt="2022-06-22T17:20:13.686" v="152" actId="732"/>
          <ac:picMkLst>
            <pc:docMk/>
            <pc:sldMk cId="2824359969" sldId="304"/>
            <ac:picMk id="5" creationId="{B34D3F2B-6F2D-4D3F-8552-94DEE04C39D3}"/>
          </ac:picMkLst>
        </pc:picChg>
        <pc:picChg chg="mod modCrop">
          <ac:chgData name="Zohar Or" userId="39e10ca0-ffc1-49ea-af80-64e1b6a6cfcf" providerId="ADAL" clId="{C943E285-8955-4C1D-ADBD-FDA54D0008E7}" dt="2022-06-22T17:20:24.194" v="154" actId="1076"/>
          <ac:picMkLst>
            <pc:docMk/>
            <pc:sldMk cId="2824359969" sldId="304"/>
            <ac:picMk id="6" creationId="{D547F2C6-99C7-4824-974F-2F1993C89AAB}"/>
          </ac:picMkLst>
        </pc:picChg>
      </pc:sldChg>
      <pc:sldChg chg="del">
        <pc:chgData name="Zohar Or" userId="39e10ca0-ffc1-49ea-af80-64e1b6a6cfcf" providerId="ADAL" clId="{C943E285-8955-4C1D-ADBD-FDA54D0008E7}" dt="2022-06-22T17:18:36.105" v="126" actId="47"/>
        <pc:sldMkLst>
          <pc:docMk/>
          <pc:sldMk cId="2552726016" sldId="305"/>
        </pc:sldMkLst>
      </pc:sldChg>
      <pc:sldChg chg="addSp delSp modSp mod">
        <pc:chgData name="Zohar Or" userId="39e10ca0-ffc1-49ea-af80-64e1b6a6cfcf" providerId="ADAL" clId="{C943E285-8955-4C1D-ADBD-FDA54D0008E7}" dt="2022-06-22T17:21:19.566" v="163" actId="1076"/>
        <pc:sldMkLst>
          <pc:docMk/>
          <pc:sldMk cId="1311439353" sldId="306"/>
        </pc:sldMkLst>
        <pc:spChg chg="add del mod">
          <ac:chgData name="Zohar Or" userId="39e10ca0-ffc1-49ea-af80-64e1b6a6cfcf" providerId="ADAL" clId="{C943E285-8955-4C1D-ADBD-FDA54D0008E7}" dt="2022-06-22T17:20:53.476" v="157" actId="478"/>
          <ac:spMkLst>
            <pc:docMk/>
            <pc:sldMk cId="1311439353" sldId="306"/>
            <ac:spMk id="3" creationId="{BDEDB8B3-7345-3B80-4E7A-D788996D9D3E}"/>
          </ac:spMkLst>
        </pc:spChg>
        <pc:spChg chg="mod">
          <ac:chgData name="Zohar Or" userId="39e10ca0-ffc1-49ea-af80-64e1b6a6cfcf" providerId="ADAL" clId="{C943E285-8955-4C1D-ADBD-FDA54D0008E7}" dt="2022-06-22T17:21:19.566" v="163" actId="1076"/>
          <ac:spMkLst>
            <pc:docMk/>
            <pc:sldMk cId="1311439353" sldId="306"/>
            <ac:spMk id="4" creationId="{EAA44EC8-FC69-43BE-B2E8-BF1CDD7F6FD5}"/>
          </ac:spMkLst>
        </pc:spChg>
        <pc:spChg chg="del mod">
          <ac:chgData name="Zohar Or" userId="39e10ca0-ffc1-49ea-af80-64e1b6a6cfcf" providerId="ADAL" clId="{C943E285-8955-4C1D-ADBD-FDA54D0008E7}" dt="2022-06-22T17:20:52.046" v="156" actId="478"/>
          <ac:spMkLst>
            <pc:docMk/>
            <pc:sldMk cId="1311439353" sldId="306"/>
            <ac:spMk id="5" creationId="{B1C55700-4632-4B2E-AEF0-C58A68BEE8F9}"/>
          </ac:spMkLst>
        </pc:spChg>
        <pc:spChg chg="add mod">
          <ac:chgData name="Zohar Or" userId="39e10ca0-ffc1-49ea-af80-64e1b6a6cfcf" providerId="ADAL" clId="{C943E285-8955-4C1D-ADBD-FDA54D0008E7}" dt="2022-06-22T17:21:08.420" v="160"/>
          <ac:spMkLst>
            <pc:docMk/>
            <pc:sldMk cId="1311439353" sldId="306"/>
            <ac:spMk id="8" creationId="{782F7E40-9358-3C93-65B5-C5EF1162B68E}"/>
          </ac:spMkLst>
        </pc:spChg>
        <pc:spChg chg="add mod">
          <ac:chgData name="Zohar Or" userId="39e10ca0-ffc1-49ea-af80-64e1b6a6cfcf" providerId="ADAL" clId="{C943E285-8955-4C1D-ADBD-FDA54D0008E7}" dt="2022-06-22T17:21:08.420" v="160"/>
          <ac:spMkLst>
            <pc:docMk/>
            <pc:sldMk cId="1311439353" sldId="306"/>
            <ac:spMk id="9" creationId="{746BA0CE-F6C5-F2C0-ECAB-CF73AABCA198}"/>
          </ac:spMkLst>
        </pc:spChg>
        <pc:picChg chg="mod ord">
          <ac:chgData name="Zohar Or" userId="39e10ca0-ffc1-49ea-af80-64e1b6a6cfcf" providerId="ADAL" clId="{C943E285-8955-4C1D-ADBD-FDA54D0008E7}" dt="2022-06-22T17:21:15.310" v="162" actId="166"/>
          <ac:picMkLst>
            <pc:docMk/>
            <pc:sldMk cId="1311439353" sldId="306"/>
            <ac:picMk id="6" creationId="{5F404BF9-D7C1-4114-ACEB-57F59A1E0B98}"/>
          </ac:picMkLst>
        </pc:picChg>
        <pc:picChg chg="add mod">
          <ac:chgData name="Zohar Or" userId="39e10ca0-ffc1-49ea-af80-64e1b6a6cfcf" providerId="ADAL" clId="{C943E285-8955-4C1D-ADBD-FDA54D0008E7}" dt="2022-06-22T17:21:08.420" v="160"/>
          <ac:picMkLst>
            <pc:docMk/>
            <pc:sldMk cId="1311439353" sldId="306"/>
            <ac:picMk id="7" creationId="{25E5C54A-3CDD-37F9-2831-E397DBACB882}"/>
          </ac:picMkLst>
        </pc:picChg>
      </pc:sldChg>
      <pc:sldChg chg="delSp del mod">
        <pc:chgData name="Zohar Or" userId="39e10ca0-ffc1-49ea-af80-64e1b6a6cfcf" providerId="ADAL" clId="{C943E285-8955-4C1D-ADBD-FDA54D0008E7}" dt="2022-06-22T17:21:27.390" v="164" actId="47"/>
        <pc:sldMkLst>
          <pc:docMk/>
          <pc:sldMk cId="349204709" sldId="307"/>
        </pc:sldMkLst>
        <pc:spChg chg="del">
          <ac:chgData name="Zohar Or" userId="39e10ca0-ffc1-49ea-af80-64e1b6a6cfcf" providerId="ADAL" clId="{C943E285-8955-4C1D-ADBD-FDA54D0008E7}" dt="2022-06-22T17:21:06.497" v="159" actId="21"/>
          <ac:spMkLst>
            <pc:docMk/>
            <pc:sldMk cId="349204709" sldId="307"/>
            <ac:spMk id="6" creationId="{39DC9B6C-A41A-4CA3-9A5D-9C27F0D1E194}"/>
          </ac:spMkLst>
        </pc:spChg>
        <pc:spChg chg="del">
          <ac:chgData name="Zohar Or" userId="39e10ca0-ffc1-49ea-af80-64e1b6a6cfcf" providerId="ADAL" clId="{C943E285-8955-4C1D-ADBD-FDA54D0008E7}" dt="2022-06-22T17:21:06.497" v="159" actId="21"/>
          <ac:spMkLst>
            <pc:docMk/>
            <pc:sldMk cId="349204709" sldId="307"/>
            <ac:spMk id="7" creationId="{527BCC37-DFB8-4C8E-83F1-A229A848E135}"/>
          </ac:spMkLst>
        </pc:spChg>
        <pc:picChg chg="del">
          <ac:chgData name="Zohar Or" userId="39e10ca0-ffc1-49ea-af80-64e1b6a6cfcf" providerId="ADAL" clId="{C943E285-8955-4C1D-ADBD-FDA54D0008E7}" dt="2022-06-22T17:21:06.497" v="159" actId="21"/>
          <ac:picMkLst>
            <pc:docMk/>
            <pc:sldMk cId="349204709" sldId="307"/>
            <ac:picMk id="5" creationId="{510C00E6-94DF-4582-B6C7-2387C4DB4C30}"/>
          </ac:picMkLst>
        </pc:picChg>
      </pc:sldChg>
      <pc:sldChg chg="del">
        <pc:chgData name="Zohar Or" userId="39e10ca0-ffc1-49ea-af80-64e1b6a6cfcf" providerId="ADAL" clId="{C943E285-8955-4C1D-ADBD-FDA54D0008E7}" dt="2022-06-22T17:21:28.771" v="165" actId="47"/>
        <pc:sldMkLst>
          <pc:docMk/>
          <pc:sldMk cId="455414996" sldId="308"/>
        </pc:sldMkLst>
      </pc:sldChg>
      <pc:sldChg chg="add del">
        <pc:chgData name="Zohar Or" userId="39e10ca0-ffc1-49ea-af80-64e1b6a6cfcf" providerId="ADAL" clId="{C943E285-8955-4C1D-ADBD-FDA54D0008E7}" dt="2022-06-22T17:24:39.177" v="193"/>
        <pc:sldMkLst>
          <pc:docMk/>
          <pc:sldMk cId="2751379488" sldId="309"/>
        </pc:sldMkLst>
      </pc:sldChg>
      <pc:sldChg chg="del">
        <pc:chgData name="Zohar Or" userId="39e10ca0-ffc1-49ea-af80-64e1b6a6cfcf" providerId="ADAL" clId="{C943E285-8955-4C1D-ADBD-FDA54D0008E7}" dt="2022-06-22T17:21:34.206" v="166" actId="47"/>
        <pc:sldMkLst>
          <pc:docMk/>
          <pc:sldMk cId="3712651083" sldId="310"/>
        </pc:sldMkLst>
      </pc:sldChg>
      <pc:sldChg chg="del">
        <pc:chgData name="Zohar Or" userId="39e10ca0-ffc1-49ea-af80-64e1b6a6cfcf" providerId="ADAL" clId="{C943E285-8955-4C1D-ADBD-FDA54D0008E7}" dt="2022-06-22T17:24:11.969" v="192" actId="47"/>
        <pc:sldMkLst>
          <pc:docMk/>
          <pc:sldMk cId="1421985091" sldId="311"/>
        </pc:sldMkLst>
      </pc:sldChg>
      <pc:sldChg chg="del">
        <pc:chgData name="Zohar Or" userId="39e10ca0-ffc1-49ea-af80-64e1b6a6cfcf" providerId="ADAL" clId="{C943E285-8955-4C1D-ADBD-FDA54D0008E7}" dt="2022-06-22T17:24:55.550" v="194" actId="47"/>
        <pc:sldMkLst>
          <pc:docMk/>
          <pc:sldMk cId="2292866747" sldId="312"/>
        </pc:sldMkLst>
      </pc:sldChg>
      <pc:sldChg chg="ord">
        <pc:chgData name="Zohar Or" userId="39e10ca0-ffc1-49ea-af80-64e1b6a6cfcf" providerId="ADAL" clId="{C943E285-8955-4C1D-ADBD-FDA54D0008E7}" dt="2022-06-22T17:25:11.336" v="196"/>
        <pc:sldMkLst>
          <pc:docMk/>
          <pc:sldMk cId="3458485395" sldId="313"/>
        </pc:sldMkLst>
      </pc:sldChg>
      <pc:sldChg chg="modSp mod">
        <pc:chgData name="Zohar Or" userId="39e10ca0-ffc1-49ea-af80-64e1b6a6cfcf" providerId="ADAL" clId="{C943E285-8955-4C1D-ADBD-FDA54D0008E7}" dt="2022-06-22T17:23:57.385" v="191" actId="20577"/>
        <pc:sldMkLst>
          <pc:docMk/>
          <pc:sldMk cId="2312459692" sldId="314"/>
        </pc:sldMkLst>
        <pc:spChg chg="mod">
          <ac:chgData name="Zohar Or" userId="39e10ca0-ffc1-49ea-af80-64e1b6a6cfcf" providerId="ADAL" clId="{C943E285-8955-4C1D-ADBD-FDA54D0008E7}" dt="2022-06-22T17:23:57.385" v="191" actId="20577"/>
          <ac:spMkLst>
            <pc:docMk/>
            <pc:sldMk cId="2312459692" sldId="314"/>
            <ac:spMk id="3" creationId="{CA6913FC-A91F-403D-9ABC-D533085AA1AF}"/>
          </ac:spMkLst>
        </pc:spChg>
      </pc:sldChg>
      <pc:sldChg chg="addSp delSp modSp mod setBg">
        <pc:chgData name="Zohar Or" userId="39e10ca0-ffc1-49ea-af80-64e1b6a6cfcf" providerId="ADAL" clId="{C943E285-8955-4C1D-ADBD-FDA54D0008E7}" dt="2022-06-22T18:10:08.672" v="402" actId="1076"/>
        <pc:sldMkLst>
          <pc:docMk/>
          <pc:sldMk cId="2141104802" sldId="318"/>
        </pc:sldMkLst>
        <pc:spChg chg="add mod">
          <ac:chgData name="Zohar Or" userId="39e10ca0-ffc1-49ea-af80-64e1b6a6cfcf" providerId="ADAL" clId="{C943E285-8955-4C1D-ADBD-FDA54D0008E7}" dt="2022-06-22T18:08:28.295" v="332" actId="1076"/>
          <ac:spMkLst>
            <pc:docMk/>
            <pc:sldMk cId="2141104802" sldId="318"/>
            <ac:spMk id="2" creationId="{447DE818-75F0-A66C-4989-AA9C932E9221}"/>
          </ac:spMkLst>
        </pc:spChg>
        <pc:spChg chg="add mod">
          <ac:chgData name="Zohar Or" userId="39e10ca0-ffc1-49ea-af80-64e1b6a6cfcf" providerId="ADAL" clId="{C943E285-8955-4C1D-ADBD-FDA54D0008E7}" dt="2022-06-22T18:10:08.672" v="402" actId="1076"/>
          <ac:spMkLst>
            <pc:docMk/>
            <pc:sldMk cId="2141104802" sldId="318"/>
            <ac:spMk id="5" creationId="{E3979FFE-B70A-9C57-28AA-1D845BA8C4ED}"/>
          </ac:spMkLst>
        </pc:spChg>
        <pc:spChg chg="add mod">
          <ac:chgData name="Zohar Or" userId="39e10ca0-ffc1-49ea-af80-64e1b6a6cfcf" providerId="ADAL" clId="{C943E285-8955-4C1D-ADBD-FDA54D0008E7}" dt="2022-06-22T18:09:05.245" v="346" actId="1076"/>
          <ac:spMkLst>
            <pc:docMk/>
            <pc:sldMk cId="2141104802" sldId="318"/>
            <ac:spMk id="11" creationId="{BAF141F9-B9BE-D9B4-3AF5-3E97AF992C21}"/>
          </ac:spMkLst>
        </pc:spChg>
        <pc:spChg chg="add mod">
          <ac:chgData name="Zohar Or" userId="39e10ca0-ffc1-49ea-af80-64e1b6a6cfcf" providerId="ADAL" clId="{C943E285-8955-4C1D-ADBD-FDA54D0008E7}" dt="2022-06-22T18:09:43.448" v="359" actId="1076"/>
          <ac:spMkLst>
            <pc:docMk/>
            <pc:sldMk cId="2141104802" sldId="318"/>
            <ac:spMk id="12" creationId="{FF4804EF-403A-01BD-54E6-22F6DF44508B}"/>
          </ac:spMkLst>
        </pc:spChg>
        <pc:picChg chg="add mod ord">
          <ac:chgData name="Zohar Or" userId="39e10ca0-ffc1-49ea-af80-64e1b6a6cfcf" providerId="ADAL" clId="{C943E285-8955-4C1D-ADBD-FDA54D0008E7}" dt="2022-06-22T17:29:47.805" v="234" actId="26606"/>
          <ac:picMkLst>
            <pc:docMk/>
            <pc:sldMk cId="2141104802" sldId="318"/>
            <ac:picMk id="3" creationId="{8FBBD8E0-6EFB-4A6C-2F77-59D116212962}"/>
          </ac:picMkLst>
        </pc:picChg>
        <pc:picChg chg="add mod ord">
          <ac:chgData name="Zohar Or" userId="39e10ca0-ffc1-49ea-af80-64e1b6a6cfcf" providerId="ADAL" clId="{C943E285-8955-4C1D-ADBD-FDA54D0008E7}" dt="2022-06-22T17:29:49.625" v="237" actId="1076"/>
          <ac:picMkLst>
            <pc:docMk/>
            <pc:sldMk cId="2141104802" sldId="318"/>
            <ac:picMk id="4" creationId="{AAA735A8-4F31-CD8A-A772-12CA8A1CE51B}"/>
          </ac:picMkLst>
        </pc:picChg>
        <pc:picChg chg="mod">
          <ac:chgData name="Zohar Or" userId="39e10ca0-ffc1-49ea-af80-64e1b6a6cfcf" providerId="ADAL" clId="{C943E285-8955-4C1D-ADBD-FDA54D0008E7}" dt="2022-06-22T17:29:49.060" v="236" actId="1076"/>
          <ac:picMkLst>
            <pc:docMk/>
            <pc:sldMk cId="2141104802" sldId="318"/>
            <ac:picMk id="1026" creationId="{A4DD27C7-641A-4CEB-8B82-2485DB114D63}"/>
          </ac:picMkLst>
        </pc:picChg>
        <pc:picChg chg="add del mod">
          <ac:chgData name="Zohar Or" userId="39e10ca0-ffc1-49ea-af80-64e1b6a6cfcf" providerId="ADAL" clId="{C943E285-8955-4C1D-ADBD-FDA54D0008E7}" dt="2022-06-22T17:52:55.639" v="270" actId="478"/>
          <ac:picMkLst>
            <pc:docMk/>
            <pc:sldMk cId="2141104802" sldId="318"/>
            <ac:picMk id="2050" creationId="{764D7271-AA38-C2D4-88BB-25E9C3C8D790}"/>
          </ac:picMkLst>
        </pc:picChg>
        <pc:cxnChg chg="add del">
          <ac:chgData name="Zohar Or" userId="39e10ca0-ffc1-49ea-af80-64e1b6a6cfcf" providerId="ADAL" clId="{C943E285-8955-4C1D-ADBD-FDA54D0008E7}" dt="2022-06-22T17:29:47.805" v="234" actId="26606"/>
          <ac:cxnSpMkLst>
            <pc:docMk/>
            <pc:sldMk cId="2141104802" sldId="318"/>
            <ac:cxnSpMk id="1031" creationId="{DCD67800-37AC-4E14-89B0-F79DCB3FB86D}"/>
          </ac:cxnSpMkLst>
        </pc:cxnChg>
        <pc:cxnChg chg="add del">
          <ac:chgData name="Zohar Or" userId="39e10ca0-ffc1-49ea-af80-64e1b6a6cfcf" providerId="ADAL" clId="{C943E285-8955-4C1D-ADBD-FDA54D0008E7}" dt="2022-06-22T17:29:47.805" v="234" actId="26606"/>
          <ac:cxnSpMkLst>
            <pc:docMk/>
            <pc:sldMk cId="2141104802" sldId="318"/>
            <ac:cxnSpMk id="1033" creationId="{20F1788F-A5AE-4188-8274-F7F2E3833ECD}"/>
          </ac:cxnSpMkLst>
        </pc:cxnChg>
        <pc:cxnChg chg="add del">
          <ac:chgData name="Zohar Or" userId="39e10ca0-ffc1-49ea-af80-64e1b6a6cfcf" providerId="ADAL" clId="{C943E285-8955-4C1D-ADBD-FDA54D0008E7}" dt="2022-06-22T17:29:47.805" v="234" actId="26606"/>
          <ac:cxnSpMkLst>
            <pc:docMk/>
            <pc:sldMk cId="2141104802" sldId="318"/>
            <ac:cxnSpMk id="1038" creationId="{DCD67800-37AC-4E14-89B0-F79DCB3FB86D}"/>
          </ac:cxnSpMkLst>
        </pc:cxnChg>
        <pc:cxnChg chg="add del">
          <ac:chgData name="Zohar Or" userId="39e10ca0-ffc1-49ea-af80-64e1b6a6cfcf" providerId="ADAL" clId="{C943E285-8955-4C1D-ADBD-FDA54D0008E7}" dt="2022-06-22T17:29:47.805" v="234" actId="26606"/>
          <ac:cxnSpMkLst>
            <pc:docMk/>
            <pc:sldMk cId="2141104802" sldId="318"/>
            <ac:cxnSpMk id="1040" creationId="{20F1788F-A5AE-4188-8274-F7F2E3833ECD}"/>
          </ac:cxnSpMkLst>
        </pc:cxnChg>
      </pc:sldChg>
      <pc:sldChg chg="modSp add mod ord">
        <pc:chgData name="Zohar Or" userId="39e10ca0-ffc1-49ea-af80-64e1b6a6cfcf" providerId="ADAL" clId="{C943E285-8955-4C1D-ADBD-FDA54D0008E7}" dt="2022-06-22T17:33:03.519" v="266" actId="20577"/>
        <pc:sldMkLst>
          <pc:docMk/>
          <pc:sldMk cId="3879123058" sldId="400"/>
        </pc:sldMkLst>
        <pc:spChg chg="mod">
          <ac:chgData name="Zohar Or" userId="39e10ca0-ffc1-49ea-af80-64e1b6a6cfcf" providerId="ADAL" clId="{C943E285-8955-4C1D-ADBD-FDA54D0008E7}" dt="2022-06-22T17:33:03.519" v="266" actId="20577"/>
          <ac:spMkLst>
            <pc:docMk/>
            <pc:sldMk cId="3879123058" sldId="400"/>
            <ac:spMk id="2" creationId="{00000000-0000-0000-0000-000000000000}"/>
          </ac:spMkLst>
        </pc:spChg>
        <pc:spChg chg="mod">
          <ac:chgData name="Zohar Or" userId="39e10ca0-ffc1-49ea-af80-64e1b6a6cfcf" providerId="ADAL" clId="{C943E285-8955-4C1D-ADBD-FDA54D0008E7}" dt="2022-06-22T17:32:52.650" v="245" actId="1076"/>
          <ac:spMkLst>
            <pc:docMk/>
            <pc:sldMk cId="3879123058" sldId="400"/>
            <ac:spMk id="6" creationId="{00000000-0000-0000-0000-000000000000}"/>
          </ac:spMkLst>
        </pc:spChg>
      </pc:sldChg>
      <pc:sldChg chg="addSp delSp modSp new del mod ord">
        <pc:chgData name="Zohar Or" userId="39e10ca0-ffc1-49ea-af80-64e1b6a6cfcf" providerId="ADAL" clId="{C943E285-8955-4C1D-ADBD-FDA54D0008E7}" dt="2022-06-22T18:12:33.405" v="513" actId="47"/>
        <pc:sldMkLst>
          <pc:docMk/>
          <pc:sldMk cId="1182172062" sldId="401"/>
        </pc:sldMkLst>
        <pc:spChg chg="add del mod">
          <ac:chgData name="Zohar Or" userId="39e10ca0-ffc1-49ea-af80-64e1b6a6cfcf" providerId="ADAL" clId="{C943E285-8955-4C1D-ADBD-FDA54D0008E7}" dt="2022-06-22T17:53:18.461" v="278" actId="478"/>
          <ac:spMkLst>
            <pc:docMk/>
            <pc:sldMk cId="1182172062" sldId="401"/>
            <ac:spMk id="2" creationId="{E9D3660C-A562-D774-DC99-CD0EC9912687}"/>
          </ac:spMkLst>
        </pc:spChg>
        <pc:spChg chg="add del">
          <ac:chgData name="Zohar Or" userId="39e10ca0-ffc1-49ea-af80-64e1b6a6cfcf" providerId="ADAL" clId="{C943E285-8955-4C1D-ADBD-FDA54D0008E7}" dt="2022-06-22T17:53:44.997" v="280" actId="478"/>
          <ac:spMkLst>
            <pc:docMk/>
            <pc:sldMk cId="1182172062" sldId="401"/>
            <ac:spMk id="3" creationId="{5A874753-D6D6-E076-0124-506E3896DAA5}"/>
          </ac:spMkLst>
        </pc:spChg>
        <pc:spChg chg="add mod">
          <ac:chgData name="Zohar Or" userId="39e10ca0-ffc1-49ea-af80-64e1b6a6cfcf" providerId="ADAL" clId="{C943E285-8955-4C1D-ADBD-FDA54D0008E7}" dt="2022-06-22T18:06:48.238" v="326" actId="1076"/>
          <ac:spMkLst>
            <pc:docMk/>
            <pc:sldMk cId="1182172062" sldId="401"/>
            <ac:spMk id="6" creationId="{4230D8F6-D2CD-2264-DA66-00FE13B028EF}"/>
          </ac:spMkLst>
        </pc:spChg>
        <pc:picChg chg="add mod">
          <ac:chgData name="Zohar Or" userId="39e10ca0-ffc1-49ea-af80-64e1b6a6cfcf" providerId="ADAL" clId="{C943E285-8955-4C1D-ADBD-FDA54D0008E7}" dt="2022-06-22T18:01:52.965" v="325" actId="1076"/>
          <ac:picMkLst>
            <pc:docMk/>
            <pc:sldMk cId="1182172062" sldId="401"/>
            <ac:picMk id="5" creationId="{DFB2C1B4-5B35-7215-A617-2E39ACD1539C}"/>
          </ac:picMkLst>
        </pc:picChg>
        <pc:picChg chg="add mod">
          <ac:chgData name="Zohar Or" userId="39e10ca0-ffc1-49ea-af80-64e1b6a6cfcf" providerId="ADAL" clId="{C943E285-8955-4C1D-ADBD-FDA54D0008E7}" dt="2022-06-22T18:01:48.158" v="324" actId="1076"/>
          <ac:picMkLst>
            <pc:docMk/>
            <pc:sldMk cId="1182172062" sldId="401"/>
            <ac:picMk id="8" creationId="{2769464A-0B24-B43A-0663-A1195C9FF561}"/>
          </ac:picMkLst>
        </pc:picChg>
      </pc:sldChg>
      <pc:sldChg chg="addSp delSp modSp new mod setBg">
        <pc:chgData name="Zohar Or" userId="39e10ca0-ffc1-49ea-af80-64e1b6a6cfcf" providerId="ADAL" clId="{C943E285-8955-4C1D-ADBD-FDA54D0008E7}" dt="2022-06-22T18:12:45.839" v="514" actId="20577"/>
        <pc:sldMkLst>
          <pc:docMk/>
          <pc:sldMk cId="1567772785" sldId="402"/>
        </pc:sldMkLst>
        <pc:spChg chg="add mod">
          <ac:chgData name="Zohar Or" userId="39e10ca0-ffc1-49ea-af80-64e1b6a6cfcf" providerId="ADAL" clId="{C943E285-8955-4C1D-ADBD-FDA54D0008E7}" dt="2022-06-22T17:56:52.555" v="320" actId="1076"/>
          <ac:spMkLst>
            <pc:docMk/>
            <pc:sldMk cId="1567772785" sldId="402"/>
            <ac:spMk id="2" creationId="{66A548C0-03C7-7143-9CA7-0CA38E905F19}"/>
          </ac:spMkLst>
        </pc:spChg>
        <pc:spChg chg="add mod">
          <ac:chgData name="Zohar Or" userId="39e10ca0-ffc1-49ea-af80-64e1b6a6cfcf" providerId="ADAL" clId="{C943E285-8955-4C1D-ADBD-FDA54D0008E7}" dt="2022-06-22T18:12:45.839" v="514" actId="20577"/>
          <ac:spMkLst>
            <pc:docMk/>
            <pc:sldMk cId="1567772785" sldId="402"/>
            <ac:spMk id="3" creationId="{0DD11CCD-3541-02BB-A97A-91B1CEF239F5}"/>
          </ac:spMkLst>
        </pc:spChg>
        <pc:spChg chg="add del">
          <ac:chgData name="Zohar Or" userId="39e10ca0-ffc1-49ea-af80-64e1b6a6cfcf" providerId="ADAL" clId="{C943E285-8955-4C1D-ADBD-FDA54D0008E7}" dt="2022-06-22T17:56:02.511" v="313" actId="26606"/>
          <ac:spMkLst>
            <pc:docMk/>
            <pc:sldMk cId="1567772785" sldId="402"/>
            <ac:spMk id="8" creationId="{2B566528-1B12-4246-9431-5C2D7D081168}"/>
          </ac:spMkLst>
        </pc:spChg>
        <pc:spChg chg="add del">
          <ac:chgData name="Zohar Or" userId="39e10ca0-ffc1-49ea-af80-64e1b6a6cfcf" providerId="ADAL" clId="{C943E285-8955-4C1D-ADBD-FDA54D0008E7}" dt="2022-06-22T17:56:02.511" v="313" actId="26606"/>
          <ac:spMkLst>
            <pc:docMk/>
            <pc:sldMk cId="1567772785" sldId="402"/>
            <ac:spMk id="10" creationId="{2E80C965-DB6D-4F81-9E9E-B027384D0BD6}"/>
          </ac:spMkLst>
        </pc:spChg>
        <pc:spChg chg="add del">
          <ac:chgData name="Zohar Or" userId="39e10ca0-ffc1-49ea-af80-64e1b6a6cfcf" providerId="ADAL" clId="{C943E285-8955-4C1D-ADBD-FDA54D0008E7}" dt="2022-06-22T17:56:02.511" v="313" actId="26606"/>
          <ac:spMkLst>
            <pc:docMk/>
            <pc:sldMk cId="1567772785" sldId="402"/>
            <ac:spMk id="12" creationId="{A580F890-B085-4E95-96AA-55AEBEC5CE6E}"/>
          </ac:spMkLst>
        </pc:spChg>
        <pc:spChg chg="add del">
          <ac:chgData name="Zohar Or" userId="39e10ca0-ffc1-49ea-af80-64e1b6a6cfcf" providerId="ADAL" clId="{C943E285-8955-4C1D-ADBD-FDA54D0008E7}" dt="2022-06-22T17:56:02.511" v="313" actId="26606"/>
          <ac:spMkLst>
            <pc:docMk/>
            <pc:sldMk cId="1567772785" sldId="402"/>
            <ac:spMk id="14" creationId="{D3F51FEB-38FB-4F6C-9F7B-2F2AFAB65463}"/>
          </ac:spMkLst>
        </pc:spChg>
        <pc:spChg chg="add del">
          <ac:chgData name="Zohar Or" userId="39e10ca0-ffc1-49ea-af80-64e1b6a6cfcf" providerId="ADAL" clId="{C943E285-8955-4C1D-ADBD-FDA54D0008E7}" dt="2022-06-22T17:56:02.511" v="313" actId="26606"/>
          <ac:spMkLst>
            <pc:docMk/>
            <pc:sldMk cId="1567772785" sldId="402"/>
            <ac:spMk id="16" creationId="{1E547BA6-BAE0-43BB-A7CA-60F69CE252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5673C-6872-4719-A6D5-EFBD7DA58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E51DC-E851-4DC1-AB55-CAEE2089A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9D2C9-A2D9-4170-9A26-9EE5FFB8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9B0B1-B469-46F1-A459-8ACB132B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8D7D-074A-4A11-9EDD-034FA777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93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7A54-73FA-4810-89E3-BF233863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40131-AAC5-4BF6-8E40-3F7D941C9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1356-53EE-41DC-9FD5-4DA18855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C5B9B-8033-4458-857A-FDE97166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4620B-CA0C-457E-9A2E-1B659BE3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3986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ACE81F-E71D-43A2-BF1D-F424A58C9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DADC5-F1D3-4BCB-91B0-8A166B695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57846-37AC-4E9F-A353-EA1926BF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16ECF-4286-4A94-8B2A-880284F1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35B2F-5B76-4034-8D18-9AE8504E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9935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3FC0-BBA7-406A-9534-137E913D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B9D90-19C3-449E-8E56-C47CF1BE9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8720D-A48B-4EED-8FF1-5B93E67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64E1-BB80-41D0-AF68-4E671999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14BB7-7214-4C47-941C-A914B51D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8169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0AE7-DF6C-4DC0-A9D5-B1477D6EE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37224-0210-49EC-B844-F8AD13BC1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C671C-1290-4EB3-9430-05E16801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3E9B0-143C-4F03-A48F-F04D278C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F3E78-CA25-4668-8DE4-18BB01F0B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653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5A85-A88E-477B-93BC-7179D867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4B37-263E-45D6-96A1-031081457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BF119-4E3A-4275-82AD-95D481BE6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505A-0D5C-4982-A75D-84642EC1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28E4E-8E9E-4545-A348-913BA3B9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EBBC6-5A8F-457A-953D-02D7BB4C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5829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AC5A-588F-4437-8CB9-A3AA0210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A878C-D3BE-44AF-BC49-739C63298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17AB6-7D94-422A-B429-A4DBF503E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8A194-5C15-4AF9-B163-D5264BD1C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533EC-D9EC-4A66-AE60-5B10B7D9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0B0DD-3810-4B00-AF6E-3A5B8CF2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606CF-BC22-43B8-B86F-F1AC5181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39F7C9-AF92-47FE-9352-DE937D9E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7286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CA84-DB9E-452B-92F0-4DDB3F3A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93F256-582F-4B74-AC18-E83A80599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680F0-DB16-44C0-8017-45698329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CDB9B-2289-4961-8CF5-027713AB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142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E08BF-0F68-44E1-B455-363EC5EE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EAB89-7F81-4FDE-AE04-C8F689F2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53D35-5088-40D9-A372-AD6E6B8C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8901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F65-F5C7-4D31-B1C3-247588E7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0E19C-7F5A-4A31-B076-9119965D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6ECB4-8819-48BF-8478-6C79FAA48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F1B18-6A24-43A8-B63B-38A8C590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FF7FC-0F19-4747-A004-8F5A9F06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CD965-9428-4C2A-B3B8-660E0573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0368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4715A-68F6-4E14-ACBE-F17CB87B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8916C-BB27-4A0C-943C-A5337A50F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35542-B0F5-4341-A2F7-12B7410E9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26617-C3A4-4B73-9816-9F08CC7C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FA59F-48DC-40C3-9055-42F92EC7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ED02D-1E61-4F05-BF25-E35AE7B5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35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6DC4A-7C11-4B38-AEB1-AF5E819E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F7DE-FB19-4B22-94E9-899BA432C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D0F4A-0434-435B-80D9-F86F3661B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4142-8779-448C-A83F-A06DCB586565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EE7A4-145D-4460-BC27-C281B85D0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E7477-0842-436E-A862-64510AE8C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B54B-9964-4121-9648-AFD672E8E5C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176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lekseynp.com/viz/k-mean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2D24-8F23-47F6-A928-248038BE4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he-IL" sz="5400"/>
              <a:t>תרגול 12</a:t>
            </a:r>
            <a:endParaRPr lang="en-IL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64086-42A8-430A-8C4F-44489350C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 rtl="1"/>
            <a:r>
              <a:rPr lang="en-US" sz="2000"/>
              <a:t>k-means</a:t>
            </a:r>
            <a:endParaRPr lang="en-IL" sz="2000"/>
          </a:p>
        </p:txBody>
      </p:sp>
      <p:sp>
        <p:nvSpPr>
          <p:cNvPr id="1038" name="Freeform: Shape 1037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K-means-clustering-based fiber nonlinearity equalization techniques for  64-QAM coherent optical communication system">
            <a:extLst>
              <a:ext uri="{FF2B5EF4-FFF2-40B4-BE49-F238E27FC236}">
                <a16:creationId xmlns:a16="http://schemas.microsoft.com/office/drawing/2014/main" id="{DD1E7324-330F-AE92-C83A-CB644E0C9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r="28894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3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90BCE-F654-49A7-9D66-A9208437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877"/>
            <a:ext cx="10515600" cy="1325563"/>
          </a:xfrm>
        </p:spPr>
        <p:txBody>
          <a:bodyPr/>
          <a:lstStyle/>
          <a:p>
            <a:pPr algn="ctr"/>
            <a:r>
              <a:rPr lang="he-IL" dirty="0"/>
              <a:t>באמצעות האשכול ההיררכי</a:t>
            </a:r>
            <a:endParaRPr lang="en-IL" dirty="0"/>
          </a:p>
        </p:txBody>
      </p:sp>
      <p:pic>
        <p:nvPicPr>
          <p:cNvPr id="7" name="image3.png">
            <a:extLst>
              <a:ext uri="{FF2B5EF4-FFF2-40B4-BE49-F238E27FC236}">
                <a16:creationId xmlns:a16="http://schemas.microsoft.com/office/drawing/2014/main" id="{093B3522-5B69-4887-B00F-03520DFBF744}"/>
              </a:ext>
            </a:extLst>
          </p:cNvPr>
          <p:cNvPicPr/>
          <p:nvPr/>
        </p:nvPicPr>
        <p:blipFill>
          <a:blip r:embed="rId2"/>
          <a:srcRect t="2128" b="59945"/>
          <a:stretch>
            <a:fillRect/>
          </a:stretch>
        </p:blipFill>
        <p:spPr>
          <a:xfrm>
            <a:off x="2419738" y="1401440"/>
            <a:ext cx="7424058" cy="2377458"/>
          </a:xfrm>
          <a:prstGeom prst="rect">
            <a:avLst/>
          </a:prstGeom>
          <a:ln/>
        </p:spPr>
      </p:pic>
      <p:pic>
        <p:nvPicPr>
          <p:cNvPr id="8" name="image3.png">
            <a:extLst>
              <a:ext uri="{FF2B5EF4-FFF2-40B4-BE49-F238E27FC236}">
                <a16:creationId xmlns:a16="http://schemas.microsoft.com/office/drawing/2014/main" id="{78F61894-6F0D-4DAA-B164-B8E26D9576D3}"/>
              </a:ext>
            </a:extLst>
          </p:cNvPr>
          <p:cNvPicPr/>
          <p:nvPr/>
        </p:nvPicPr>
        <p:blipFill>
          <a:blip r:embed="rId2"/>
          <a:srcRect t="52462" b="10134"/>
          <a:stretch>
            <a:fillRect/>
          </a:stretch>
        </p:blipFill>
        <p:spPr>
          <a:xfrm>
            <a:off x="2419738" y="3827716"/>
            <a:ext cx="7424058" cy="268598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5046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2F3F1B-9084-4F17-B033-B0E4A81B701A}"/>
              </a:ext>
            </a:extLst>
          </p:cNvPr>
          <p:cNvSpPr txBox="1"/>
          <p:nvPr/>
        </p:nvSpPr>
        <p:spPr>
          <a:xfrm>
            <a:off x="163586" y="1757338"/>
            <a:ext cx="11864828" cy="2162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plot(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hclust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dist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(Data), method = "single"), main = "Single Linkage", labels = FALSE)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plot(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hclust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dist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(Data), method = "complete"), main = "Complete Linkage", labels = FALSE)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plot(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hclust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dist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(Data), method = "average"), main = "Average Linkage", labels = FALSE)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plot(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hclust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</a:t>
            </a:r>
            <a:r>
              <a:rPr lang="en-US" sz="18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dist</a:t>
            </a:r>
            <a:r>
              <a:rPr lang="en-US" sz="18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(Data), method = "centroid"), main = "Centroid Linkage", labels = FALSE)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37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7B61-F3D7-417F-9797-B21C79C0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Scree plot</a:t>
            </a:r>
            <a:endParaRPr lang="en-IL" dirty="0"/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5F5CE274-70AF-4A85-A28C-70F7EA05E16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84438" y="1327355"/>
            <a:ext cx="8023123" cy="516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8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6913FC-A91F-403D-9ABC-D533085AA1AF}"/>
              </a:ext>
            </a:extLst>
          </p:cNvPr>
          <p:cNvSpPr txBox="1"/>
          <p:nvPr/>
        </p:nvSpPr>
        <p:spPr>
          <a:xfrm>
            <a:off x="432620" y="239798"/>
            <a:ext cx="11421024" cy="3816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</a:t>
            </a:r>
            <a:r>
              <a:rPr lang="en-US" sz="16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en-US" sz="1600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kmeans</a:t>
            </a:r>
            <a:r>
              <a:rPr lang="en-US" sz="1600" dirty="0"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(Data, centers = 2)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הקלט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Data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מטריצת הנתונים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כל שורה מייצגת דוגמה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לפיכך מספר השורות במטריצה הוא כמספר הדוגמאות ומספר העמודות במטריצה הוא כמימד הדוגמאות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centers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מספר הקלסטרים שאנו מעוניינים לקבל בסוף התהליך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הפלט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kData$cluster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וקטור שאורכו כמספר הדוגמאות ובו התיוג של כל דוגמה בהתאם לקלסטר אליו היא משתייכת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kData$centers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מטריצה בה בכל שורה יושב הצנטרואיד של כל קלסטר בהתאמה</a:t>
            </a: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לפיכך מספר השורות בה שווה ל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ומספר העמודות שווה למימד הדוגמאות</a:t>
            </a:r>
            <a:b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kData$size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– </a:t>
            </a:r>
            <a:r>
              <a:rPr lang="he-IL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-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וקטור עם 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איברים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ובו גודל כל אחד מהקלאסטרים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kData$withiness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וקטור עם 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איברים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ובו סכום המרחקים בתוך כל אחת מהקבוצות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ניתן לצייר את התוצאה של חלוקת הנתונים שלנו ל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-2 </a:t>
            </a:r>
            <a:r>
              <a:rPr lang="he-IL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קלאסטרים</a:t>
            </a:r>
            <a:r>
              <a:rPr lang="ar-SA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plot(Data, col=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kData$cluster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)</a:t>
            </a:r>
            <a:endParaRPr lang="en-I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1A6E5559-131D-4D66-9688-7FDF9EDCDDBB}"/>
              </a:ext>
            </a:extLst>
          </p:cNvPr>
          <p:cNvPicPr/>
          <p:nvPr/>
        </p:nvPicPr>
        <p:blipFill>
          <a:blip r:embed="rId2"/>
          <a:srcRect l="665" t="15568" r="6103" b="3303"/>
          <a:stretch>
            <a:fillRect/>
          </a:stretch>
        </p:blipFill>
        <p:spPr>
          <a:xfrm>
            <a:off x="4387441" y="4332791"/>
            <a:ext cx="3811975" cy="252520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1245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C7C6-689B-414B-8F8E-CA4CA30E4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מדד סילואט (</a:t>
            </a:r>
            <a:r>
              <a:rPr lang="en-US" dirty="0"/>
              <a:t>Silhouette</a:t>
            </a:r>
            <a:r>
              <a:rPr lang="he-IL" dirty="0"/>
              <a:t>)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FC0DA-5DFF-4367-9555-D4CFD17C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מדד לטיב ההשתייכות של דוגמא לקבוצה אליה היא משתייכת, ביחס למרחק שלה מקבוצות אחרות</a:t>
            </a:r>
            <a:endParaRPr lang="en-US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en-US" dirty="0"/>
              <a:t>a </a:t>
            </a:r>
            <a:r>
              <a:rPr lang="he-IL" dirty="0"/>
              <a:t> הוא מדד הלכידות: ממוצע המרחקים בין הדוגמא לדוגמאות האחרות באותו קלסטר</a:t>
            </a:r>
          </a:p>
          <a:p>
            <a:pPr marL="0" indent="0" algn="r" rtl="1">
              <a:buNone/>
            </a:pPr>
            <a:r>
              <a:rPr lang="en-US" dirty="0"/>
              <a:t>b</a:t>
            </a:r>
            <a:r>
              <a:rPr lang="he-IL" dirty="0"/>
              <a:t> הוא מדד ההפרדה: ממוצע המרחקים בין הדוגמא לדגמאות בקלסטר הכי קרוב אליה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21804-2248-48DF-B7A0-ABF0B7BAE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787" y="2452757"/>
            <a:ext cx="2978426" cy="16653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76DE54B-46BA-D17D-06C0-AD70D31A65FF}"/>
                  </a:ext>
                </a:extLst>
              </p:cNvPr>
              <p:cNvSpPr/>
              <p:nvPr/>
            </p:nvSpPr>
            <p:spPr>
              <a:xfrm>
                <a:off x="8123740" y="3136490"/>
                <a:ext cx="16396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IL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76DE54B-46BA-D17D-06C0-AD70D31A6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740" y="3136490"/>
                <a:ext cx="163969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49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0F85B3D-443E-45E5-948A-5BD3093A884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30245" y="189547"/>
            <a:ext cx="5731510" cy="64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09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4D3C5B-5135-4511-BA0A-491550106E1D}"/>
              </a:ext>
            </a:extLst>
          </p:cNvPr>
          <p:cNvSpPr txBox="1"/>
          <p:nvPr/>
        </p:nvSpPr>
        <p:spPr>
          <a:xfrm>
            <a:off x="597715" y="799091"/>
            <a:ext cx="10769368" cy="231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par(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mfrow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=c(3,2))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for(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in 2:6){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kmeans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(Data, centers =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I,nstart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=10)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plot(silhouette(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kData$cluster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(Data)), col = 1:i, border = NA,</a:t>
            </a:r>
            <a:b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do.n.k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F,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do.clus.stat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T,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cex.lab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=1.5,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cex.axis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=1.5,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cex.sub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1.5,</a:t>
            </a:r>
            <a:b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cex.names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1.5, main = "")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}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8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.png">
            <a:extLst>
              <a:ext uri="{FF2B5EF4-FFF2-40B4-BE49-F238E27FC236}">
                <a16:creationId xmlns:a16="http://schemas.microsoft.com/office/drawing/2014/main" id="{C8F8F67F-2062-44DB-A413-88F6DCE605AA}"/>
              </a:ext>
            </a:extLst>
          </p:cNvPr>
          <p:cNvPicPr/>
          <p:nvPr/>
        </p:nvPicPr>
        <p:blipFill>
          <a:blip r:embed="rId2"/>
          <a:srcRect t="11288"/>
          <a:stretch>
            <a:fillRect/>
          </a:stretch>
        </p:blipFill>
        <p:spPr>
          <a:xfrm>
            <a:off x="2441196" y="994134"/>
            <a:ext cx="8003097" cy="470199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59701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D24966-E4CE-4678-9ACD-41B894CD588F}"/>
              </a:ext>
            </a:extLst>
          </p:cNvPr>
          <p:cNvSpPr txBox="1"/>
          <p:nvPr/>
        </p:nvSpPr>
        <p:spPr>
          <a:xfrm>
            <a:off x="796954" y="1319558"/>
            <a:ext cx="10024844" cy="3267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silAvg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matrix(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ncol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2,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nrow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5)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for(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in 2:6){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kmeans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(Data, centers =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I,nstart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=10)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silAvg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[i-1,1] =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i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silAvg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[i-1,2] = mean(silhouette(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kData$cluster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dist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(Data))[,3])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}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 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plot(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silAvg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xlab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"Number of clusters",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ylab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 = "Average silhouette value")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lines(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silAvg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ourier New" panose="02070309020205020404" pitchFamily="49" charset="0"/>
              </a:rPr>
              <a:t>)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21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4DD27C7-641A-4CEB-8B82-2485DB114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" t="15720" r="69113" b="1810"/>
          <a:stretch/>
        </p:blipFill>
        <p:spPr bwMode="auto">
          <a:xfrm>
            <a:off x="484632" y="2008072"/>
            <a:ext cx="3517119" cy="28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AA735A8-4F31-CD8A-A772-12CA8A1CE5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6" t="15720" r="1251" b="1811"/>
          <a:stretch/>
        </p:blipFill>
        <p:spPr bwMode="auto">
          <a:xfrm>
            <a:off x="4310676" y="1969513"/>
            <a:ext cx="3537345" cy="291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FBBD8E0-6EFB-4A6C-2F77-59D1162129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70" t="15720" r="36136" b="1811"/>
          <a:stretch/>
        </p:blipFill>
        <p:spPr bwMode="auto">
          <a:xfrm>
            <a:off x="8162336" y="1977841"/>
            <a:ext cx="3517120" cy="289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7DE818-75F0-A66C-4989-AA9C932E9221}"/>
              </a:ext>
            </a:extLst>
          </p:cNvPr>
          <p:cNvSpPr txBox="1"/>
          <p:nvPr/>
        </p:nvSpPr>
        <p:spPr>
          <a:xfrm>
            <a:off x="5781368" y="1389221"/>
            <a:ext cx="15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</a:t>
            </a:r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F141F9-B9BE-D9B4-3AF5-3E97AF992C21}"/>
              </a:ext>
            </a:extLst>
          </p:cNvPr>
          <p:cNvSpPr txBox="1"/>
          <p:nvPr/>
        </p:nvSpPr>
        <p:spPr>
          <a:xfrm>
            <a:off x="9502878" y="1389221"/>
            <a:ext cx="15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 plot</a:t>
            </a:r>
            <a:endParaRPr lang="LID4096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804EF-403A-01BD-54E6-22F6DF44508B}"/>
              </a:ext>
            </a:extLst>
          </p:cNvPr>
          <p:cNvSpPr txBox="1"/>
          <p:nvPr/>
        </p:nvSpPr>
        <p:spPr>
          <a:xfrm>
            <a:off x="1848900" y="1389221"/>
            <a:ext cx="15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Silhouette</a:t>
            </a:r>
            <a:endParaRPr lang="LID40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79FFE-B70A-9C57-28AA-1D845BA8C4ED}"/>
              </a:ext>
            </a:extLst>
          </p:cNvPr>
          <p:cNvSpPr txBox="1"/>
          <p:nvPr/>
        </p:nvSpPr>
        <p:spPr>
          <a:xfrm>
            <a:off x="4748981" y="729743"/>
            <a:ext cx="216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לכמה קבוצות לחלק?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14110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C7DE11-01D4-4A7F-831E-95C8B108DEFE}"/>
              </a:ext>
            </a:extLst>
          </p:cNvPr>
          <p:cNvSpPr/>
          <p:nvPr/>
        </p:nvSpPr>
        <p:spPr>
          <a:xfrm>
            <a:off x="1219200" y="1117034"/>
            <a:ext cx="9949543" cy="3033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האלגוריתם:</a:t>
            </a:r>
            <a:endParaRPr lang="en-IL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אתחול: תייג כל דוגמה במספר קלסטר אקראי.</a:t>
            </a: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he-IL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(ישנן עוד אפשרויות לאיתחול)</a:t>
            </a:r>
            <a:endParaRPr lang="en-IL" sz="4000" dirty="0">
              <a:solidFill>
                <a:srgbClr val="000000"/>
              </a:solidFill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חזור עד להתכנסות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IL" sz="4000" dirty="0">
              <a:solidFill>
                <a:srgbClr val="000000"/>
              </a:solidFill>
            </a:endParaRPr>
          </a:p>
          <a:p>
            <a:pPr marL="742950" marR="0" lvl="1" indent="-2857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he-IL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לכל קלסטר חשב צנטרואיד (הנקודה ה'ממוצעת' בקלסטר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he-IL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IL" sz="4000" dirty="0">
              <a:solidFill>
                <a:srgbClr val="000000"/>
              </a:solidFill>
            </a:endParaRPr>
          </a:p>
          <a:p>
            <a:pPr marL="742950" marR="0" lvl="1" indent="-2857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he-IL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תייג כל נקודה בהתאם לתיוג הצנטרואיד הקרוב אליה ביותר.</a:t>
            </a:r>
            <a:endParaRPr lang="en-IL" sz="400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3432259-C94E-4667-8048-074A9DAB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57" y="59579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en-US" sz="3200" dirty="0"/>
              <a:t>K-means</a:t>
            </a:r>
            <a:br>
              <a:rPr lang="en-US" sz="3200" dirty="0"/>
            </a:br>
            <a:r>
              <a:rPr lang="en-US" sz="3200" dirty="0"/>
              <a:t>Top-down method </a:t>
            </a:r>
            <a:endParaRPr lang="en-IL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0A48F4-05FA-C846-D43B-B764116EE99D}"/>
              </a:ext>
            </a:extLst>
          </p:cNvPr>
          <p:cNvSpPr txBox="1"/>
          <p:nvPr/>
        </p:nvSpPr>
        <p:spPr>
          <a:xfrm>
            <a:off x="4218038" y="49399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dirty="0">
                <a:hlinkClick r:id="rId2"/>
              </a:rPr>
              <a:t>http://alekseynp.com/viz/k-means.html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40529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6A548C0-03C7-7143-9CA7-0CA38E905F19}"/>
              </a:ext>
            </a:extLst>
          </p:cNvPr>
          <p:cNvSpPr txBox="1">
            <a:spLocks/>
          </p:cNvSpPr>
          <p:nvPr/>
        </p:nvSpPr>
        <p:spPr>
          <a:xfrm>
            <a:off x="1189704" y="717755"/>
            <a:ext cx="5876001" cy="6877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600" dirty="0"/>
              <a:t>סיכום</a:t>
            </a:r>
            <a:endParaRPr lang="en-IL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D11CCD-3541-02BB-A97A-91B1CEF239F5}"/>
              </a:ext>
            </a:extLst>
          </p:cNvPr>
          <p:cNvSpPr/>
          <p:nvPr/>
        </p:nvSpPr>
        <p:spPr>
          <a:xfrm>
            <a:off x="1427747" y="1824407"/>
            <a:ext cx="10337778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ראינו איך עובד אשכול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- means</a:t>
            </a: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ראינו שיטות שונות לקביעת מספר האשכולות</a:t>
            </a:r>
          </a:p>
          <a:p>
            <a:pPr marL="285750" indent="-285750" algn="r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שבוע הבא נלמד על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PCA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שעוזר לנו למצוא את המימדים הרלוונטיים ביותר </a:t>
            </a:r>
            <a:r>
              <a:rPr lang="he-IL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לנתונים שלנו</a:t>
            </a: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7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CB52-41D5-44CA-80FF-BED807E6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תנאי עצירה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16AD-84C3-423D-B042-F4554FA51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תנאי עצירה שנלמדו בהרצאה:</a:t>
            </a:r>
          </a:p>
          <a:p>
            <a:pPr marL="514350" indent="-514350" algn="r" rtl="1">
              <a:buAutoNum type="arabicPeriod"/>
            </a:pPr>
            <a:r>
              <a:rPr lang="he-IL" dirty="0"/>
              <a:t>כשבכל ריצה של הלולאה אין יותר מעבר של דוגמאות מקבוצה לקבוצה.</a:t>
            </a:r>
          </a:p>
          <a:p>
            <a:pPr marL="514350" indent="-514350" algn="r" rtl="1">
              <a:buAutoNum type="arabicPeriod"/>
            </a:pPr>
            <a:r>
              <a:rPr lang="he-IL" dirty="0"/>
              <a:t>כשבכל ריצה של הלולאה השינוי בממוצע המרחקים של הדוגמאות מהצנטרואידים קטן מערך מסויים</a:t>
            </a:r>
          </a:p>
          <a:p>
            <a:pPr marL="514350" indent="-514350" algn="r" rtl="1">
              <a:buAutoNum type="arabicPeriod"/>
            </a:pPr>
            <a:r>
              <a:rPr lang="he-IL" dirty="0"/>
              <a:t>לאחר מספר קבוע מראש של הרצות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8029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4229DA-9B8F-4A2A-9E8C-65243CB9AB57}"/>
              </a:ext>
            </a:extLst>
          </p:cNvPr>
          <p:cNvSpPr/>
          <p:nvPr/>
        </p:nvSpPr>
        <p:spPr>
          <a:xfrm>
            <a:off x="903892" y="0"/>
            <a:ext cx="10731062" cy="255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sz="3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חסרונות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-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kmeans</a:t>
            </a:r>
            <a:r>
              <a:rPr lang="he-IL" sz="3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תלות בתנאי התחלה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IL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נתונות 24 נקודות במרחב דו-מימדי. הדוגמאות עברו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clustering 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פעמיים באמצעות שיטת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 means 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עם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k=3 ,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תחת תנאים זהים. נתונים להלן תנאי ההתחלה של האלגוריתם בשני המקרים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צורה שונה מסמלת תיוג התחלתי שונה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/>
              <a:t>איך תהיה החלוקה לקלסטרים לאחר התכנסות האלגוריתם?</a:t>
            </a:r>
            <a:endParaRPr lang="en-IL" dirty="0"/>
          </a:p>
          <a:p>
            <a:pPr algn="r" rtl="1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88AE1-E0D9-4829-8233-B338F83DD0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90648" y="1923393"/>
            <a:ext cx="6274675" cy="493460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6C40178-735F-F3A9-03C6-3E40BC735A95}"/>
              </a:ext>
            </a:extLst>
          </p:cNvPr>
          <p:cNvSpPr/>
          <p:nvPr/>
        </p:nvSpPr>
        <p:spPr>
          <a:xfrm>
            <a:off x="2821857" y="1923393"/>
            <a:ext cx="2861188" cy="107612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0EE7885-DECF-7970-B40B-48E2568FE537}"/>
              </a:ext>
            </a:extLst>
          </p:cNvPr>
          <p:cNvSpPr/>
          <p:nvPr/>
        </p:nvSpPr>
        <p:spPr>
          <a:xfrm>
            <a:off x="3852718" y="5383161"/>
            <a:ext cx="748610" cy="124013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solidFill>
                <a:srgbClr val="FFC000"/>
              </a:solidFill>
              <a:highlight>
                <a:srgbClr val="000080"/>
              </a:highlight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B1E82B-112E-37DE-2A30-5B080C60CDA2}"/>
              </a:ext>
            </a:extLst>
          </p:cNvPr>
          <p:cNvSpPr/>
          <p:nvPr/>
        </p:nvSpPr>
        <p:spPr>
          <a:xfrm>
            <a:off x="2821857" y="5383161"/>
            <a:ext cx="899652" cy="12401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B7B594-C158-B836-2B70-FD05F907FA0B}"/>
              </a:ext>
            </a:extLst>
          </p:cNvPr>
          <p:cNvSpPr/>
          <p:nvPr/>
        </p:nvSpPr>
        <p:spPr>
          <a:xfrm>
            <a:off x="5819596" y="5383161"/>
            <a:ext cx="1771077" cy="12401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FA760B-0581-E948-D084-4DC9A77973E7}"/>
              </a:ext>
            </a:extLst>
          </p:cNvPr>
          <p:cNvSpPr/>
          <p:nvPr/>
        </p:nvSpPr>
        <p:spPr>
          <a:xfrm>
            <a:off x="6020265" y="1931914"/>
            <a:ext cx="748610" cy="124013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solidFill>
                <a:srgbClr val="FFC000"/>
              </a:solidFill>
              <a:highlight>
                <a:srgbClr val="00008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CE9309-9306-22AD-9469-156EB7875D9F}"/>
              </a:ext>
            </a:extLst>
          </p:cNvPr>
          <p:cNvSpPr/>
          <p:nvPr/>
        </p:nvSpPr>
        <p:spPr>
          <a:xfrm>
            <a:off x="7807021" y="1931914"/>
            <a:ext cx="748610" cy="1240134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solidFill>
                <a:srgbClr val="FFC000"/>
              </a:solidFill>
              <a:highlight>
                <a:srgbClr val="000080"/>
              </a:highlight>
            </a:endParaRP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C6DC7F38-D4CC-3EAA-86E9-AE7D7A393F1A}"/>
              </a:ext>
            </a:extLst>
          </p:cNvPr>
          <p:cNvSpPr/>
          <p:nvPr/>
        </p:nvSpPr>
        <p:spPr>
          <a:xfrm>
            <a:off x="4080386" y="2239552"/>
            <a:ext cx="344129" cy="4621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F607EF37-EBCA-A8EE-5D23-3F594B75E6B2}"/>
              </a:ext>
            </a:extLst>
          </p:cNvPr>
          <p:cNvSpPr/>
          <p:nvPr/>
        </p:nvSpPr>
        <p:spPr>
          <a:xfrm>
            <a:off x="3099618" y="5772170"/>
            <a:ext cx="344129" cy="46211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25C79B25-5415-DEAB-7FF8-204B832E6656}"/>
              </a:ext>
            </a:extLst>
          </p:cNvPr>
          <p:cNvSpPr/>
          <p:nvPr/>
        </p:nvSpPr>
        <p:spPr>
          <a:xfrm>
            <a:off x="4054958" y="5772170"/>
            <a:ext cx="344129" cy="462116"/>
          </a:xfrm>
          <a:prstGeom prst="mathMultipl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70E3733B-4173-E784-5553-33EF3E1CD604}"/>
              </a:ext>
            </a:extLst>
          </p:cNvPr>
          <p:cNvSpPr/>
          <p:nvPr/>
        </p:nvSpPr>
        <p:spPr>
          <a:xfrm>
            <a:off x="6228839" y="2168840"/>
            <a:ext cx="344129" cy="462116"/>
          </a:xfrm>
          <a:prstGeom prst="mathMultipl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3275856C-5E36-81A2-15A0-0B8A87B95632}"/>
              </a:ext>
            </a:extLst>
          </p:cNvPr>
          <p:cNvSpPr/>
          <p:nvPr/>
        </p:nvSpPr>
        <p:spPr>
          <a:xfrm>
            <a:off x="6596810" y="5772170"/>
            <a:ext cx="344129" cy="46211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21BF289D-7B9D-A1BE-D9DE-C5529DC6ADF3}"/>
              </a:ext>
            </a:extLst>
          </p:cNvPr>
          <p:cNvSpPr/>
          <p:nvPr/>
        </p:nvSpPr>
        <p:spPr>
          <a:xfrm>
            <a:off x="8015595" y="2329444"/>
            <a:ext cx="344129" cy="4621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4378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11" y="262173"/>
            <a:ext cx="11686001" cy="1143000"/>
          </a:xfrm>
        </p:spPr>
        <p:txBody>
          <a:bodyPr>
            <a:noAutofit/>
          </a:bodyPr>
          <a:lstStyle/>
          <a:p>
            <a:pPr rtl="1"/>
            <a:r>
              <a:rPr lang="en-US" sz="2800" dirty="0">
                <a:cs typeface="+mn-cs"/>
              </a:rPr>
              <a:t>K-means </a:t>
            </a:r>
            <a:r>
              <a:rPr lang="he-IL" sz="2800" dirty="0">
                <a:cs typeface="+mn-cs"/>
              </a:rPr>
              <a:t> נותן פתרון אופטימלי מקומי, בחירות ראשוניות ישפיעו על התוצאות </a:t>
            </a:r>
            <a:endParaRPr lang="en-US" sz="2800" dirty="0">
              <a:cs typeface="+mn-cs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08566" y="1767741"/>
            <a:ext cx="5115088" cy="4911212"/>
            <a:chOff x="1306" y="-273"/>
            <a:chExt cx="5068" cy="4866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06" y="-273"/>
              <a:ext cx="5068" cy="4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6" y="-273"/>
              <a:ext cx="5073" cy="4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057442" y="2948530"/>
            <a:ext cx="54569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לכן חשוב לבצע חזרות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של האלגוריתם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Canvas 1">
            <a:extLst>
              <a:ext uri="{FF2B5EF4-FFF2-40B4-BE49-F238E27FC236}">
                <a16:creationId xmlns:a16="http://schemas.microsoft.com/office/drawing/2014/main" id="{6056ED1B-31FA-43DC-92BC-AA0C84FC2B48}"/>
              </a:ext>
            </a:extLst>
          </p:cNvPr>
          <p:cNvGrpSpPr/>
          <p:nvPr/>
        </p:nvGrpSpPr>
        <p:grpSpPr>
          <a:xfrm>
            <a:off x="6102627" y="1417638"/>
            <a:ext cx="6407426" cy="1842397"/>
            <a:chOff x="0" y="0"/>
            <a:chExt cx="6753225" cy="199072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9BBF22-BDDB-4012-BD74-3029FCC08D8F}"/>
                </a:ext>
              </a:extLst>
            </p:cNvPr>
            <p:cNvSpPr/>
            <p:nvPr/>
          </p:nvSpPr>
          <p:spPr>
            <a:xfrm>
              <a:off x="0" y="0"/>
              <a:ext cx="6753225" cy="1990725"/>
            </a:xfrm>
            <a:prstGeom prst="rect">
              <a:avLst/>
            </a:prstGeom>
          </p:spPr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B70259B6-9526-4D29-9ADE-0E3917067AF2}"/>
                </a:ext>
              </a:extLst>
            </p:cNvPr>
            <p:cNvSpPr/>
            <p:nvPr/>
          </p:nvSpPr>
          <p:spPr>
            <a:xfrm>
              <a:off x="1514475" y="28430"/>
              <a:ext cx="4371975" cy="1924195"/>
            </a:xfrm>
            <a:custGeom>
              <a:avLst/>
              <a:gdLst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495800 w 4810971"/>
                <a:gd name="connsiteY108" fmla="*/ 1552720 h 1952770"/>
                <a:gd name="connsiteX109" fmla="*/ 4552950 w 4810971"/>
                <a:gd name="connsiteY109" fmla="*/ 1667020 h 1952770"/>
                <a:gd name="connsiteX110" fmla="*/ 4562475 w 4810971"/>
                <a:gd name="connsiteY110" fmla="*/ 1695595 h 1952770"/>
                <a:gd name="connsiteX111" fmla="*/ 4591050 w 4810971"/>
                <a:gd name="connsiteY111" fmla="*/ 1714645 h 1952770"/>
                <a:gd name="connsiteX112" fmla="*/ 4648200 w 4810971"/>
                <a:gd name="connsiteY112" fmla="*/ 1781320 h 1952770"/>
                <a:gd name="connsiteX113" fmla="*/ 4686300 w 4810971"/>
                <a:gd name="connsiteY113" fmla="*/ 1819420 h 1952770"/>
                <a:gd name="connsiteX114" fmla="*/ 4724400 w 4810971"/>
                <a:gd name="connsiteY114" fmla="*/ 1857520 h 1952770"/>
                <a:gd name="connsiteX115" fmla="*/ 4733925 w 4810971"/>
                <a:gd name="connsiteY115" fmla="*/ 1886095 h 1952770"/>
                <a:gd name="connsiteX116" fmla="*/ 4810125 w 4810971"/>
                <a:gd name="connsiteY116" fmla="*/ 1943245 h 1952770"/>
                <a:gd name="connsiteX117" fmla="*/ 4810125 w 4810971"/>
                <a:gd name="connsiteY117" fmla="*/ 1952770 h 1952770"/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552950 w 4810971"/>
                <a:gd name="connsiteY108" fmla="*/ 1667020 h 1952770"/>
                <a:gd name="connsiteX109" fmla="*/ 4562475 w 4810971"/>
                <a:gd name="connsiteY109" fmla="*/ 1695595 h 1952770"/>
                <a:gd name="connsiteX110" fmla="*/ 4591050 w 4810971"/>
                <a:gd name="connsiteY110" fmla="*/ 1714645 h 1952770"/>
                <a:gd name="connsiteX111" fmla="*/ 4648200 w 4810971"/>
                <a:gd name="connsiteY111" fmla="*/ 1781320 h 1952770"/>
                <a:gd name="connsiteX112" fmla="*/ 4686300 w 4810971"/>
                <a:gd name="connsiteY112" fmla="*/ 1819420 h 1952770"/>
                <a:gd name="connsiteX113" fmla="*/ 4724400 w 4810971"/>
                <a:gd name="connsiteY113" fmla="*/ 1857520 h 1952770"/>
                <a:gd name="connsiteX114" fmla="*/ 4733925 w 4810971"/>
                <a:gd name="connsiteY114" fmla="*/ 1886095 h 1952770"/>
                <a:gd name="connsiteX115" fmla="*/ 4810125 w 4810971"/>
                <a:gd name="connsiteY115" fmla="*/ 1943245 h 1952770"/>
                <a:gd name="connsiteX116" fmla="*/ 4810125 w 4810971"/>
                <a:gd name="connsiteY116" fmla="*/ 1952770 h 1952770"/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552950 w 4810971"/>
                <a:gd name="connsiteY108" fmla="*/ 1667020 h 1952770"/>
                <a:gd name="connsiteX109" fmla="*/ 4562475 w 4810971"/>
                <a:gd name="connsiteY109" fmla="*/ 1695595 h 1952770"/>
                <a:gd name="connsiteX110" fmla="*/ 4648200 w 4810971"/>
                <a:gd name="connsiteY110" fmla="*/ 1781320 h 1952770"/>
                <a:gd name="connsiteX111" fmla="*/ 4686300 w 4810971"/>
                <a:gd name="connsiteY111" fmla="*/ 1819420 h 1952770"/>
                <a:gd name="connsiteX112" fmla="*/ 4724400 w 4810971"/>
                <a:gd name="connsiteY112" fmla="*/ 1857520 h 1952770"/>
                <a:gd name="connsiteX113" fmla="*/ 4733925 w 4810971"/>
                <a:gd name="connsiteY113" fmla="*/ 1886095 h 1952770"/>
                <a:gd name="connsiteX114" fmla="*/ 4810125 w 4810971"/>
                <a:gd name="connsiteY114" fmla="*/ 1943245 h 1952770"/>
                <a:gd name="connsiteX115" fmla="*/ 4810125 w 4810971"/>
                <a:gd name="connsiteY115" fmla="*/ 1952770 h 1952770"/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552950 w 4810971"/>
                <a:gd name="connsiteY108" fmla="*/ 1667020 h 1952770"/>
                <a:gd name="connsiteX109" fmla="*/ 4648200 w 4810971"/>
                <a:gd name="connsiteY109" fmla="*/ 1781320 h 1952770"/>
                <a:gd name="connsiteX110" fmla="*/ 4686300 w 4810971"/>
                <a:gd name="connsiteY110" fmla="*/ 1819420 h 1952770"/>
                <a:gd name="connsiteX111" fmla="*/ 4724400 w 4810971"/>
                <a:gd name="connsiteY111" fmla="*/ 1857520 h 1952770"/>
                <a:gd name="connsiteX112" fmla="*/ 4733925 w 4810971"/>
                <a:gd name="connsiteY112" fmla="*/ 1886095 h 1952770"/>
                <a:gd name="connsiteX113" fmla="*/ 4810125 w 4810971"/>
                <a:gd name="connsiteY113" fmla="*/ 1943245 h 1952770"/>
                <a:gd name="connsiteX114" fmla="*/ 4810125 w 4810971"/>
                <a:gd name="connsiteY114" fmla="*/ 1952770 h 1952770"/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648200 w 4810971"/>
                <a:gd name="connsiteY108" fmla="*/ 1781320 h 1952770"/>
                <a:gd name="connsiteX109" fmla="*/ 4686300 w 4810971"/>
                <a:gd name="connsiteY109" fmla="*/ 1819420 h 1952770"/>
                <a:gd name="connsiteX110" fmla="*/ 4724400 w 4810971"/>
                <a:gd name="connsiteY110" fmla="*/ 1857520 h 1952770"/>
                <a:gd name="connsiteX111" fmla="*/ 4733925 w 4810971"/>
                <a:gd name="connsiteY111" fmla="*/ 1886095 h 1952770"/>
                <a:gd name="connsiteX112" fmla="*/ 4810125 w 4810971"/>
                <a:gd name="connsiteY112" fmla="*/ 1943245 h 1952770"/>
                <a:gd name="connsiteX113" fmla="*/ 4810125 w 4810971"/>
                <a:gd name="connsiteY113" fmla="*/ 1952770 h 1952770"/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648200 w 4810971"/>
                <a:gd name="connsiteY108" fmla="*/ 1781320 h 1952770"/>
                <a:gd name="connsiteX109" fmla="*/ 4686300 w 4810971"/>
                <a:gd name="connsiteY109" fmla="*/ 1819420 h 1952770"/>
                <a:gd name="connsiteX110" fmla="*/ 4733925 w 4810971"/>
                <a:gd name="connsiteY110" fmla="*/ 1886095 h 1952770"/>
                <a:gd name="connsiteX111" fmla="*/ 4810125 w 4810971"/>
                <a:gd name="connsiteY111" fmla="*/ 1943245 h 1952770"/>
                <a:gd name="connsiteX112" fmla="*/ 4810125 w 4810971"/>
                <a:gd name="connsiteY112" fmla="*/ 1952770 h 1952770"/>
                <a:gd name="connsiteX0" fmla="*/ 0 w 4810971"/>
                <a:gd name="connsiteY0" fmla="*/ 543070 h 1952770"/>
                <a:gd name="connsiteX1" fmla="*/ 190500 w 4810971"/>
                <a:gd name="connsiteY1" fmla="*/ 381145 h 1952770"/>
                <a:gd name="connsiteX2" fmla="*/ 257175 w 4810971"/>
                <a:gd name="connsiteY2" fmla="*/ 333520 h 1952770"/>
                <a:gd name="connsiteX3" fmla="*/ 304800 w 4810971"/>
                <a:gd name="connsiteY3" fmla="*/ 285895 h 1952770"/>
                <a:gd name="connsiteX4" fmla="*/ 333375 w 4810971"/>
                <a:gd name="connsiteY4" fmla="*/ 228745 h 1952770"/>
                <a:gd name="connsiteX5" fmla="*/ 361950 w 4810971"/>
                <a:gd name="connsiteY5" fmla="*/ 219220 h 1952770"/>
                <a:gd name="connsiteX6" fmla="*/ 409575 w 4810971"/>
                <a:gd name="connsiteY6" fmla="*/ 171595 h 1952770"/>
                <a:gd name="connsiteX7" fmla="*/ 466725 w 4810971"/>
                <a:gd name="connsiteY7" fmla="*/ 152545 h 1952770"/>
                <a:gd name="connsiteX8" fmla="*/ 552450 w 4810971"/>
                <a:gd name="connsiteY8" fmla="*/ 162070 h 1952770"/>
                <a:gd name="connsiteX9" fmla="*/ 600075 w 4810971"/>
                <a:gd name="connsiteY9" fmla="*/ 219220 h 1952770"/>
                <a:gd name="connsiteX10" fmla="*/ 638175 w 4810971"/>
                <a:gd name="connsiteY10" fmla="*/ 323995 h 1952770"/>
                <a:gd name="connsiteX11" fmla="*/ 666750 w 4810971"/>
                <a:gd name="connsiteY11" fmla="*/ 352570 h 1952770"/>
                <a:gd name="connsiteX12" fmla="*/ 733425 w 4810971"/>
                <a:gd name="connsiteY12" fmla="*/ 428770 h 1952770"/>
                <a:gd name="connsiteX13" fmla="*/ 762000 w 4810971"/>
                <a:gd name="connsiteY13" fmla="*/ 524020 h 1952770"/>
                <a:gd name="connsiteX14" fmla="*/ 781050 w 4810971"/>
                <a:gd name="connsiteY14" fmla="*/ 581170 h 1952770"/>
                <a:gd name="connsiteX15" fmla="*/ 790575 w 4810971"/>
                <a:gd name="connsiteY15" fmla="*/ 704995 h 1952770"/>
                <a:gd name="connsiteX16" fmla="*/ 800100 w 4810971"/>
                <a:gd name="connsiteY16" fmla="*/ 743095 h 1952770"/>
                <a:gd name="connsiteX17" fmla="*/ 819150 w 4810971"/>
                <a:gd name="connsiteY17" fmla="*/ 924070 h 1952770"/>
                <a:gd name="connsiteX18" fmla="*/ 838200 w 4810971"/>
                <a:gd name="connsiteY18" fmla="*/ 971695 h 1952770"/>
                <a:gd name="connsiteX19" fmla="*/ 838200 w 4810971"/>
                <a:gd name="connsiteY19" fmla="*/ 1352695 h 1952770"/>
                <a:gd name="connsiteX20" fmla="*/ 828675 w 4810971"/>
                <a:gd name="connsiteY20" fmla="*/ 1381270 h 1952770"/>
                <a:gd name="connsiteX21" fmla="*/ 838200 w 4810971"/>
                <a:gd name="connsiteY21" fmla="*/ 1438420 h 1952770"/>
                <a:gd name="connsiteX22" fmla="*/ 857250 w 4810971"/>
                <a:gd name="connsiteY22" fmla="*/ 1466995 h 1952770"/>
                <a:gd name="connsiteX23" fmla="*/ 885825 w 4810971"/>
                <a:gd name="connsiteY23" fmla="*/ 1543195 h 1952770"/>
                <a:gd name="connsiteX24" fmla="*/ 895350 w 4810971"/>
                <a:gd name="connsiteY24" fmla="*/ 1790845 h 1952770"/>
                <a:gd name="connsiteX25" fmla="*/ 914400 w 4810971"/>
                <a:gd name="connsiteY25" fmla="*/ 1847995 h 1952770"/>
                <a:gd name="connsiteX26" fmla="*/ 923925 w 4810971"/>
                <a:gd name="connsiteY26" fmla="*/ 1876570 h 1952770"/>
                <a:gd name="connsiteX27" fmla="*/ 981075 w 4810971"/>
                <a:gd name="connsiteY27" fmla="*/ 1924195 h 1952770"/>
                <a:gd name="connsiteX28" fmla="*/ 1019175 w 4810971"/>
                <a:gd name="connsiteY28" fmla="*/ 1905145 h 1952770"/>
                <a:gd name="connsiteX29" fmla="*/ 1047750 w 4810971"/>
                <a:gd name="connsiteY29" fmla="*/ 1867045 h 1952770"/>
                <a:gd name="connsiteX30" fmla="*/ 1076325 w 4810971"/>
                <a:gd name="connsiteY30" fmla="*/ 1838470 h 1952770"/>
                <a:gd name="connsiteX31" fmla="*/ 1143000 w 4810971"/>
                <a:gd name="connsiteY31" fmla="*/ 1733695 h 1952770"/>
                <a:gd name="connsiteX32" fmla="*/ 1181100 w 4810971"/>
                <a:gd name="connsiteY32" fmla="*/ 1686070 h 1952770"/>
                <a:gd name="connsiteX33" fmla="*/ 1190625 w 4810971"/>
                <a:gd name="connsiteY33" fmla="*/ 1647970 h 1952770"/>
                <a:gd name="connsiteX34" fmla="*/ 1209675 w 4810971"/>
                <a:gd name="connsiteY34" fmla="*/ 1619395 h 1952770"/>
                <a:gd name="connsiteX35" fmla="*/ 1228725 w 4810971"/>
                <a:gd name="connsiteY35" fmla="*/ 1581295 h 1952770"/>
                <a:gd name="connsiteX36" fmla="*/ 1257300 w 4810971"/>
                <a:gd name="connsiteY36" fmla="*/ 1533670 h 1952770"/>
                <a:gd name="connsiteX37" fmla="*/ 1276350 w 4810971"/>
                <a:gd name="connsiteY37" fmla="*/ 1495570 h 1952770"/>
                <a:gd name="connsiteX38" fmla="*/ 1285875 w 4810971"/>
                <a:gd name="connsiteY38" fmla="*/ 1466995 h 1952770"/>
                <a:gd name="connsiteX39" fmla="*/ 1343025 w 4810971"/>
                <a:gd name="connsiteY39" fmla="*/ 1419370 h 1952770"/>
                <a:gd name="connsiteX40" fmla="*/ 1381125 w 4810971"/>
                <a:gd name="connsiteY40" fmla="*/ 1381270 h 1952770"/>
                <a:gd name="connsiteX41" fmla="*/ 1428750 w 4810971"/>
                <a:gd name="connsiteY41" fmla="*/ 1324120 h 1952770"/>
                <a:gd name="connsiteX42" fmla="*/ 1457325 w 4810971"/>
                <a:gd name="connsiteY42" fmla="*/ 1314595 h 1952770"/>
                <a:gd name="connsiteX43" fmla="*/ 1524000 w 4810971"/>
                <a:gd name="connsiteY43" fmla="*/ 1266970 h 1952770"/>
                <a:gd name="connsiteX44" fmla="*/ 1533525 w 4810971"/>
                <a:gd name="connsiteY44" fmla="*/ 1228870 h 1952770"/>
                <a:gd name="connsiteX45" fmla="*/ 1647825 w 4810971"/>
                <a:gd name="connsiteY45" fmla="*/ 1276495 h 1952770"/>
                <a:gd name="connsiteX46" fmla="*/ 1666875 w 4810971"/>
                <a:gd name="connsiteY46" fmla="*/ 1314595 h 1952770"/>
                <a:gd name="connsiteX47" fmla="*/ 1695450 w 4810971"/>
                <a:gd name="connsiteY47" fmla="*/ 1390795 h 1952770"/>
                <a:gd name="connsiteX48" fmla="*/ 1724025 w 4810971"/>
                <a:gd name="connsiteY48" fmla="*/ 1400320 h 1952770"/>
                <a:gd name="connsiteX49" fmla="*/ 1790700 w 4810971"/>
                <a:gd name="connsiteY49" fmla="*/ 1419370 h 1952770"/>
                <a:gd name="connsiteX50" fmla="*/ 1924050 w 4810971"/>
                <a:gd name="connsiteY50" fmla="*/ 1409845 h 1952770"/>
                <a:gd name="connsiteX51" fmla="*/ 1943100 w 4810971"/>
                <a:gd name="connsiteY51" fmla="*/ 1371745 h 1952770"/>
                <a:gd name="connsiteX52" fmla="*/ 1981200 w 4810971"/>
                <a:gd name="connsiteY52" fmla="*/ 1333645 h 1952770"/>
                <a:gd name="connsiteX53" fmla="*/ 2028825 w 4810971"/>
                <a:gd name="connsiteY53" fmla="*/ 1247920 h 1952770"/>
                <a:gd name="connsiteX54" fmla="*/ 2095500 w 4810971"/>
                <a:gd name="connsiteY54" fmla="*/ 1152670 h 1952770"/>
                <a:gd name="connsiteX55" fmla="*/ 2152650 w 4810971"/>
                <a:gd name="connsiteY55" fmla="*/ 1057420 h 1952770"/>
                <a:gd name="connsiteX56" fmla="*/ 2190750 w 4810971"/>
                <a:gd name="connsiteY56" fmla="*/ 924070 h 1952770"/>
                <a:gd name="connsiteX57" fmla="*/ 2200275 w 4810971"/>
                <a:gd name="connsiteY57" fmla="*/ 885970 h 1952770"/>
                <a:gd name="connsiteX58" fmla="*/ 2228850 w 4810971"/>
                <a:gd name="connsiteY58" fmla="*/ 847870 h 1952770"/>
                <a:gd name="connsiteX59" fmla="*/ 2286000 w 4810971"/>
                <a:gd name="connsiteY59" fmla="*/ 695470 h 1952770"/>
                <a:gd name="connsiteX60" fmla="*/ 2343150 w 4810971"/>
                <a:gd name="connsiteY60" fmla="*/ 619270 h 1952770"/>
                <a:gd name="connsiteX61" fmla="*/ 2362200 w 4810971"/>
                <a:gd name="connsiteY61" fmla="*/ 571645 h 1952770"/>
                <a:gd name="connsiteX62" fmla="*/ 2428875 w 4810971"/>
                <a:gd name="connsiteY62" fmla="*/ 485920 h 1952770"/>
                <a:gd name="connsiteX63" fmla="*/ 2495550 w 4810971"/>
                <a:gd name="connsiteY63" fmla="*/ 304945 h 1952770"/>
                <a:gd name="connsiteX64" fmla="*/ 2543175 w 4810971"/>
                <a:gd name="connsiteY64" fmla="*/ 238270 h 1952770"/>
                <a:gd name="connsiteX65" fmla="*/ 2571750 w 4810971"/>
                <a:gd name="connsiteY65" fmla="*/ 162070 h 1952770"/>
                <a:gd name="connsiteX66" fmla="*/ 2657475 w 4810971"/>
                <a:gd name="connsiteY66" fmla="*/ 57295 h 1952770"/>
                <a:gd name="connsiteX67" fmla="*/ 2724150 w 4810971"/>
                <a:gd name="connsiteY67" fmla="*/ 9670 h 1952770"/>
                <a:gd name="connsiteX68" fmla="*/ 2743200 w 4810971"/>
                <a:gd name="connsiteY68" fmla="*/ 38245 h 1952770"/>
                <a:gd name="connsiteX69" fmla="*/ 2762250 w 4810971"/>
                <a:gd name="connsiteY69" fmla="*/ 76345 h 1952770"/>
                <a:gd name="connsiteX70" fmla="*/ 2800350 w 4810971"/>
                <a:gd name="connsiteY70" fmla="*/ 123970 h 1952770"/>
                <a:gd name="connsiteX71" fmla="*/ 2809875 w 4810971"/>
                <a:gd name="connsiteY71" fmla="*/ 152545 h 1952770"/>
                <a:gd name="connsiteX72" fmla="*/ 2838450 w 4810971"/>
                <a:gd name="connsiteY72" fmla="*/ 219220 h 1952770"/>
                <a:gd name="connsiteX73" fmla="*/ 2847975 w 4810971"/>
                <a:gd name="connsiteY73" fmla="*/ 266845 h 1952770"/>
                <a:gd name="connsiteX74" fmla="*/ 2867025 w 4810971"/>
                <a:gd name="connsiteY74" fmla="*/ 323995 h 1952770"/>
                <a:gd name="connsiteX75" fmla="*/ 2876550 w 4810971"/>
                <a:gd name="connsiteY75" fmla="*/ 428770 h 1952770"/>
                <a:gd name="connsiteX76" fmla="*/ 2895600 w 4810971"/>
                <a:gd name="connsiteY76" fmla="*/ 495445 h 1952770"/>
                <a:gd name="connsiteX77" fmla="*/ 2924175 w 4810971"/>
                <a:gd name="connsiteY77" fmla="*/ 695470 h 1952770"/>
                <a:gd name="connsiteX78" fmla="*/ 2952750 w 4810971"/>
                <a:gd name="connsiteY78" fmla="*/ 724045 h 1952770"/>
                <a:gd name="connsiteX79" fmla="*/ 2981325 w 4810971"/>
                <a:gd name="connsiteY79" fmla="*/ 771670 h 1952770"/>
                <a:gd name="connsiteX80" fmla="*/ 3000375 w 4810971"/>
                <a:gd name="connsiteY80" fmla="*/ 800245 h 1952770"/>
                <a:gd name="connsiteX81" fmla="*/ 3028950 w 4810971"/>
                <a:gd name="connsiteY81" fmla="*/ 809770 h 1952770"/>
                <a:gd name="connsiteX82" fmla="*/ 3181350 w 4810971"/>
                <a:gd name="connsiteY82" fmla="*/ 704995 h 1952770"/>
                <a:gd name="connsiteX83" fmla="*/ 3228975 w 4810971"/>
                <a:gd name="connsiteY83" fmla="*/ 657370 h 1952770"/>
                <a:gd name="connsiteX84" fmla="*/ 3314700 w 4810971"/>
                <a:gd name="connsiteY84" fmla="*/ 600220 h 1952770"/>
                <a:gd name="connsiteX85" fmla="*/ 3333750 w 4810971"/>
                <a:gd name="connsiteY85" fmla="*/ 571645 h 1952770"/>
                <a:gd name="connsiteX86" fmla="*/ 3381375 w 4810971"/>
                <a:gd name="connsiteY86" fmla="*/ 466870 h 1952770"/>
                <a:gd name="connsiteX87" fmla="*/ 3438525 w 4810971"/>
                <a:gd name="connsiteY87" fmla="*/ 381145 h 1952770"/>
                <a:gd name="connsiteX88" fmla="*/ 3476625 w 4810971"/>
                <a:gd name="connsiteY88" fmla="*/ 314470 h 1952770"/>
                <a:gd name="connsiteX89" fmla="*/ 3524250 w 4810971"/>
                <a:gd name="connsiteY89" fmla="*/ 266845 h 1952770"/>
                <a:gd name="connsiteX90" fmla="*/ 3562350 w 4810971"/>
                <a:gd name="connsiteY90" fmla="*/ 209695 h 1952770"/>
                <a:gd name="connsiteX91" fmla="*/ 3619500 w 4810971"/>
                <a:gd name="connsiteY91" fmla="*/ 162070 h 1952770"/>
                <a:gd name="connsiteX92" fmla="*/ 3629025 w 4810971"/>
                <a:gd name="connsiteY92" fmla="*/ 123970 h 1952770"/>
                <a:gd name="connsiteX93" fmla="*/ 3752850 w 4810971"/>
                <a:gd name="connsiteY93" fmla="*/ 85870 h 1952770"/>
                <a:gd name="connsiteX94" fmla="*/ 3790950 w 4810971"/>
                <a:gd name="connsiteY94" fmla="*/ 76345 h 1952770"/>
                <a:gd name="connsiteX95" fmla="*/ 3819525 w 4810971"/>
                <a:gd name="connsiteY95" fmla="*/ 57295 h 1952770"/>
                <a:gd name="connsiteX96" fmla="*/ 3867150 w 4810971"/>
                <a:gd name="connsiteY96" fmla="*/ 114445 h 1952770"/>
                <a:gd name="connsiteX97" fmla="*/ 3914775 w 4810971"/>
                <a:gd name="connsiteY97" fmla="*/ 171595 h 1952770"/>
                <a:gd name="connsiteX98" fmla="*/ 3990975 w 4810971"/>
                <a:gd name="connsiteY98" fmla="*/ 285895 h 1952770"/>
                <a:gd name="connsiteX99" fmla="*/ 4000500 w 4810971"/>
                <a:gd name="connsiteY99" fmla="*/ 323995 h 1952770"/>
                <a:gd name="connsiteX100" fmla="*/ 4114800 w 4810971"/>
                <a:gd name="connsiteY100" fmla="*/ 552595 h 1952770"/>
                <a:gd name="connsiteX101" fmla="*/ 4133850 w 4810971"/>
                <a:gd name="connsiteY101" fmla="*/ 590695 h 1952770"/>
                <a:gd name="connsiteX102" fmla="*/ 4181475 w 4810971"/>
                <a:gd name="connsiteY102" fmla="*/ 695470 h 1952770"/>
                <a:gd name="connsiteX103" fmla="*/ 4200525 w 4810971"/>
                <a:gd name="connsiteY103" fmla="*/ 809770 h 1952770"/>
                <a:gd name="connsiteX104" fmla="*/ 4210050 w 4810971"/>
                <a:gd name="connsiteY104" fmla="*/ 895495 h 1952770"/>
                <a:gd name="connsiteX105" fmla="*/ 4286250 w 4810971"/>
                <a:gd name="connsiteY105" fmla="*/ 1047895 h 1952770"/>
                <a:gd name="connsiteX106" fmla="*/ 4305300 w 4810971"/>
                <a:gd name="connsiteY106" fmla="*/ 1095520 h 1952770"/>
                <a:gd name="connsiteX107" fmla="*/ 4371975 w 4810971"/>
                <a:gd name="connsiteY107" fmla="*/ 1314595 h 1952770"/>
                <a:gd name="connsiteX108" fmla="*/ 4648200 w 4810971"/>
                <a:gd name="connsiteY108" fmla="*/ 1781320 h 1952770"/>
                <a:gd name="connsiteX109" fmla="*/ 4733925 w 4810971"/>
                <a:gd name="connsiteY109" fmla="*/ 1886095 h 1952770"/>
                <a:gd name="connsiteX110" fmla="*/ 4810125 w 4810971"/>
                <a:gd name="connsiteY110" fmla="*/ 1943245 h 1952770"/>
                <a:gd name="connsiteX111" fmla="*/ 4810125 w 4810971"/>
                <a:gd name="connsiteY111" fmla="*/ 1952770 h 1952770"/>
                <a:gd name="connsiteX0" fmla="*/ 0 w 4822119"/>
                <a:gd name="connsiteY0" fmla="*/ 543070 h 1958028"/>
                <a:gd name="connsiteX1" fmla="*/ 190500 w 4822119"/>
                <a:gd name="connsiteY1" fmla="*/ 381145 h 1958028"/>
                <a:gd name="connsiteX2" fmla="*/ 257175 w 4822119"/>
                <a:gd name="connsiteY2" fmla="*/ 333520 h 1958028"/>
                <a:gd name="connsiteX3" fmla="*/ 304800 w 4822119"/>
                <a:gd name="connsiteY3" fmla="*/ 285895 h 1958028"/>
                <a:gd name="connsiteX4" fmla="*/ 333375 w 4822119"/>
                <a:gd name="connsiteY4" fmla="*/ 228745 h 1958028"/>
                <a:gd name="connsiteX5" fmla="*/ 361950 w 4822119"/>
                <a:gd name="connsiteY5" fmla="*/ 219220 h 1958028"/>
                <a:gd name="connsiteX6" fmla="*/ 409575 w 4822119"/>
                <a:gd name="connsiteY6" fmla="*/ 171595 h 1958028"/>
                <a:gd name="connsiteX7" fmla="*/ 466725 w 4822119"/>
                <a:gd name="connsiteY7" fmla="*/ 152545 h 1958028"/>
                <a:gd name="connsiteX8" fmla="*/ 552450 w 4822119"/>
                <a:gd name="connsiteY8" fmla="*/ 162070 h 1958028"/>
                <a:gd name="connsiteX9" fmla="*/ 600075 w 4822119"/>
                <a:gd name="connsiteY9" fmla="*/ 219220 h 1958028"/>
                <a:gd name="connsiteX10" fmla="*/ 638175 w 4822119"/>
                <a:gd name="connsiteY10" fmla="*/ 323995 h 1958028"/>
                <a:gd name="connsiteX11" fmla="*/ 666750 w 4822119"/>
                <a:gd name="connsiteY11" fmla="*/ 352570 h 1958028"/>
                <a:gd name="connsiteX12" fmla="*/ 733425 w 4822119"/>
                <a:gd name="connsiteY12" fmla="*/ 428770 h 1958028"/>
                <a:gd name="connsiteX13" fmla="*/ 762000 w 4822119"/>
                <a:gd name="connsiteY13" fmla="*/ 524020 h 1958028"/>
                <a:gd name="connsiteX14" fmla="*/ 781050 w 4822119"/>
                <a:gd name="connsiteY14" fmla="*/ 581170 h 1958028"/>
                <a:gd name="connsiteX15" fmla="*/ 790575 w 4822119"/>
                <a:gd name="connsiteY15" fmla="*/ 704995 h 1958028"/>
                <a:gd name="connsiteX16" fmla="*/ 800100 w 4822119"/>
                <a:gd name="connsiteY16" fmla="*/ 743095 h 1958028"/>
                <a:gd name="connsiteX17" fmla="*/ 819150 w 4822119"/>
                <a:gd name="connsiteY17" fmla="*/ 924070 h 1958028"/>
                <a:gd name="connsiteX18" fmla="*/ 838200 w 4822119"/>
                <a:gd name="connsiteY18" fmla="*/ 971695 h 1958028"/>
                <a:gd name="connsiteX19" fmla="*/ 838200 w 4822119"/>
                <a:gd name="connsiteY19" fmla="*/ 1352695 h 1958028"/>
                <a:gd name="connsiteX20" fmla="*/ 828675 w 4822119"/>
                <a:gd name="connsiteY20" fmla="*/ 1381270 h 1958028"/>
                <a:gd name="connsiteX21" fmla="*/ 838200 w 4822119"/>
                <a:gd name="connsiteY21" fmla="*/ 1438420 h 1958028"/>
                <a:gd name="connsiteX22" fmla="*/ 857250 w 4822119"/>
                <a:gd name="connsiteY22" fmla="*/ 1466995 h 1958028"/>
                <a:gd name="connsiteX23" fmla="*/ 885825 w 4822119"/>
                <a:gd name="connsiteY23" fmla="*/ 1543195 h 1958028"/>
                <a:gd name="connsiteX24" fmla="*/ 895350 w 4822119"/>
                <a:gd name="connsiteY24" fmla="*/ 1790845 h 1958028"/>
                <a:gd name="connsiteX25" fmla="*/ 914400 w 4822119"/>
                <a:gd name="connsiteY25" fmla="*/ 1847995 h 1958028"/>
                <a:gd name="connsiteX26" fmla="*/ 923925 w 4822119"/>
                <a:gd name="connsiteY26" fmla="*/ 1876570 h 1958028"/>
                <a:gd name="connsiteX27" fmla="*/ 981075 w 4822119"/>
                <a:gd name="connsiteY27" fmla="*/ 1924195 h 1958028"/>
                <a:gd name="connsiteX28" fmla="*/ 1019175 w 4822119"/>
                <a:gd name="connsiteY28" fmla="*/ 1905145 h 1958028"/>
                <a:gd name="connsiteX29" fmla="*/ 1047750 w 4822119"/>
                <a:gd name="connsiteY29" fmla="*/ 1867045 h 1958028"/>
                <a:gd name="connsiteX30" fmla="*/ 1076325 w 4822119"/>
                <a:gd name="connsiteY30" fmla="*/ 1838470 h 1958028"/>
                <a:gd name="connsiteX31" fmla="*/ 1143000 w 4822119"/>
                <a:gd name="connsiteY31" fmla="*/ 1733695 h 1958028"/>
                <a:gd name="connsiteX32" fmla="*/ 1181100 w 4822119"/>
                <a:gd name="connsiteY32" fmla="*/ 1686070 h 1958028"/>
                <a:gd name="connsiteX33" fmla="*/ 1190625 w 4822119"/>
                <a:gd name="connsiteY33" fmla="*/ 1647970 h 1958028"/>
                <a:gd name="connsiteX34" fmla="*/ 1209675 w 4822119"/>
                <a:gd name="connsiteY34" fmla="*/ 1619395 h 1958028"/>
                <a:gd name="connsiteX35" fmla="*/ 1228725 w 4822119"/>
                <a:gd name="connsiteY35" fmla="*/ 1581295 h 1958028"/>
                <a:gd name="connsiteX36" fmla="*/ 1257300 w 4822119"/>
                <a:gd name="connsiteY36" fmla="*/ 1533670 h 1958028"/>
                <a:gd name="connsiteX37" fmla="*/ 1276350 w 4822119"/>
                <a:gd name="connsiteY37" fmla="*/ 1495570 h 1958028"/>
                <a:gd name="connsiteX38" fmla="*/ 1285875 w 4822119"/>
                <a:gd name="connsiteY38" fmla="*/ 1466995 h 1958028"/>
                <a:gd name="connsiteX39" fmla="*/ 1343025 w 4822119"/>
                <a:gd name="connsiteY39" fmla="*/ 1419370 h 1958028"/>
                <a:gd name="connsiteX40" fmla="*/ 1381125 w 4822119"/>
                <a:gd name="connsiteY40" fmla="*/ 1381270 h 1958028"/>
                <a:gd name="connsiteX41" fmla="*/ 1428750 w 4822119"/>
                <a:gd name="connsiteY41" fmla="*/ 1324120 h 1958028"/>
                <a:gd name="connsiteX42" fmla="*/ 1457325 w 4822119"/>
                <a:gd name="connsiteY42" fmla="*/ 1314595 h 1958028"/>
                <a:gd name="connsiteX43" fmla="*/ 1524000 w 4822119"/>
                <a:gd name="connsiteY43" fmla="*/ 1266970 h 1958028"/>
                <a:gd name="connsiteX44" fmla="*/ 1533525 w 4822119"/>
                <a:gd name="connsiteY44" fmla="*/ 1228870 h 1958028"/>
                <a:gd name="connsiteX45" fmla="*/ 1647825 w 4822119"/>
                <a:gd name="connsiteY45" fmla="*/ 1276495 h 1958028"/>
                <a:gd name="connsiteX46" fmla="*/ 1666875 w 4822119"/>
                <a:gd name="connsiteY46" fmla="*/ 1314595 h 1958028"/>
                <a:gd name="connsiteX47" fmla="*/ 1695450 w 4822119"/>
                <a:gd name="connsiteY47" fmla="*/ 1390795 h 1958028"/>
                <a:gd name="connsiteX48" fmla="*/ 1724025 w 4822119"/>
                <a:gd name="connsiteY48" fmla="*/ 1400320 h 1958028"/>
                <a:gd name="connsiteX49" fmla="*/ 1790700 w 4822119"/>
                <a:gd name="connsiteY49" fmla="*/ 1419370 h 1958028"/>
                <a:gd name="connsiteX50" fmla="*/ 1924050 w 4822119"/>
                <a:gd name="connsiteY50" fmla="*/ 1409845 h 1958028"/>
                <a:gd name="connsiteX51" fmla="*/ 1943100 w 4822119"/>
                <a:gd name="connsiteY51" fmla="*/ 1371745 h 1958028"/>
                <a:gd name="connsiteX52" fmla="*/ 1981200 w 4822119"/>
                <a:gd name="connsiteY52" fmla="*/ 1333645 h 1958028"/>
                <a:gd name="connsiteX53" fmla="*/ 2028825 w 4822119"/>
                <a:gd name="connsiteY53" fmla="*/ 1247920 h 1958028"/>
                <a:gd name="connsiteX54" fmla="*/ 2095500 w 4822119"/>
                <a:gd name="connsiteY54" fmla="*/ 1152670 h 1958028"/>
                <a:gd name="connsiteX55" fmla="*/ 2152650 w 4822119"/>
                <a:gd name="connsiteY55" fmla="*/ 1057420 h 1958028"/>
                <a:gd name="connsiteX56" fmla="*/ 2190750 w 4822119"/>
                <a:gd name="connsiteY56" fmla="*/ 924070 h 1958028"/>
                <a:gd name="connsiteX57" fmla="*/ 2200275 w 4822119"/>
                <a:gd name="connsiteY57" fmla="*/ 885970 h 1958028"/>
                <a:gd name="connsiteX58" fmla="*/ 2228850 w 4822119"/>
                <a:gd name="connsiteY58" fmla="*/ 847870 h 1958028"/>
                <a:gd name="connsiteX59" fmla="*/ 2286000 w 4822119"/>
                <a:gd name="connsiteY59" fmla="*/ 695470 h 1958028"/>
                <a:gd name="connsiteX60" fmla="*/ 2343150 w 4822119"/>
                <a:gd name="connsiteY60" fmla="*/ 619270 h 1958028"/>
                <a:gd name="connsiteX61" fmla="*/ 2362200 w 4822119"/>
                <a:gd name="connsiteY61" fmla="*/ 571645 h 1958028"/>
                <a:gd name="connsiteX62" fmla="*/ 2428875 w 4822119"/>
                <a:gd name="connsiteY62" fmla="*/ 485920 h 1958028"/>
                <a:gd name="connsiteX63" fmla="*/ 2495550 w 4822119"/>
                <a:gd name="connsiteY63" fmla="*/ 304945 h 1958028"/>
                <a:gd name="connsiteX64" fmla="*/ 2543175 w 4822119"/>
                <a:gd name="connsiteY64" fmla="*/ 238270 h 1958028"/>
                <a:gd name="connsiteX65" fmla="*/ 2571750 w 4822119"/>
                <a:gd name="connsiteY65" fmla="*/ 162070 h 1958028"/>
                <a:gd name="connsiteX66" fmla="*/ 2657475 w 4822119"/>
                <a:gd name="connsiteY66" fmla="*/ 57295 h 1958028"/>
                <a:gd name="connsiteX67" fmla="*/ 2724150 w 4822119"/>
                <a:gd name="connsiteY67" fmla="*/ 9670 h 1958028"/>
                <a:gd name="connsiteX68" fmla="*/ 2743200 w 4822119"/>
                <a:gd name="connsiteY68" fmla="*/ 38245 h 1958028"/>
                <a:gd name="connsiteX69" fmla="*/ 2762250 w 4822119"/>
                <a:gd name="connsiteY69" fmla="*/ 76345 h 1958028"/>
                <a:gd name="connsiteX70" fmla="*/ 2800350 w 4822119"/>
                <a:gd name="connsiteY70" fmla="*/ 123970 h 1958028"/>
                <a:gd name="connsiteX71" fmla="*/ 2809875 w 4822119"/>
                <a:gd name="connsiteY71" fmla="*/ 152545 h 1958028"/>
                <a:gd name="connsiteX72" fmla="*/ 2838450 w 4822119"/>
                <a:gd name="connsiteY72" fmla="*/ 219220 h 1958028"/>
                <a:gd name="connsiteX73" fmla="*/ 2847975 w 4822119"/>
                <a:gd name="connsiteY73" fmla="*/ 266845 h 1958028"/>
                <a:gd name="connsiteX74" fmla="*/ 2867025 w 4822119"/>
                <a:gd name="connsiteY74" fmla="*/ 323995 h 1958028"/>
                <a:gd name="connsiteX75" fmla="*/ 2876550 w 4822119"/>
                <a:gd name="connsiteY75" fmla="*/ 428770 h 1958028"/>
                <a:gd name="connsiteX76" fmla="*/ 2895600 w 4822119"/>
                <a:gd name="connsiteY76" fmla="*/ 495445 h 1958028"/>
                <a:gd name="connsiteX77" fmla="*/ 2924175 w 4822119"/>
                <a:gd name="connsiteY77" fmla="*/ 695470 h 1958028"/>
                <a:gd name="connsiteX78" fmla="*/ 2952750 w 4822119"/>
                <a:gd name="connsiteY78" fmla="*/ 724045 h 1958028"/>
                <a:gd name="connsiteX79" fmla="*/ 2981325 w 4822119"/>
                <a:gd name="connsiteY79" fmla="*/ 771670 h 1958028"/>
                <a:gd name="connsiteX80" fmla="*/ 3000375 w 4822119"/>
                <a:gd name="connsiteY80" fmla="*/ 800245 h 1958028"/>
                <a:gd name="connsiteX81" fmla="*/ 3028950 w 4822119"/>
                <a:gd name="connsiteY81" fmla="*/ 809770 h 1958028"/>
                <a:gd name="connsiteX82" fmla="*/ 3181350 w 4822119"/>
                <a:gd name="connsiteY82" fmla="*/ 704995 h 1958028"/>
                <a:gd name="connsiteX83" fmla="*/ 3228975 w 4822119"/>
                <a:gd name="connsiteY83" fmla="*/ 657370 h 1958028"/>
                <a:gd name="connsiteX84" fmla="*/ 3314700 w 4822119"/>
                <a:gd name="connsiteY84" fmla="*/ 600220 h 1958028"/>
                <a:gd name="connsiteX85" fmla="*/ 3333750 w 4822119"/>
                <a:gd name="connsiteY85" fmla="*/ 571645 h 1958028"/>
                <a:gd name="connsiteX86" fmla="*/ 3381375 w 4822119"/>
                <a:gd name="connsiteY86" fmla="*/ 466870 h 1958028"/>
                <a:gd name="connsiteX87" fmla="*/ 3438525 w 4822119"/>
                <a:gd name="connsiteY87" fmla="*/ 381145 h 1958028"/>
                <a:gd name="connsiteX88" fmla="*/ 3476625 w 4822119"/>
                <a:gd name="connsiteY88" fmla="*/ 314470 h 1958028"/>
                <a:gd name="connsiteX89" fmla="*/ 3524250 w 4822119"/>
                <a:gd name="connsiteY89" fmla="*/ 266845 h 1958028"/>
                <a:gd name="connsiteX90" fmla="*/ 3562350 w 4822119"/>
                <a:gd name="connsiteY90" fmla="*/ 209695 h 1958028"/>
                <a:gd name="connsiteX91" fmla="*/ 3619500 w 4822119"/>
                <a:gd name="connsiteY91" fmla="*/ 162070 h 1958028"/>
                <a:gd name="connsiteX92" fmla="*/ 3629025 w 4822119"/>
                <a:gd name="connsiteY92" fmla="*/ 123970 h 1958028"/>
                <a:gd name="connsiteX93" fmla="*/ 3752850 w 4822119"/>
                <a:gd name="connsiteY93" fmla="*/ 85870 h 1958028"/>
                <a:gd name="connsiteX94" fmla="*/ 3790950 w 4822119"/>
                <a:gd name="connsiteY94" fmla="*/ 76345 h 1958028"/>
                <a:gd name="connsiteX95" fmla="*/ 3819525 w 4822119"/>
                <a:gd name="connsiteY95" fmla="*/ 57295 h 1958028"/>
                <a:gd name="connsiteX96" fmla="*/ 3867150 w 4822119"/>
                <a:gd name="connsiteY96" fmla="*/ 114445 h 1958028"/>
                <a:gd name="connsiteX97" fmla="*/ 3914775 w 4822119"/>
                <a:gd name="connsiteY97" fmla="*/ 171595 h 1958028"/>
                <a:gd name="connsiteX98" fmla="*/ 3990975 w 4822119"/>
                <a:gd name="connsiteY98" fmla="*/ 285895 h 1958028"/>
                <a:gd name="connsiteX99" fmla="*/ 4000500 w 4822119"/>
                <a:gd name="connsiteY99" fmla="*/ 323995 h 1958028"/>
                <a:gd name="connsiteX100" fmla="*/ 4114800 w 4822119"/>
                <a:gd name="connsiteY100" fmla="*/ 552595 h 1958028"/>
                <a:gd name="connsiteX101" fmla="*/ 4133850 w 4822119"/>
                <a:gd name="connsiteY101" fmla="*/ 590695 h 1958028"/>
                <a:gd name="connsiteX102" fmla="*/ 4181475 w 4822119"/>
                <a:gd name="connsiteY102" fmla="*/ 695470 h 1958028"/>
                <a:gd name="connsiteX103" fmla="*/ 4200525 w 4822119"/>
                <a:gd name="connsiteY103" fmla="*/ 809770 h 1958028"/>
                <a:gd name="connsiteX104" fmla="*/ 4210050 w 4822119"/>
                <a:gd name="connsiteY104" fmla="*/ 895495 h 1958028"/>
                <a:gd name="connsiteX105" fmla="*/ 4286250 w 4822119"/>
                <a:gd name="connsiteY105" fmla="*/ 1047895 h 1958028"/>
                <a:gd name="connsiteX106" fmla="*/ 4305300 w 4822119"/>
                <a:gd name="connsiteY106" fmla="*/ 1095520 h 1958028"/>
                <a:gd name="connsiteX107" fmla="*/ 4371975 w 4822119"/>
                <a:gd name="connsiteY107" fmla="*/ 1314595 h 1958028"/>
                <a:gd name="connsiteX108" fmla="*/ 4648200 w 4822119"/>
                <a:gd name="connsiteY108" fmla="*/ 1781320 h 1958028"/>
                <a:gd name="connsiteX109" fmla="*/ 4810125 w 4822119"/>
                <a:gd name="connsiteY109" fmla="*/ 1943245 h 1958028"/>
                <a:gd name="connsiteX110" fmla="*/ 4810125 w 4822119"/>
                <a:gd name="connsiteY110" fmla="*/ 1952770 h 1958028"/>
                <a:gd name="connsiteX0" fmla="*/ 0 w 4842580"/>
                <a:gd name="connsiteY0" fmla="*/ 543070 h 1992355"/>
                <a:gd name="connsiteX1" fmla="*/ 190500 w 4842580"/>
                <a:gd name="connsiteY1" fmla="*/ 381145 h 1992355"/>
                <a:gd name="connsiteX2" fmla="*/ 257175 w 4842580"/>
                <a:gd name="connsiteY2" fmla="*/ 333520 h 1992355"/>
                <a:gd name="connsiteX3" fmla="*/ 304800 w 4842580"/>
                <a:gd name="connsiteY3" fmla="*/ 285895 h 1992355"/>
                <a:gd name="connsiteX4" fmla="*/ 333375 w 4842580"/>
                <a:gd name="connsiteY4" fmla="*/ 228745 h 1992355"/>
                <a:gd name="connsiteX5" fmla="*/ 361950 w 4842580"/>
                <a:gd name="connsiteY5" fmla="*/ 219220 h 1992355"/>
                <a:gd name="connsiteX6" fmla="*/ 409575 w 4842580"/>
                <a:gd name="connsiteY6" fmla="*/ 171595 h 1992355"/>
                <a:gd name="connsiteX7" fmla="*/ 466725 w 4842580"/>
                <a:gd name="connsiteY7" fmla="*/ 152545 h 1992355"/>
                <a:gd name="connsiteX8" fmla="*/ 552450 w 4842580"/>
                <a:gd name="connsiteY8" fmla="*/ 162070 h 1992355"/>
                <a:gd name="connsiteX9" fmla="*/ 600075 w 4842580"/>
                <a:gd name="connsiteY9" fmla="*/ 219220 h 1992355"/>
                <a:gd name="connsiteX10" fmla="*/ 638175 w 4842580"/>
                <a:gd name="connsiteY10" fmla="*/ 323995 h 1992355"/>
                <a:gd name="connsiteX11" fmla="*/ 666750 w 4842580"/>
                <a:gd name="connsiteY11" fmla="*/ 352570 h 1992355"/>
                <a:gd name="connsiteX12" fmla="*/ 733425 w 4842580"/>
                <a:gd name="connsiteY12" fmla="*/ 428770 h 1992355"/>
                <a:gd name="connsiteX13" fmla="*/ 762000 w 4842580"/>
                <a:gd name="connsiteY13" fmla="*/ 524020 h 1992355"/>
                <a:gd name="connsiteX14" fmla="*/ 781050 w 4842580"/>
                <a:gd name="connsiteY14" fmla="*/ 581170 h 1992355"/>
                <a:gd name="connsiteX15" fmla="*/ 790575 w 4842580"/>
                <a:gd name="connsiteY15" fmla="*/ 704995 h 1992355"/>
                <a:gd name="connsiteX16" fmla="*/ 800100 w 4842580"/>
                <a:gd name="connsiteY16" fmla="*/ 743095 h 1992355"/>
                <a:gd name="connsiteX17" fmla="*/ 819150 w 4842580"/>
                <a:gd name="connsiteY17" fmla="*/ 924070 h 1992355"/>
                <a:gd name="connsiteX18" fmla="*/ 838200 w 4842580"/>
                <a:gd name="connsiteY18" fmla="*/ 971695 h 1992355"/>
                <a:gd name="connsiteX19" fmla="*/ 838200 w 4842580"/>
                <a:gd name="connsiteY19" fmla="*/ 1352695 h 1992355"/>
                <a:gd name="connsiteX20" fmla="*/ 828675 w 4842580"/>
                <a:gd name="connsiteY20" fmla="*/ 1381270 h 1992355"/>
                <a:gd name="connsiteX21" fmla="*/ 838200 w 4842580"/>
                <a:gd name="connsiteY21" fmla="*/ 1438420 h 1992355"/>
                <a:gd name="connsiteX22" fmla="*/ 857250 w 4842580"/>
                <a:gd name="connsiteY22" fmla="*/ 1466995 h 1992355"/>
                <a:gd name="connsiteX23" fmla="*/ 885825 w 4842580"/>
                <a:gd name="connsiteY23" fmla="*/ 1543195 h 1992355"/>
                <a:gd name="connsiteX24" fmla="*/ 895350 w 4842580"/>
                <a:gd name="connsiteY24" fmla="*/ 1790845 h 1992355"/>
                <a:gd name="connsiteX25" fmla="*/ 914400 w 4842580"/>
                <a:gd name="connsiteY25" fmla="*/ 1847995 h 1992355"/>
                <a:gd name="connsiteX26" fmla="*/ 923925 w 4842580"/>
                <a:gd name="connsiteY26" fmla="*/ 1876570 h 1992355"/>
                <a:gd name="connsiteX27" fmla="*/ 981075 w 4842580"/>
                <a:gd name="connsiteY27" fmla="*/ 1924195 h 1992355"/>
                <a:gd name="connsiteX28" fmla="*/ 1019175 w 4842580"/>
                <a:gd name="connsiteY28" fmla="*/ 1905145 h 1992355"/>
                <a:gd name="connsiteX29" fmla="*/ 1047750 w 4842580"/>
                <a:gd name="connsiteY29" fmla="*/ 1867045 h 1992355"/>
                <a:gd name="connsiteX30" fmla="*/ 1076325 w 4842580"/>
                <a:gd name="connsiteY30" fmla="*/ 1838470 h 1992355"/>
                <a:gd name="connsiteX31" fmla="*/ 1143000 w 4842580"/>
                <a:gd name="connsiteY31" fmla="*/ 1733695 h 1992355"/>
                <a:gd name="connsiteX32" fmla="*/ 1181100 w 4842580"/>
                <a:gd name="connsiteY32" fmla="*/ 1686070 h 1992355"/>
                <a:gd name="connsiteX33" fmla="*/ 1190625 w 4842580"/>
                <a:gd name="connsiteY33" fmla="*/ 1647970 h 1992355"/>
                <a:gd name="connsiteX34" fmla="*/ 1209675 w 4842580"/>
                <a:gd name="connsiteY34" fmla="*/ 1619395 h 1992355"/>
                <a:gd name="connsiteX35" fmla="*/ 1228725 w 4842580"/>
                <a:gd name="connsiteY35" fmla="*/ 1581295 h 1992355"/>
                <a:gd name="connsiteX36" fmla="*/ 1257300 w 4842580"/>
                <a:gd name="connsiteY36" fmla="*/ 1533670 h 1992355"/>
                <a:gd name="connsiteX37" fmla="*/ 1276350 w 4842580"/>
                <a:gd name="connsiteY37" fmla="*/ 1495570 h 1992355"/>
                <a:gd name="connsiteX38" fmla="*/ 1285875 w 4842580"/>
                <a:gd name="connsiteY38" fmla="*/ 1466995 h 1992355"/>
                <a:gd name="connsiteX39" fmla="*/ 1343025 w 4842580"/>
                <a:gd name="connsiteY39" fmla="*/ 1419370 h 1992355"/>
                <a:gd name="connsiteX40" fmla="*/ 1381125 w 4842580"/>
                <a:gd name="connsiteY40" fmla="*/ 1381270 h 1992355"/>
                <a:gd name="connsiteX41" fmla="*/ 1428750 w 4842580"/>
                <a:gd name="connsiteY41" fmla="*/ 1324120 h 1992355"/>
                <a:gd name="connsiteX42" fmla="*/ 1457325 w 4842580"/>
                <a:gd name="connsiteY42" fmla="*/ 1314595 h 1992355"/>
                <a:gd name="connsiteX43" fmla="*/ 1524000 w 4842580"/>
                <a:gd name="connsiteY43" fmla="*/ 1266970 h 1992355"/>
                <a:gd name="connsiteX44" fmla="*/ 1533525 w 4842580"/>
                <a:gd name="connsiteY44" fmla="*/ 1228870 h 1992355"/>
                <a:gd name="connsiteX45" fmla="*/ 1647825 w 4842580"/>
                <a:gd name="connsiteY45" fmla="*/ 1276495 h 1992355"/>
                <a:gd name="connsiteX46" fmla="*/ 1666875 w 4842580"/>
                <a:gd name="connsiteY46" fmla="*/ 1314595 h 1992355"/>
                <a:gd name="connsiteX47" fmla="*/ 1695450 w 4842580"/>
                <a:gd name="connsiteY47" fmla="*/ 1390795 h 1992355"/>
                <a:gd name="connsiteX48" fmla="*/ 1724025 w 4842580"/>
                <a:gd name="connsiteY48" fmla="*/ 1400320 h 1992355"/>
                <a:gd name="connsiteX49" fmla="*/ 1790700 w 4842580"/>
                <a:gd name="connsiteY49" fmla="*/ 1419370 h 1992355"/>
                <a:gd name="connsiteX50" fmla="*/ 1924050 w 4842580"/>
                <a:gd name="connsiteY50" fmla="*/ 1409845 h 1992355"/>
                <a:gd name="connsiteX51" fmla="*/ 1943100 w 4842580"/>
                <a:gd name="connsiteY51" fmla="*/ 1371745 h 1992355"/>
                <a:gd name="connsiteX52" fmla="*/ 1981200 w 4842580"/>
                <a:gd name="connsiteY52" fmla="*/ 1333645 h 1992355"/>
                <a:gd name="connsiteX53" fmla="*/ 2028825 w 4842580"/>
                <a:gd name="connsiteY53" fmla="*/ 1247920 h 1992355"/>
                <a:gd name="connsiteX54" fmla="*/ 2095500 w 4842580"/>
                <a:gd name="connsiteY54" fmla="*/ 1152670 h 1992355"/>
                <a:gd name="connsiteX55" fmla="*/ 2152650 w 4842580"/>
                <a:gd name="connsiteY55" fmla="*/ 1057420 h 1992355"/>
                <a:gd name="connsiteX56" fmla="*/ 2190750 w 4842580"/>
                <a:gd name="connsiteY56" fmla="*/ 924070 h 1992355"/>
                <a:gd name="connsiteX57" fmla="*/ 2200275 w 4842580"/>
                <a:gd name="connsiteY57" fmla="*/ 885970 h 1992355"/>
                <a:gd name="connsiteX58" fmla="*/ 2228850 w 4842580"/>
                <a:gd name="connsiteY58" fmla="*/ 847870 h 1992355"/>
                <a:gd name="connsiteX59" fmla="*/ 2286000 w 4842580"/>
                <a:gd name="connsiteY59" fmla="*/ 695470 h 1992355"/>
                <a:gd name="connsiteX60" fmla="*/ 2343150 w 4842580"/>
                <a:gd name="connsiteY60" fmla="*/ 619270 h 1992355"/>
                <a:gd name="connsiteX61" fmla="*/ 2362200 w 4842580"/>
                <a:gd name="connsiteY61" fmla="*/ 571645 h 1992355"/>
                <a:gd name="connsiteX62" fmla="*/ 2428875 w 4842580"/>
                <a:gd name="connsiteY62" fmla="*/ 485920 h 1992355"/>
                <a:gd name="connsiteX63" fmla="*/ 2495550 w 4842580"/>
                <a:gd name="connsiteY63" fmla="*/ 304945 h 1992355"/>
                <a:gd name="connsiteX64" fmla="*/ 2543175 w 4842580"/>
                <a:gd name="connsiteY64" fmla="*/ 238270 h 1992355"/>
                <a:gd name="connsiteX65" fmla="*/ 2571750 w 4842580"/>
                <a:gd name="connsiteY65" fmla="*/ 162070 h 1992355"/>
                <a:gd name="connsiteX66" fmla="*/ 2657475 w 4842580"/>
                <a:gd name="connsiteY66" fmla="*/ 57295 h 1992355"/>
                <a:gd name="connsiteX67" fmla="*/ 2724150 w 4842580"/>
                <a:gd name="connsiteY67" fmla="*/ 9670 h 1992355"/>
                <a:gd name="connsiteX68" fmla="*/ 2743200 w 4842580"/>
                <a:gd name="connsiteY68" fmla="*/ 38245 h 1992355"/>
                <a:gd name="connsiteX69" fmla="*/ 2762250 w 4842580"/>
                <a:gd name="connsiteY69" fmla="*/ 76345 h 1992355"/>
                <a:gd name="connsiteX70" fmla="*/ 2800350 w 4842580"/>
                <a:gd name="connsiteY70" fmla="*/ 123970 h 1992355"/>
                <a:gd name="connsiteX71" fmla="*/ 2809875 w 4842580"/>
                <a:gd name="connsiteY71" fmla="*/ 152545 h 1992355"/>
                <a:gd name="connsiteX72" fmla="*/ 2838450 w 4842580"/>
                <a:gd name="connsiteY72" fmla="*/ 219220 h 1992355"/>
                <a:gd name="connsiteX73" fmla="*/ 2847975 w 4842580"/>
                <a:gd name="connsiteY73" fmla="*/ 266845 h 1992355"/>
                <a:gd name="connsiteX74" fmla="*/ 2867025 w 4842580"/>
                <a:gd name="connsiteY74" fmla="*/ 323995 h 1992355"/>
                <a:gd name="connsiteX75" fmla="*/ 2876550 w 4842580"/>
                <a:gd name="connsiteY75" fmla="*/ 428770 h 1992355"/>
                <a:gd name="connsiteX76" fmla="*/ 2895600 w 4842580"/>
                <a:gd name="connsiteY76" fmla="*/ 495445 h 1992355"/>
                <a:gd name="connsiteX77" fmla="*/ 2924175 w 4842580"/>
                <a:gd name="connsiteY77" fmla="*/ 695470 h 1992355"/>
                <a:gd name="connsiteX78" fmla="*/ 2952750 w 4842580"/>
                <a:gd name="connsiteY78" fmla="*/ 724045 h 1992355"/>
                <a:gd name="connsiteX79" fmla="*/ 2981325 w 4842580"/>
                <a:gd name="connsiteY79" fmla="*/ 771670 h 1992355"/>
                <a:gd name="connsiteX80" fmla="*/ 3000375 w 4842580"/>
                <a:gd name="connsiteY80" fmla="*/ 800245 h 1992355"/>
                <a:gd name="connsiteX81" fmla="*/ 3028950 w 4842580"/>
                <a:gd name="connsiteY81" fmla="*/ 809770 h 1992355"/>
                <a:gd name="connsiteX82" fmla="*/ 3181350 w 4842580"/>
                <a:gd name="connsiteY82" fmla="*/ 704995 h 1992355"/>
                <a:gd name="connsiteX83" fmla="*/ 3228975 w 4842580"/>
                <a:gd name="connsiteY83" fmla="*/ 657370 h 1992355"/>
                <a:gd name="connsiteX84" fmla="*/ 3314700 w 4842580"/>
                <a:gd name="connsiteY84" fmla="*/ 600220 h 1992355"/>
                <a:gd name="connsiteX85" fmla="*/ 3333750 w 4842580"/>
                <a:gd name="connsiteY85" fmla="*/ 571645 h 1992355"/>
                <a:gd name="connsiteX86" fmla="*/ 3381375 w 4842580"/>
                <a:gd name="connsiteY86" fmla="*/ 466870 h 1992355"/>
                <a:gd name="connsiteX87" fmla="*/ 3438525 w 4842580"/>
                <a:gd name="connsiteY87" fmla="*/ 381145 h 1992355"/>
                <a:gd name="connsiteX88" fmla="*/ 3476625 w 4842580"/>
                <a:gd name="connsiteY88" fmla="*/ 314470 h 1992355"/>
                <a:gd name="connsiteX89" fmla="*/ 3524250 w 4842580"/>
                <a:gd name="connsiteY89" fmla="*/ 266845 h 1992355"/>
                <a:gd name="connsiteX90" fmla="*/ 3562350 w 4842580"/>
                <a:gd name="connsiteY90" fmla="*/ 209695 h 1992355"/>
                <a:gd name="connsiteX91" fmla="*/ 3619500 w 4842580"/>
                <a:gd name="connsiteY91" fmla="*/ 162070 h 1992355"/>
                <a:gd name="connsiteX92" fmla="*/ 3629025 w 4842580"/>
                <a:gd name="connsiteY92" fmla="*/ 123970 h 1992355"/>
                <a:gd name="connsiteX93" fmla="*/ 3752850 w 4842580"/>
                <a:gd name="connsiteY93" fmla="*/ 85870 h 1992355"/>
                <a:gd name="connsiteX94" fmla="*/ 3790950 w 4842580"/>
                <a:gd name="connsiteY94" fmla="*/ 76345 h 1992355"/>
                <a:gd name="connsiteX95" fmla="*/ 3819525 w 4842580"/>
                <a:gd name="connsiteY95" fmla="*/ 57295 h 1992355"/>
                <a:gd name="connsiteX96" fmla="*/ 3867150 w 4842580"/>
                <a:gd name="connsiteY96" fmla="*/ 114445 h 1992355"/>
                <a:gd name="connsiteX97" fmla="*/ 3914775 w 4842580"/>
                <a:gd name="connsiteY97" fmla="*/ 171595 h 1992355"/>
                <a:gd name="connsiteX98" fmla="*/ 3990975 w 4842580"/>
                <a:gd name="connsiteY98" fmla="*/ 285895 h 1992355"/>
                <a:gd name="connsiteX99" fmla="*/ 4000500 w 4842580"/>
                <a:gd name="connsiteY99" fmla="*/ 323995 h 1992355"/>
                <a:gd name="connsiteX100" fmla="*/ 4114800 w 4842580"/>
                <a:gd name="connsiteY100" fmla="*/ 552595 h 1992355"/>
                <a:gd name="connsiteX101" fmla="*/ 4133850 w 4842580"/>
                <a:gd name="connsiteY101" fmla="*/ 590695 h 1992355"/>
                <a:gd name="connsiteX102" fmla="*/ 4181475 w 4842580"/>
                <a:gd name="connsiteY102" fmla="*/ 695470 h 1992355"/>
                <a:gd name="connsiteX103" fmla="*/ 4200525 w 4842580"/>
                <a:gd name="connsiteY103" fmla="*/ 809770 h 1992355"/>
                <a:gd name="connsiteX104" fmla="*/ 4210050 w 4842580"/>
                <a:gd name="connsiteY104" fmla="*/ 895495 h 1992355"/>
                <a:gd name="connsiteX105" fmla="*/ 4286250 w 4842580"/>
                <a:gd name="connsiteY105" fmla="*/ 1047895 h 1992355"/>
                <a:gd name="connsiteX106" fmla="*/ 4305300 w 4842580"/>
                <a:gd name="connsiteY106" fmla="*/ 1095520 h 1992355"/>
                <a:gd name="connsiteX107" fmla="*/ 4371975 w 4842580"/>
                <a:gd name="connsiteY107" fmla="*/ 1314595 h 1992355"/>
                <a:gd name="connsiteX108" fmla="*/ 4810125 w 4842580"/>
                <a:gd name="connsiteY108" fmla="*/ 1943245 h 1992355"/>
                <a:gd name="connsiteX109" fmla="*/ 4810125 w 4842580"/>
                <a:gd name="connsiteY109" fmla="*/ 1952770 h 1992355"/>
                <a:gd name="connsiteX0" fmla="*/ 0 w 4810125"/>
                <a:gd name="connsiteY0" fmla="*/ 543070 h 1943245"/>
                <a:gd name="connsiteX1" fmla="*/ 190500 w 4810125"/>
                <a:gd name="connsiteY1" fmla="*/ 381145 h 1943245"/>
                <a:gd name="connsiteX2" fmla="*/ 257175 w 4810125"/>
                <a:gd name="connsiteY2" fmla="*/ 333520 h 1943245"/>
                <a:gd name="connsiteX3" fmla="*/ 304800 w 4810125"/>
                <a:gd name="connsiteY3" fmla="*/ 285895 h 1943245"/>
                <a:gd name="connsiteX4" fmla="*/ 333375 w 4810125"/>
                <a:gd name="connsiteY4" fmla="*/ 228745 h 1943245"/>
                <a:gd name="connsiteX5" fmla="*/ 361950 w 4810125"/>
                <a:gd name="connsiteY5" fmla="*/ 219220 h 1943245"/>
                <a:gd name="connsiteX6" fmla="*/ 409575 w 4810125"/>
                <a:gd name="connsiteY6" fmla="*/ 171595 h 1943245"/>
                <a:gd name="connsiteX7" fmla="*/ 466725 w 4810125"/>
                <a:gd name="connsiteY7" fmla="*/ 152545 h 1943245"/>
                <a:gd name="connsiteX8" fmla="*/ 552450 w 4810125"/>
                <a:gd name="connsiteY8" fmla="*/ 162070 h 1943245"/>
                <a:gd name="connsiteX9" fmla="*/ 600075 w 4810125"/>
                <a:gd name="connsiteY9" fmla="*/ 219220 h 1943245"/>
                <a:gd name="connsiteX10" fmla="*/ 638175 w 4810125"/>
                <a:gd name="connsiteY10" fmla="*/ 323995 h 1943245"/>
                <a:gd name="connsiteX11" fmla="*/ 666750 w 4810125"/>
                <a:gd name="connsiteY11" fmla="*/ 352570 h 1943245"/>
                <a:gd name="connsiteX12" fmla="*/ 733425 w 4810125"/>
                <a:gd name="connsiteY12" fmla="*/ 428770 h 1943245"/>
                <a:gd name="connsiteX13" fmla="*/ 762000 w 4810125"/>
                <a:gd name="connsiteY13" fmla="*/ 524020 h 1943245"/>
                <a:gd name="connsiteX14" fmla="*/ 781050 w 4810125"/>
                <a:gd name="connsiteY14" fmla="*/ 581170 h 1943245"/>
                <a:gd name="connsiteX15" fmla="*/ 790575 w 4810125"/>
                <a:gd name="connsiteY15" fmla="*/ 704995 h 1943245"/>
                <a:gd name="connsiteX16" fmla="*/ 800100 w 4810125"/>
                <a:gd name="connsiteY16" fmla="*/ 743095 h 1943245"/>
                <a:gd name="connsiteX17" fmla="*/ 819150 w 4810125"/>
                <a:gd name="connsiteY17" fmla="*/ 924070 h 1943245"/>
                <a:gd name="connsiteX18" fmla="*/ 838200 w 4810125"/>
                <a:gd name="connsiteY18" fmla="*/ 971695 h 1943245"/>
                <a:gd name="connsiteX19" fmla="*/ 838200 w 4810125"/>
                <a:gd name="connsiteY19" fmla="*/ 1352695 h 1943245"/>
                <a:gd name="connsiteX20" fmla="*/ 828675 w 4810125"/>
                <a:gd name="connsiteY20" fmla="*/ 1381270 h 1943245"/>
                <a:gd name="connsiteX21" fmla="*/ 838200 w 4810125"/>
                <a:gd name="connsiteY21" fmla="*/ 1438420 h 1943245"/>
                <a:gd name="connsiteX22" fmla="*/ 857250 w 4810125"/>
                <a:gd name="connsiteY22" fmla="*/ 1466995 h 1943245"/>
                <a:gd name="connsiteX23" fmla="*/ 885825 w 4810125"/>
                <a:gd name="connsiteY23" fmla="*/ 1543195 h 1943245"/>
                <a:gd name="connsiteX24" fmla="*/ 895350 w 4810125"/>
                <a:gd name="connsiteY24" fmla="*/ 1790845 h 1943245"/>
                <a:gd name="connsiteX25" fmla="*/ 914400 w 4810125"/>
                <a:gd name="connsiteY25" fmla="*/ 1847995 h 1943245"/>
                <a:gd name="connsiteX26" fmla="*/ 923925 w 4810125"/>
                <a:gd name="connsiteY26" fmla="*/ 1876570 h 1943245"/>
                <a:gd name="connsiteX27" fmla="*/ 981075 w 4810125"/>
                <a:gd name="connsiteY27" fmla="*/ 1924195 h 1943245"/>
                <a:gd name="connsiteX28" fmla="*/ 1019175 w 4810125"/>
                <a:gd name="connsiteY28" fmla="*/ 1905145 h 1943245"/>
                <a:gd name="connsiteX29" fmla="*/ 1047750 w 4810125"/>
                <a:gd name="connsiteY29" fmla="*/ 1867045 h 1943245"/>
                <a:gd name="connsiteX30" fmla="*/ 1076325 w 4810125"/>
                <a:gd name="connsiteY30" fmla="*/ 1838470 h 1943245"/>
                <a:gd name="connsiteX31" fmla="*/ 1143000 w 4810125"/>
                <a:gd name="connsiteY31" fmla="*/ 1733695 h 1943245"/>
                <a:gd name="connsiteX32" fmla="*/ 1181100 w 4810125"/>
                <a:gd name="connsiteY32" fmla="*/ 1686070 h 1943245"/>
                <a:gd name="connsiteX33" fmla="*/ 1190625 w 4810125"/>
                <a:gd name="connsiteY33" fmla="*/ 1647970 h 1943245"/>
                <a:gd name="connsiteX34" fmla="*/ 1209675 w 4810125"/>
                <a:gd name="connsiteY34" fmla="*/ 1619395 h 1943245"/>
                <a:gd name="connsiteX35" fmla="*/ 1228725 w 4810125"/>
                <a:gd name="connsiteY35" fmla="*/ 1581295 h 1943245"/>
                <a:gd name="connsiteX36" fmla="*/ 1257300 w 4810125"/>
                <a:gd name="connsiteY36" fmla="*/ 1533670 h 1943245"/>
                <a:gd name="connsiteX37" fmla="*/ 1276350 w 4810125"/>
                <a:gd name="connsiteY37" fmla="*/ 1495570 h 1943245"/>
                <a:gd name="connsiteX38" fmla="*/ 1285875 w 4810125"/>
                <a:gd name="connsiteY38" fmla="*/ 1466995 h 1943245"/>
                <a:gd name="connsiteX39" fmla="*/ 1343025 w 4810125"/>
                <a:gd name="connsiteY39" fmla="*/ 1419370 h 1943245"/>
                <a:gd name="connsiteX40" fmla="*/ 1381125 w 4810125"/>
                <a:gd name="connsiteY40" fmla="*/ 1381270 h 1943245"/>
                <a:gd name="connsiteX41" fmla="*/ 1428750 w 4810125"/>
                <a:gd name="connsiteY41" fmla="*/ 1324120 h 1943245"/>
                <a:gd name="connsiteX42" fmla="*/ 1457325 w 4810125"/>
                <a:gd name="connsiteY42" fmla="*/ 1314595 h 1943245"/>
                <a:gd name="connsiteX43" fmla="*/ 1524000 w 4810125"/>
                <a:gd name="connsiteY43" fmla="*/ 1266970 h 1943245"/>
                <a:gd name="connsiteX44" fmla="*/ 1533525 w 4810125"/>
                <a:gd name="connsiteY44" fmla="*/ 1228870 h 1943245"/>
                <a:gd name="connsiteX45" fmla="*/ 1647825 w 4810125"/>
                <a:gd name="connsiteY45" fmla="*/ 1276495 h 1943245"/>
                <a:gd name="connsiteX46" fmla="*/ 1666875 w 4810125"/>
                <a:gd name="connsiteY46" fmla="*/ 1314595 h 1943245"/>
                <a:gd name="connsiteX47" fmla="*/ 1695450 w 4810125"/>
                <a:gd name="connsiteY47" fmla="*/ 1390795 h 1943245"/>
                <a:gd name="connsiteX48" fmla="*/ 1724025 w 4810125"/>
                <a:gd name="connsiteY48" fmla="*/ 1400320 h 1943245"/>
                <a:gd name="connsiteX49" fmla="*/ 1790700 w 4810125"/>
                <a:gd name="connsiteY49" fmla="*/ 1419370 h 1943245"/>
                <a:gd name="connsiteX50" fmla="*/ 1924050 w 4810125"/>
                <a:gd name="connsiteY50" fmla="*/ 1409845 h 1943245"/>
                <a:gd name="connsiteX51" fmla="*/ 1943100 w 4810125"/>
                <a:gd name="connsiteY51" fmla="*/ 1371745 h 1943245"/>
                <a:gd name="connsiteX52" fmla="*/ 1981200 w 4810125"/>
                <a:gd name="connsiteY52" fmla="*/ 1333645 h 1943245"/>
                <a:gd name="connsiteX53" fmla="*/ 2028825 w 4810125"/>
                <a:gd name="connsiteY53" fmla="*/ 1247920 h 1943245"/>
                <a:gd name="connsiteX54" fmla="*/ 2095500 w 4810125"/>
                <a:gd name="connsiteY54" fmla="*/ 1152670 h 1943245"/>
                <a:gd name="connsiteX55" fmla="*/ 2152650 w 4810125"/>
                <a:gd name="connsiteY55" fmla="*/ 1057420 h 1943245"/>
                <a:gd name="connsiteX56" fmla="*/ 2190750 w 4810125"/>
                <a:gd name="connsiteY56" fmla="*/ 924070 h 1943245"/>
                <a:gd name="connsiteX57" fmla="*/ 2200275 w 4810125"/>
                <a:gd name="connsiteY57" fmla="*/ 885970 h 1943245"/>
                <a:gd name="connsiteX58" fmla="*/ 2228850 w 4810125"/>
                <a:gd name="connsiteY58" fmla="*/ 847870 h 1943245"/>
                <a:gd name="connsiteX59" fmla="*/ 2286000 w 4810125"/>
                <a:gd name="connsiteY59" fmla="*/ 695470 h 1943245"/>
                <a:gd name="connsiteX60" fmla="*/ 2343150 w 4810125"/>
                <a:gd name="connsiteY60" fmla="*/ 619270 h 1943245"/>
                <a:gd name="connsiteX61" fmla="*/ 2362200 w 4810125"/>
                <a:gd name="connsiteY61" fmla="*/ 571645 h 1943245"/>
                <a:gd name="connsiteX62" fmla="*/ 2428875 w 4810125"/>
                <a:gd name="connsiteY62" fmla="*/ 485920 h 1943245"/>
                <a:gd name="connsiteX63" fmla="*/ 2495550 w 4810125"/>
                <a:gd name="connsiteY63" fmla="*/ 304945 h 1943245"/>
                <a:gd name="connsiteX64" fmla="*/ 2543175 w 4810125"/>
                <a:gd name="connsiteY64" fmla="*/ 238270 h 1943245"/>
                <a:gd name="connsiteX65" fmla="*/ 2571750 w 4810125"/>
                <a:gd name="connsiteY65" fmla="*/ 162070 h 1943245"/>
                <a:gd name="connsiteX66" fmla="*/ 2657475 w 4810125"/>
                <a:gd name="connsiteY66" fmla="*/ 57295 h 1943245"/>
                <a:gd name="connsiteX67" fmla="*/ 2724150 w 4810125"/>
                <a:gd name="connsiteY67" fmla="*/ 9670 h 1943245"/>
                <a:gd name="connsiteX68" fmla="*/ 2743200 w 4810125"/>
                <a:gd name="connsiteY68" fmla="*/ 38245 h 1943245"/>
                <a:gd name="connsiteX69" fmla="*/ 2762250 w 4810125"/>
                <a:gd name="connsiteY69" fmla="*/ 76345 h 1943245"/>
                <a:gd name="connsiteX70" fmla="*/ 2800350 w 4810125"/>
                <a:gd name="connsiteY70" fmla="*/ 123970 h 1943245"/>
                <a:gd name="connsiteX71" fmla="*/ 2809875 w 4810125"/>
                <a:gd name="connsiteY71" fmla="*/ 152545 h 1943245"/>
                <a:gd name="connsiteX72" fmla="*/ 2838450 w 4810125"/>
                <a:gd name="connsiteY72" fmla="*/ 219220 h 1943245"/>
                <a:gd name="connsiteX73" fmla="*/ 2847975 w 4810125"/>
                <a:gd name="connsiteY73" fmla="*/ 266845 h 1943245"/>
                <a:gd name="connsiteX74" fmla="*/ 2867025 w 4810125"/>
                <a:gd name="connsiteY74" fmla="*/ 323995 h 1943245"/>
                <a:gd name="connsiteX75" fmla="*/ 2876550 w 4810125"/>
                <a:gd name="connsiteY75" fmla="*/ 428770 h 1943245"/>
                <a:gd name="connsiteX76" fmla="*/ 2895600 w 4810125"/>
                <a:gd name="connsiteY76" fmla="*/ 495445 h 1943245"/>
                <a:gd name="connsiteX77" fmla="*/ 2924175 w 4810125"/>
                <a:gd name="connsiteY77" fmla="*/ 695470 h 1943245"/>
                <a:gd name="connsiteX78" fmla="*/ 2952750 w 4810125"/>
                <a:gd name="connsiteY78" fmla="*/ 724045 h 1943245"/>
                <a:gd name="connsiteX79" fmla="*/ 2981325 w 4810125"/>
                <a:gd name="connsiteY79" fmla="*/ 771670 h 1943245"/>
                <a:gd name="connsiteX80" fmla="*/ 3000375 w 4810125"/>
                <a:gd name="connsiteY80" fmla="*/ 800245 h 1943245"/>
                <a:gd name="connsiteX81" fmla="*/ 3028950 w 4810125"/>
                <a:gd name="connsiteY81" fmla="*/ 809770 h 1943245"/>
                <a:gd name="connsiteX82" fmla="*/ 3181350 w 4810125"/>
                <a:gd name="connsiteY82" fmla="*/ 704995 h 1943245"/>
                <a:gd name="connsiteX83" fmla="*/ 3228975 w 4810125"/>
                <a:gd name="connsiteY83" fmla="*/ 657370 h 1943245"/>
                <a:gd name="connsiteX84" fmla="*/ 3314700 w 4810125"/>
                <a:gd name="connsiteY84" fmla="*/ 600220 h 1943245"/>
                <a:gd name="connsiteX85" fmla="*/ 3333750 w 4810125"/>
                <a:gd name="connsiteY85" fmla="*/ 571645 h 1943245"/>
                <a:gd name="connsiteX86" fmla="*/ 3381375 w 4810125"/>
                <a:gd name="connsiteY86" fmla="*/ 466870 h 1943245"/>
                <a:gd name="connsiteX87" fmla="*/ 3438525 w 4810125"/>
                <a:gd name="connsiteY87" fmla="*/ 381145 h 1943245"/>
                <a:gd name="connsiteX88" fmla="*/ 3476625 w 4810125"/>
                <a:gd name="connsiteY88" fmla="*/ 314470 h 1943245"/>
                <a:gd name="connsiteX89" fmla="*/ 3524250 w 4810125"/>
                <a:gd name="connsiteY89" fmla="*/ 266845 h 1943245"/>
                <a:gd name="connsiteX90" fmla="*/ 3562350 w 4810125"/>
                <a:gd name="connsiteY90" fmla="*/ 209695 h 1943245"/>
                <a:gd name="connsiteX91" fmla="*/ 3619500 w 4810125"/>
                <a:gd name="connsiteY91" fmla="*/ 162070 h 1943245"/>
                <a:gd name="connsiteX92" fmla="*/ 3629025 w 4810125"/>
                <a:gd name="connsiteY92" fmla="*/ 123970 h 1943245"/>
                <a:gd name="connsiteX93" fmla="*/ 3752850 w 4810125"/>
                <a:gd name="connsiteY93" fmla="*/ 85870 h 1943245"/>
                <a:gd name="connsiteX94" fmla="*/ 3790950 w 4810125"/>
                <a:gd name="connsiteY94" fmla="*/ 76345 h 1943245"/>
                <a:gd name="connsiteX95" fmla="*/ 3819525 w 4810125"/>
                <a:gd name="connsiteY95" fmla="*/ 57295 h 1943245"/>
                <a:gd name="connsiteX96" fmla="*/ 3867150 w 4810125"/>
                <a:gd name="connsiteY96" fmla="*/ 114445 h 1943245"/>
                <a:gd name="connsiteX97" fmla="*/ 3914775 w 4810125"/>
                <a:gd name="connsiteY97" fmla="*/ 171595 h 1943245"/>
                <a:gd name="connsiteX98" fmla="*/ 3990975 w 4810125"/>
                <a:gd name="connsiteY98" fmla="*/ 285895 h 1943245"/>
                <a:gd name="connsiteX99" fmla="*/ 4000500 w 4810125"/>
                <a:gd name="connsiteY99" fmla="*/ 323995 h 1943245"/>
                <a:gd name="connsiteX100" fmla="*/ 4114800 w 4810125"/>
                <a:gd name="connsiteY100" fmla="*/ 552595 h 1943245"/>
                <a:gd name="connsiteX101" fmla="*/ 4133850 w 4810125"/>
                <a:gd name="connsiteY101" fmla="*/ 590695 h 1943245"/>
                <a:gd name="connsiteX102" fmla="*/ 4181475 w 4810125"/>
                <a:gd name="connsiteY102" fmla="*/ 695470 h 1943245"/>
                <a:gd name="connsiteX103" fmla="*/ 4200525 w 4810125"/>
                <a:gd name="connsiteY103" fmla="*/ 809770 h 1943245"/>
                <a:gd name="connsiteX104" fmla="*/ 4210050 w 4810125"/>
                <a:gd name="connsiteY104" fmla="*/ 895495 h 1943245"/>
                <a:gd name="connsiteX105" fmla="*/ 4286250 w 4810125"/>
                <a:gd name="connsiteY105" fmla="*/ 1047895 h 1943245"/>
                <a:gd name="connsiteX106" fmla="*/ 4305300 w 4810125"/>
                <a:gd name="connsiteY106" fmla="*/ 1095520 h 1943245"/>
                <a:gd name="connsiteX107" fmla="*/ 4371975 w 4810125"/>
                <a:gd name="connsiteY107" fmla="*/ 1314595 h 1943245"/>
                <a:gd name="connsiteX108" fmla="*/ 4810125 w 4810125"/>
                <a:gd name="connsiteY108" fmla="*/ 1943245 h 1943245"/>
                <a:gd name="connsiteX0" fmla="*/ 0 w 4371975"/>
                <a:gd name="connsiteY0" fmla="*/ 543070 h 1924195"/>
                <a:gd name="connsiteX1" fmla="*/ 190500 w 4371975"/>
                <a:gd name="connsiteY1" fmla="*/ 381145 h 1924195"/>
                <a:gd name="connsiteX2" fmla="*/ 257175 w 4371975"/>
                <a:gd name="connsiteY2" fmla="*/ 333520 h 1924195"/>
                <a:gd name="connsiteX3" fmla="*/ 304800 w 4371975"/>
                <a:gd name="connsiteY3" fmla="*/ 285895 h 1924195"/>
                <a:gd name="connsiteX4" fmla="*/ 333375 w 4371975"/>
                <a:gd name="connsiteY4" fmla="*/ 228745 h 1924195"/>
                <a:gd name="connsiteX5" fmla="*/ 361950 w 4371975"/>
                <a:gd name="connsiteY5" fmla="*/ 219220 h 1924195"/>
                <a:gd name="connsiteX6" fmla="*/ 409575 w 4371975"/>
                <a:gd name="connsiteY6" fmla="*/ 171595 h 1924195"/>
                <a:gd name="connsiteX7" fmla="*/ 466725 w 4371975"/>
                <a:gd name="connsiteY7" fmla="*/ 152545 h 1924195"/>
                <a:gd name="connsiteX8" fmla="*/ 552450 w 4371975"/>
                <a:gd name="connsiteY8" fmla="*/ 162070 h 1924195"/>
                <a:gd name="connsiteX9" fmla="*/ 600075 w 4371975"/>
                <a:gd name="connsiteY9" fmla="*/ 219220 h 1924195"/>
                <a:gd name="connsiteX10" fmla="*/ 638175 w 4371975"/>
                <a:gd name="connsiteY10" fmla="*/ 323995 h 1924195"/>
                <a:gd name="connsiteX11" fmla="*/ 666750 w 4371975"/>
                <a:gd name="connsiteY11" fmla="*/ 352570 h 1924195"/>
                <a:gd name="connsiteX12" fmla="*/ 733425 w 4371975"/>
                <a:gd name="connsiteY12" fmla="*/ 428770 h 1924195"/>
                <a:gd name="connsiteX13" fmla="*/ 762000 w 4371975"/>
                <a:gd name="connsiteY13" fmla="*/ 524020 h 1924195"/>
                <a:gd name="connsiteX14" fmla="*/ 781050 w 4371975"/>
                <a:gd name="connsiteY14" fmla="*/ 581170 h 1924195"/>
                <a:gd name="connsiteX15" fmla="*/ 790575 w 4371975"/>
                <a:gd name="connsiteY15" fmla="*/ 704995 h 1924195"/>
                <a:gd name="connsiteX16" fmla="*/ 800100 w 4371975"/>
                <a:gd name="connsiteY16" fmla="*/ 743095 h 1924195"/>
                <a:gd name="connsiteX17" fmla="*/ 819150 w 4371975"/>
                <a:gd name="connsiteY17" fmla="*/ 924070 h 1924195"/>
                <a:gd name="connsiteX18" fmla="*/ 838200 w 4371975"/>
                <a:gd name="connsiteY18" fmla="*/ 971695 h 1924195"/>
                <a:gd name="connsiteX19" fmla="*/ 838200 w 4371975"/>
                <a:gd name="connsiteY19" fmla="*/ 1352695 h 1924195"/>
                <a:gd name="connsiteX20" fmla="*/ 828675 w 4371975"/>
                <a:gd name="connsiteY20" fmla="*/ 1381270 h 1924195"/>
                <a:gd name="connsiteX21" fmla="*/ 838200 w 4371975"/>
                <a:gd name="connsiteY21" fmla="*/ 1438420 h 1924195"/>
                <a:gd name="connsiteX22" fmla="*/ 857250 w 4371975"/>
                <a:gd name="connsiteY22" fmla="*/ 1466995 h 1924195"/>
                <a:gd name="connsiteX23" fmla="*/ 885825 w 4371975"/>
                <a:gd name="connsiteY23" fmla="*/ 1543195 h 1924195"/>
                <a:gd name="connsiteX24" fmla="*/ 895350 w 4371975"/>
                <a:gd name="connsiteY24" fmla="*/ 1790845 h 1924195"/>
                <a:gd name="connsiteX25" fmla="*/ 914400 w 4371975"/>
                <a:gd name="connsiteY25" fmla="*/ 1847995 h 1924195"/>
                <a:gd name="connsiteX26" fmla="*/ 923925 w 4371975"/>
                <a:gd name="connsiteY26" fmla="*/ 1876570 h 1924195"/>
                <a:gd name="connsiteX27" fmla="*/ 981075 w 4371975"/>
                <a:gd name="connsiteY27" fmla="*/ 1924195 h 1924195"/>
                <a:gd name="connsiteX28" fmla="*/ 1019175 w 4371975"/>
                <a:gd name="connsiteY28" fmla="*/ 1905145 h 1924195"/>
                <a:gd name="connsiteX29" fmla="*/ 1047750 w 4371975"/>
                <a:gd name="connsiteY29" fmla="*/ 1867045 h 1924195"/>
                <a:gd name="connsiteX30" fmla="*/ 1076325 w 4371975"/>
                <a:gd name="connsiteY30" fmla="*/ 1838470 h 1924195"/>
                <a:gd name="connsiteX31" fmla="*/ 1143000 w 4371975"/>
                <a:gd name="connsiteY31" fmla="*/ 1733695 h 1924195"/>
                <a:gd name="connsiteX32" fmla="*/ 1181100 w 4371975"/>
                <a:gd name="connsiteY32" fmla="*/ 1686070 h 1924195"/>
                <a:gd name="connsiteX33" fmla="*/ 1190625 w 4371975"/>
                <a:gd name="connsiteY33" fmla="*/ 1647970 h 1924195"/>
                <a:gd name="connsiteX34" fmla="*/ 1209675 w 4371975"/>
                <a:gd name="connsiteY34" fmla="*/ 1619395 h 1924195"/>
                <a:gd name="connsiteX35" fmla="*/ 1228725 w 4371975"/>
                <a:gd name="connsiteY35" fmla="*/ 1581295 h 1924195"/>
                <a:gd name="connsiteX36" fmla="*/ 1257300 w 4371975"/>
                <a:gd name="connsiteY36" fmla="*/ 1533670 h 1924195"/>
                <a:gd name="connsiteX37" fmla="*/ 1276350 w 4371975"/>
                <a:gd name="connsiteY37" fmla="*/ 1495570 h 1924195"/>
                <a:gd name="connsiteX38" fmla="*/ 1285875 w 4371975"/>
                <a:gd name="connsiteY38" fmla="*/ 1466995 h 1924195"/>
                <a:gd name="connsiteX39" fmla="*/ 1343025 w 4371975"/>
                <a:gd name="connsiteY39" fmla="*/ 1419370 h 1924195"/>
                <a:gd name="connsiteX40" fmla="*/ 1381125 w 4371975"/>
                <a:gd name="connsiteY40" fmla="*/ 1381270 h 1924195"/>
                <a:gd name="connsiteX41" fmla="*/ 1428750 w 4371975"/>
                <a:gd name="connsiteY41" fmla="*/ 1324120 h 1924195"/>
                <a:gd name="connsiteX42" fmla="*/ 1457325 w 4371975"/>
                <a:gd name="connsiteY42" fmla="*/ 1314595 h 1924195"/>
                <a:gd name="connsiteX43" fmla="*/ 1524000 w 4371975"/>
                <a:gd name="connsiteY43" fmla="*/ 1266970 h 1924195"/>
                <a:gd name="connsiteX44" fmla="*/ 1533525 w 4371975"/>
                <a:gd name="connsiteY44" fmla="*/ 1228870 h 1924195"/>
                <a:gd name="connsiteX45" fmla="*/ 1647825 w 4371975"/>
                <a:gd name="connsiteY45" fmla="*/ 1276495 h 1924195"/>
                <a:gd name="connsiteX46" fmla="*/ 1666875 w 4371975"/>
                <a:gd name="connsiteY46" fmla="*/ 1314595 h 1924195"/>
                <a:gd name="connsiteX47" fmla="*/ 1695450 w 4371975"/>
                <a:gd name="connsiteY47" fmla="*/ 1390795 h 1924195"/>
                <a:gd name="connsiteX48" fmla="*/ 1724025 w 4371975"/>
                <a:gd name="connsiteY48" fmla="*/ 1400320 h 1924195"/>
                <a:gd name="connsiteX49" fmla="*/ 1790700 w 4371975"/>
                <a:gd name="connsiteY49" fmla="*/ 1419370 h 1924195"/>
                <a:gd name="connsiteX50" fmla="*/ 1924050 w 4371975"/>
                <a:gd name="connsiteY50" fmla="*/ 1409845 h 1924195"/>
                <a:gd name="connsiteX51" fmla="*/ 1943100 w 4371975"/>
                <a:gd name="connsiteY51" fmla="*/ 1371745 h 1924195"/>
                <a:gd name="connsiteX52" fmla="*/ 1981200 w 4371975"/>
                <a:gd name="connsiteY52" fmla="*/ 1333645 h 1924195"/>
                <a:gd name="connsiteX53" fmla="*/ 2028825 w 4371975"/>
                <a:gd name="connsiteY53" fmla="*/ 1247920 h 1924195"/>
                <a:gd name="connsiteX54" fmla="*/ 2095500 w 4371975"/>
                <a:gd name="connsiteY54" fmla="*/ 1152670 h 1924195"/>
                <a:gd name="connsiteX55" fmla="*/ 2152650 w 4371975"/>
                <a:gd name="connsiteY55" fmla="*/ 1057420 h 1924195"/>
                <a:gd name="connsiteX56" fmla="*/ 2190750 w 4371975"/>
                <a:gd name="connsiteY56" fmla="*/ 924070 h 1924195"/>
                <a:gd name="connsiteX57" fmla="*/ 2200275 w 4371975"/>
                <a:gd name="connsiteY57" fmla="*/ 885970 h 1924195"/>
                <a:gd name="connsiteX58" fmla="*/ 2228850 w 4371975"/>
                <a:gd name="connsiteY58" fmla="*/ 847870 h 1924195"/>
                <a:gd name="connsiteX59" fmla="*/ 2286000 w 4371975"/>
                <a:gd name="connsiteY59" fmla="*/ 695470 h 1924195"/>
                <a:gd name="connsiteX60" fmla="*/ 2343150 w 4371975"/>
                <a:gd name="connsiteY60" fmla="*/ 619270 h 1924195"/>
                <a:gd name="connsiteX61" fmla="*/ 2362200 w 4371975"/>
                <a:gd name="connsiteY61" fmla="*/ 571645 h 1924195"/>
                <a:gd name="connsiteX62" fmla="*/ 2428875 w 4371975"/>
                <a:gd name="connsiteY62" fmla="*/ 485920 h 1924195"/>
                <a:gd name="connsiteX63" fmla="*/ 2495550 w 4371975"/>
                <a:gd name="connsiteY63" fmla="*/ 304945 h 1924195"/>
                <a:gd name="connsiteX64" fmla="*/ 2543175 w 4371975"/>
                <a:gd name="connsiteY64" fmla="*/ 238270 h 1924195"/>
                <a:gd name="connsiteX65" fmla="*/ 2571750 w 4371975"/>
                <a:gd name="connsiteY65" fmla="*/ 162070 h 1924195"/>
                <a:gd name="connsiteX66" fmla="*/ 2657475 w 4371975"/>
                <a:gd name="connsiteY66" fmla="*/ 57295 h 1924195"/>
                <a:gd name="connsiteX67" fmla="*/ 2724150 w 4371975"/>
                <a:gd name="connsiteY67" fmla="*/ 9670 h 1924195"/>
                <a:gd name="connsiteX68" fmla="*/ 2743200 w 4371975"/>
                <a:gd name="connsiteY68" fmla="*/ 38245 h 1924195"/>
                <a:gd name="connsiteX69" fmla="*/ 2762250 w 4371975"/>
                <a:gd name="connsiteY69" fmla="*/ 76345 h 1924195"/>
                <a:gd name="connsiteX70" fmla="*/ 2800350 w 4371975"/>
                <a:gd name="connsiteY70" fmla="*/ 123970 h 1924195"/>
                <a:gd name="connsiteX71" fmla="*/ 2809875 w 4371975"/>
                <a:gd name="connsiteY71" fmla="*/ 152545 h 1924195"/>
                <a:gd name="connsiteX72" fmla="*/ 2838450 w 4371975"/>
                <a:gd name="connsiteY72" fmla="*/ 219220 h 1924195"/>
                <a:gd name="connsiteX73" fmla="*/ 2847975 w 4371975"/>
                <a:gd name="connsiteY73" fmla="*/ 266845 h 1924195"/>
                <a:gd name="connsiteX74" fmla="*/ 2867025 w 4371975"/>
                <a:gd name="connsiteY74" fmla="*/ 323995 h 1924195"/>
                <a:gd name="connsiteX75" fmla="*/ 2876550 w 4371975"/>
                <a:gd name="connsiteY75" fmla="*/ 428770 h 1924195"/>
                <a:gd name="connsiteX76" fmla="*/ 2895600 w 4371975"/>
                <a:gd name="connsiteY76" fmla="*/ 495445 h 1924195"/>
                <a:gd name="connsiteX77" fmla="*/ 2924175 w 4371975"/>
                <a:gd name="connsiteY77" fmla="*/ 695470 h 1924195"/>
                <a:gd name="connsiteX78" fmla="*/ 2952750 w 4371975"/>
                <a:gd name="connsiteY78" fmla="*/ 724045 h 1924195"/>
                <a:gd name="connsiteX79" fmla="*/ 2981325 w 4371975"/>
                <a:gd name="connsiteY79" fmla="*/ 771670 h 1924195"/>
                <a:gd name="connsiteX80" fmla="*/ 3000375 w 4371975"/>
                <a:gd name="connsiteY80" fmla="*/ 800245 h 1924195"/>
                <a:gd name="connsiteX81" fmla="*/ 3028950 w 4371975"/>
                <a:gd name="connsiteY81" fmla="*/ 809770 h 1924195"/>
                <a:gd name="connsiteX82" fmla="*/ 3181350 w 4371975"/>
                <a:gd name="connsiteY82" fmla="*/ 704995 h 1924195"/>
                <a:gd name="connsiteX83" fmla="*/ 3228975 w 4371975"/>
                <a:gd name="connsiteY83" fmla="*/ 657370 h 1924195"/>
                <a:gd name="connsiteX84" fmla="*/ 3314700 w 4371975"/>
                <a:gd name="connsiteY84" fmla="*/ 600220 h 1924195"/>
                <a:gd name="connsiteX85" fmla="*/ 3333750 w 4371975"/>
                <a:gd name="connsiteY85" fmla="*/ 571645 h 1924195"/>
                <a:gd name="connsiteX86" fmla="*/ 3381375 w 4371975"/>
                <a:gd name="connsiteY86" fmla="*/ 466870 h 1924195"/>
                <a:gd name="connsiteX87" fmla="*/ 3438525 w 4371975"/>
                <a:gd name="connsiteY87" fmla="*/ 381145 h 1924195"/>
                <a:gd name="connsiteX88" fmla="*/ 3476625 w 4371975"/>
                <a:gd name="connsiteY88" fmla="*/ 314470 h 1924195"/>
                <a:gd name="connsiteX89" fmla="*/ 3524250 w 4371975"/>
                <a:gd name="connsiteY89" fmla="*/ 266845 h 1924195"/>
                <a:gd name="connsiteX90" fmla="*/ 3562350 w 4371975"/>
                <a:gd name="connsiteY90" fmla="*/ 209695 h 1924195"/>
                <a:gd name="connsiteX91" fmla="*/ 3619500 w 4371975"/>
                <a:gd name="connsiteY91" fmla="*/ 162070 h 1924195"/>
                <a:gd name="connsiteX92" fmla="*/ 3629025 w 4371975"/>
                <a:gd name="connsiteY92" fmla="*/ 123970 h 1924195"/>
                <a:gd name="connsiteX93" fmla="*/ 3752850 w 4371975"/>
                <a:gd name="connsiteY93" fmla="*/ 85870 h 1924195"/>
                <a:gd name="connsiteX94" fmla="*/ 3790950 w 4371975"/>
                <a:gd name="connsiteY94" fmla="*/ 76345 h 1924195"/>
                <a:gd name="connsiteX95" fmla="*/ 3819525 w 4371975"/>
                <a:gd name="connsiteY95" fmla="*/ 57295 h 1924195"/>
                <a:gd name="connsiteX96" fmla="*/ 3867150 w 4371975"/>
                <a:gd name="connsiteY96" fmla="*/ 114445 h 1924195"/>
                <a:gd name="connsiteX97" fmla="*/ 3914775 w 4371975"/>
                <a:gd name="connsiteY97" fmla="*/ 171595 h 1924195"/>
                <a:gd name="connsiteX98" fmla="*/ 3990975 w 4371975"/>
                <a:gd name="connsiteY98" fmla="*/ 285895 h 1924195"/>
                <a:gd name="connsiteX99" fmla="*/ 4000500 w 4371975"/>
                <a:gd name="connsiteY99" fmla="*/ 323995 h 1924195"/>
                <a:gd name="connsiteX100" fmla="*/ 4114800 w 4371975"/>
                <a:gd name="connsiteY100" fmla="*/ 552595 h 1924195"/>
                <a:gd name="connsiteX101" fmla="*/ 4133850 w 4371975"/>
                <a:gd name="connsiteY101" fmla="*/ 590695 h 1924195"/>
                <a:gd name="connsiteX102" fmla="*/ 4181475 w 4371975"/>
                <a:gd name="connsiteY102" fmla="*/ 695470 h 1924195"/>
                <a:gd name="connsiteX103" fmla="*/ 4200525 w 4371975"/>
                <a:gd name="connsiteY103" fmla="*/ 809770 h 1924195"/>
                <a:gd name="connsiteX104" fmla="*/ 4210050 w 4371975"/>
                <a:gd name="connsiteY104" fmla="*/ 895495 h 1924195"/>
                <a:gd name="connsiteX105" fmla="*/ 4286250 w 4371975"/>
                <a:gd name="connsiteY105" fmla="*/ 1047895 h 1924195"/>
                <a:gd name="connsiteX106" fmla="*/ 4305300 w 4371975"/>
                <a:gd name="connsiteY106" fmla="*/ 1095520 h 1924195"/>
                <a:gd name="connsiteX107" fmla="*/ 4371975 w 4371975"/>
                <a:gd name="connsiteY107" fmla="*/ 1314595 h 1924195"/>
                <a:gd name="connsiteX0" fmla="*/ 0 w 4371975"/>
                <a:gd name="connsiteY0" fmla="*/ 543070 h 1924195"/>
                <a:gd name="connsiteX1" fmla="*/ 190500 w 4371975"/>
                <a:gd name="connsiteY1" fmla="*/ 381145 h 1924195"/>
                <a:gd name="connsiteX2" fmla="*/ 257175 w 4371975"/>
                <a:gd name="connsiteY2" fmla="*/ 333520 h 1924195"/>
                <a:gd name="connsiteX3" fmla="*/ 304800 w 4371975"/>
                <a:gd name="connsiteY3" fmla="*/ 285895 h 1924195"/>
                <a:gd name="connsiteX4" fmla="*/ 333375 w 4371975"/>
                <a:gd name="connsiteY4" fmla="*/ 228745 h 1924195"/>
                <a:gd name="connsiteX5" fmla="*/ 361950 w 4371975"/>
                <a:gd name="connsiteY5" fmla="*/ 219220 h 1924195"/>
                <a:gd name="connsiteX6" fmla="*/ 409575 w 4371975"/>
                <a:gd name="connsiteY6" fmla="*/ 171595 h 1924195"/>
                <a:gd name="connsiteX7" fmla="*/ 466725 w 4371975"/>
                <a:gd name="connsiteY7" fmla="*/ 152545 h 1924195"/>
                <a:gd name="connsiteX8" fmla="*/ 552450 w 4371975"/>
                <a:gd name="connsiteY8" fmla="*/ 162070 h 1924195"/>
                <a:gd name="connsiteX9" fmla="*/ 600075 w 4371975"/>
                <a:gd name="connsiteY9" fmla="*/ 219220 h 1924195"/>
                <a:gd name="connsiteX10" fmla="*/ 638175 w 4371975"/>
                <a:gd name="connsiteY10" fmla="*/ 323995 h 1924195"/>
                <a:gd name="connsiteX11" fmla="*/ 666750 w 4371975"/>
                <a:gd name="connsiteY11" fmla="*/ 352570 h 1924195"/>
                <a:gd name="connsiteX12" fmla="*/ 733425 w 4371975"/>
                <a:gd name="connsiteY12" fmla="*/ 428770 h 1924195"/>
                <a:gd name="connsiteX13" fmla="*/ 762000 w 4371975"/>
                <a:gd name="connsiteY13" fmla="*/ 524020 h 1924195"/>
                <a:gd name="connsiteX14" fmla="*/ 781050 w 4371975"/>
                <a:gd name="connsiteY14" fmla="*/ 581170 h 1924195"/>
                <a:gd name="connsiteX15" fmla="*/ 790575 w 4371975"/>
                <a:gd name="connsiteY15" fmla="*/ 704995 h 1924195"/>
                <a:gd name="connsiteX16" fmla="*/ 800100 w 4371975"/>
                <a:gd name="connsiteY16" fmla="*/ 743095 h 1924195"/>
                <a:gd name="connsiteX17" fmla="*/ 819150 w 4371975"/>
                <a:gd name="connsiteY17" fmla="*/ 924070 h 1924195"/>
                <a:gd name="connsiteX18" fmla="*/ 838200 w 4371975"/>
                <a:gd name="connsiteY18" fmla="*/ 971695 h 1924195"/>
                <a:gd name="connsiteX19" fmla="*/ 838200 w 4371975"/>
                <a:gd name="connsiteY19" fmla="*/ 1352695 h 1924195"/>
                <a:gd name="connsiteX20" fmla="*/ 828675 w 4371975"/>
                <a:gd name="connsiteY20" fmla="*/ 1381270 h 1924195"/>
                <a:gd name="connsiteX21" fmla="*/ 838200 w 4371975"/>
                <a:gd name="connsiteY21" fmla="*/ 1438420 h 1924195"/>
                <a:gd name="connsiteX22" fmla="*/ 857250 w 4371975"/>
                <a:gd name="connsiteY22" fmla="*/ 1466995 h 1924195"/>
                <a:gd name="connsiteX23" fmla="*/ 885825 w 4371975"/>
                <a:gd name="connsiteY23" fmla="*/ 1543195 h 1924195"/>
                <a:gd name="connsiteX24" fmla="*/ 895350 w 4371975"/>
                <a:gd name="connsiteY24" fmla="*/ 1790845 h 1924195"/>
                <a:gd name="connsiteX25" fmla="*/ 914400 w 4371975"/>
                <a:gd name="connsiteY25" fmla="*/ 1847995 h 1924195"/>
                <a:gd name="connsiteX26" fmla="*/ 923925 w 4371975"/>
                <a:gd name="connsiteY26" fmla="*/ 1876570 h 1924195"/>
                <a:gd name="connsiteX27" fmla="*/ 981075 w 4371975"/>
                <a:gd name="connsiteY27" fmla="*/ 1924195 h 1924195"/>
                <a:gd name="connsiteX28" fmla="*/ 1019175 w 4371975"/>
                <a:gd name="connsiteY28" fmla="*/ 1905145 h 1924195"/>
                <a:gd name="connsiteX29" fmla="*/ 1047750 w 4371975"/>
                <a:gd name="connsiteY29" fmla="*/ 1867045 h 1924195"/>
                <a:gd name="connsiteX30" fmla="*/ 1076325 w 4371975"/>
                <a:gd name="connsiteY30" fmla="*/ 1838470 h 1924195"/>
                <a:gd name="connsiteX31" fmla="*/ 1143000 w 4371975"/>
                <a:gd name="connsiteY31" fmla="*/ 1733695 h 1924195"/>
                <a:gd name="connsiteX32" fmla="*/ 1181100 w 4371975"/>
                <a:gd name="connsiteY32" fmla="*/ 1686070 h 1924195"/>
                <a:gd name="connsiteX33" fmla="*/ 1190625 w 4371975"/>
                <a:gd name="connsiteY33" fmla="*/ 1647970 h 1924195"/>
                <a:gd name="connsiteX34" fmla="*/ 1209675 w 4371975"/>
                <a:gd name="connsiteY34" fmla="*/ 1619395 h 1924195"/>
                <a:gd name="connsiteX35" fmla="*/ 1228725 w 4371975"/>
                <a:gd name="connsiteY35" fmla="*/ 1581295 h 1924195"/>
                <a:gd name="connsiteX36" fmla="*/ 1257300 w 4371975"/>
                <a:gd name="connsiteY36" fmla="*/ 1533670 h 1924195"/>
                <a:gd name="connsiteX37" fmla="*/ 1276350 w 4371975"/>
                <a:gd name="connsiteY37" fmla="*/ 1495570 h 1924195"/>
                <a:gd name="connsiteX38" fmla="*/ 1285875 w 4371975"/>
                <a:gd name="connsiteY38" fmla="*/ 1466995 h 1924195"/>
                <a:gd name="connsiteX39" fmla="*/ 1343025 w 4371975"/>
                <a:gd name="connsiteY39" fmla="*/ 1419370 h 1924195"/>
                <a:gd name="connsiteX40" fmla="*/ 1381125 w 4371975"/>
                <a:gd name="connsiteY40" fmla="*/ 1381270 h 1924195"/>
                <a:gd name="connsiteX41" fmla="*/ 1428750 w 4371975"/>
                <a:gd name="connsiteY41" fmla="*/ 1324120 h 1924195"/>
                <a:gd name="connsiteX42" fmla="*/ 1457325 w 4371975"/>
                <a:gd name="connsiteY42" fmla="*/ 1314595 h 1924195"/>
                <a:gd name="connsiteX43" fmla="*/ 1524000 w 4371975"/>
                <a:gd name="connsiteY43" fmla="*/ 1266970 h 1924195"/>
                <a:gd name="connsiteX44" fmla="*/ 1533525 w 4371975"/>
                <a:gd name="connsiteY44" fmla="*/ 1228870 h 1924195"/>
                <a:gd name="connsiteX45" fmla="*/ 1647825 w 4371975"/>
                <a:gd name="connsiteY45" fmla="*/ 1276495 h 1924195"/>
                <a:gd name="connsiteX46" fmla="*/ 1666875 w 4371975"/>
                <a:gd name="connsiteY46" fmla="*/ 1314595 h 1924195"/>
                <a:gd name="connsiteX47" fmla="*/ 1695450 w 4371975"/>
                <a:gd name="connsiteY47" fmla="*/ 1390795 h 1924195"/>
                <a:gd name="connsiteX48" fmla="*/ 1724025 w 4371975"/>
                <a:gd name="connsiteY48" fmla="*/ 1400320 h 1924195"/>
                <a:gd name="connsiteX49" fmla="*/ 1790700 w 4371975"/>
                <a:gd name="connsiteY49" fmla="*/ 1419370 h 1924195"/>
                <a:gd name="connsiteX50" fmla="*/ 1924050 w 4371975"/>
                <a:gd name="connsiteY50" fmla="*/ 1409845 h 1924195"/>
                <a:gd name="connsiteX51" fmla="*/ 1943100 w 4371975"/>
                <a:gd name="connsiteY51" fmla="*/ 1371745 h 1924195"/>
                <a:gd name="connsiteX52" fmla="*/ 1981200 w 4371975"/>
                <a:gd name="connsiteY52" fmla="*/ 1333645 h 1924195"/>
                <a:gd name="connsiteX53" fmla="*/ 2028825 w 4371975"/>
                <a:gd name="connsiteY53" fmla="*/ 1247920 h 1924195"/>
                <a:gd name="connsiteX54" fmla="*/ 2095500 w 4371975"/>
                <a:gd name="connsiteY54" fmla="*/ 1152670 h 1924195"/>
                <a:gd name="connsiteX55" fmla="*/ 2152650 w 4371975"/>
                <a:gd name="connsiteY55" fmla="*/ 1057420 h 1924195"/>
                <a:gd name="connsiteX56" fmla="*/ 2190750 w 4371975"/>
                <a:gd name="connsiteY56" fmla="*/ 924070 h 1924195"/>
                <a:gd name="connsiteX57" fmla="*/ 2200275 w 4371975"/>
                <a:gd name="connsiteY57" fmla="*/ 885970 h 1924195"/>
                <a:gd name="connsiteX58" fmla="*/ 2228850 w 4371975"/>
                <a:gd name="connsiteY58" fmla="*/ 847870 h 1924195"/>
                <a:gd name="connsiteX59" fmla="*/ 2286000 w 4371975"/>
                <a:gd name="connsiteY59" fmla="*/ 695470 h 1924195"/>
                <a:gd name="connsiteX60" fmla="*/ 2343150 w 4371975"/>
                <a:gd name="connsiteY60" fmla="*/ 619270 h 1924195"/>
                <a:gd name="connsiteX61" fmla="*/ 2362200 w 4371975"/>
                <a:gd name="connsiteY61" fmla="*/ 571645 h 1924195"/>
                <a:gd name="connsiteX62" fmla="*/ 2428875 w 4371975"/>
                <a:gd name="connsiteY62" fmla="*/ 485920 h 1924195"/>
                <a:gd name="connsiteX63" fmla="*/ 2495550 w 4371975"/>
                <a:gd name="connsiteY63" fmla="*/ 304945 h 1924195"/>
                <a:gd name="connsiteX64" fmla="*/ 2543175 w 4371975"/>
                <a:gd name="connsiteY64" fmla="*/ 238270 h 1924195"/>
                <a:gd name="connsiteX65" fmla="*/ 2571750 w 4371975"/>
                <a:gd name="connsiteY65" fmla="*/ 162070 h 1924195"/>
                <a:gd name="connsiteX66" fmla="*/ 2657475 w 4371975"/>
                <a:gd name="connsiteY66" fmla="*/ 57295 h 1924195"/>
                <a:gd name="connsiteX67" fmla="*/ 2724150 w 4371975"/>
                <a:gd name="connsiteY67" fmla="*/ 9670 h 1924195"/>
                <a:gd name="connsiteX68" fmla="*/ 2743200 w 4371975"/>
                <a:gd name="connsiteY68" fmla="*/ 38245 h 1924195"/>
                <a:gd name="connsiteX69" fmla="*/ 2762250 w 4371975"/>
                <a:gd name="connsiteY69" fmla="*/ 76345 h 1924195"/>
                <a:gd name="connsiteX70" fmla="*/ 2800350 w 4371975"/>
                <a:gd name="connsiteY70" fmla="*/ 123970 h 1924195"/>
                <a:gd name="connsiteX71" fmla="*/ 2809875 w 4371975"/>
                <a:gd name="connsiteY71" fmla="*/ 152545 h 1924195"/>
                <a:gd name="connsiteX72" fmla="*/ 2838450 w 4371975"/>
                <a:gd name="connsiteY72" fmla="*/ 219220 h 1924195"/>
                <a:gd name="connsiteX73" fmla="*/ 2847975 w 4371975"/>
                <a:gd name="connsiteY73" fmla="*/ 266845 h 1924195"/>
                <a:gd name="connsiteX74" fmla="*/ 2867025 w 4371975"/>
                <a:gd name="connsiteY74" fmla="*/ 323995 h 1924195"/>
                <a:gd name="connsiteX75" fmla="*/ 2876550 w 4371975"/>
                <a:gd name="connsiteY75" fmla="*/ 428770 h 1924195"/>
                <a:gd name="connsiteX76" fmla="*/ 2895600 w 4371975"/>
                <a:gd name="connsiteY76" fmla="*/ 495445 h 1924195"/>
                <a:gd name="connsiteX77" fmla="*/ 2924175 w 4371975"/>
                <a:gd name="connsiteY77" fmla="*/ 695470 h 1924195"/>
                <a:gd name="connsiteX78" fmla="*/ 2952750 w 4371975"/>
                <a:gd name="connsiteY78" fmla="*/ 724045 h 1924195"/>
                <a:gd name="connsiteX79" fmla="*/ 2981325 w 4371975"/>
                <a:gd name="connsiteY79" fmla="*/ 771670 h 1924195"/>
                <a:gd name="connsiteX80" fmla="*/ 3000375 w 4371975"/>
                <a:gd name="connsiteY80" fmla="*/ 800245 h 1924195"/>
                <a:gd name="connsiteX81" fmla="*/ 3028950 w 4371975"/>
                <a:gd name="connsiteY81" fmla="*/ 809770 h 1924195"/>
                <a:gd name="connsiteX82" fmla="*/ 3181350 w 4371975"/>
                <a:gd name="connsiteY82" fmla="*/ 704995 h 1924195"/>
                <a:gd name="connsiteX83" fmla="*/ 3228975 w 4371975"/>
                <a:gd name="connsiteY83" fmla="*/ 657370 h 1924195"/>
                <a:gd name="connsiteX84" fmla="*/ 3314700 w 4371975"/>
                <a:gd name="connsiteY84" fmla="*/ 600220 h 1924195"/>
                <a:gd name="connsiteX85" fmla="*/ 3381375 w 4371975"/>
                <a:gd name="connsiteY85" fmla="*/ 466870 h 1924195"/>
                <a:gd name="connsiteX86" fmla="*/ 3438525 w 4371975"/>
                <a:gd name="connsiteY86" fmla="*/ 381145 h 1924195"/>
                <a:gd name="connsiteX87" fmla="*/ 3476625 w 4371975"/>
                <a:gd name="connsiteY87" fmla="*/ 314470 h 1924195"/>
                <a:gd name="connsiteX88" fmla="*/ 3524250 w 4371975"/>
                <a:gd name="connsiteY88" fmla="*/ 266845 h 1924195"/>
                <a:gd name="connsiteX89" fmla="*/ 3562350 w 4371975"/>
                <a:gd name="connsiteY89" fmla="*/ 209695 h 1924195"/>
                <a:gd name="connsiteX90" fmla="*/ 3619500 w 4371975"/>
                <a:gd name="connsiteY90" fmla="*/ 162070 h 1924195"/>
                <a:gd name="connsiteX91" fmla="*/ 3629025 w 4371975"/>
                <a:gd name="connsiteY91" fmla="*/ 123970 h 1924195"/>
                <a:gd name="connsiteX92" fmla="*/ 3752850 w 4371975"/>
                <a:gd name="connsiteY92" fmla="*/ 85870 h 1924195"/>
                <a:gd name="connsiteX93" fmla="*/ 3790950 w 4371975"/>
                <a:gd name="connsiteY93" fmla="*/ 76345 h 1924195"/>
                <a:gd name="connsiteX94" fmla="*/ 3819525 w 4371975"/>
                <a:gd name="connsiteY94" fmla="*/ 57295 h 1924195"/>
                <a:gd name="connsiteX95" fmla="*/ 3867150 w 4371975"/>
                <a:gd name="connsiteY95" fmla="*/ 114445 h 1924195"/>
                <a:gd name="connsiteX96" fmla="*/ 3914775 w 4371975"/>
                <a:gd name="connsiteY96" fmla="*/ 171595 h 1924195"/>
                <a:gd name="connsiteX97" fmla="*/ 3990975 w 4371975"/>
                <a:gd name="connsiteY97" fmla="*/ 285895 h 1924195"/>
                <a:gd name="connsiteX98" fmla="*/ 4000500 w 4371975"/>
                <a:gd name="connsiteY98" fmla="*/ 323995 h 1924195"/>
                <a:gd name="connsiteX99" fmla="*/ 4114800 w 4371975"/>
                <a:gd name="connsiteY99" fmla="*/ 552595 h 1924195"/>
                <a:gd name="connsiteX100" fmla="*/ 4133850 w 4371975"/>
                <a:gd name="connsiteY100" fmla="*/ 590695 h 1924195"/>
                <a:gd name="connsiteX101" fmla="*/ 4181475 w 4371975"/>
                <a:gd name="connsiteY101" fmla="*/ 695470 h 1924195"/>
                <a:gd name="connsiteX102" fmla="*/ 4200525 w 4371975"/>
                <a:gd name="connsiteY102" fmla="*/ 809770 h 1924195"/>
                <a:gd name="connsiteX103" fmla="*/ 4210050 w 4371975"/>
                <a:gd name="connsiteY103" fmla="*/ 895495 h 1924195"/>
                <a:gd name="connsiteX104" fmla="*/ 4286250 w 4371975"/>
                <a:gd name="connsiteY104" fmla="*/ 1047895 h 1924195"/>
                <a:gd name="connsiteX105" fmla="*/ 4305300 w 4371975"/>
                <a:gd name="connsiteY105" fmla="*/ 1095520 h 1924195"/>
                <a:gd name="connsiteX106" fmla="*/ 4371975 w 4371975"/>
                <a:gd name="connsiteY106" fmla="*/ 1314595 h 192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4371975" h="1924195">
                  <a:moveTo>
                    <a:pt x="0" y="543070"/>
                  </a:moveTo>
                  <a:cubicBezTo>
                    <a:pt x="63500" y="489095"/>
                    <a:pt x="125892" y="433789"/>
                    <a:pt x="190500" y="381145"/>
                  </a:cubicBezTo>
                  <a:cubicBezTo>
                    <a:pt x="211674" y="363893"/>
                    <a:pt x="237862" y="352833"/>
                    <a:pt x="257175" y="333520"/>
                  </a:cubicBezTo>
                  <a:cubicBezTo>
                    <a:pt x="327251" y="263444"/>
                    <a:pt x="178438" y="349076"/>
                    <a:pt x="304800" y="285895"/>
                  </a:cubicBezTo>
                  <a:cubicBezTo>
                    <a:pt x="311075" y="267071"/>
                    <a:pt x="316589" y="242174"/>
                    <a:pt x="333375" y="228745"/>
                  </a:cubicBezTo>
                  <a:cubicBezTo>
                    <a:pt x="341215" y="222473"/>
                    <a:pt x="352425" y="222395"/>
                    <a:pt x="361950" y="219220"/>
                  </a:cubicBezTo>
                  <a:cubicBezTo>
                    <a:pt x="379329" y="193152"/>
                    <a:pt x="379496" y="184963"/>
                    <a:pt x="409575" y="171595"/>
                  </a:cubicBezTo>
                  <a:cubicBezTo>
                    <a:pt x="427925" y="163440"/>
                    <a:pt x="466725" y="152545"/>
                    <a:pt x="466725" y="152545"/>
                  </a:cubicBezTo>
                  <a:cubicBezTo>
                    <a:pt x="495300" y="155720"/>
                    <a:pt x="525175" y="152978"/>
                    <a:pt x="552450" y="162070"/>
                  </a:cubicBezTo>
                  <a:cubicBezTo>
                    <a:pt x="568166" y="167309"/>
                    <a:pt x="591361" y="206148"/>
                    <a:pt x="600075" y="219220"/>
                  </a:cubicBezTo>
                  <a:cubicBezTo>
                    <a:pt x="609358" y="251709"/>
                    <a:pt x="617184" y="294608"/>
                    <a:pt x="638175" y="323995"/>
                  </a:cubicBezTo>
                  <a:cubicBezTo>
                    <a:pt x="646005" y="334956"/>
                    <a:pt x="658480" y="341937"/>
                    <a:pt x="666750" y="352570"/>
                  </a:cubicBezTo>
                  <a:cubicBezTo>
                    <a:pt x="726587" y="429503"/>
                    <a:pt x="678107" y="391891"/>
                    <a:pt x="733425" y="428770"/>
                  </a:cubicBezTo>
                  <a:cubicBezTo>
                    <a:pt x="754324" y="575064"/>
                    <a:pt x="725522" y="441945"/>
                    <a:pt x="762000" y="524020"/>
                  </a:cubicBezTo>
                  <a:cubicBezTo>
                    <a:pt x="770155" y="542370"/>
                    <a:pt x="781050" y="581170"/>
                    <a:pt x="781050" y="581170"/>
                  </a:cubicBezTo>
                  <a:cubicBezTo>
                    <a:pt x="784225" y="622445"/>
                    <a:pt x="785738" y="663882"/>
                    <a:pt x="790575" y="704995"/>
                  </a:cubicBezTo>
                  <a:cubicBezTo>
                    <a:pt x="792105" y="717996"/>
                    <a:pt x="798570" y="730094"/>
                    <a:pt x="800100" y="743095"/>
                  </a:cubicBezTo>
                  <a:cubicBezTo>
                    <a:pt x="804455" y="780109"/>
                    <a:pt x="805923" y="875569"/>
                    <a:pt x="819150" y="924070"/>
                  </a:cubicBezTo>
                  <a:cubicBezTo>
                    <a:pt x="823649" y="940565"/>
                    <a:pt x="831850" y="955820"/>
                    <a:pt x="838200" y="971695"/>
                  </a:cubicBezTo>
                  <a:cubicBezTo>
                    <a:pt x="864338" y="1128521"/>
                    <a:pt x="854678" y="1047852"/>
                    <a:pt x="838200" y="1352695"/>
                  </a:cubicBezTo>
                  <a:cubicBezTo>
                    <a:pt x="837658" y="1362721"/>
                    <a:pt x="831850" y="1371745"/>
                    <a:pt x="828675" y="1381270"/>
                  </a:cubicBezTo>
                  <a:cubicBezTo>
                    <a:pt x="831850" y="1400320"/>
                    <a:pt x="832093" y="1420098"/>
                    <a:pt x="838200" y="1438420"/>
                  </a:cubicBezTo>
                  <a:cubicBezTo>
                    <a:pt x="841820" y="1449280"/>
                    <a:pt x="853230" y="1456276"/>
                    <a:pt x="857250" y="1466995"/>
                  </a:cubicBezTo>
                  <a:cubicBezTo>
                    <a:pt x="892560" y="1561156"/>
                    <a:pt x="841149" y="1476182"/>
                    <a:pt x="885825" y="1543195"/>
                  </a:cubicBezTo>
                  <a:cubicBezTo>
                    <a:pt x="889000" y="1625745"/>
                    <a:pt x="887639" y="1708595"/>
                    <a:pt x="895350" y="1790845"/>
                  </a:cubicBezTo>
                  <a:cubicBezTo>
                    <a:pt x="897224" y="1810838"/>
                    <a:pt x="908050" y="1828945"/>
                    <a:pt x="914400" y="1847995"/>
                  </a:cubicBezTo>
                  <a:cubicBezTo>
                    <a:pt x="917575" y="1857520"/>
                    <a:pt x="916825" y="1869470"/>
                    <a:pt x="923925" y="1876570"/>
                  </a:cubicBezTo>
                  <a:cubicBezTo>
                    <a:pt x="960595" y="1913240"/>
                    <a:pt x="941292" y="1897673"/>
                    <a:pt x="981075" y="1924195"/>
                  </a:cubicBezTo>
                  <a:cubicBezTo>
                    <a:pt x="993775" y="1917845"/>
                    <a:pt x="1008394" y="1914386"/>
                    <a:pt x="1019175" y="1905145"/>
                  </a:cubicBezTo>
                  <a:cubicBezTo>
                    <a:pt x="1031228" y="1894814"/>
                    <a:pt x="1037419" y="1879098"/>
                    <a:pt x="1047750" y="1867045"/>
                  </a:cubicBezTo>
                  <a:cubicBezTo>
                    <a:pt x="1056516" y="1856818"/>
                    <a:pt x="1066800" y="1847995"/>
                    <a:pt x="1076325" y="1838470"/>
                  </a:cubicBezTo>
                  <a:cubicBezTo>
                    <a:pt x="1095499" y="1780949"/>
                    <a:pt x="1081065" y="1814211"/>
                    <a:pt x="1143000" y="1733695"/>
                  </a:cubicBezTo>
                  <a:cubicBezTo>
                    <a:pt x="1155395" y="1717581"/>
                    <a:pt x="1181100" y="1686070"/>
                    <a:pt x="1181100" y="1686070"/>
                  </a:cubicBezTo>
                  <a:cubicBezTo>
                    <a:pt x="1184275" y="1673370"/>
                    <a:pt x="1185468" y="1660002"/>
                    <a:pt x="1190625" y="1647970"/>
                  </a:cubicBezTo>
                  <a:cubicBezTo>
                    <a:pt x="1195134" y="1637448"/>
                    <a:pt x="1203995" y="1629334"/>
                    <a:pt x="1209675" y="1619395"/>
                  </a:cubicBezTo>
                  <a:cubicBezTo>
                    <a:pt x="1216720" y="1607067"/>
                    <a:pt x="1221829" y="1593707"/>
                    <a:pt x="1228725" y="1581295"/>
                  </a:cubicBezTo>
                  <a:cubicBezTo>
                    <a:pt x="1237716" y="1565111"/>
                    <a:pt x="1248309" y="1549854"/>
                    <a:pt x="1257300" y="1533670"/>
                  </a:cubicBezTo>
                  <a:cubicBezTo>
                    <a:pt x="1264196" y="1521258"/>
                    <a:pt x="1270757" y="1508621"/>
                    <a:pt x="1276350" y="1495570"/>
                  </a:cubicBezTo>
                  <a:cubicBezTo>
                    <a:pt x="1280305" y="1486342"/>
                    <a:pt x="1280306" y="1475349"/>
                    <a:pt x="1285875" y="1466995"/>
                  </a:cubicBezTo>
                  <a:cubicBezTo>
                    <a:pt x="1307894" y="1433966"/>
                    <a:pt x="1315692" y="1442798"/>
                    <a:pt x="1343025" y="1419370"/>
                  </a:cubicBezTo>
                  <a:cubicBezTo>
                    <a:pt x="1356662" y="1407681"/>
                    <a:pt x="1369110" y="1394620"/>
                    <a:pt x="1381125" y="1381270"/>
                  </a:cubicBezTo>
                  <a:cubicBezTo>
                    <a:pt x="1397714" y="1362838"/>
                    <a:pt x="1410088" y="1340449"/>
                    <a:pt x="1428750" y="1324120"/>
                  </a:cubicBezTo>
                  <a:cubicBezTo>
                    <a:pt x="1436306" y="1317508"/>
                    <a:pt x="1448345" y="1319085"/>
                    <a:pt x="1457325" y="1314595"/>
                  </a:cubicBezTo>
                  <a:cubicBezTo>
                    <a:pt x="1471253" y="1307631"/>
                    <a:pt x="1515371" y="1273442"/>
                    <a:pt x="1524000" y="1266970"/>
                  </a:cubicBezTo>
                  <a:cubicBezTo>
                    <a:pt x="1527175" y="1254270"/>
                    <a:pt x="1520746" y="1231710"/>
                    <a:pt x="1533525" y="1228870"/>
                  </a:cubicBezTo>
                  <a:cubicBezTo>
                    <a:pt x="1580634" y="1218401"/>
                    <a:pt x="1615757" y="1252444"/>
                    <a:pt x="1647825" y="1276495"/>
                  </a:cubicBezTo>
                  <a:cubicBezTo>
                    <a:pt x="1654175" y="1289195"/>
                    <a:pt x="1662385" y="1301125"/>
                    <a:pt x="1666875" y="1314595"/>
                  </a:cubicBezTo>
                  <a:cubicBezTo>
                    <a:pt x="1676732" y="1344166"/>
                    <a:pt x="1668772" y="1369453"/>
                    <a:pt x="1695450" y="1390795"/>
                  </a:cubicBezTo>
                  <a:cubicBezTo>
                    <a:pt x="1703290" y="1397067"/>
                    <a:pt x="1714371" y="1397562"/>
                    <a:pt x="1724025" y="1400320"/>
                  </a:cubicBezTo>
                  <a:cubicBezTo>
                    <a:pt x="1807746" y="1424240"/>
                    <a:pt x="1722187" y="1396532"/>
                    <a:pt x="1790700" y="1419370"/>
                  </a:cubicBezTo>
                  <a:cubicBezTo>
                    <a:pt x="1835150" y="1416195"/>
                    <a:pt x="1881515" y="1423137"/>
                    <a:pt x="1924050" y="1409845"/>
                  </a:cubicBezTo>
                  <a:cubicBezTo>
                    <a:pt x="1937603" y="1405610"/>
                    <a:pt x="1934581" y="1383104"/>
                    <a:pt x="1943100" y="1371745"/>
                  </a:cubicBezTo>
                  <a:cubicBezTo>
                    <a:pt x="1953876" y="1357377"/>
                    <a:pt x="1970977" y="1348412"/>
                    <a:pt x="1981200" y="1333645"/>
                  </a:cubicBezTo>
                  <a:cubicBezTo>
                    <a:pt x="1999807" y="1306769"/>
                    <a:pt x="2011370" y="1275558"/>
                    <a:pt x="2028825" y="1247920"/>
                  </a:cubicBezTo>
                  <a:cubicBezTo>
                    <a:pt x="2049520" y="1215152"/>
                    <a:pt x="2074959" y="1185535"/>
                    <a:pt x="2095500" y="1152670"/>
                  </a:cubicBezTo>
                  <a:cubicBezTo>
                    <a:pt x="2184686" y="1009972"/>
                    <a:pt x="2071411" y="1165739"/>
                    <a:pt x="2152650" y="1057420"/>
                  </a:cubicBezTo>
                  <a:cubicBezTo>
                    <a:pt x="2194387" y="890473"/>
                    <a:pt x="2149756" y="1060717"/>
                    <a:pt x="2190750" y="924070"/>
                  </a:cubicBezTo>
                  <a:cubicBezTo>
                    <a:pt x="2194512" y="911531"/>
                    <a:pt x="2194421" y="897679"/>
                    <a:pt x="2200275" y="885970"/>
                  </a:cubicBezTo>
                  <a:cubicBezTo>
                    <a:pt x="2207375" y="871771"/>
                    <a:pt x="2219325" y="860570"/>
                    <a:pt x="2228850" y="847870"/>
                  </a:cubicBezTo>
                  <a:cubicBezTo>
                    <a:pt x="2246659" y="788507"/>
                    <a:pt x="2253451" y="746102"/>
                    <a:pt x="2286000" y="695470"/>
                  </a:cubicBezTo>
                  <a:cubicBezTo>
                    <a:pt x="2303169" y="668763"/>
                    <a:pt x="2331358" y="648749"/>
                    <a:pt x="2343150" y="619270"/>
                  </a:cubicBezTo>
                  <a:cubicBezTo>
                    <a:pt x="2349500" y="603395"/>
                    <a:pt x="2352954" y="586027"/>
                    <a:pt x="2362200" y="571645"/>
                  </a:cubicBezTo>
                  <a:cubicBezTo>
                    <a:pt x="2381776" y="541194"/>
                    <a:pt x="2428875" y="485920"/>
                    <a:pt x="2428875" y="485920"/>
                  </a:cubicBezTo>
                  <a:cubicBezTo>
                    <a:pt x="2451100" y="425595"/>
                    <a:pt x="2458183" y="357259"/>
                    <a:pt x="2495550" y="304945"/>
                  </a:cubicBezTo>
                  <a:cubicBezTo>
                    <a:pt x="2511425" y="282720"/>
                    <a:pt x="2530322" y="262369"/>
                    <a:pt x="2543175" y="238270"/>
                  </a:cubicBezTo>
                  <a:cubicBezTo>
                    <a:pt x="2555941" y="214334"/>
                    <a:pt x="2559058" y="186045"/>
                    <a:pt x="2571750" y="162070"/>
                  </a:cubicBezTo>
                  <a:cubicBezTo>
                    <a:pt x="2615045" y="80290"/>
                    <a:pt x="2607060" y="90905"/>
                    <a:pt x="2657475" y="57295"/>
                  </a:cubicBezTo>
                  <a:cubicBezTo>
                    <a:pt x="2701144" y="-8209"/>
                    <a:pt x="2673855" y="-7095"/>
                    <a:pt x="2724150" y="9670"/>
                  </a:cubicBezTo>
                  <a:cubicBezTo>
                    <a:pt x="2730500" y="19195"/>
                    <a:pt x="2737520" y="28306"/>
                    <a:pt x="2743200" y="38245"/>
                  </a:cubicBezTo>
                  <a:cubicBezTo>
                    <a:pt x="2750245" y="50573"/>
                    <a:pt x="2754374" y="64531"/>
                    <a:pt x="2762250" y="76345"/>
                  </a:cubicBezTo>
                  <a:cubicBezTo>
                    <a:pt x="2773527" y="93261"/>
                    <a:pt x="2787650" y="108095"/>
                    <a:pt x="2800350" y="123970"/>
                  </a:cubicBezTo>
                  <a:cubicBezTo>
                    <a:pt x="2803525" y="133495"/>
                    <a:pt x="2806146" y="143223"/>
                    <a:pt x="2809875" y="152545"/>
                  </a:cubicBezTo>
                  <a:cubicBezTo>
                    <a:pt x="2818855" y="174996"/>
                    <a:pt x="2830804" y="196281"/>
                    <a:pt x="2838450" y="219220"/>
                  </a:cubicBezTo>
                  <a:cubicBezTo>
                    <a:pt x="2843570" y="234579"/>
                    <a:pt x="2843715" y="251226"/>
                    <a:pt x="2847975" y="266845"/>
                  </a:cubicBezTo>
                  <a:cubicBezTo>
                    <a:pt x="2853259" y="286218"/>
                    <a:pt x="2860675" y="304945"/>
                    <a:pt x="2867025" y="323995"/>
                  </a:cubicBezTo>
                  <a:cubicBezTo>
                    <a:pt x="2870200" y="358920"/>
                    <a:pt x="2871915" y="394009"/>
                    <a:pt x="2876550" y="428770"/>
                  </a:cubicBezTo>
                  <a:cubicBezTo>
                    <a:pt x="2879208" y="448704"/>
                    <a:pt x="2889070" y="475855"/>
                    <a:pt x="2895600" y="495445"/>
                  </a:cubicBezTo>
                  <a:cubicBezTo>
                    <a:pt x="2899130" y="551925"/>
                    <a:pt x="2888594" y="638540"/>
                    <a:pt x="2924175" y="695470"/>
                  </a:cubicBezTo>
                  <a:cubicBezTo>
                    <a:pt x="2931314" y="706893"/>
                    <a:pt x="2944668" y="713269"/>
                    <a:pt x="2952750" y="724045"/>
                  </a:cubicBezTo>
                  <a:cubicBezTo>
                    <a:pt x="2963858" y="738856"/>
                    <a:pt x="2971513" y="755971"/>
                    <a:pt x="2981325" y="771670"/>
                  </a:cubicBezTo>
                  <a:cubicBezTo>
                    <a:pt x="2987392" y="781378"/>
                    <a:pt x="2991436" y="793094"/>
                    <a:pt x="3000375" y="800245"/>
                  </a:cubicBezTo>
                  <a:cubicBezTo>
                    <a:pt x="3008215" y="806517"/>
                    <a:pt x="3019425" y="806595"/>
                    <a:pt x="3028950" y="809770"/>
                  </a:cubicBezTo>
                  <a:cubicBezTo>
                    <a:pt x="3098131" y="786710"/>
                    <a:pt x="3095184" y="791161"/>
                    <a:pt x="3181350" y="704995"/>
                  </a:cubicBezTo>
                  <a:cubicBezTo>
                    <a:pt x="3197225" y="689120"/>
                    <a:pt x="3211322" y="671240"/>
                    <a:pt x="3228975" y="657370"/>
                  </a:cubicBezTo>
                  <a:cubicBezTo>
                    <a:pt x="3255979" y="636152"/>
                    <a:pt x="3286125" y="619270"/>
                    <a:pt x="3314700" y="600220"/>
                  </a:cubicBezTo>
                  <a:cubicBezTo>
                    <a:pt x="3340100" y="568470"/>
                    <a:pt x="3360738" y="503383"/>
                    <a:pt x="3381375" y="466870"/>
                  </a:cubicBezTo>
                  <a:cubicBezTo>
                    <a:pt x="3402013" y="430358"/>
                    <a:pt x="3375884" y="479580"/>
                    <a:pt x="3438525" y="381145"/>
                  </a:cubicBezTo>
                  <a:cubicBezTo>
                    <a:pt x="3452268" y="359549"/>
                    <a:pt x="3461266" y="334948"/>
                    <a:pt x="3476625" y="314470"/>
                  </a:cubicBezTo>
                  <a:cubicBezTo>
                    <a:pt x="3490095" y="296509"/>
                    <a:pt x="3510033" y="284221"/>
                    <a:pt x="3524250" y="266845"/>
                  </a:cubicBezTo>
                  <a:cubicBezTo>
                    <a:pt x="3538748" y="249125"/>
                    <a:pt x="3548294" y="227767"/>
                    <a:pt x="3562350" y="209695"/>
                  </a:cubicBezTo>
                  <a:cubicBezTo>
                    <a:pt x="3582095" y="184308"/>
                    <a:pt x="3594100" y="179003"/>
                    <a:pt x="3619500" y="162070"/>
                  </a:cubicBezTo>
                  <a:cubicBezTo>
                    <a:pt x="3622675" y="149370"/>
                    <a:pt x="3619173" y="132590"/>
                    <a:pt x="3629025" y="123970"/>
                  </a:cubicBezTo>
                  <a:cubicBezTo>
                    <a:pt x="3662622" y="94573"/>
                    <a:pt x="3712447" y="93951"/>
                    <a:pt x="3752850" y="85870"/>
                  </a:cubicBezTo>
                  <a:cubicBezTo>
                    <a:pt x="3765687" y="83303"/>
                    <a:pt x="3778250" y="79520"/>
                    <a:pt x="3790950" y="76345"/>
                  </a:cubicBezTo>
                  <a:cubicBezTo>
                    <a:pt x="3800475" y="69995"/>
                    <a:pt x="3808192" y="55676"/>
                    <a:pt x="3819525" y="57295"/>
                  </a:cubicBezTo>
                  <a:cubicBezTo>
                    <a:pt x="3870438" y="64568"/>
                    <a:pt x="3849581" y="88092"/>
                    <a:pt x="3867150" y="114445"/>
                  </a:cubicBezTo>
                  <a:cubicBezTo>
                    <a:pt x="3880905" y="135078"/>
                    <a:pt x="3899656" y="151940"/>
                    <a:pt x="3914775" y="171595"/>
                  </a:cubicBezTo>
                  <a:cubicBezTo>
                    <a:pt x="3957237" y="226796"/>
                    <a:pt x="3959141" y="232839"/>
                    <a:pt x="3990975" y="285895"/>
                  </a:cubicBezTo>
                  <a:cubicBezTo>
                    <a:pt x="3994150" y="298595"/>
                    <a:pt x="3996360" y="311576"/>
                    <a:pt x="4000500" y="323995"/>
                  </a:cubicBezTo>
                  <a:cubicBezTo>
                    <a:pt x="4024789" y="396861"/>
                    <a:pt x="4091643" y="508211"/>
                    <a:pt x="4114800" y="552595"/>
                  </a:cubicBezTo>
                  <a:cubicBezTo>
                    <a:pt x="4121368" y="565184"/>
                    <a:pt x="4126545" y="578519"/>
                    <a:pt x="4133850" y="590695"/>
                  </a:cubicBezTo>
                  <a:cubicBezTo>
                    <a:pt x="4160601" y="635279"/>
                    <a:pt x="4169755" y="642731"/>
                    <a:pt x="4181475" y="695470"/>
                  </a:cubicBezTo>
                  <a:cubicBezTo>
                    <a:pt x="4189854" y="733176"/>
                    <a:pt x="4195063" y="771533"/>
                    <a:pt x="4200525" y="809770"/>
                  </a:cubicBezTo>
                  <a:cubicBezTo>
                    <a:pt x="4204591" y="838232"/>
                    <a:pt x="4200312" y="868444"/>
                    <a:pt x="4210050" y="895495"/>
                  </a:cubicBezTo>
                  <a:cubicBezTo>
                    <a:pt x="4229288" y="948934"/>
                    <a:pt x="4265156" y="995161"/>
                    <a:pt x="4286250" y="1047895"/>
                  </a:cubicBezTo>
                  <a:cubicBezTo>
                    <a:pt x="4292600" y="1063770"/>
                    <a:pt x="4300476" y="1079117"/>
                    <a:pt x="4305300" y="1095520"/>
                  </a:cubicBezTo>
                  <a:cubicBezTo>
                    <a:pt x="4337639" y="1205472"/>
                    <a:pt x="4287838" y="1173308"/>
                    <a:pt x="4371975" y="1314595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FBC069D-3996-4612-8DC0-1B647CAFCC45}"/>
                </a:ext>
              </a:extLst>
            </p:cNvPr>
            <p:cNvSpPr/>
            <p:nvPr/>
          </p:nvSpPr>
          <p:spPr>
            <a:xfrm>
              <a:off x="2171700" y="228600"/>
              <a:ext cx="123825" cy="12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193C90-C53A-457E-BE0D-0A86C656D5B6}"/>
                </a:ext>
              </a:extLst>
            </p:cNvPr>
            <p:cNvSpPr/>
            <p:nvPr/>
          </p:nvSpPr>
          <p:spPr>
            <a:xfrm>
              <a:off x="3743325" y="447675"/>
              <a:ext cx="123825" cy="12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4A00ED2-BB56-4CA4-B5C7-53D27B91C8BB}"/>
                </a:ext>
              </a:extLst>
            </p:cNvPr>
            <p:cNvSpPr/>
            <p:nvPr/>
          </p:nvSpPr>
          <p:spPr>
            <a:xfrm>
              <a:off x="4371975" y="57150"/>
              <a:ext cx="123825" cy="12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1E824D7-D22E-41E6-85DB-1A3E98E17FFE}"/>
                </a:ext>
              </a:extLst>
            </p:cNvPr>
            <p:cNvSpPr/>
            <p:nvPr/>
          </p:nvSpPr>
          <p:spPr>
            <a:xfrm>
              <a:off x="5019675" y="0"/>
              <a:ext cx="123825" cy="1238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A6E787E-0890-49A5-B0C8-378C2C7D3789}"/>
                </a:ext>
              </a:extLst>
            </p:cNvPr>
            <p:cNvCxnSpPr/>
            <p:nvPr/>
          </p:nvCxnSpPr>
          <p:spPr>
            <a:xfrm>
              <a:off x="2247900" y="361950"/>
              <a:ext cx="238125" cy="1362075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6426503-B902-41EE-82A7-13BCE321C4F4}"/>
                </a:ext>
              </a:extLst>
            </p:cNvPr>
            <p:cNvCxnSpPr/>
            <p:nvPr/>
          </p:nvCxnSpPr>
          <p:spPr>
            <a:xfrm flipH="1">
              <a:off x="3409950" y="590550"/>
              <a:ext cx="371475" cy="733425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F7189A3-867B-479F-A5F1-F8C35AF20A4E}"/>
                </a:ext>
              </a:extLst>
            </p:cNvPr>
            <p:cNvCxnSpPr/>
            <p:nvPr/>
          </p:nvCxnSpPr>
          <p:spPr>
            <a:xfrm>
              <a:off x="4448176" y="200025"/>
              <a:ext cx="95249" cy="53340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4C1CB53-BC56-454B-A8F4-9D13E2122847}"/>
                </a:ext>
              </a:extLst>
            </p:cNvPr>
            <p:cNvCxnSpPr/>
            <p:nvPr/>
          </p:nvCxnSpPr>
          <p:spPr>
            <a:xfrm flipH="1">
              <a:off x="4667250" y="161925"/>
              <a:ext cx="390526" cy="47625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F3A4B9C-5BBA-4107-9EA9-1B52609CE58C}"/>
                </a:ext>
              </a:extLst>
            </p:cNvPr>
            <p:cNvCxnSpPr/>
            <p:nvPr/>
          </p:nvCxnSpPr>
          <p:spPr>
            <a:xfrm flipV="1">
              <a:off x="1009650" y="152400"/>
              <a:ext cx="0" cy="1838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14">
              <a:extLst>
                <a:ext uri="{FF2B5EF4-FFF2-40B4-BE49-F238E27FC236}">
                  <a16:creationId xmlns:a16="http://schemas.microsoft.com/office/drawing/2014/main" id="{96C43457-E736-4934-AE61-51FD77C783C3}"/>
                </a:ext>
              </a:extLst>
            </p:cNvPr>
            <p:cNvSpPr txBox="1"/>
            <p:nvPr/>
          </p:nvSpPr>
          <p:spPr>
            <a:xfrm>
              <a:off x="123825" y="733425"/>
              <a:ext cx="933450" cy="685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he-IL" sz="1100">
                  <a:solidFill>
                    <a:srgbClr val="2E74B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ממוצע מרחקי דוגמאות מצנטרואידים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H="1" flipV="1">
            <a:off x="4943061" y="4403036"/>
            <a:ext cx="1623391" cy="7437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943062" y="1906762"/>
            <a:ext cx="1805229" cy="30893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22099" y="5300528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מרחקים בהרצות שונות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230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478" y="1893370"/>
            <a:ext cx="5025881" cy="37681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00784"/>
            <a:ext cx="5364336" cy="402195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133348" y="5538075"/>
            <a:ext cx="22954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גדלים שונים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9229" y="5638896"/>
            <a:ext cx="22954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צפיפויות שונות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8DF33-1C69-474B-8962-61C27A5A6AE1}"/>
              </a:ext>
            </a:extLst>
          </p:cNvPr>
          <p:cNvSpPr/>
          <p:nvPr/>
        </p:nvSpPr>
        <p:spPr>
          <a:xfrm>
            <a:off x="3892003" y="301346"/>
            <a:ext cx="4407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600" dirty="0"/>
              <a:t>חסרונות של </a:t>
            </a:r>
            <a:r>
              <a:rPr lang="en-US" sz="3600" dirty="0"/>
              <a:t>k - means</a:t>
            </a:r>
            <a:r>
              <a:rPr lang="he-IL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1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D208F8-E9C3-4DE3-8290-15728040BF2D}"/>
              </a:ext>
            </a:extLst>
          </p:cNvPr>
          <p:cNvSpPr txBox="1"/>
          <p:nvPr/>
        </p:nvSpPr>
        <p:spPr>
          <a:xfrm>
            <a:off x="1760415" y="5498322"/>
            <a:ext cx="59231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dirty="0"/>
              <a:t>קבוצות לא עגולות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D3F2B-6F2D-4D3F-8552-94DEE04C3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1" r="45665" b="45338"/>
          <a:stretch/>
        </p:blipFill>
        <p:spPr>
          <a:xfrm>
            <a:off x="6284265" y="1877121"/>
            <a:ext cx="4219730" cy="33247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47F2C6-99C7-4824-974F-2F1993C89A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3319" b="45207"/>
          <a:stretch/>
        </p:blipFill>
        <p:spPr>
          <a:xfrm>
            <a:off x="1087471" y="2007126"/>
            <a:ext cx="4407994" cy="31947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CA6DF9-E5CF-4C6B-CED8-B038882AAEAC}"/>
              </a:ext>
            </a:extLst>
          </p:cNvPr>
          <p:cNvSpPr/>
          <p:nvPr/>
        </p:nvSpPr>
        <p:spPr>
          <a:xfrm>
            <a:off x="3892003" y="301346"/>
            <a:ext cx="4407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600" dirty="0"/>
              <a:t>חסרונות של </a:t>
            </a:r>
            <a:r>
              <a:rPr lang="en-US" sz="3600" dirty="0"/>
              <a:t>k - means</a:t>
            </a:r>
            <a:r>
              <a:rPr lang="he-IL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43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A44EC8-FC69-43BE-B2E8-BF1CDD7F6FD5}"/>
              </a:ext>
            </a:extLst>
          </p:cNvPr>
          <p:cNvSpPr/>
          <p:nvPr/>
        </p:nvSpPr>
        <p:spPr>
          <a:xfrm>
            <a:off x="4700783" y="195979"/>
            <a:ext cx="2454518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sz="28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חשיבות הנרמול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E5C54A-3CDD-37F9-2831-E397DBACB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3" y="1320165"/>
            <a:ext cx="11294434" cy="42176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2F7E40-9358-3C93-65B5-C5EF1162B68E}"/>
              </a:ext>
            </a:extLst>
          </p:cNvPr>
          <p:cNvSpPr txBox="1"/>
          <p:nvPr/>
        </p:nvSpPr>
        <p:spPr>
          <a:xfrm>
            <a:off x="1704976" y="652724"/>
            <a:ext cx="260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/>
              <a:t>אחרי נרמול</a:t>
            </a:r>
            <a:endParaRPr lang="en-IL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6BA0CE-F6C5-F2C0-ECAB-CF73AABCA198}"/>
              </a:ext>
            </a:extLst>
          </p:cNvPr>
          <p:cNvSpPr txBox="1"/>
          <p:nvPr/>
        </p:nvSpPr>
        <p:spPr>
          <a:xfrm>
            <a:off x="7796213" y="652724"/>
            <a:ext cx="260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/>
              <a:t>לפני נרמול</a:t>
            </a:r>
            <a:endParaRPr lang="en-IL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404BF9-D7C1-4114-ACEB-57F59A1E0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480" y="5219700"/>
            <a:ext cx="51911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3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D590-44AB-4903-9C55-447EC038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איך נקבע מהו מספר הקבוצות האופטימלי?</a:t>
            </a:r>
            <a:endParaRPr lang="en-IL" dirty="0"/>
          </a:p>
        </p:txBody>
      </p:sp>
      <p:pic>
        <p:nvPicPr>
          <p:cNvPr id="4" name="Picture 2" descr="Statistics and Modeling with City Data - Center for Government ...">
            <a:extLst>
              <a:ext uri="{FF2B5EF4-FFF2-40B4-BE49-F238E27FC236}">
                <a16:creationId xmlns:a16="http://schemas.microsoft.com/office/drawing/2014/main" id="{454CDA6E-9E94-4A31-9AA5-5492CC92ED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006" y="1690688"/>
            <a:ext cx="6579725" cy="465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18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731</Words>
  <Application>Microsoft Office PowerPoint</Application>
  <PresentationFormat>Widescreen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Courier New</vt:lpstr>
      <vt:lpstr>Office Theme</vt:lpstr>
      <vt:lpstr>תרגול 12</vt:lpstr>
      <vt:lpstr>K-means Top-down method </vt:lpstr>
      <vt:lpstr>תנאי עצירה</vt:lpstr>
      <vt:lpstr>PowerPoint Presentation</vt:lpstr>
      <vt:lpstr>K-means  נותן פתרון אופטימלי מקומי, בחירות ראשוניות ישפיעו על התוצאות </vt:lpstr>
      <vt:lpstr>PowerPoint Presentation</vt:lpstr>
      <vt:lpstr>PowerPoint Presentation</vt:lpstr>
      <vt:lpstr>PowerPoint Presentation</vt:lpstr>
      <vt:lpstr>איך נקבע מהו מספר הקבוצות האופטימלי?</vt:lpstr>
      <vt:lpstr>באמצעות האשכול ההיררכי</vt:lpstr>
      <vt:lpstr>PowerPoint Presentation</vt:lpstr>
      <vt:lpstr>Scree plot</vt:lpstr>
      <vt:lpstr>PowerPoint Presentation</vt:lpstr>
      <vt:lpstr>מדד סילואט (Silhouette)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 Shomar</dc:creator>
  <cp:lastModifiedBy>zohar or</cp:lastModifiedBy>
  <cp:revision>45</cp:revision>
  <dcterms:created xsi:type="dcterms:W3CDTF">2020-06-21T18:42:46Z</dcterms:created>
  <dcterms:modified xsi:type="dcterms:W3CDTF">2022-06-22T18:12:51Z</dcterms:modified>
</cp:coreProperties>
</file>