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4" r:id="rId5"/>
    <p:sldId id="263" r:id="rId6"/>
    <p:sldId id="313" r:id="rId7"/>
    <p:sldId id="314" r:id="rId8"/>
    <p:sldId id="315" r:id="rId9"/>
    <p:sldId id="316" r:id="rId10"/>
    <p:sldId id="317" r:id="rId11"/>
    <p:sldId id="265" r:id="rId12"/>
    <p:sldId id="266" r:id="rId13"/>
    <p:sldId id="318" r:id="rId14"/>
    <p:sldId id="273" r:id="rId15"/>
    <p:sldId id="274" r:id="rId16"/>
    <p:sldId id="275" r:id="rId17"/>
    <p:sldId id="276" r:id="rId18"/>
    <p:sldId id="277" r:id="rId19"/>
    <p:sldId id="269" r:id="rId20"/>
    <p:sldId id="272" r:id="rId21"/>
    <p:sldId id="279" r:id="rId22"/>
    <p:sldId id="281" r:id="rId23"/>
    <p:sldId id="306" r:id="rId24"/>
    <p:sldId id="309" r:id="rId25"/>
    <p:sldId id="310" r:id="rId26"/>
    <p:sldId id="312" r:id="rId27"/>
    <p:sldId id="319" r:id="rId28"/>
    <p:sldId id="320" r:id="rId29"/>
    <p:sldId id="311" r:id="rId3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3D87F-801F-4CEA-951F-8C7C5FFC68BA}" v="971" dt="2022-06-13T16:01:1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har Or" userId="39e10ca0-ffc1-49ea-af80-64e1b6a6cfcf" providerId="ADAL" clId="{9D73D87F-801F-4CEA-951F-8C7C5FFC68BA}"/>
    <pc:docChg chg="undo redo custSel addSld delSld modSld sldOrd">
      <pc:chgData name="Zohar Or" userId="39e10ca0-ffc1-49ea-af80-64e1b6a6cfcf" providerId="ADAL" clId="{9D73D87F-801F-4CEA-951F-8C7C5FFC68BA}" dt="2022-06-13T16:01:22.573" v="2980" actId="14100"/>
      <pc:docMkLst>
        <pc:docMk/>
      </pc:docMkLst>
      <pc:sldChg chg="del">
        <pc:chgData name="Zohar Or" userId="39e10ca0-ffc1-49ea-af80-64e1b6a6cfcf" providerId="ADAL" clId="{9D73D87F-801F-4CEA-951F-8C7C5FFC68BA}" dt="2022-06-13T10:41:10.411" v="0" actId="47"/>
        <pc:sldMkLst>
          <pc:docMk/>
          <pc:sldMk cId="1599449904" sldId="257"/>
        </pc:sldMkLst>
      </pc:sldChg>
      <pc:sldChg chg="addSp delSp modSp mod">
        <pc:chgData name="Zohar Or" userId="39e10ca0-ffc1-49ea-af80-64e1b6a6cfcf" providerId="ADAL" clId="{9D73D87F-801F-4CEA-951F-8C7C5FFC68BA}" dt="2022-06-13T10:41:31.343" v="10" actId="962"/>
        <pc:sldMkLst>
          <pc:docMk/>
          <pc:sldMk cId="231053972" sldId="258"/>
        </pc:sldMkLst>
        <pc:spChg chg="add del">
          <ac:chgData name="Zohar Or" userId="39e10ca0-ffc1-49ea-af80-64e1b6a6cfcf" providerId="ADAL" clId="{9D73D87F-801F-4CEA-951F-8C7C5FFC68BA}" dt="2022-06-13T10:41:26.955" v="7" actId="22"/>
          <ac:spMkLst>
            <pc:docMk/>
            <pc:sldMk cId="231053972" sldId="258"/>
            <ac:spMk id="6" creationId="{853DE2E6-C4F6-68C2-03D8-6BD41FB2135F}"/>
          </ac:spMkLst>
        </pc:spChg>
        <pc:spChg chg="del">
          <ac:chgData name="Zohar Or" userId="39e10ca0-ffc1-49ea-af80-64e1b6a6cfcf" providerId="ADAL" clId="{9D73D87F-801F-4CEA-951F-8C7C5FFC68BA}" dt="2022-06-13T10:41:15.283" v="3" actId="478"/>
          <ac:spMkLst>
            <pc:docMk/>
            <pc:sldMk cId="231053972" sldId="258"/>
            <ac:spMk id="9" creationId="{00000000-0000-0000-0000-000000000000}"/>
          </ac:spMkLst>
        </pc:spChg>
        <pc:picChg chg="add del mod">
          <ac:chgData name="Zohar Or" userId="39e10ca0-ffc1-49ea-af80-64e1b6a6cfcf" providerId="ADAL" clId="{9D73D87F-801F-4CEA-951F-8C7C5FFC68BA}" dt="2022-06-13T10:41:26.044" v="6"/>
          <ac:picMkLst>
            <pc:docMk/>
            <pc:sldMk cId="231053972" sldId="258"/>
            <ac:picMk id="4" creationId="{A6E6AD5E-40DF-25FE-112F-957193033062}"/>
          </ac:picMkLst>
        </pc:picChg>
        <pc:picChg chg="add mod">
          <ac:chgData name="Zohar Or" userId="39e10ca0-ffc1-49ea-af80-64e1b6a6cfcf" providerId="ADAL" clId="{9D73D87F-801F-4CEA-951F-8C7C5FFC68BA}" dt="2022-06-13T10:41:31.343" v="10" actId="962"/>
          <ac:picMkLst>
            <pc:docMk/>
            <pc:sldMk cId="231053972" sldId="258"/>
            <ac:picMk id="7" creationId="{DF316E4C-460E-BB48-FA2B-B0F1E997DB34}"/>
          </ac:picMkLst>
        </pc:picChg>
        <pc:picChg chg="del">
          <ac:chgData name="Zohar Or" userId="39e10ca0-ffc1-49ea-af80-64e1b6a6cfcf" providerId="ADAL" clId="{9D73D87F-801F-4CEA-951F-8C7C5FFC68BA}" dt="2022-06-13T10:41:11.746" v="1" actId="478"/>
          <ac:picMkLst>
            <pc:docMk/>
            <pc:sldMk cId="231053972" sldId="258"/>
            <ac:picMk id="1026" creationId="{00000000-0000-0000-0000-000000000000}"/>
          </ac:picMkLst>
        </pc:picChg>
        <pc:picChg chg="del">
          <ac:chgData name="Zohar Or" userId="39e10ca0-ffc1-49ea-af80-64e1b6a6cfcf" providerId="ADAL" clId="{9D73D87F-801F-4CEA-951F-8C7C5FFC68BA}" dt="2022-06-13T10:41:12.138" v="2" actId="478"/>
          <ac:picMkLst>
            <pc:docMk/>
            <pc:sldMk cId="231053972" sldId="258"/>
            <ac:picMk id="2050" creationId="{00000000-0000-0000-0000-000000000000}"/>
          </ac:picMkLst>
        </pc:picChg>
      </pc:sldChg>
      <pc:sldChg chg="addSp delSp modSp mod modAnim">
        <pc:chgData name="Zohar Or" userId="39e10ca0-ffc1-49ea-af80-64e1b6a6cfcf" providerId="ADAL" clId="{9D73D87F-801F-4CEA-951F-8C7C5FFC68BA}" dt="2022-06-13T13:07:36.069" v="494" actId="1076"/>
        <pc:sldMkLst>
          <pc:docMk/>
          <pc:sldMk cId="1192466922" sldId="261"/>
        </pc:sldMkLst>
        <pc:spChg chg="mod">
          <ac:chgData name="Zohar Or" userId="39e10ca0-ffc1-49ea-af80-64e1b6a6cfcf" providerId="ADAL" clId="{9D73D87F-801F-4CEA-951F-8C7C5FFC68BA}" dt="2022-06-13T10:44:08.275" v="11" actId="1076"/>
          <ac:spMkLst>
            <pc:docMk/>
            <pc:sldMk cId="1192466922" sldId="261"/>
            <ac:spMk id="2" creationId="{7431ACCC-97BF-4B3C-A8B4-4B39924D04EC}"/>
          </ac:spMkLst>
        </pc:spChg>
        <pc:spChg chg="add mod">
          <ac:chgData name="Zohar Or" userId="39e10ca0-ffc1-49ea-af80-64e1b6a6cfcf" providerId="ADAL" clId="{9D73D87F-801F-4CEA-951F-8C7C5FFC68BA}" dt="2022-06-13T13:07:23.317" v="493" actId="20577"/>
          <ac:spMkLst>
            <pc:docMk/>
            <pc:sldMk cId="1192466922" sldId="261"/>
            <ac:spMk id="3" creationId="{A7DD3D49-E0C5-731B-B4E2-B7BBAAE5EF82}"/>
          </ac:spMkLst>
        </pc:spChg>
        <pc:spChg chg="mod">
          <ac:chgData name="Zohar Or" userId="39e10ca0-ffc1-49ea-af80-64e1b6a6cfcf" providerId="ADAL" clId="{9D73D87F-801F-4CEA-951F-8C7C5FFC68BA}" dt="2022-06-13T10:44:08.275" v="11" actId="1076"/>
          <ac:spMkLst>
            <pc:docMk/>
            <pc:sldMk cId="1192466922" sldId="261"/>
            <ac:spMk id="4" creationId="{7858D39F-B34C-4365-8482-2A09BB8AA95C}"/>
          </ac:spMkLst>
        </pc:spChg>
        <pc:spChg chg="add mod">
          <ac:chgData name="Zohar Or" userId="39e10ca0-ffc1-49ea-af80-64e1b6a6cfcf" providerId="ADAL" clId="{9D73D87F-801F-4CEA-951F-8C7C5FFC68BA}" dt="2022-06-13T10:45:34.020" v="48" actId="1582"/>
          <ac:spMkLst>
            <pc:docMk/>
            <pc:sldMk cId="1192466922" sldId="261"/>
            <ac:spMk id="5" creationId="{B0BD71B8-9388-E7C3-CA8D-CE0F56E1A617}"/>
          </ac:spMkLst>
        </pc:spChg>
        <pc:spChg chg="add del">
          <ac:chgData name="Zohar Or" userId="39e10ca0-ffc1-49ea-af80-64e1b6a6cfcf" providerId="ADAL" clId="{9D73D87F-801F-4CEA-951F-8C7C5FFC68BA}" dt="2022-06-13T10:45:42.086" v="51" actId="22"/>
          <ac:spMkLst>
            <pc:docMk/>
            <pc:sldMk cId="1192466922" sldId="261"/>
            <ac:spMk id="8" creationId="{1AFBE0DC-C808-1108-2209-A841E10E2638}"/>
          </ac:spMkLst>
        </pc:spChg>
        <pc:spChg chg="add mod">
          <ac:chgData name="Zohar Or" userId="39e10ca0-ffc1-49ea-af80-64e1b6a6cfcf" providerId="ADAL" clId="{9D73D87F-801F-4CEA-951F-8C7C5FFC68BA}" dt="2022-06-13T10:46:29.119" v="68" actId="1076"/>
          <ac:spMkLst>
            <pc:docMk/>
            <pc:sldMk cId="1192466922" sldId="261"/>
            <ac:spMk id="9" creationId="{47FE94A2-D2D3-9663-0E4E-668FA88913E1}"/>
          </ac:spMkLst>
        </pc:spChg>
        <pc:spChg chg="add mod">
          <ac:chgData name="Zohar Or" userId="39e10ca0-ffc1-49ea-af80-64e1b6a6cfcf" providerId="ADAL" clId="{9D73D87F-801F-4CEA-951F-8C7C5FFC68BA}" dt="2022-06-13T10:46:23.448" v="67" actId="1076"/>
          <ac:spMkLst>
            <pc:docMk/>
            <pc:sldMk cId="1192466922" sldId="261"/>
            <ac:spMk id="10" creationId="{837F192E-E51C-CBD8-D285-56AC7C39A18F}"/>
          </ac:spMkLst>
        </pc:spChg>
        <pc:spChg chg="add del mod">
          <ac:chgData name="Zohar Or" userId="39e10ca0-ffc1-49ea-af80-64e1b6a6cfcf" providerId="ADAL" clId="{9D73D87F-801F-4CEA-951F-8C7C5FFC68BA}" dt="2022-06-13T10:46:37.476" v="72"/>
          <ac:spMkLst>
            <pc:docMk/>
            <pc:sldMk cId="1192466922" sldId="261"/>
            <ac:spMk id="11" creationId="{D16FBC7E-A3A2-94E5-D923-8E3E6A7E0777}"/>
          </ac:spMkLst>
        </pc:spChg>
        <pc:spChg chg="add mod">
          <ac:chgData name="Zohar Or" userId="39e10ca0-ffc1-49ea-af80-64e1b6a6cfcf" providerId="ADAL" clId="{9D73D87F-801F-4CEA-951F-8C7C5FFC68BA}" dt="2022-06-13T10:47:21.157" v="86" actId="1076"/>
          <ac:spMkLst>
            <pc:docMk/>
            <pc:sldMk cId="1192466922" sldId="261"/>
            <ac:spMk id="12" creationId="{8302C125-72DA-FEEA-1501-E46407CF01C2}"/>
          </ac:spMkLst>
        </pc:spChg>
        <pc:spChg chg="mod">
          <ac:chgData name="Zohar Or" userId="39e10ca0-ffc1-49ea-af80-64e1b6a6cfcf" providerId="ADAL" clId="{9D73D87F-801F-4CEA-951F-8C7C5FFC68BA}" dt="2022-06-13T13:04:20.992" v="372"/>
          <ac:spMkLst>
            <pc:docMk/>
            <pc:sldMk cId="1192466922" sldId="261"/>
            <ac:spMk id="14" creationId="{4B986A58-A4FA-7656-E775-814F873B7F8C}"/>
          </ac:spMkLst>
        </pc:spChg>
        <pc:spChg chg="mod">
          <ac:chgData name="Zohar Or" userId="39e10ca0-ffc1-49ea-af80-64e1b6a6cfcf" providerId="ADAL" clId="{9D73D87F-801F-4CEA-951F-8C7C5FFC68BA}" dt="2022-06-13T13:04:20.992" v="372"/>
          <ac:spMkLst>
            <pc:docMk/>
            <pc:sldMk cId="1192466922" sldId="261"/>
            <ac:spMk id="16" creationId="{E1F98A53-0D0D-11A1-DD89-8B5F069115BA}"/>
          </ac:spMkLst>
        </pc:spChg>
        <pc:grpChg chg="add mod ord">
          <ac:chgData name="Zohar Or" userId="39e10ca0-ffc1-49ea-af80-64e1b6a6cfcf" providerId="ADAL" clId="{9D73D87F-801F-4CEA-951F-8C7C5FFC68BA}" dt="2022-06-13T13:07:36.069" v="494" actId="1076"/>
          <ac:grpSpMkLst>
            <pc:docMk/>
            <pc:sldMk cId="1192466922" sldId="261"/>
            <ac:grpSpMk id="13" creationId="{1CAD3B36-3678-E884-5183-36010C2C1230}"/>
          </ac:grpSpMkLst>
        </pc:grpChg>
        <pc:picChg chg="mod">
          <ac:chgData name="Zohar Or" userId="39e10ca0-ffc1-49ea-af80-64e1b6a6cfcf" providerId="ADAL" clId="{9D73D87F-801F-4CEA-951F-8C7C5FFC68BA}" dt="2022-06-13T13:04:20.992" v="372"/>
          <ac:picMkLst>
            <pc:docMk/>
            <pc:sldMk cId="1192466922" sldId="261"/>
            <ac:picMk id="15" creationId="{73BA287E-E7F0-F5CF-8CC3-015FE34D2734}"/>
          </ac:picMkLst>
        </pc:picChg>
        <pc:picChg chg="mod">
          <ac:chgData name="Zohar Or" userId="39e10ca0-ffc1-49ea-af80-64e1b6a6cfcf" providerId="ADAL" clId="{9D73D87F-801F-4CEA-951F-8C7C5FFC68BA}" dt="2022-06-13T10:47:06.129" v="83" actId="1076"/>
          <ac:picMkLst>
            <pc:docMk/>
            <pc:sldMk cId="1192466922" sldId="261"/>
            <ac:picMk id="25" creationId="{6DE156F9-6C8E-406A-9EC4-C602AF221214}"/>
          </ac:picMkLst>
        </pc:picChg>
      </pc:sldChg>
      <pc:sldChg chg="addSp delSp modSp mod modAnim">
        <pc:chgData name="Zohar Or" userId="39e10ca0-ffc1-49ea-af80-64e1b6a6cfcf" providerId="ADAL" clId="{9D73D87F-801F-4CEA-951F-8C7C5FFC68BA}" dt="2022-06-13T12:47:49.079" v="341" actId="20577"/>
        <pc:sldMkLst>
          <pc:docMk/>
          <pc:sldMk cId="1734514076" sldId="263"/>
        </pc:sldMkLst>
        <pc:spChg chg="add mod">
          <ac:chgData name="Zohar Or" userId="39e10ca0-ffc1-49ea-af80-64e1b6a6cfcf" providerId="ADAL" clId="{9D73D87F-801F-4CEA-951F-8C7C5FFC68BA}" dt="2022-06-13T12:47:49.079" v="341" actId="20577"/>
          <ac:spMkLst>
            <pc:docMk/>
            <pc:sldMk cId="1734514076" sldId="263"/>
            <ac:spMk id="2" creationId="{F3211AD6-2981-F548-7AE9-55B3C2B17DE6}"/>
          </ac:spMkLst>
        </pc:spChg>
        <pc:spChg chg="add del mod">
          <ac:chgData name="Zohar Or" userId="39e10ca0-ffc1-49ea-af80-64e1b6a6cfcf" providerId="ADAL" clId="{9D73D87F-801F-4CEA-951F-8C7C5FFC68BA}" dt="2022-06-13T10:50:49.610" v="135"/>
          <ac:spMkLst>
            <pc:docMk/>
            <pc:sldMk cId="1734514076" sldId="263"/>
            <ac:spMk id="4" creationId="{242916E4-1BBE-57C1-029F-921F3A49DFD8}"/>
          </ac:spMkLst>
        </pc:spChg>
        <pc:spChg chg="add mod">
          <ac:chgData name="Zohar Or" userId="39e10ca0-ffc1-49ea-af80-64e1b6a6cfcf" providerId="ADAL" clId="{9D73D87F-801F-4CEA-951F-8C7C5FFC68BA}" dt="2022-06-13T10:53:09.002" v="304" actId="1076"/>
          <ac:spMkLst>
            <pc:docMk/>
            <pc:sldMk cId="1734514076" sldId="263"/>
            <ac:spMk id="7" creationId="{A0B24362-49B4-DCE2-5527-DDC0FA945DAB}"/>
          </ac:spMkLst>
        </pc:spChg>
        <pc:spChg chg="add mod">
          <ac:chgData name="Zohar Or" userId="39e10ca0-ffc1-49ea-af80-64e1b6a6cfcf" providerId="ADAL" clId="{9D73D87F-801F-4CEA-951F-8C7C5FFC68BA}" dt="2022-06-13T10:53:07.054" v="303" actId="1076"/>
          <ac:spMkLst>
            <pc:docMk/>
            <pc:sldMk cId="1734514076" sldId="263"/>
            <ac:spMk id="8" creationId="{1CAB1CA1-32E1-DB2B-B191-F676EDFAFD83}"/>
          </ac:spMkLst>
        </pc:spChg>
        <pc:picChg chg="mod">
          <ac:chgData name="Zohar Or" userId="39e10ca0-ffc1-49ea-af80-64e1b6a6cfcf" providerId="ADAL" clId="{9D73D87F-801F-4CEA-951F-8C7C5FFC68BA}" dt="2022-06-13T10:50:07.582" v="122" actId="1076"/>
          <ac:picMkLst>
            <pc:docMk/>
            <pc:sldMk cId="1734514076" sldId="263"/>
            <ac:picMk id="6" creationId="{1DA5AED7-6E19-463E-927F-92EA5E1E016A}"/>
          </ac:picMkLst>
        </pc:picChg>
        <pc:picChg chg="mod">
          <ac:chgData name="Zohar Or" userId="39e10ca0-ffc1-49ea-af80-64e1b6a6cfcf" providerId="ADAL" clId="{9D73D87F-801F-4CEA-951F-8C7C5FFC68BA}" dt="2022-06-13T10:50:46.970" v="130" actId="1076"/>
          <ac:picMkLst>
            <pc:docMk/>
            <pc:sldMk cId="1734514076" sldId="263"/>
            <ac:picMk id="9" creationId="{2262FF71-283B-4355-8F91-3FCC0FB85043}"/>
          </ac:picMkLst>
        </pc:picChg>
      </pc:sldChg>
      <pc:sldChg chg="modSp mod">
        <pc:chgData name="Zohar Or" userId="39e10ca0-ffc1-49ea-af80-64e1b6a6cfcf" providerId="ADAL" clId="{9D73D87F-801F-4CEA-951F-8C7C5FFC68BA}" dt="2022-06-13T12:50:40.196" v="367" actId="20577"/>
        <pc:sldMkLst>
          <pc:docMk/>
          <pc:sldMk cId="3021324487" sldId="266"/>
        </pc:sldMkLst>
        <pc:spChg chg="mod">
          <ac:chgData name="Zohar Or" userId="39e10ca0-ffc1-49ea-af80-64e1b6a6cfcf" providerId="ADAL" clId="{9D73D87F-801F-4CEA-951F-8C7C5FFC68BA}" dt="2022-06-13T12:50:40.196" v="367" actId="20577"/>
          <ac:spMkLst>
            <pc:docMk/>
            <pc:sldMk cId="3021324487" sldId="266"/>
            <ac:spMk id="6" creationId="{7D2BB035-3306-4F52-9074-533B73D8F4A8}"/>
          </ac:spMkLst>
        </pc:spChg>
        <pc:spChg chg="mod">
          <ac:chgData name="Zohar Or" userId="39e10ca0-ffc1-49ea-af80-64e1b6a6cfcf" providerId="ADAL" clId="{9D73D87F-801F-4CEA-951F-8C7C5FFC68BA}" dt="2022-06-13T12:49:59.928" v="350" actId="1076"/>
          <ac:spMkLst>
            <pc:docMk/>
            <pc:sldMk cId="3021324487" sldId="266"/>
            <ac:spMk id="7" creationId="{9BAE67B3-495F-4152-94DD-6923B29C8260}"/>
          </ac:spMkLst>
        </pc:spChg>
      </pc:sldChg>
      <pc:sldChg chg="modSp del mod">
        <pc:chgData name="Zohar Or" userId="39e10ca0-ffc1-49ea-af80-64e1b6a6cfcf" providerId="ADAL" clId="{9D73D87F-801F-4CEA-951F-8C7C5FFC68BA}" dt="2022-06-13T13:29:52.694" v="790" actId="47"/>
        <pc:sldMkLst>
          <pc:docMk/>
          <pc:sldMk cId="2928128549" sldId="268"/>
        </pc:sldMkLst>
        <pc:spChg chg="mod">
          <ac:chgData name="Zohar Or" userId="39e10ca0-ffc1-49ea-af80-64e1b6a6cfcf" providerId="ADAL" clId="{9D73D87F-801F-4CEA-951F-8C7C5FFC68BA}" dt="2022-06-13T12:51:58.152" v="370" actId="20577"/>
          <ac:spMkLst>
            <pc:docMk/>
            <pc:sldMk cId="2928128549" sldId="268"/>
            <ac:spMk id="2" creationId="{616808B3-45BD-4F98-A08F-B213E98C101A}"/>
          </ac:spMkLst>
        </pc:spChg>
      </pc:sldChg>
      <pc:sldChg chg="addSp modSp mod ord modAnim">
        <pc:chgData name="Zohar Or" userId="39e10ca0-ffc1-49ea-af80-64e1b6a6cfcf" providerId="ADAL" clId="{9D73D87F-801F-4CEA-951F-8C7C5FFC68BA}" dt="2022-06-13T13:54:25.618" v="1421" actId="14100"/>
        <pc:sldMkLst>
          <pc:docMk/>
          <pc:sldMk cId="1523097849" sldId="269"/>
        </pc:sldMkLst>
        <pc:spChg chg="add mod">
          <ac:chgData name="Zohar Or" userId="39e10ca0-ffc1-49ea-af80-64e1b6a6cfcf" providerId="ADAL" clId="{9D73D87F-801F-4CEA-951F-8C7C5FFC68BA}" dt="2022-06-13T13:53:09.807" v="1374" actId="20577"/>
          <ac:spMkLst>
            <pc:docMk/>
            <pc:sldMk cId="1523097849" sldId="269"/>
            <ac:spMk id="2" creationId="{FE21A4D3-F079-93D0-6E56-846B4D0CDD64}"/>
          </ac:spMkLst>
        </pc:spChg>
        <pc:spChg chg="add mod">
          <ac:chgData name="Zohar Or" userId="39e10ca0-ffc1-49ea-af80-64e1b6a6cfcf" providerId="ADAL" clId="{9D73D87F-801F-4CEA-951F-8C7C5FFC68BA}" dt="2022-06-13T13:54:25.618" v="1421" actId="14100"/>
          <ac:spMkLst>
            <pc:docMk/>
            <pc:sldMk cId="1523097849" sldId="269"/>
            <ac:spMk id="3" creationId="{07241880-A9EC-9AD8-BB8A-836857764C2A}"/>
          </ac:spMkLst>
        </pc:spChg>
        <pc:spChg chg="mod">
          <ac:chgData name="Zohar Or" userId="39e10ca0-ffc1-49ea-af80-64e1b6a6cfcf" providerId="ADAL" clId="{9D73D87F-801F-4CEA-951F-8C7C5FFC68BA}" dt="2022-06-13T13:52:46.177" v="1320" actId="1076"/>
          <ac:spMkLst>
            <pc:docMk/>
            <pc:sldMk cId="1523097849" sldId="269"/>
            <ac:spMk id="6" creationId="{83ECCB29-3C5B-4DAC-9F12-5638C18B6EE1}"/>
          </ac:spMkLst>
        </pc:spChg>
        <pc:picChg chg="mod">
          <ac:chgData name="Zohar Or" userId="39e10ca0-ffc1-49ea-af80-64e1b6a6cfcf" providerId="ADAL" clId="{9D73D87F-801F-4CEA-951F-8C7C5FFC68BA}" dt="2022-06-13T13:48:32.924" v="1053" actId="1076"/>
          <ac:picMkLst>
            <pc:docMk/>
            <pc:sldMk cId="1523097849" sldId="269"/>
            <ac:picMk id="5" creationId="{45DE999D-61C9-415B-BAA1-051A8B7B1CCD}"/>
          </ac:picMkLst>
        </pc:picChg>
      </pc:sldChg>
      <pc:sldChg chg="modSp mod">
        <pc:chgData name="Zohar Or" userId="39e10ca0-ffc1-49ea-af80-64e1b6a6cfcf" providerId="ADAL" clId="{9D73D87F-801F-4CEA-951F-8C7C5FFC68BA}" dt="2022-06-13T13:55:14.962" v="1457" actId="1076"/>
        <pc:sldMkLst>
          <pc:docMk/>
          <pc:sldMk cId="2979206944" sldId="272"/>
        </pc:sldMkLst>
        <pc:spChg chg="mod">
          <ac:chgData name="Zohar Or" userId="39e10ca0-ffc1-49ea-af80-64e1b6a6cfcf" providerId="ADAL" clId="{9D73D87F-801F-4CEA-951F-8C7C5FFC68BA}" dt="2022-06-13T13:55:09.293" v="1456" actId="20577"/>
          <ac:spMkLst>
            <pc:docMk/>
            <pc:sldMk cId="2979206944" sldId="272"/>
            <ac:spMk id="5" creationId="{DB0550F7-4F9C-48D1-A309-2A73436FBA78}"/>
          </ac:spMkLst>
        </pc:spChg>
        <pc:picChg chg="mod">
          <ac:chgData name="Zohar Or" userId="39e10ca0-ffc1-49ea-af80-64e1b6a6cfcf" providerId="ADAL" clId="{9D73D87F-801F-4CEA-951F-8C7C5FFC68BA}" dt="2022-06-13T13:55:14.962" v="1457" actId="1076"/>
          <ac:picMkLst>
            <pc:docMk/>
            <pc:sldMk cId="2979206944" sldId="272"/>
            <ac:picMk id="4" creationId="{F212BB67-3540-4738-8CDF-BAAB6D6A5B8E}"/>
          </ac:picMkLst>
        </pc:picChg>
      </pc:sldChg>
      <pc:sldChg chg="addSp delSp modSp mod modAnim">
        <pc:chgData name="Zohar Or" userId="39e10ca0-ffc1-49ea-af80-64e1b6a6cfcf" providerId="ADAL" clId="{9D73D87F-801F-4CEA-951F-8C7C5FFC68BA}" dt="2022-06-13T13:43:26.225" v="961"/>
        <pc:sldMkLst>
          <pc:docMk/>
          <pc:sldMk cId="1923278772" sldId="273"/>
        </pc:sldMkLst>
        <pc:spChg chg="del mod">
          <ac:chgData name="Zohar Or" userId="39e10ca0-ffc1-49ea-af80-64e1b6a6cfcf" providerId="ADAL" clId="{9D73D87F-801F-4CEA-951F-8C7C5FFC68BA}" dt="2022-06-13T13:32:04.123" v="860" actId="478"/>
          <ac:spMkLst>
            <pc:docMk/>
            <pc:sldMk cId="1923278772" sldId="273"/>
            <ac:spMk id="2" creationId="{616808B3-45BD-4F98-A08F-B213E98C101A}"/>
          </ac:spMkLst>
        </pc:spChg>
        <pc:spChg chg="mod">
          <ac:chgData name="Zohar Or" userId="39e10ca0-ffc1-49ea-af80-64e1b6a6cfcf" providerId="ADAL" clId="{9D73D87F-801F-4CEA-951F-8C7C5FFC68BA}" dt="2022-06-13T13:33:45.846" v="903" actId="1076"/>
          <ac:spMkLst>
            <pc:docMk/>
            <pc:sldMk cId="1923278772" sldId="273"/>
            <ac:spMk id="3" creationId="{DD074150-2BA0-43B5-A4F5-F2526849E544}"/>
          </ac:spMkLst>
        </pc:spChg>
        <pc:spChg chg="add mod">
          <ac:chgData name="Zohar Or" userId="39e10ca0-ffc1-49ea-af80-64e1b6a6cfcf" providerId="ADAL" clId="{9D73D87F-801F-4CEA-951F-8C7C5FFC68BA}" dt="2022-06-13T13:33:31.331" v="899" actId="20577"/>
          <ac:spMkLst>
            <pc:docMk/>
            <pc:sldMk cId="1923278772" sldId="273"/>
            <ac:spMk id="9" creationId="{7D347AB0-FCCA-59B1-37F7-96DF05B9A7D7}"/>
          </ac:spMkLst>
        </pc:spChg>
        <pc:spChg chg="add del mod">
          <ac:chgData name="Zohar Or" userId="39e10ca0-ffc1-49ea-af80-64e1b6a6cfcf" providerId="ADAL" clId="{9D73D87F-801F-4CEA-951F-8C7C5FFC68BA}" dt="2022-06-13T13:39:09.009" v="923"/>
          <ac:spMkLst>
            <pc:docMk/>
            <pc:sldMk cId="1923278772" sldId="273"/>
            <ac:spMk id="10" creationId="{6478CA92-8647-738A-5A3F-6145350D8920}"/>
          </ac:spMkLst>
        </pc:spChg>
        <pc:spChg chg="add mod">
          <ac:chgData name="Zohar Or" userId="39e10ca0-ffc1-49ea-af80-64e1b6a6cfcf" providerId="ADAL" clId="{9D73D87F-801F-4CEA-951F-8C7C5FFC68BA}" dt="2022-06-13T13:40:04.452" v="937" actId="1076"/>
          <ac:spMkLst>
            <pc:docMk/>
            <pc:sldMk cId="1923278772" sldId="273"/>
            <ac:spMk id="11" creationId="{F7B9BB5A-A718-8A53-A1C0-9BFF0FC784E9}"/>
          </ac:spMkLst>
        </pc:spChg>
        <pc:picChg chg="mod">
          <ac:chgData name="Zohar Or" userId="39e10ca0-ffc1-49ea-af80-64e1b6a6cfcf" providerId="ADAL" clId="{9D73D87F-801F-4CEA-951F-8C7C5FFC68BA}" dt="2022-06-13T13:33:38.650" v="900" actId="1076"/>
          <ac:picMkLst>
            <pc:docMk/>
            <pc:sldMk cId="1923278772" sldId="273"/>
            <ac:picMk id="8" creationId="{D8BB1E6C-5D35-49D4-A0FC-0F62B5969B95}"/>
          </ac:picMkLst>
        </pc:picChg>
        <pc:picChg chg="mod">
          <ac:chgData name="Zohar Or" userId="39e10ca0-ffc1-49ea-af80-64e1b6a6cfcf" providerId="ADAL" clId="{9D73D87F-801F-4CEA-951F-8C7C5FFC68BA}" dt="2022-06-13T13:33:43.034" v="902" actId="1076"/>
          <ac:picMkLst>
            <pc:docMk/>
            <pc:sldMk cId="1923278772" sldId="273"/>
            <ac:picMk id="13" creationId="{E21E67ED-C436-43E4-9E92-EA53BD7BF541}"/>
          </ac:picMkLst>
        </pc:picChg>
      </pc:sldChg>
      <pc:sldChg chg="addSp modSp mod modAnim">
        <pc:chgData name="Zohar Or" userId="39e10ca0-ffc1-49ea-af80-64e1b6a6cfcf" providerId="ADAL" clId="{9D73D87F-801F-4CEA-951F-8C7C5FFC68BA}" dt="2022-06-13T13:42:17.364" v="953"/>
        <pc:sldMkLst>
          <pc:docMk/>
          <pc:sldMk cId="2515624635" sldId="274"/>
        </pc:sldMkLst>
        <pc:spChg chg="mod">
          <ac:chgData name="Zohar Or" userId="39e10ca0-ffc1-49ea-af80-64e1b6a6cfcf" providerId="ADAL" clId="{9D73D87F-801F-4CEA-951F-8C7C5FFC68BA}" dt="2022-06-13T13:34:10.810" v="904" actId="20577"/>
          <ac:spMkLst>
            <pc:docMk/>
            <pc:sldMk cId="2515624635" sldId="274"/>
            <ac:spMk id="4" creationId="{272FFB77-987B-42BF-9DAC-751D07778E49}"/>
          </ac:spMkLst>
        </pc:spChg>
        <pc:spChg chg="add mod">
          <ac:chgData name="Zohar Or" userId="39e10ca0-ffc1-49ea-af80-64e1b6a6cfcf" providerId="ADAL" clId="{9D73D87F-801F-4CEA-951F-8C7C5FFC68BA}" dt="2022-06-13T13:42:14.317" v="952" actId="1076"/>
          <ac:spMkLst>
            <pc:docMk/>
            <pc:sldMk cId="2515624635" sldId="274"/>
            <ac:spMk id="10" creationId="{8F5F6F08-CBA8-373C-5579-196BDD615CE5}"/>
          </ac:spMkLst>
        </pc:spChg>
        <pc:picChg chg="mod">
          <ac:chgData name="Zohar Or" userId="39e10ca0-ffc1-49ea-af80-64e1b6a6cfcf" providerId="ADAL" clId="{9D73D87F-801F-4CEA-951F-8C7C5FFC68BA}" dt="2022-06-13T13:42:11.365" v="951" actId="1076"/>
          <ac:picMkLst>
            <pc:docMk/>
            <pc:sldMk cId="2515624635" sldId="274"/>
            <ac:picMk id="22" creationId="{C9E1C154-FFF6-43C1-9E8A-FB8ED7EE4929}"/>
          </ac:picMkLst>
        </pc:picChg>
      </pc:sldChg>
      <pc:sldChg chg="modSp mod">
        <pc:chgData name="Zohar Or" userId="39e10ca0-ffc1-49ea-af80-64e1b6a6cfcf" providerId="ADAL" clId="{9D73D87F-801F-4CEA-951F-8C7C5FFC68BA}" dt="2022-06-13T13:46:34.815" v="983" actId="1076"/>
        <pc:sldMkLst>
          <pc:docMk/>
          <pc:sldMk cId="2608250798" sldId="276"/>
        </pc:sldMkLst>
        <pc:spChg chg="mod">
          <ac:chgData name="Zohar Or" userId="39e10ca0-ffc1-49ea-af80-64e1b6a6cfcf" providerId="ADAL" clId="{9D73D87F-801F-4CEA-951F-8C7C5FFC68BA}" dt="2022-06-13T13:46:34.815" v="983" actId="1076"/>
          <ac:spMkLst>
            <pc:docMk/>
            <pc:sldMk cId="2608250798" sldId="276"/>
            <ac:spMk id="7" creationId="{BB2C46A6-9EC0-48E5-84FA-D7B18F4F1896}"/>
          </ac:spMkLst>
        </pc:spChg>
        <pc:spChg chg="mod">
          <ac:chgData name="Zohar Or" userId="39e10ca0-ffc1-49ea-af80-64e1b6a6cfcf" providerId="ADAL" clId="{9D73D87F-801F-4CEA-951F-8C7C5FFC68BA}" dt="2022-06-13T13:46:34.815" v="983" actId="1076"/>
          <ac:spMkLst>
            <pc:docMk/>
            <pc:sldMk cId="2608250798" sldId="276"/>
            <ac:spMk id="8" creationId="{2F896F4F-5A0A-4FA7-B2C0-56669FF8D339}"/>
          </ac:spMkLst>
        </pc:spChg>
        <pc:spChg chg="mod">
          <ac:chgData name="Zohar Or" userId="39e10ca0-ffc1-49ea-af80-64e1b6a6cfcf" providerId="ADAL" clId="{9D73D87F-801F-4CEA-951F-8C7C5FFC68BA}" dt="2022-06-13T13:46:34.815" v="983" actId="1076"/>
          <ac:spMkLst>
            <pc:docMk/>
            <pc:sldMk cId="2608250798" sldId="276"/>
            <ac:spMk id="9" creationId="{9EFD85AF-0C9E-4C5B-9A7C-A867E0D3F8DE}"/>
          </ac:spMkLst>
        </pc:spChg>
        <pc:spChg chg="mod">
          <ac:chgData name="Zohar Or" userId="39e10ca0-ffc1-49ea-af80-64e1b6a6cfcf" providerId="ADAL" clId="{9D73D87F-801F-4CEA-951F-8C7C5FFC68BA}" dt="2022-06-13T13:46:34.815" v="983" actId="1076"/>
          <ac:spMkLst>
            <pc:docMk/>
            <pc:sldMk cId="2608250798" sldId="276"/>
            <ac:spMk id="11" creationId="{BBA00B6D-30FA-464C-85BA-A03A2E02DDE8}"/>
          </ac:spMkLst>
        </pc:spChg>
        <pc:picChg chg="mod">
          <ac:chgData name="Zohar Or" userId="39e10ca0-ffc1-49ea-af80-64e1b6a6cfcf" providerId="ADAL" clId="{9D73D87F-801F-4CEA-951F-8C7C5FFC68BA}" dt="2022-06-13T13:46:34.815" v="983" actId="1076"/>
          <ac:picMkLst>
            <pc:docMk/>
            <pc:sldMk cId="2608250798" sldId="276"/>
            <ac:picMk id="6" creationId="{86E5D2AD-988F-4AEC-BFC6-7ADE8D854300}"/>
          </ac:picMkLst>
        </pc:picChg>
      </pc:sldChg>
      <pc:sldChg chg="addSp delSp modSp mod">
        <pc:chgData name="Zohar Or" userId="39e10ca0-ffc1-49ea-af80-64e1b6a6cfcf" providerId="ADAL" clId="{9D73D87F-801F-4CEA-951F-8C7C5FFC68BA}" dt="2022-06-13T13:54:03.050" v="1420" actId="14100"/>
        <pc:sldMkLst>
          <pc:docMk/>
          <pc:sldMk cId="4085185409" sldId="277"/>
        </pc:sldMkLst>
        <pc:spChg chg="del mod">
          <ac:chgData name="Zohar Or" userId="39e10ca0-ffc1-49ea-af80-64e1b6a6cfcf" providerId="ADAL" clId="{9D73D87F-801F-4CEA-951F-8C7C5FFC68BA}" dt="2022-06-13T13:45:58.160" v="974" actId="478"/>
          <ac:spMkLst>
            <pc:docMk/>
            <pc:sldMk cId="4085185409" sldId="277"/>
            <ac:spMk id="6" creationId="{FA215B02-FAB5-4850-B144-EA061C138528}"/>
          </ac:spMkLst>
        </pc:spChg>
        <pc:spChg chg="del mod">
          <ac:chgData name="Zohar Or" userId="39e10ca0-ffc1-49ea-af80-64e1b6a6cfcf" providerId="ADAL" clId="{9D73D87F-801F-4CEA-951F-8C7C5FFC68BA}" dt="2022-06-13T13:45:58.160" v="974" actId="478"/>
          <ac:spMkLst>
            <pc:docMk/>
            <pc:sldMk cId="4085185409" sldId="277"/>
            <ac:spMk id="7" creationId="{1EAE36DB-A09B-4EC1-AB62-95DEAB4B63E4}"/>
          </ac:spMkLst>
        </pc:spChg>
        <pc:spChg chg="del mod">
          <ac:chgData name="Zohar Or" userId="39e10ca0-ffc1-49ea-af80-64e1b6a6cfcf" providerId="ADAL" clId="{9D73D87F-801F-4CEA-951F-8C7C5FFC68BA}" dt="2022-06-13T13:45:58.160" v="974" actId="478"/>
          <ac:spMkLst>
            <pc:docMk/>
            <pc:sldMk cId="4085185409" sldId="277"/>
            <ac:spMk id="8" creationId="{A9F88752-E854-4363-86E6-8D9BC712808C}"/>
          </ac:spMkLst>
        </pc:spChg>
        <pc:spChg chg="del mod">
          <ac:chgData name="Zohar Or" userId="39e10ca0-ffc1-49ea-af80-64e1b6a6cfcf" providerId="ADAL" clId="{9D73D87F-801F-4CEA-951F-8C7C5FFC68BA}" dt="2022-06-13T13:45:58.160" v="974" actId="478"/>
          <ac:spMkLst>
            <pc:docMk/>
            <pc:sldMk cId="4085185409" sldId="277"/>
            <ac:spMk id="9" creationId="{C1F14A06-6063-444B-8C8A-F53236887B1F}"/>
          </ac:spMkLst>
        </pc:spChg>
        <pc:spChg chg="mod">
          <ac:chgData name="Zohar Or" userId="39e10ca0-ffc1-49ea-af80-64e1b6a6cfcf" providerId="ADAL" clId="{9D73D87F-801F-4CEA-951F-8C7C5FFC68BA}" dt="2022-06-13T13:52:42.644" v="1319" actId="1076"/>
          <ac:spMkLst>
            <pc:docMk/>
            <pc:sldMk cId="4085185409" sldId="277"/>
            <ac:spMk id="10" creationId="{3860F7A6-56BA-45A2-BFB7-7F50FD50FF48}"/>
          </ac:spMkLst>
        </pc:spChg>
        <pc:spChg chg="add mod">
          <ac:chgData name="Zohar Or" userId="39e10ca0-ffc1-49ea-af80-64e1b6a6cfcf" providerId="ADAL" clId="{9D73D87F-801F-4CEA-951F-8C7C5FFC68BA}" dt="2022-06-13T13:49:01.287" v="1058" actId="14100"/>
          <ac:spMkLst>
            <pc:docMk/>
            <pc:sldMk cId="4085185409" sldId="277"/>
            <ac:spMk id="11" creationId="{C1157092-5FD5-5AAD-F1D7-75430D6AC37C}"/>
          </ac:spMkLst>
        </pc:spChg>
        <pc:spChg chg="add mod">
          <ac:chgData name="Zohar Or" userId="39e10ca0-ffc1-49ea-af80-64e1b6a6cfcf" providerId="ADAL" clId="{9D73D87F-801F-4CEA-951F-8C7C5FFC68BA}" dt="2022-06-13T13:54:03.050" v="1420" actId="14100"/>
          <ac:spMkLst>
            <pc:docMk/>
            <pc:sldMk cId="4085185409" sldId="277"/>
            <ac:spMk id="12" creationId="{F7994FEA-A5B4-A09F-07A7-2DE7E0226846}"/>
          </ac:spMkLst>
        </pc:spChg>
        <pc:picChg chg="add mod">
          <ac:chgData name="Zohar Or" userId="39e10ca0-ffc1-49ea-af80-64e1b6a6cfcf" providerId="ADAL" clId="{9D73D87F-801F-4CEA-951F-8C7C5FFC68BA}" dt="2022-06-13T13:46:15.293" v="979" actId="1076"/>
          <ac:picMkLst>
            <pc:docMk/>
            <pc:sldMk cId="4085185409" sldId="277"/>
            <ac:picMk id="3" creationId="{14669B1D-5763-C6C4-A59B-08C988C49563}"/>
          </ac:picMkLst>
        </pc:picChg>
        <pc:picChg chg="mod">
          <ac:chgData name="Zohar Or" userId="39e10ca0-ffc1-49ea-af80-64e1b6a6cfcf" providerId="ADAL" clId="{9D73D87F-801F-4CEA-951F-8C7C5FFC68BA}" dt="2022-06-13T13:46:16.970" v="980" actId="1076"/>
          <ac:picMkLst>
            <pc:docMk/>
            <pc:sldMk cId="4085185409" sldId="277"/>
            <ac:picMk id="4" creationId="{5128DAF2-A656-41B7-AD09-A59E4F30AB58}"/>
          </ac:picMkLst>
        </pc:picChg>
        <pc:picChg chg="del mod">
          <ac:chgData name="Zohar Or" userId="39e10ca0-ffc1-49ea-af80-64e1b6a6cfcf" providerId="ADAL" clId="{9D73D87F-801F-4CEA-951F-8C7C5FFC68BA}" dt="2022-06-13T13:45:58.160" v="974" actId="478"/>
          <ac:picMkLst>
            <pc:docMk/>
            <pc:sldMk cId="4085185409" sldId="277"/>
            <ac:picMk id="5" creationId="{8E06E545-0182-4D67-9B71-3E08B425A019}"/>
          </ac:picMkLst>
        </pc:picChg>
      </pc:sldChg>
      <pc:sldChg chg="addSp delSp modSp add del mod">
        <pc:chgData name="Zohar Or" userId="39e10ca0-ffc1-49ea-af80-64e1b6a6cfcf" providerId="ADAL" clId="{9D73D87F-801F-4CEA-951F-8C7C5FFC68BA}" dt="2022-06-13T14:05:56.507" v="1557" actId="255"/>
        <pc:sldMkLst>
          <pc:docMk/>
          <pc:sldMk cId="57290589" sldId="279"/>
        </pc:sldMkLst>
        <pc:spChg chg="add del mod">
          <ac:chgData name="Zohar Or" userId="39e10ca0-ffc1-49ea-af80-64e1b6a6cfcf" providerId="ADAL" clId="{9D73D87F-801F-4CEA-951F-8C7C5FFC68BA}" dt="2022-06-13T14:05:56.507" v="1557" actId="255"/>
          <ac:spMkLst>
            <pc:docMk/>
            <pc:sldMk cId="57290589" sldId="279"/>
            <ac:spMk id="3" creationId="{083FE774-E2BB-4803-9B5A-D56DD31E9856}"/>
          </ac:spMkLst>
        </pc:spChg>
        <pc:spChg chg="add del mod">
          <ac:chgData name="Zohar Or" userId="39e10ca0-ffc1-49ea-af80-64e1b6a6cfcf" providerId="ADAL" clId="{9D73D87F-801F-4CEA-951F-8C7C5FFC68BA}" dt="2022-06-13T14:05:25.381" v="1552" actId="478"/>
          <ac:spMkLst>
            <pc:docMk/>
            <pc:sldMk cId="57290589" sldId="279"/>
            <ac:spMk id="6" creationId="{F8FDD703-7248-482F-AB0C-5011398DF1D1}"/>
          </ac:spMkLst>
        </pc:spChg>
        <pc:spChg chg="add del mod">
          <ac:chgData name="Zohar Or" userId="39e10ca0-ffc1-49ea-af80-64e1b6a6cfcf" providerId="ADAL" clId="{9D73D87F-801F-4CEA-951F-8C7C5FFC68BA}" dt="2022-06-13T14:05:24.784" v="1551"/>
          <ac:spMkLst>
            <pc:docMk/>
            <pc:sldMk cId="57290589" sldId="279"/>
            <ac:spMk id="7" creationId="{15EDFE06-E8F7-5E73-1E48-D13A7FFB7C6F}"/>
          </ac:spMkLst>
        </pc:spChg>
        <pc:picChg chg="mod ord">
          <ac:chgData name="Zohar Or" userId="39e10ca0-ffc1-49ea-af80-64e1b6a6cfcf" providerId="ADAL" clId="{9D73D87F-801F-4CEA-951F-8C7C5FFC68BA}" dt="2022-06-13T14:05:49.077" v="1556" actId="167"/>
          <ac:picMkLst>
            <pc:docMk/>
            <pc:sldMk cId="57290589" sldId="279"/>
            <ac:picMk id="4" creationId="{5A1A3B70-1339-4031-A8B2-F0D421BD329D}"/>
          </ac:picMkLst>
        </pc:picChg>
      </pc:sldChg>
      <pc:sldChg chg="addSp delSp modSp mod">
        <pc:chgData name="Zohar Or" userId="39e10ca0-ffc1-49ea-af80-64e1b6a6cfcf" providerId="ADAL" clId="{9D73D87F-801F-4CEA-951F-8C7C5FFC68BA}" dt="2022-06-13T14:18:14.270" v="1605" actId="20577"/>
        <pc:sldMkLst>
          <pc:docMk/>
          <pc:sldMk cId="3210211775" sldId="281"/>
        </pc:sldMkLst>
        <pc:spChg chg="add del mod">
          <ac:chgData name="Zohar Or" userId="39e10ca0-ffc1-49ea-af80-64e1b6a6cfcf" providerId="ADAL" clId="{9D73D87F-801F-4CEA-951F-8C7C5FFC68BA}" dt="2022-06-13T14:13:57.318" v="1559" actId="478"/>
          <ac:spMkLst>
            <pc:docMk/>
            <pc:sldMk cId="3210211775" sldId="281"/>
            <ac:spMk id="5" creationId="{7A5A0C18-9A05-7C92-9F7F-CA6BF660A906}"/>
          </ac:spMkLst>
        </pc:spChg>
        <pc:spChg chg="add mod">
          <ac:chgData name="Zohar Or" userId="39e10ca0-ffc1-49ea-af80-64e1b6a6cfcf" providerId="ADAL" clId="{9D73D87F-801F-4CEA-951F-8C7C5FFC68BA}" dt="2022-06-13T14:18:09.746" v="1602" actId="20577"/>
          <ac:spMkLst>
            <pc:docMk/>
            <pc:sldMk cId="3210211775" sldId="281"/>
            <ac:spMk id="6" creationId="{2A279904-03E1-1995-60F2-D2DBE94D0641}"/>
          </ac:spMkLst>
        </pc:spChg>
        <pc:spChg chg="add mod">
          <ac:chgData name="Zohar Or" userId="39e10ca0-ffc1-49ea-af80-64e1b6a6cfcf" providerId="ADAL" clId="{9D73D87F-801F-4CEA-951F-8C7C5FFC68BA}" dt="2022-06-13T14:18:14.270" v="1605" actId="20577"/>
          <ac:spMkLst>
            <pc:docMk/>
            <pc:sldMk cId="3210211775" sldId="281"/>
            <ac:spMk id="7" creationId="{0490A852-55E7-602C-5833-3A1FDF59D2B5}"/>
          </ac:spMkLst>
        </pc:spChg>
        <pc:spChg chg="add del mod">
          <ac:chgData name="Zohar Or" userId="39e10ca0-ffc1-49ea-af80-64e1b6a6cfcf" providerId="ADAL" clId="{9D73D87F-801F-4CEA-951F-8C7C5FFC68BA}" dt="2022-06-13T14:16:40.379" v="1569" actId="478"/>
          <ac:spMkLst>
            <pc:docMk/>
            <pc:sldMk cId="3210211775" sldId="281"/>
            <ac:spMk id="9" creationId="{0A81089F-8DE5-A00E-5926-B4FCAEA42804}"/>
          </ac:spMkLst>
        </pc:spChg>
        <pc:spChg chg="add del mod">
          <ac:chgData name="Zohar Or" userId="39e10ca0-ffc1-49ea-af80-64e1b6a6cfcf" providerId="ADAL" clId="{9D73D87F-801F-4CEA-951F-8C7C5FFC68BA}" dt="2022-06-13T14:17:35.509" v="1593" actId="478"/>
          <ac:spMkLst>
            <pc:docMk/>
            <pc:sldMk cId="3210211775" sldId="281"/>
            <ac:spMk id="10" creationId="{EE0BB8C2-5660-4F3C-955D-62C94FE37E9A}"/>
          </ac:spMkLst>
        </pc:spChg>
        <pc:spChg chg="add del mod">
          <ac:chgData name="Zohar Or" userId="39e10ca0-ffc1-49ea-af80-64e1b6a6cfcf" providerId="ADAL" clId="{9D73D87F-801F-4CEA-951F-8C7C5FFC68BA}" dt="2022-06-13T14:17:25.603" v="1590" actId="478"/>
          <ac:spMkLst>
            <pc:docMk/>
            <pc:sldMk cId="3210211775" sldId="281"/>
            <ac:spMk id="11" creationId="{91967DB1-5328-832D-32A9-1D395018400D}"/>
          </ac:spMkLst>
        </pc:spChg>
        <pc:spChg chg="add mod">
          <ac:chgData name="Zohar Or" userId="39e10ca0-ffc1-49ea-af80-64e1b6a6cfcf" providerId="ADAL" clId="{9D73D87F-801F-4CEA-951F-8C7C5FFC68BA}" dt="2022-06-13T14:17:29.619" v="1592" actId="571"/>
          <ac:spMkLst>
            <pc:docMk/>
            <pc:sldMk cId="3210211775" sldId="281"/>
            <ac:spMk id="14" creationId="{64137829-87BF-C9A9-58BB-0995B4C1201E}"/>
          </ac:spMkLst>
        </pc:spChg>
        <pc:picChg chg="del">
          <ac:chgData name="Zohar Or" userId="39e10ca0-ffc1-49ea-af80-64e1b6a6cfcf" providerId="ADAL" clId="{9D73D87F-801F-4CEA-951F-8C7C5FFC68BA}" dt="2022-06-13T14:13:54.224" v="1558" actId="478"/>
          <ac:picMkLst>
            <pc:docMk/>
            <pc:sldMk cId="3210211775" sldId="281"/>
            <ac:picMk id="4" creationId="{819584F7-2E8C-4797-8A19-E27AFACED335}"/>
          </ac:picMkLst>
        </pc:picChg>
        <pc:picChg chg="add mod">
          <ac:chgData name="Zohar Or" userId="39e10ca0-ffc1-49ea-af80-64e1b6a6cfcf" providerId="ADAL" clId="{9D73D87F-801F-4CEA-951F-8C7C5FFC68BA}" dt="2022-06-13T14:14:55.209" v="1563" actId="1076"/>
          <ac:picMkLst>
            <pc:docMk/>
            <pc:sldMk cId="3210211775" sldId="281"/>
            <ac:picMk id="8" creationId="{7FDD6FC4-9971-AFDF-7759-60A595322946}"/>
          </ac:picMkLst>
        </pc:picChg>
        <pc:cxnChg chg="add mod">
          <ac:chgData name="Zohar Or" userId="39e10ca0-ffc1-49ea-af80-64e1b6a6cfcf" providerId="ADAL" clId="{9D73D87F-801F-4CEA-951F-8C7C5FFC68BA}" dt="2022-06-13T14:15:06.708" v="1567" actId="1036"/>
          <ac:cxnSpMkLst>
            <pc:docMk/>
            <pc:sldMk cId="3210211775" sldId="281"/>
            <ac:cxnSpMk id="12" creationId="{B027F461-1926-0971-1785-DBB8A6AF088F}"/>
          </ac:cxnSpMkLst>
        </pc:cxnChg>
        <pc:cxnChg chg="add mod">
          <ac:chgData name="Zohar Or" userId="39e10ca0-ffc1-49ea-af80-64e1b6a6cfcf" providerId="ADAL" clId="{9D73D87F-801F-4CEA-951F-8C7C5FFC68BA}" dt="2022-06-13T14:15:03.896" v="1564" actId="1076"/>
          <ac:cxnSpMkLst>
            <pc:docMk/>
            <pc:sldMk cId="3210211775" sldId="281"/>
            <ac:cxnSpMk id="13" creationId="{BE74DD8D-6D91-AE12-47A4-C2D3E944518A}"/>
          </ac:cxnSpMkLst>
        </pc:cxnChg>
      </pc:sldChg>
      <pc:sldChg chg="del">
        <pc:chgData name="Zohar Or" userId="39e10ca0-ffc1-49ea-af80-64e1b6a6cfcf" providerId="ADAL" clId="{9D73D87F-801F-4CEA-951F-8C7C5FFC68BA}" dt="2022-06-13T14:16:11.687" v="1568" actId="47"/>
        <pc:sldMkLst>
          <pc:docMk/>
          <pc:sldMk cId="3983182402" sldId="283"/>
        </pc:sldMkLst>
      </pc:sldChg>
      <pc:sldChg chg="addSp delSp modSp mod modAnim">
        <pc:chgData name="Zohar Or" userId="39e10ca0-ffc1-49ea-af80-64e1b6a6cfcf" providerId="ADAL" clId="{9D73D87F-801F-4CEA-951F-8C7C5FFC68BA}" dt="2022-06-13T14:33:53.840" v="1830"/>
        <pc:sldMkLst>
          <pc:docMk/>
          <pc:sldMk cId="1311439353" sldId="306"/>
        </pc:sldMkLst>
        <pc:spChg chg="mod">
          <ac:chgData name="Zohar Or" userId="39e10ca0-ffc1-49ea-af80-64e1b6a6cfcf" providerId="ADAL" clId="{9D73D87F-801F-4CEA-951F-8C7C5FFC68BA}" dt="2022-06-13T14:17:07.539" v="1585" actId="1076"/>
          <ac:spMkLst>
            <pc:docMk/>
            <pc:sldMk cId="1311439353" sldId="306"/>
            <ac:spMk id="4" creationId="{EAA44EC8-FC69-43BE-B2E8-BF1CDD7F6FD5}"/>
          </ac:spMkLst>
        </pc:spChg>
        <pc:spChg chg="mod">
          <ac:chgData name="Zohar Or" userId="39e10ca0-ffc1-49ea-af80-64e1b6a6cfcf" providerId="ADAL" clId="{9D73D87F-801F-4CEA-951F-8C7C5FFC68BA}" dt="2022-06-13T14:28:13.705" v="1758" actId="1076"/>
          <ac:spMkLst>
            <pc:docMk/>
            <pc:sldMk cId="1311439353" sldId="306"/>
            <ac:spMk id="5" creationId="{B1C55700-4632-4B2E-AEF0-C58A68BEE8F9}"/>
          </ac:spMkLst>
        </pc:spChg>
        <pc:spChg chg="add mod">
          <ac:chgData name="Zohar Or" userId="39e10ca0-ffc1-49ea-af80-64e1b6a6cfcf" providerId="ADAL" clId="{9D73D87F-801F-4CEA-951F-8C7C5FFC68BA}" dt="2022-06-13T14:30:48.224" v="1790" actId="1076"/>
          <ac:spMkLst>
            <pc:docMk/>
            <pc:sldMk cId="1311439353" sldId="306"/>
            <ac:spMk id="7" creationId="{F1EF41C1-5FC5-D9D8-736D-B86E79EB80C7}"/>
          </ac:spMkLst>
        </pc:spChg>
        <pc:spChg chg="add mod">
          <ac:chgData name="Zohar Or" userId="39e10ca0-ffc1-49ea-af80-64e1b6a6cfcf" providerId="ADAL" clId="{9D73D87F-801F-4CEA-951F-8C7C5FFC68BA}" dt="2022-06-13T14:29:50.816" v="1772" actId="164"/>
          <ac:spMkLst>
            <pc:docMk/>
            <pc:sldMk cId="1311439353" sldId="306"/>
            <ac:spMk id="11" creationId="{7AA81F8A-4436-75AD-9AF5-F1F71CBBEE3A}"/>
          </ac:spMkLst>
        </pc:spChg>
        <pc:spChg chg="add mod">
          <ac:chgData name="Zohar Or" userId="39e10ca0-ffc1-49ea-af80-64e1b6a6cfcf" providerId="ADAL" clId="{9D73D87F-801F-4CEA-951F-8C7C5FFC68BA}" dt="2022-06-13T14:29:50.816" v="1772" actId="164"/>
          <ac:spMkLst>
            <pc:docMk/>
            <pc:sldMk cId="1311439353" sldId="306"/>
            <ac:spMk id="12" creationId="{31B8FC82-5A76-CE9A-A4A2-D4DF42D9D78B}"/>
          </ac:spMkLst>
        </pc:spChg>
        <pc:spChg chg="add mod">
          <ac:chgData name="Zohar Or" userId="39e10ca0-ffc1-49ea-af80-64e1b6a6cfcf" providerId="ADAL" clId="{9D73D87F-801F-4CEA-951F-8C7C5FFC68BA}" dt="2022-06-13T14:29:50.816" v="1772" actId="164"/>
          <ac:spMkLst>
            <pc:docMk/>
            <pc:sldMk cId="1311439353" sldId="306"/>
            <ac:spMk id="13" creationId="{D2C6E4EF-0181-CF30-2DD8-1AC2CDB14C1C}"/>
          </ac:spMkLst>
        </pc:spChg>
        <pc:spChg chg="add mod">
          <ac:chgData name="Zohar Or" userId="39e10ca0-ffc1-49ea-af80-64e1b6a6cfcf" providerId="ADAL" clId="{9D73D87F-801F-4CEA-951F-8C7C5FFC68BA}" dt="2022-06-13T14:29:50.816" v="1772" actId="164"/>
          <ac:spMkLst>
            <pc:docMk/>
            <pc:sldMk cId="1311439353" sldId="306"/>
            <ac:spMk id="14" creationId="{C82AAD0B-EFFE-F98D-3C49-FCC3E2C0A676}"/>
          </ac:spMkLst>
        </pc:spChg>
        <pc:spChg chg="add mod">
          <ac:chgData name="Zohar Or" userId="39e10ca0-ffc1-49ea-af80-64e1b6a6cfcf" providerId="ADAL" clId="{9D73D87F-801F-4CEA-951F-8C7C5FFC68BA}" dt="2022-06-13T14:29:50.816" v="1772" actId="164"/>
          <ac:spMkLst>
            <pc:docMk/>
            <pc:sldMk cId="1311439353" sldId="306"/>
            <ac:spMk id="15" creationId="{74EB8EB1-A0BF-B242-2294-18EF8256A10C}"/>
          </ac:spMkLst>
        </pc:spChg>
        <pc:spChg chg="add del mod">
          <ac:chgData name="Zohar Or" userId="39e10ca0-ffc1-49ea-af80-64e1b6a6cfcf" providerId="ADAL" clId="{9D73D87F-801F-4CEA-951F-8C7C5FFC68BA}" dt="2022-06-13T14:20:56.855" v="1645" actId="478"/>
          <ac:spMkLst>
            <pc:docMk/>
            <pc:sldMk cId="1311439353" sldId="306"/>
            <ac:spMk id="16" creationId="{73F58D3F-6645-853B-E7B4-F8CF805F2636}"/>
          </ac:spMkLst>
        </pc:spChg>
        <pc:spChg chg="add mod">
          <ac:chgData name="Zohar Or" userId="39e10ca0-ffc1-49ea-af80-64e1b6a6cfcf" providerId="ADAL" clId="{9D73D87F-801F-4CEA-951F-8C7C5FFC68BA}" dt="2022-06-13T14:29:50.816" v="1772" actId="164"/>
          <ac:spMkLst>
            <pc:docMk/>
            <pc:sldMk cId="1311439353" sldId="306"/>
            <ac:spMk id="17" creationId="{05201812-64CC-3609-9757-56D87665626F}"/>
          </ac:spMkLst>
        </pc:spChg>
        <pc:spChg chg="add mod">
          <ac:chgData name="Zohar Or" userId="39e10ca0-ffc1-49ea-af80-64e1b6a6cfcf" providerId="ADAL" clId="{9D73D87F-801F-4CEA-951F-8C7C5FFC68BA}" dt="2022-06-13T14:29:50.816" v="1772" actId="164"/>
          <ac:spMkLst>
            <pc:docMk/>
            <pc:sldMk cId="1311439353" sldId="306"/>
            <ac:spMk id="18" creationId="{98978F35-644E-8BBE-F00A-B55DD4DBBFB8}"/>
          </ac:spMkLst>
        </pc:spChg>
        <pc:spChg chg="add mod">
          <ac:chgData name="Zohar Or" userId="39e10ca0-ffc1-49ea-af80-64e1b6a6cfcf" providerId="ADAL" clId="{9D73D87F-801F-4CEA-951F-8C7C5FFC68BA}" dt="2022-06-13T14:29:50.816" v="1772" actId="164"/>
          <ac:spMkLst>
            <pc:docMk/>
            <pc:sldMk cId="1311439353" sldId="306"/>
            <ac:spMk id="22" creationId="{DBCFE121-380B-4491-6A19-969BADED6FB7}"/>
          </ac:spMkLst>
        </pc:spChg>
        <pc:spChg chg="add mod">
          <ac:chgData name="Zohar Or" userId="39e10ca0-ffc1-49ea-af80-64e1b6a6cfcf" providerId="ADAL" clId="{9D73D87F-801F-4CEA-951F-8C7C5FFC68BA}" dt="2022-06-13T14:29:50.816" v="1772" actId="164"/>
          <ac:spMkLst>
            <pc:docMk/>
            <pc:sldMk cId="1311439353" sldId="306"/>
            <ac:spMk id="23" creationId="{FD732003-8FFA-5B14-974B-49F74CD540B3}"/>
          </ac:spMkLst>
        </pc:spChg>
        <pc:spChg chg="mod topLvl">
          <ac:chgData name="Zohar Or" userId="39e10ca0-ffc1-49ea-af80-64e1b6a6cfcf" providerId="ADAL" clId="{9D73D87F-801F-4CEA-951F-8C7C5FFC68BA}" dt="2022-06-13T14:33:34.159" v="1824" actId="164"/>
          <ac:spMkLst>
            <pc:docMk/>
            <pc:sldMk cId="1311439353" sldId="306"/>
            <ac:spMk id="33" creationId="{E923CC64-C175-97ED-7BA5-05F0953EFFD6}"/>
          </ac:spMkLst>
        </pc:spChg>
        <pc:spChg chg="mod topLvl">
          <ac:chgData name="Zohar Or" userId="39e10ca0-ffc1-49ea-af80-64e1b6a6cfcf" providerId="ADAL" clId="{9D73D87F-801F-4CEA-951F-8C7C5FFC68BA}" dt="2022-06-13T14:33:34.159" v="1824" actId="164"/>
          <ac:spMkLst>
            <pc:docMk/>
            <pc:sldMk cId="1311439353" sldId="306"/>
            <ac:spMk id="34" creationId="{4FB60B89-9D56-19C6-4ABA-7E0033E324FB}"/>
          </ac:spMkLst>
        </pc:spChg>
        <pc:spChg chg="mod topLvl">
          <ac:chgData name="Zohar Or" userId="39e10ca0-ffc1-49ea-af80-64e1b6a6cfcf" providerId="ADAL" clId="{9D73D87F-801F-4CEA-951F-8C7C5FFC68BA}" dt="2022-06-13T14:33:34.159" v="1824" actId="164"/>
          <ac:spMkLst>
            <pc:docMk/>
            <pc:sldMk cId="1311439353" sldId="306"/>
            <ac:spMk id="35" creationId="{2A2E7071-C8EA-C8DE-A2A4-44BA42B659F9}"/>
          </ac:spMkLst>
        </pc:spChg>
        <pc:spChg chg="mod topLvl">
          <ac:chgData name="Zohar Or" userId="39e10ca0-ffc1-49ea-af80-64e1b6a6cfcf" providerId="ADAL" clId="{9D73D87F-801F-4CEA-951F-8C7C5FFC68BA}" dt="2022-06-13T14:33:34.159" v="1824" actId="164"/>
          <ac:spMkLst>
            <pc:docMk/>
            <pc:sldMk cId="1311439353" sldId="306"/>
            <ac:spMk id="36" creationId="{FBE0F0F5-D8ED-BAEC-7C03-B5D588A63BB0}"/>
          </ac:spMkLst>
        </pc:spChg>
        <pc:spChg chg="mod topLvl">
          <ac:chgData name="Zohar Or" userId="39e10ca0-ffc1-49ea-af80-64e1b6a6cfcf" providerId="ADAL" clId="{9D73D87F-801F-4CEA-951F-8C7C5FFC68BA}" dt="2022-06-13T14:33:34.159" v="1824" actId="164"/>
          <ac:spMkLst>
            <pc:docMk/>
            <pc:sldMk cId="1311439353" sldId="306"/>
            <ac:spMk id="37" creationId="{3C064BD8-E80F-B85E-C6DA-F0938E5EDE31}"/>
          </ac:spMkLst>
        </pc:spChg>
        <pc:spChg chg="mod topLvl">
          <ac:chgData name="Zohar Or" userId="39e10ca0-ffc1-49ea-af80-64e1b6a6cfcf" providerId="ADAL" clId="{9D73D87F-801F-4CEA-951F-8C7C5FFC68BA}" dt="2022-06-13T14:33:34.159" v="1824" actId="164"/>
          <ac:spMkLst>
            <pc:docMk/>
            <pc:sldMk cId="1311439353" sldId="306"/>
            <ac:spMk id="38" creationId="{52878455-EE06-C4FC-A736-325D840C60F6}"/>
          </ac:spMkLst>
        </pc:spChg>
        <pc:spChg chg="mod topLvl">
          <ac:chgData name="Zohar Or" userId="39e10ca0-ffc1-49ea-af80-64e1b6a6cfcf" providerId="ADAL" clId="{9D73D87F-801F-4CEA-951F-8C7C5FFC68BA}" dt="2022-06-13T14:33:34.159" v="1824" actId="164"/>
          <ac:spMkLst>
            <pc:docMk/>
            <pc:sldMk cId="1311439353" sldId="306"/>
            <ac:spMk id="39" creationId="{84AC3A69-F72E-6917-F59F-7374701EAA9C}"/>
          </ac:spMkLst>
        </pc:spChg>
        <pc:spChg chg="mod topLvl">
          <ac:chgData name="Zohar Or" userId="39e10ca0-ffc1-49ea-af80-64e1b6a6cfcf" providerId="ADAL" clId="{9D73D87F-801F-4CEA-951F-8C7C5FFC68BA}" dt="2022-06-13T14:33:15.943" v="1822" actId="1076"/>
          <ac:spMkLst>
            <pc:docMk/>
            <pc:sldMk cId="1311439353" sldId="306"/>
            <ac:spMk id="41" creationId="{48CD8F5B-786D-016E-A065-768BF47FC11D}"/>
          </ac:spMkLst>
        </pc:spChg>
        <pc:spChg chg="mod topLvl">
          <ac:chgData name="Zohar Or" userId="39e10ca0-ffc1-49ea-af80-64e1b6a6cfcf" providerId="ADAL" clId="{9D73D87F-801F-4CEA-951F-8C7C5FFC68BA}" dt="2022-06-13T14:33:34.159" v="1824" actId="164"/>
          <ac:spMkLst>
            <pc:docMk/>
            <pc:sldMk cId="1311439353" sldId="306"/>
            <ac:spMk id="42" creationId="{4EE77F0E-4636-EFD3-C697-C3F567B7F0F7}"/>
          </ac:spMkLst>
        </pc:spChg>
        <pc:spChg chg="mod">
          <ac:chgData name="Zohar Or" userId="39e10ca0-ffc1-49ea-af80-64e1b6a6cfcf" providerId="ADAL" clId="{9D73D87F-801F-4CEA-951F-8C7C5FFC68BA}" dt="2022-06-13T14:32:40.854" v="1816"/>
          <ac:spMkLst>
            <pc:docMk/>
            <pc:sldMk cId="1311439353" sldId="306"/>
            <ac:spMk id="47" creationId="{8029589F-D558-933B-4BB5-AEB6EFD02C46}"/>
          </ac:spMkLst>
        </pc:spChg>
        <pc:spChg chg="mod">
          <ac:chgData name="Zohar Or" userId="39e10ca0-ffc1-49ea-af80-64e1b6a6cfcf" providerId="ADAL" clId="{9D73D87F-801F-4CEA-951F-8C7C5FFC68BA}" dt="2022-06-13T14:32:40.854" v="1816"/>
          <ac:spMkLst>
            <pc:docMk/>
            <pc:sldMk cId="1311439353" sldId="306"/>
            <ac:spMk id="48" creationId="{20011230-1726-A09C-D8CB-0171DE087D07}"/>
          </ac:spMkLst>
        </pc:spChg>
        <pc:spChg chg="mod">
          <ac:chgData name="Zohar Or" userId="39e10ca0-ffc1-49ea-af80-64e1b6a6cfcf" providerId="ADAL" clId="{9D73D87F-801F-4CEA-951F-8C7C5FFC68BA}" dt="2022-06-13T14:32:40.854" v="1816"/>
          <ac:spMkLst>
            <pc:docMk/>
            <pc:sldMk cId="1311439353" sldId="306"/>
            <ac:spMk id="49" creationId="{987698B2-AB1A-D909-9CFF-49946F59AF22}"/>
          </ac:spMkLst>
        </pc:spChg>
        <pc:spChg chg="mod">
          <ac:chgData name="Zohar Or" userId="39e10ca0-ffc1-49ea-af80-64e1b6a6cfcf" providerId="ADAL" clId="{9D73D87F-801F-4CEA-951F-8C7C5FFC68BA}" dt="2022-06-13T14:32:40.854" v="1816"/>
          <ac:spMkLst>
            <pc:docMk/>
            <pc:sldMk cId="1311439353" sldId="306"/>
            <ac:spMk id="50" creationId="{02D9A1B5-A159-8089-3C90-8ED641D26C73}"/>
          </ac:spMkLst>
        </pc:spChg>
        <pc:spChg chg="mod">
          <ac:chgData name="Zohar Or" userId="39e10ca0-ffc1-49ea-af80-64e1b6a6cfcf" providerId="ADAL" clId="{9D73D87F-801F-4CEA-951F-8C7C5FFC68BA}" dt="2022-06-13T14:32:40.854" v="1816"/>
          <ac:spMkLst>
            <pc:docMk/>
            <pc:sldMk cId="1311439353" sldId="306"/>
            <ac:spMk id="51" creationId="{9991C6AB-BBE7-1A99-0C76-BD17E8508CA4}"/>
          </ac:spMkLst>
        </pc:spChg>
        <pc:spChg chg="mod">
          <ac:chgData name="Zohar Or" userId="39e10ca0-ffc1-49ea-af80-64e1b6a6cfcf" providerId="ADAL" clId="{9D73D87F-801F-4CEA-951F-8C7C5FFC68BA}" dt="2022-06-13T14:32:40.854" v="1816"/>
          <ac:spMkLst>
            <pc:docMk/>
            <pc:sldMk cId="1311439353" sldId="306"/>
            <ac:spMk id="52" creationId="{94E6AFDA-EF81-0045-CD7A-50DA29638663}"/>
          </ac:spMkLst>
        </pc:spChg>
        <pc:spChg chg="mod">
          <ac:chgData name="Zohar Or" userId="39e10ca0-ffc1-49ea-af80-64e1b6a6cfcf" providerId="ADAL" clId="{9D73D87F-801F-4CEA-951F-8C7C5FFC68BA}" dt="2022-06-13T14:32:40.854" v="1816"/>
          <ac:spMkLst>
            <pc:docMk/>
            <pc:sldMk cId="1311439353" sldId="306"/>
            <ac:spMk id="53" creationId="{EC478423-B4E3-B57A-98CB-B86355970614}"/>
          </ac:spMkLst>
        </pc:spChg>
        <pc:spChg chg="mod">
          <ac:chgData name="Zohar Or" userId="39e10ca0-ffc1-49ea-af80-64e1b6a6cfcf" providerId="ADAL" clId="{9D73D87F-801F-4CEA-951F-8C7C5FFC68BA}" dt="2022-06-13T14:32:40.854" v="1816"/>
          <ac:spMkLst>
            <pc:docMk/>
            <pc:sldMk cId="1311439353" sldId="306"/>
            <ac:spMk id="55" creationId="{D75813D9-A163-2426-639E-779A8D903D3E}"/>
          </ac:spMkLst>
        </pc:spChg>
        <pc:spChg chg="mod">
          <ac:chgData name="Zohar Or" userId="39e10ca0-ffc1-49ea-af80-64e1b6a6cfcf" providerId="ADAL" clId="{9D73D87F-801F-4CEA-951F-8C7C5FFC68BA}" dt="2022-06-13T14:32:40.854" v="1816"/>
          <ac:spMkLst>
            <pc:docMk/>
            <pc:sldMk cId="1311439353" sldId="306"/>
            <ac:spMk id="56" creationId="{9B6703AF-5827-48FF-3866-D004C5D3B6E8}"/>
          </ac:spMkLst>
        </pc:spChg>
        <pc:grpChg chg="add mod">
          <ac:chgData name="Zohar Or" userId="39e10ca0-ffc1-49ea-af80-64e1b6a6cfcf" providerId="ADAL" clId="{9D73D87F-801F-4CEA-951F-8C7C5FFC68BA}" dt="2022-06-13T14:29:50.816" v="1772" actId="164"/>
          <ac:grpSpMkLst>
            <pc:docMk/>
            <pc:sldMk cId="1311439353" sldId="306"/>
            <ac:grpSpMk id="29" creationId="{85231033-DBB1-EB34-25AE-1EB9F97BD96D}"/>
          </ac:grpSpMkLst>
        </pc:grpChg>
        <pc:grpChg chg="add del mod">
          <ac:chgData name="Zohar Or" userId="39e10ca0-ffc1-49ea-af80-64e1b6a6cfcf" providerId="ADAL" clId="{9D73D87F-801F-4CEA-951F-8C7C5FFC68BA}" dt="2022-06-13T14:30:11.615" v="1777" actId="165"/>
          <ac:grpSpMkLst>
            <pc:docMk/>
            <pc:sldMk cId="1311439353" sldId="306"/>
            <ac:grpSpMk id="30" creationId="{33932DDA-D414-F17D-BBCE-525BB13F631C}"/>
          </ac:grpSpMkLst>
        </pc:grpChg>
        <pc:grpChg chg="add del mod">
          <ac:chgData name="Zohar Or" userId="39e10ca0-ffc1-49ea-af80-64e1b6a6cfcf" providerId="ADAL" clId="{9D73D87F-801F-4CEA-951F-8C7C5FFC68BA}" dt="2022-06-13T14:33:02.184" v="1819" actId="478"/>
          <ac:grpSpMkLst>
            <pc:docMk/>
            <pc:sldMk cId="1311439353" sldId="306"/>
            <ac:grpSpMk id="44" creationId="{FEAAA38B-6906-76AF-9C89-F0068498529A}"/>
          </ac:grpSpMkLst>
        </pc:grpChg>
        <pc:grpChg chg="add mod">
          <ac:chgData name="Zohar Or" userId="39e10ca0-ffc1-49ea-af80-64e1b6a6cfcf" providerId="ADAL" clId="{9D73D87F-801F-4CEA-951F-8C7C5FFC68BA}" dt="2022-06-13T14:33:34.159" v="1824" actId="164"/>
          <ac:grpSpMkLst>
            <pc:docMk/>
            <pc:sldMk cId="1311439353" sldId="306"/>
            <ac:grpSpMk id="57" creationId="{1682058D-E69D-EDD9-30E3-0CDD658A6F3C}"/>
          </ac:grpSpMkLst>
        </pc:grpChg>
        <pc:picChg chg="mod ord">
          <ac:chgData name="Zohar Or" userId="39e10ca0-ffc1-49ea-af80-64e1b6a6cfcf" providerId="ADAL" clId="{9D73D87F-801F-4CEA-951F-8C7C5FFC68BA}" dt="2022-06-13T14:31:20.504" v="1799" actId="1076"/>
          <ac:picMkLst>
            <pc:docMk/>
            <pc:sldMk cId="1311439353" sldId="306"/>
            <ac:picMk id="6" creationId="{5F404BF9-D7C1-4114-ACEB-57F59A1E0B98}"/>
          </ac:picMkLst>
        </pc:picChg>
        <pc:cxnChg chg="add mod">
          <ac:chgData name="Zohar Or" userId="39e10ca0-ffc1-49ea-af80-64e1b6a6cfcf" providerId="ADAL" clId="{9D73D87F-801F-4CEA-951F-8C7C5FFC68BA}" dt="2022-06-13T14:29:50.816" v="1772" actId="164"/>
          <ac:cxnSpMkLst>
            <pc:docMk/>
            <pc:sldMk cId="1311439353" sldId="306"/>
            <ac:cxnSpMk id="3" creationId="{9C0FF27D-036E-7B40-9EDC-0D3AE66BBC76}"/>
          </ac:cxnSpMkLst>
        </pc:cxnChg>
        <pc:cxnChg chg="add mod">
          <ac:chgData name="Zohar Or" userId="39e10ca0-ffc1-49ea-af80-64e1b6a6cfcf" providerId="ADAL" clId="{9D73D87F-801F-4CEA-951F-8C7C5FFC68BA}" dt="2022-06-13T14:29:50.816" v="1772" actId="164"/>
          <ac:cxnSpMkLst>
            <pc:docMk/>
            <pc:sldMk cId="1311439353" sldId="306"/>
            <ac:cxnSpMk id="9" creationId="{6858FC13-F34F-73A0-638E-E3BE5691536A}"/>
          </ac:cxnSpMkLst>
        </pc:cxnChg>
        <pc:cxnChg chg="add mod">
          <ac:chgData name="Zohar Or" userId="39e10ca0-ffc1-49ea-af80-64e1b6a6cfcf" providerId="ADAL" clId="{9D73D87F-801F-4CEA-951F-8C7C5FFC68BA}" dt="2022-06-13T14:29:50.816" v="1772" actId="164"/>
          <ac:cxnSpMkLst>
            <pc:docMk/>
            <pc:sldMk cId="1311439353" sldId="306"/>
            <ac:cxnSpMk id="19" creationId="{A20E2554-F7D1-F697-0ACD-91B85F95ABBA}"/>
          </ac:cxnSpMkLst>
        </pc:cxnChg>
        <pc:cxnChg chg="mod topLvl">
          <ac:chgData name="Zohar Or" userId="39e10ca0-ffc1-49ea-af80-64e1b6a6cfcf" providerId="ADAL" clId="{9D73D87F-801F-4CEA-951F-8C7C5FFC68BA}" dt="2022-06-13T14:33:34.159" v="1824" actId="164"/>
          <ac:cxnSpMkLst>
            <pc:docMk/>
            <pc:sldMk cId="1311439353" sldId="306"/>
            <ac:cxnSpMk id="31" creationId="{A6AF8954-C6D0-5EC9-B355-E63AC2698448}"/>
          </ac:cxnSpMkLst>
        </pc:cxnChg>
        <pc:cxnChg chg="mod topLvl">
          <ac:chgData name="Zohar Or" userId="39e10ca0-ffc1-49ea-af80-64e1b6a6cfcf" providerId="ADAL" clId="{9D73D87F-801F-4CEA-951F-8C7C5FFC68BA}" dt="2022-06-13T14:33:34.159" v="1824" actId="164"/>
          <ac:cxnSpMkLst>
            <pc:docMk/>
            <pc:sldMk cId="1311439353" sldId="306"/>
            <ac:cxnSpMk id="32" creationId="{21DF44AC-F9A1-3EAA-60BD-20364DA904AD}"/>
          </ac:cxnSpMkLst>
        </pc:cxnChg>
        <pc:cxnChg chg="del mod topLvl">
          <ac:chgData name="Zohar Or" userId="39e10ca0-ffc1-49ea-af80-64e1b6a6cfcf" providerId="ADAL" clId="{9D73D87F-801F-4CEA-951F-8C7C5FFC68BA}" dt="2022-06-13T14:32:03.059" v="1814" actId="478"/>
          <ac:cxnSpMkLst>
            <pc:docMk/>
            <pc:sldMk cId="1311439353" sldId="306"/>
            <ac:cxnSpMk id="40" creationId="{27BE3CFD-32D7-6873-D88E-6665571638B0}"/>
          </ac:cxnSpMkLst>
        </pc:cxnChg>
        <pc:cxnChg chg="mod">
          <ac:chgData name="Zohar Or" userId="39e10ca0-ffc1-49ea-af80-64e1b6a6cfcf" providerId="ADAL" clId="{9D73D87F-801F-4CEA-951F-8C7C5FFC68BA}" dt="2022-06-13T14:32:40.854" v="1816"/>
          <ac:cxnSpMkLst>
            <pc:docMk/>
            <pc:sldMk cId="1311439353" sldId="306"/>
            <ac:cxnSpMk id="45" creationId="{D43AA5FC-7882-66E0-42CE-E498AD4FB320}"/>
          </ac:cxnSpMkLst>
        </pc:cxnChg>
        <pc:cxnChg chg="mod">
          <ac:chgData name="Zohar Or" userId="39e10ca0-ffc1-49ea-af80-64e1b6a6cfcf" providerId="ADAL" clId="{9D73D87F-801F-4CEA-951F-8C7C5FFC68BA}" dt="2022-06-13T14:32:40.854" v="1816"/>
          <ac:cxnSpMkLst>
            <pc:docMk/>
            <pc:sldMk cId="1311439353" sldId="306"/>
            <ac:cxnSpMk id="46" creationId="{150328E6-B565-F708-BBC1-EBDCFEF29970}"/>
          </ac:cxnSpMkLst>
        </pc:cxnChg>
        <pc:cxnChg chg="mod">
          <ac:chgData name="Zohar Or" userId="39e10ca0-ffc1-49ea-af80-64e1b6a6cfcf" providerId="ADAL" clId="{9D73D87F-801F-4CEA-951F-8C7C5FFC68BA}" dt="2022-06-13T14:33:02.184" v="1819" actId="478"/>
          <ac:cxnSpMkLst>
            <pc:docMk/>
            <pc:sldMk cId="1311439353" sldId="306"/>
            <ac:cxnSpMk id="54" creationId="{4241008D-0B35-07FE-7798-7308B79848D7}"/>
          </ac:cxnSpMkLst>
        </pc:cxnChg>
      </pc:sldChg>
      <pc:sldChg chg="delSp modSp del mod delAnim">
        <pc:chgData name="Zohar Or" userId="39e10ca0-ffc1-49ea-af80-64e1b6a6cfcf" providerId="ADAL" clId="{9D73D87F-801F-4CEA-951F-8C7C5FFC68BA}" dt="2022-06-13T12:46:16.184" v="322" actId="47"/>
        <pc:sldMkLst>
          <pc:docMk/>
          <pc:sldMk cId="2280093584" sldId="307"/>
        </pc:sldMkLst>
        <pc:picChg chg="del mod">
          <ac:chgData name="Zohar Or" userId="39e10ca0-ffc1-49ea-af80-64e1b6a6cfcf" providerId="ADAL" clId="{9D73D87F-801F-4CEA-951F-8C7C5FFC68BA}" dt="2022-06-13T12:42:56.416" v="311" actId="21"/>
          <ac:picMkLst>
            <pc:docMk/>
            <pc:sldMk cId="2280093584" sldId="307"/>
            <ac:picMk id="4" creationId="{9510EB0F-A364-4948-96B8-FAB07C86FA10}"/>
          </ac:picMkLst>
        </pc:picChg>
        <pc:picChg chg="del mod">
          <ac:chgData name="Zohar Or" userId="39e10ca0-ffc1-49ea-af80-64e1b6a6cfcf" providerId="ADAL" clId="{9D73D87F-801F-4CEA-951F-8C7C5FFC68BA}" dt="2022-06-13T12:42:56.416" v="311" actId="21"/>
          <ac:picMkLst>
            <pc:docMk/>
            <pc:sldMk cId="2280093584" sldId="307"/>
            <ac:picMk id="7" creationId="{73084459-336F-409B-9F90-36276E7360F2}"/>
          </ac:picMkLst>
        </pc:picChg>
      </pc:sldChg>
      <pc:sldChg chg="delSp del mod delAnim">
        <pc:chgData name="Zohar Or" userId="39e10ca0-ffc1-49ea-af80-64e1b6a6cfcf" providerId="ADAL" clId="{9D73D87F-801F-4CEA-951F-8C7C5FFC68BA}" dt="2022-06-13T12:47:12.335" v="337" actId="47"/>
        <pc:sldMkLst>
          <pc:docMk/>
          <pc:sldMk cId="3912807041" sldId="308"/>
        </pc:sldMkLst>
        <pc:picChg chg="del">
          <ac:chgData name="Zohar Or" userId="39e10ca0-ffc1-49ea-af80-64e1b6a6cfcf" providerId="ADAL" clId="{9D73D87F-801F-4CEA-951F-8C7C5FFC68BA}" dt="2022-06-13T12:46:30.214" v="327" actId="21"/>
          <ac:picMkLst>
            <pc:docMk/>
            <pc:sldMk cId="3912807041" sldId="308"/>
            <ac:picMk id="5" creationId="{C6BF2847-240B-419C-8A50-0DB4E15FB8B9}"/>
          </ac:picMkLst>
        </pc:picChg>
        <pc:picChg chg="del">
          <ac:chgData name="Zohar Or" userId="39e10ca0-ffc1-49ea-af80-64e1b6a6cfcf" providerId="ADAL" clId="{9D73D87F-801F-4CEA-951F-8C7C5FFC68BA}" dt="2022-06-13T12:46:30.214" v="327" actId="21"/>
          <ac:picMkLst>
            <pc:docMk/>
            <pc:sldMk cId="3912807041" sldId="308"/>
            <ac:picMk id="8" creationId="{40FFFEA0-F91B-47F8-BCC2-00981E43DF8D}"/>
          </ac:picMkLst>
        </pc:picChg>
      </pc:sldChg>
      <pc:sldChg chg="addSp modSp mod modAnim">
        <pc:chgData name="Zohar Or" userId="39e10ca0-ffc1-49ea-af80-64e1b6a6cfcf" providerId="ADAL" clId="{9D73D87F-801F-4CEA-951F-8C7C5FFC68BA}" dt="2022-06-13T14:38:38.346" v="1851"/>
        <pc:sldMkLst>
          <pc:docMk/>
          <pc:sldMk cId="2220038070" sldId="309"/>
        </pc:sldMkLst>
        <pc:spChg chg="add mod">
          <ac:chgData name="Zohar Or" userId="39e10ca0-ffc1-49ea-af80-64e1b6a6cfcf" providerId="ADAL" clId="{9D73D87F-801F-4CEA-951F-8C7C5FFC68BA}" dt="2022-06-13T14:34:57.090" v="1835" actId="1076"/>
          <ac:spMkLst>
            <pc:docMk/>
            <pc:sldMk cId="2220038070" sldId="309"/>
            <ac:spMk id="3" creationId="{B7178718-13D8-1711-0F71-5A48CF7EADBA}"/>
          </ac:spMkLst>
        </pc:spChg>
        <pc:spChg chg="add mod">
          <ac:chgData name="Zohar Or" userId="39e10ca0-ffc1-49ea-af80-64e1b6a6cfcf" providerId="ADAL" clId="{9D73D87F-801F-4CEA-951F-8C7C5FFC68BA}" dt="2022-06-13T14:38:10.066" v="1850" actId="255"/>
          <ac:spMkLst>
            <pc:docMk/>
            <pc:sldMk cId="2220038070" sldId="309"/>
            <ac:spMk id="4" creationId="{274C7D56-A330-786C-2825-FEA6E462B126}"/>
          </ac:spMkLst>
        </pc:spChg>
        <pc:picChg chg="mod">
          <ac:chgData name="Zohar Or" userId="39e10ca0-ffc1-49ea-af80-64e1b6a6cfcf" providerId="ADAL" clId="{9D73D87F-801F-4CEA-951F-8C7C5FFC68BA}" dt="2022-06-13T14:37:40.710" v="1837" actId="1076"/>
          <ac:picMkLst>
            <pc:docMk/>
            <pc:sldMk cId="2220038070" sldId="309"/>
            <ac:picMk id="2" creationId="{386417CB-1B2A-4627-B52D-9C9308F595A6}"/>
          </ac:picMkLst>
        </pc:picChg>
      </pc:sldChg>
      <pc:sldChg chg="addSp delSp modSp mod">
        <pc:chgData name="Zohar Or" userId="39e10ca0-ffc1-49ea-af80-64e1b6a6cfcf" providerId="ADAL" clId="{9D73D87F-801F-4CEA-951F-8C7C5FFC68BA}" dt="2022-06-13T15:44:27.401" v="2714"/>
        <pc:sldMkLst>
          <pc:docMk/>
          <pc:sldMk cId="3946416309" sldId="310"/>
        </pc:sldMkLst>
        <pc:spChg chg="add mod">
          <ac:chgData name="Zohar Or" userId="39e10ca0-ffc1-49ea-af80-64e1b6a6cfcf" providerId="ADAL" clId="{9D73D87F-801F-4CEA-951F-8C7C5FFC68BA}" dt="2022-06-13T14:48:37.675" v="1852"/>
          <ac:spMkLst>
            <pc:docMk/>
            <pc:sldMk cId="3946416309" sldId="310"/>
            <ac:spMk id="3" creationId="{A8A7EE04-9C18-C319-E57E-BB48E6CFBCC5}"/>
          </ac:spMkLst>
        </pc:spChg>
        <pc:picChg chg="mod">
          <ac:chgData name="Zohar Or" userId="39e10ca0-ffc1-49ea-af80-64e1b6a6cfcf" providerId="ADAL" clId="{9D73D87F-801F-4CEA-951F-8C7C5FFC68BA}" dt="2022-06-13T15:44:26.663" v="2713" actId="1076"/>
          <ac:picMkLst>
            <pc:docMk/>
            <pc:sldMk cId="3946416309" sldId="310"/>
            <ac:picMk id="2" creationId="{0818F6B8-4453-4870-BC46-D790014661E7}"/>
          </ac:picMkLst>
        </pc:picChg>
        <pc:picChg chg="add del mod">
          <ac:chgData name="Zohar Or" userId="39e10ca0-ffc1-49ea-af80-64e1b6a6cfcf" providerId="ADAL" clId="{9D73D87F-801F-4CEA-951F-8C7C5FFC68BA}" dt="2022-06-13T15:44:27.401" v="2714"/>
          <ac:picMkLst>
            <pc:docMk/>
            <pc:sldMk cId="3946416309" sldId="310"/>
            <ac:picMk id="4" creationId="{909E3A91-0F5B-BA30-8BB5-D9B67E1E6C16}"/>
          </ac:picMkLst>
        </pc:picChg>
        <pc:picChg chg="add del mod">
          <ac:chgData name="Zohar Or" userId="39e10ca0-ffc1-49ea-af80-64e1b6a6cfcf" providerId="ADAL" clId="{9D73D87F-801F-4CEA-951F-8C7C5FFC68BA}" dt="2022-06-13T15:44:27.401" v="2714"/>
          <ac:picMkLst>
            <pc:docMk/>
            <pc:sldMk cId="3946416309" sldId="310"/>
            <ac:picMk id="5" creationId="{49051AF0-76BB-0020-8937-3DF39339A552}"/>
          </ac:picMkLst>
        </pc:picChg>
      </pc:sldChg>
      <pc:sldChg chg="addSp delSp modSp mod setBg">
        <pc:chgData name="Zohar Or" userId="39e10ca0-ffc1-49ea-af80-64e1b6a6cfcf" providerId="ADAL" clId="{9D73D87F-801F-4CEA-951F-8C7C5FFC68BA}" dt="2022-06-13T15:52:49.015" v="2965" actId="20577"/>
        <pc:sldMkLst>
          <pc:docMk/>
          <pc:sldMk cId="849574779" sldId="311"/>
        </pc:sldMkLst>
        <pc:spChg chg="add mod ord">
          <ac:chgData name="Zohar Or" userId="39e10ca0-ffc1-49ea-af80-64e1b6a6cfcf" providerId="ADAL" clId="{9D73D87F-801F-4CEA-951F-8C7C5FFC68BA}" dt="2022-06-13T15:52:49.015" v="2965" actId="20577"/>
          <ac:spMkLst>
            <pc:docMk/>
            <pc:sldMk cId="849574779" sldId="311"/>
            <ac:spMk id="2" creationId="{C99C4235-8CDC-6523-14DA-E83FCA23D534}"/>
          </ac:spMkLst>
        </pc:spChg>
        <pc:spChg chg="add del mod ord">
          <ac:chgData name="Zohar Or" userId="39e10ca0-ffc1-49ea-af80-64e1b6a6cfcf" providerId="ADAL" clId="{9D73D87F-801F-4CEA-951F-8C7C5FFC68BA}" dt="2022-06-13T15:47:44.542" v="2779" actId="47"/>
          <ac:spMkLst>
            <pc:docMk/>
            <pc:sldMk cId="849574779" sldId="311"/>
            <ac:spMk id="6" creationId="{C2F16E0E-17FE-A93F-A00D-49A739769E9D}"/>
          </ac:spMkLst>
        </pc:spChg>
        <pc:spChg chg="add mod ord">
          <ac:chgData name="Zohar Or" userId="39e10ca0-ffc1-49ea-af80-64e1b6a6cfcf" providerId="ADAL" clId="{9D73D87F-801F-4CEA-951F-8C7C5FFC68BA}" dt="2022-06-13T15:48:13.411" v="2786" actId="14100"/>
          <ac:spMkLst>
            <pc:docMk/>
            <pc:sldMk cId="849574779" sldId="311"/>
            <ac:spMk id="7" creationId="{E1DA4E8E-FA26-AF66-EF9E-6AB60D13D2DA}"/>
          </ac:spMkLst>
        </pc:spChg>
        <pc:spChg chg="add del">
          <ac:chgData name="Zohar Or" userId="39e10ca0-ffc1-49ea-af80-64e1b6a6cfcf" providerId="ADAL" clId="{9D73D87F-801F-4CEA-951F-8C7C5FFC68BA}" dt="2022-06-13T15:47:12.368" v="2769" actId="26606"/>
          <ac:spMkLst>
            <pc:docMk/>
            <pc:sldMk cId="849574779" sldId="311"/>
            <ac:spMk id="10" creationId="{26FF42C2-EA15-4154-B242-E98E88CED99C}"/>
          </ac:spMkLst>
        </pc:spChg>
        <pc:spChg chg="add del">
          <ac:chgData name="Zohar Or" userId="39e10ca0-ffc1-49ea-af80-64e1b6a6cfcf" providerId="ADAL" clId="{9D73D87F-801F-4CEA-951F-8C7C5FFC68BA}" dt="2022-06-13T15:47:12.368" v="2769" actId="26606"/>
          <ac:spMkLst>
            <pc:docMk/>
            <pc:sldMk cId="849574779" sldId="311"/>
            <ac:spMk id="12" creationId="{D79DE9F7-28C4-4856-BA57-D696E124C137}"/>
          </ac:spMkLst>
        </pc:spChg>
        <pc:spChg chg="add del">
          <ac:chgData name="Zohar Or" userId="39e10ca0-ffc1-49ea-af80-64e1b6a6cfcf" providerId="ADAL" clId="{9D73D87F-801F-4CEA-951F-8C7C5FFC68BA}" dt="2022-06-13T15:47:12.368" v="2769" actId="26606"/>
          <ac:spMkLst>
            <pc:docMk/>
            <pc:sldMk cId="849574779" sldId="311"/>
            <ac:spMk id="14" creationId="{E1F9ED9C-121B-44C6-A308-5824769C40D5}"/>
          </ac:spMkLst>
        </pc:spChg>
        <pc:spChg chg="add del">
          <ac:chgData name="Zohar Or" userId="39e10ca0-ffc1-49ea-af80-64e1b6a6cfcf" providerId="ADAL" clId="{9D73D87F-801F-4CEA-951F-8C7C5FFC68BA}" dt="2022-06-13T15:47:12.368" v="2769" actId="26606"/>
          <ac:spMkLst>
            <pc:docMk/>
            <pc:sldMk cId="849574779" sldId="311"/>
            <ac:spMk id="16" creationId="{4A5F8185-F27B-4E99-A06C-007336FE3F2D}"/>
          </ac:spMkLst>
        </pc:spChg>
        <pc:picChg chg="add mod ord modCrop">
          <ac:chgData name="Zohar Or" userId="39e10ca0-ffc1-49ea-af80-64e1b6a6cfcf" providerId="ADAL" clId="{9D73D87F-801F-4CEA-951F-8C7C5FFC68BA}" dt="2022-06-13T15:49:10.097" v="2868" actId="14100"/>
          <ac:picMkLst>
            <pc:docMk/>
            <pc:sldMk cId="849574779" sldId="311"/>
            <ac:picMk id="3" creationId="{D512A446-D0E3-3B42-1B69-108C1CA25649}"/>
          </ac:picMkLst>
        </pc:picChg>
        <pc:picChg chg="add mod modCrop">
          <ac:chgData name="Zohar Or" userId="39e10ca0-ffc1-49ea-af80-64e1b6a6cfcf" providerId="ADAL" clId="{9D73D87F-801F-4CEA-951F-8C7C5FFC68BA}" dt="2022-06-13T15:47:25.873" v="2771" actId="1076"/>
          <ac:picMkLst>
            <pc:docMk/>
            <pc:sldMk cId="849574779" sldId="311"/>
            <ac:picMk id="4" creationId="{449979CF-2A35-037E-E106-8FD68D7CA0C5}"/>
          </ac:picMkLst>
        </pc:picChg>
        <pc:picChg chg="add del mod ord">
          <ac:chgData name="Zohar Or" userId="39e10ca0-ffc1-49ea-af80-64e1b6a6cfcf" providerId="ADAL" clId="{9D73D87F-801F-4CEA-951F-8C7C5FFC68BA}" dt="2022-06-13T15:47:45.091" v="2780" actId="478"/>
          <ac:picMkLst>
            <pc:docMk/>
            <pc:sldMk cId="849574779" sldId="311"/>
            <ac:picMk id="5" creationId="{4EF126E2-44A6-E364-CC8F-92DF1CCB2CE3}"/>
          </ac:picMkLst>
        </pc:picChg>
      </pc:sldChg>
      <pc:sldChg chg="addSp delSp modSp mod ord">
        <pc:chgData name="Zohar Or" userId="39e10ca0-ffc1-49ea-af80-64e1b6a6cfcf" providerId="ADAL" clId="{9D73D87F-801F-4CEA-951F-8C7C5FFC68BA}" dt="2022-06-13T15:44:47.599" v="2723" actId="1076"/>
        <pc:sldMkLst>
          <pc:docMk/>
          <pc:sldMk cId="625542280" sldId="312"/>
        </pc:sldMkLst>
        <pc:picChg chg="add del mod modCrop">
          <ac:chgData name="Zohar Or" userId="39e10ca0-ffc1-49ea-af80-64e1b6a6cfcf" providerId="ADAL" clId="{9D73D87F-801F-4CEA-951F-8C7C5FFC68BA}" dt="2022-06-13T15:44:47.599" v="2723" actId="1076"/>
          <ac:picMkLst>
            <pc:docMk/>
            <pc:sldMk cId="625542280" sldId="312"/>
            <ac:picMk id="2" creationId="{8D6955EB-49E9-416F-A467-75267F649F20}"/>
          </ac:picMkLst>
        </pc:picChg>
        <pc:picChg chg="add del mod modCrop">
          <ac:chgData name="Zohar Or" userId="39e10ca0-ffc1-49ea-af80-64e1b6a6cfcf" providerId="ADAL" clId="{9D73D87F-801F-4CEA-951F-8C7C5FFC68BA}" dt="2022-06-13T15:44:33.948" v="2720"/>
          <ac:picMkLst>
            <pc:docMk/>
            <pc:sldMk cId="625542280" sldId="312"/>
            <ac:picMk id="3" creationId="{9356B27C-4FB1-4097-0CAC-454B34A0423E}"/>
          </ac:picMkLst>
        </pc:picChg>
      </pc:sldChg>
      <pc:sldChg chg="addSp delSp modSp add mod modAnim">
        <pc:chgData name="Zohar Or" userId="39e10ca0-ffc1-49ea-af80-64e1b6a6cfcf" providerId="ADAL" clId="{9D73D87F-801F-4CEA-951F-8C7C5FFC68BA}" dt="2022-06-13T12:47:54.836" v="345" actId="20577"/>
        <pc:sldMkLst>
          <pc:docMk/>
          <pc:sldMk cId="77715346" sldId="313"/>
        </pc:sldMkLst>
        <pc:spChg chg="mod">
          <ac:chgData name="Zohar Or" userId="39e10ca0-ffc1-49ea-af80-64e1b6a6cfcf" providerId="ADAL" clId="{9D73D87F-801F-4CEA-951F-8C7C5FFC68BA}" dt="2022-06-13T12:47:54.836" v="345" actId="20577"/>
          <ac:spMkLst>
            <pc:docMk/>
            <pc:sldMk cId="77715346" sldId="313"/>
            <ac:spMk id="2" creationId="{F3211AD6-2981-F548-7AE9-55B3C2B17DE6}"/>
          </ac:spMkLst>
        </pc:spChg>
        <pc:picChg chg="del">
          <ac:chgData name="Zohar Or" userId="39e10ca0-ffc1-49ea-af80-64e1b6a6cfcf" providerId="ADAL" clId="{9D73D87F-801F-4CEA-951F-8C7C5FFC68BA}" dt="2022-06-13T12:43:09.009" v="315" actId="478"/>
          <ac:picMkLst>
            <pc:docMk/>
            <pc:sldMk cId="77715346" sldId="313"/>
            <ac:picMk id="6" creationId="{1DA5AED7-6E19-463E-927F-92EA5E1E016A}"/>
          </ac:picMkLst>
        </pc:picChg>
        <pc:picChg chg="del">
          <ac:chgData name="Zohar Or" userId="39e10ca0-ffc1-49ea-af80-64e1b6a6cfcf" providerId="ADAL" clId="{9D73D87F-801F-4CEA-951F-8C7C5FFC68BA}" dt="2022-06-13T12:43:07.925" v="314" actId="478"/>
          <ac:picMkLst>
            <pc:docMk/>
            <pc:sldMk cId="77715346" sldId="313"/>
            <ac:picMk id="9" creationId="{2262FF71-283B-4355-8F91-3FCC0FB85043}"/>
          </ac:picMkLst>
        </pc:picChg>
        <pc:picChg chg="add del mod">
          <ac:chgData name="Zohar Or" userId="39e10ca0-ffc1-49ea-af80-64e1b6a6cfcf" providerId="ADAL" clId="{9D73D87F-801F-4CEA-951F-8C7C5FFC68BA}" dt="2022-06-13T12:43:06.136" v="313"/>
          <ac:picMkLst>
            <pc:docMk/>
            <pc:sldMk cId="77715346" sldId="313"/>
            <ac:picMk id="10" creationId="{A53B4DB4-4F6C-E870-AF3A-6FAF3B924A68}"/>
          </ac:picMkLst>
        </pc:picChg>
        <pc:picChg chg="add del mod">
          <ac:chgData name="Zohar Or" userId="39e10ca0-ffc1-49ea-af80-64e1b6a6cfcf" providerId="ADAL" clId="{9D73D87F-801F-4CEA-951F-8C7C5FFC68BA}" dt="2022-06-13T12:43:06.136" v="313"/>
          <ac:picMkLst>
            <pc:docMk/>
            <pc:sldMk cId="77715346" sldId="313"/>
            <ac:picMk id="11" creationId="{DF02A100-6CC7-7314-2567-199E14F7A7D9}"/>
          </ac:picMkLst>
        </pc:picChg>
        <pc:picChg chg="add mod">
          <ac:chgData name="Zohar Or" userId="39e10ca0-ffc1-49ea-af80-64e1b6a6cfcf" providerId="ADAL" clId="{9D73D87F-801F-4CEA-951F-8C7C5FFC68BA}" dt="2022-06-13T12:43:14.083" v="317" actId="1076"/>
          <ac:picMkLst>
            <pc:docMk/>
            <pc:sldMk cId="77715346" sldId="313"/>
            <ac:picMk id="12" creationId="{BF8D9008-969D-5753-F951-B6921CD0924B}"/>
          </ac:picMkLst>
        </pc:picChg>
        <pc:picChg chg="add mod">
          <ac:chgData name="Zohar Or" userId="39e10ca0-ffc1-49ea-af80-64e1b6a6cfcf" providerId="ADAL" clId="{9D73D87F-801F-4CEA-951F-8C7C5FFC68BA}" dt="2022-06-13T12:43:14.083" v="317" actId="1076"/>
          <ac:picMkLst>
            <pc:docMk/>
            <pc:sldMk cId="77715346" sldId="313"/>
            <ac:picMk id="13" creationId="{B415D1C9-DABA-4F99-ADC8-3ED98100C057}"/>
          </ac:picMkLst>
        </pc:picChg>
      </pc:sldChg>
      <pc:sldChg chg="addSp delSp modSp add mod modAnim">
        <pc:chgData name="Zohar Or" userId="39e10ca0-ffc1-49ea-af80-64e1b6a6cfcf" providerId="ADAL" clId="{9D73D87F-801F-4CEA-951F-8C7C5FFC68BA}" dt="2022-06-13T12:48:00.338" v="349" actId="20577"/>
        <pc:sldMkLst>
          <pc:docMk/>
          <pc:sldMk cId="2006084045" sldId="314"/>
        </pc:sldMkLst>
        <pc:spChg chg="mod">
          <ac:chgData name="Zohar Or" userId="39e10ca0-ffc1-49ea-af80-64e1b6a6cfcf" providerId="ADAL" clId="{9D73D87F-801F-4CEA-951F-8C7C5FFC68BA}" dt="2022-06-13T12:48:00.338" v="349" actId="20577"/>
          <ac:spMkLst>
            <pc:docMk/>
            <pc:sldMk cId="2006084045" sldId="314"/>
            <ac:spMk id="2" creationId="{F3211AD6-2981-F548-7AE9-55B3C2B17DE6}"/>
          </ac:spMkLst>
        </pc:spChg>
        <pc:picChg chg="del">
          <ac:chgData name="Zohar Or" userId="39e10ca0-ffc1-49ea-af80-64e1b6a6cfcf" providerId="ADAL" clId="{9D73D87F-801F-4CEA-951F-8C7C5FFC68BA}" dt="2022-06-13T12:46:19.821" v="324" actId="478"/>
          <ac:picMkLst>
            <pc:docMk/>
            <pc:sldMk cId="2006084045" sldId="314"/>
            <ac:picMk id="6" creationId="{1DA5AED7-6E19-463E-927F-92EA5E1E016A}"/>
          </ac:picMkLst>
        </pc:picChg>
        <pc:picChg chg="del">
          <ac:chgData name="Zohar Or" userId="39e10ca0-ffc1-49ea-af80-64e1b6a6cfcf" providerId="ADAL" clId="{9D73D87F-801F-4CEA-951F-8C7C5FFC68BA}" dt="2022-06-13T12:46:18.958" v="323" actId="478"/>
          <ac:picMkLst>
            <pc:docMk/>
            <pc:sldMk cId="2006084045" sldId="314"/>
            <ac:picMk id="9" creationId="{2262FF71-283B-4355-8F91-3FCC0FB85043}"/>
          </ac:picMkLst>
        </pc:picChg>
        <pc:picChg chg="add mod">
          <ac:chgData name="Zohar Or" userId="39e10ca0-ffc1-49ea-af80-64e1b6a6cfcf" providerId="ADAL" clId="{9D73D87F-801F-4CEA-951F-8C7C5FFC68BA}" dt="2022-06-13T12:46:31.769" v="328"/>
          <ac:picMkLst>
            <pc:docMk/>
            <pc:sldMk cId="2006084045" sldId="314"/>
            <ac:picMk id="10" creationId="{E0A5A0E4-0C78-6C12-55ED-B73BBCB35D1E}"/>
          </ac:picMkLst>
        </pc:picChg>
        <pc:picChg chg="add mod">
          <ac:chgData name="Zohar Or" userId="39e10ca0-ffc1-49ea-af80-64e1b6a6cfcf" providerId="ADAL" clId="{9D73D87F-801F-4CEA-951F-8C7C5FFC68BA}" dt="2022-06-13T12:46:31.769" v="328"/>
          <ac:picMkLst>
            <pc:docMk/>
            <pc:sldMk cId="2006084045" sldId="314"/>
            <ac:picMk id="11" creationId="{C49ED46D-C442-2780-BDEC-44E74A3AF4E3}"/>
          </ac:picMkLst>
        </pc:picChg>
      </pc:sldChg>
      <pc:sldChg chg="addSp delSp modSp add mod delAnim">
        <pc:chgData name="Zohar Or" userId="39e10ca0-ffc1-49ea-af80-64e1b6a6cfcf" providerId="ADAL" clId="{9D73D87F-801F-4CEA-951F-8C7C5FFC68BA}" dt="2022-06-13T13:19:46.027" v="575"/>
        <pc:sldMkLst>
          <pc:docMk/>
          <pc:sldMk cId="4266431645" sldId="315"/>
        </pc:sldMkLst>
        <pc:spChg chg="mod">
          <ac:chgData name="Zohar Or" userId="39e10ca0-ffc1-49ea-af80-64e1b6a6cfcf" providerId="ADAL" clId="{9D73D87F-801F-4CEA-951F-8C7C5FFC68BA}" dt="2022-06-13T13:16:38.769" v="573" actId="1076"/>
          <ac:spMkLst>
            <pc:docMk/>
            <pc:sldMk cId="4266431645" sldId="315"/>
            <ac:spMk id="2" creationId="{F3211AD6-2981-F548-7AE9-55B3C2B17DE6}"/>
          </ac:spMkLst>
        </pc:spChg>
        <pc:spChg chg="mod">
          <ac:chgData name="Zohar Or" userId="39e10ca0-ffc1-49ea-af80-64e1b6a6cfcf" providerId="ADAL" clId="{9D73D87F-801F-4CEA-951F-8C7C5FFC68BA}" dt="2022-06-13T13:15:31.713" v="502" actId="1076"/>
          <ac:spMkLst>
            <pc:docMk/>
            <pc:sldMk cId="4266431645" sldId="315"/>
            <ac:spMk id="7" creationId="{A0B24362-49B4-DCE2-5527-DDC0FA945DAB}"/>
          </ac:spMkLst>
        </pc:spChg>
        <pc:spChg chg="mod">
          <ac:chgData name="Zohar Or" userId="39e10ca0-ffc1-49ea-af80-64e1b6a6cfcf" providerId="ADAL" clId="{9D73D87F-801F-4CEA-951F-8C7C5FFC68BA}" dt="2022-06-13T13:15:26.273" v="501" actId="1076"/>
          <ac:spMkLst>
            <pc:docMk/>
            <pc:sldMk cId="4266431645" sldId="315"/>
            <ac:spMk id="8" creationId="{1CAB1CA1-32E1-DB2B-B191-F676EDFAFD83}"/>
          </ac:spMkLst>
        </pc:spChg>
        <pc:picChg chg="add mod">
          <ac:chgData name="Zohar Or" userId="39e10ca0-ffc1-49ea-af80-64e1b6a6cfcf" providerId="ADAL" clId="{9D73D87F-801F-4CEA-951F-8C7C5FFC68BA}" dt="2022-06-13T13:15:12.846" v="499" actId="1076"/>
          <ac:picMkLst>
            <pc:docMk/>
            <pc:sldMk cId="4266431645" sldId="315"/>
            <ac:picMk id="9" creationId="{C8B92AE2-31B5-485C-A127-ECB17C1C059B}"/>
          </ac:picMkLst>
        </pc:picChg>
        <pc:picChg chg="del">
          <ac:chgData name="Zohar Or" userId="39e10ca0-ffc1-49ea-af80-64e1b6a6cfcf" providerId="ADAL" clId="{9D73D87F-801F-4CEA-951F-8C7C5FFC68BA}" dt="2022-06-13T13:15:06.656" v="497" actId="478"/>
          <ac:picMkLst>
            <pc:docMk/>
            <pc:sldMk cId="4266431645" sldId="315"/>
            <ac:picMk id="10" creationId="{E0A5A0E4-0C78-6C12-55ED-B73BBCB35D1E}"/>
          </ac:picMkLst>
        </pc:picChg>
        <pc:picChg chg="del">
          <ac:chgData name="Zohar Or" userId="39e10ca0-ffc1-49ea-af80-64e1b6a6cfcf" providerId="ADAL" clId="{9D73D87F-801F-4CEA-951F-8C7C5FFC68BA}" dt="2022-06-13T13:15:05.981" v="496" actId="478"/>
          <ac:picMkLst>
            <pc:docMk/>
            <pc:sldMk cId="4266431645" sldId="315"/>
            <ac:picMk id="11" creationId="{C49ED46D-C442-2780-BDEC-44E74A3AF4E3}"/>
          </ac:picMkLst>
        </pc:picChg>
        <pc:picChg chg="add mod">
          <ac:chgData name="Zohar Or" userId="39e10ca0-ffc1-49ea-af80-64e1b6a6cfcf" providerId="ADAL" clId="{9D73D87F-801F-4CEA-951F-8C7C5FFC68BA}" dt="2022-06-13T13:15:12.846" v="499" actId="1076"/>
          <ac:picMkLst>
            <pc:docMk/>
            <pc:sldMk cId="4266431645" sldId="315"/>
            <ac:picMk id="12" creationId="{F6976C99-3BBB-C154-C075-4F7B27CB550F}"/>
          </ac:picMkLst>
        </pc:picChg>
        <pc:picChg chg="add del mod">
          <ac:chgData name="Zohar Or" userId="39e10ca0-ffc1-49ea-af80-64e1b6a6cfcf" providerId="ADAL" clId="{9D73D87F-801F-4CEA-951F-8C7C5FFC68BA}" dt="2022-06-13T13:19:46.027" v="575"/>
          <ac:picMkLst>
            <pc:docMk/>
            <pc:sldMk cId="4266431645" sldId="315"/>
            <ac:picMk id="13" creationId="{CF43E3C6-32D1-5532-B9D9-82BA983A7D21}"/>
          </ac:picMkLst>
        </pc:picChg>
      </pc:sldChg>
      <pc:sldChg chg="addSp delSp modSp add mod delAnim modAnim">
        <pc:chgData name="Zohar Or" userId="39e10ca0-ffc1-49ea-af80-64e1b6a6cfcf" providerId="ADAL" clId="{9D73D87F-801F-4CEA-951F-8C7C5FFC68BA}" dt="2022-06-13T13:24:46.600" v="734" actId="20577"/>
        <pc:sldMkLst>
          <pc:docMk/>
          <pc:sldMk cId="2641330519" sldId="316"/>
        </pc:sldMkLst>
        <pc:spChg chg="mod">
          <ac:chgData name="Zohar Or" userId="39e10ca0-ffc1-49ea-af80-64e1b6a6cfcf" providerId="ADAL" clId="{9D73D87F-801F-4CEA-951F-8C7C5FFC68BA}" dt="2022-06-13T13:24:46.600" v="734" actId="20577"/>
          <ac:spMkLst>
            <pc:docMk/>
            <pc:sldMk cId="2641330519" sldId="316"/>
            <ac:spMk id="2" creationId="{F3211AD6-2981-F548-7AE9-55B3C2B17DE6}"/>
          </ac:spMkLst>
        </pc:spChg>
        <pc:spChg chg="del">
          <ac:chgData name="Zohar Or" userId="39e10ca0-ffc1-49ea-af80-64e1b6a6cfcf" providerId="ADAL" clId="{9D73D87F-801F-4CEA-951F-8C7C5FFC68BA}" dt="2022-06-13T13:21:10.534" v="686" actId="478"/>
          <ac:spMkLst>
            <pc:docMk/>
            <pc:sldMk cId="2641330519" sldId="316"/>
            <ac:spMk id="7" creationId="{A0B24362-49B4-DCE2-5527-DDC0FA945DAB}"/>
          </ac:spMkLst>
        </pc:spChg>
        <pc:spChg chg="del">
          <ac:chgData name="Zohar Or" userId="39e10ca0-ffc1-49ea-af80-64e1b6a6cfcf" providerId="ADAL" clId="{9D73D87F-801F-4CEA-951F-8C7C5FFC68BA}" dt="2022-06-13T13:21:08.979" v="685" actId="478"/>
          <ac:spMkLst>
            <pc:docMk/>
            <pc:sldMk cId="2641330519" sldId="316"/>
            <ac:spMk id="8" creationId="{1CAB1CA1-32E1-DB2B-B191-F676EDFAFD83}"/>
          </ac:spMkLst>
        </pc:spChg>
        <pc:picChg chg="del">
          <ac:chgData name="Zohar Or" userId="39e10ca0-ffc1-49ea-af80-64e1b6a6cfcf" providerId="ADAL" clId="{9D73D87F-801F-4CEA-951F-8C7C5FFC68BA}" dt="2022-06-13T13:19:52.565" v="577" actId="478"/>
          <ac:picMkLst>
            <pc:docMk/>
            <pc:sldMk cId="2641330519" sldId="316"/>
            <ac:picMk id="9" creationId="{C8B92AE2-31B5-485C-A127-ECB17C1C059B}"/>
          </ac:picMkLst>
        </pc:picChg>
        <pc:picChg chg="add mod modCrop">
          <ac:chgData name="Zohar Or" userId="39e10ca0-ffc1-49ea-af80-64e1b6a6cfcf" providerId="ADAL" clId="{9D73D87F-801F-4CEA-951F-8C7C5FFC68BA}" dt="2022-06-13T13:24:17.363" v="725" actId="14100"/>
          <ac:picMkLst>
            <pc:docMk/>
            <pc:sldMk cId="2641330519" sldId="316"/>
            <ac:picMk id="10" creationId="{2562A76B-E598-5834-5793-0A7EB638BF70}"/>
          </ac:picMkLst>
        </pc:picChg>
        <pc:picChg chg="add mod modCrop">
          <ac:chgData name="Zohar Or" userId="39e10ca0-ffc1-49ea-af80-64e1b6a6cfcf" providerId="ADAL" clId="{9D73D87F-801F-4CEA-951F-8C7C5FFC68BA}" dt="2022-06-13T13:24:29.300" v="730" actId="14100"/>
          <ac:picMkLst>
            <pc:docMk/>
            <pc:sldMk cId="2641330519" sldId="316"/>
            <ac:picMk id="11" creationId="{89C4C4AB-5622-29D9-4D92-6862D5AAE969}"/>
          </ac:picMkLst>
        </pc:picChg>
        <pc:picChg chg="del">
          <ac:chgData name="Zohar Or" userId="39e10ca0-ffc1-49ea-af80-64e1b6a6cfcf" providerId="ADAL" clId="{9D73D87F-801F-4CEA-951F-8C7C5FFC68BA}" dt="2022-06-13T13:19:53.271" v="578" actId="478"/>
          <ac:picMkLst>
            <pc:docMk/>
            <pc:sldMk cId="2641330519" sldId="316"/>
            <ac:picMk id="12" creationId="{F6976C99-3BBB-C154-C075-4F7B27CB550F}"/>
          </ac:picMkLst>
        </pc:picChg>
        <pc:picChg chg="add mod modCrop">
          <ac:chgData name="Zohar Or" userId="39e10ca0-ffc1-49ea-af80-64e1b6a6cfcf" providerId="ADAL" clId="{9D73D87F-801F-4CEA-951F-8C7C5FFC68BA}" dt="2022-06-13T13:24:27.194" v="729" actId="1076"/>
          <ac:picMkLst>
            <pc:docMk/>
            <pc:sldMk cId="2641330519" sldId="316"/>
            <ac:picMk id="13" creationId="{0788E956-1EEB-F0C9-14EB-093F05EFE1B9}"/>
          </ac:picMkLst>
        </pc:picChg>
        <pc:picChg chg="add mod modCrop">
          <ac:chgData name="Zohar Or" userId="39e10ca0-ffc1-49ea-af80-64e1b6a6cfcf" providerId="ADAL" clId="{9D73D87F-801F-4CEA-951F-8C7C5FFC68BA}" dt="2022-06-13T13:24:25.506" v="728" actId="1076"/>
          <ac:picMkLst>
            <pc:docMk/>
            <pc:sldMk cId="2641330519" sldId="316"/>
            <ac:picMk id="14" creationId="{6189203A-5742-1121-9530-350F68775DD9}"/>
          </ac:picMkLst>
        </pc:picChg>
        <pc:picChg chg="add mod modCrop">
          <ac:chgData name="Zohar Or" userId="39e10ca0-ffc1-49ea-af80-64e1b6a6cfcf" providerId="ADAL" clId="{9D73D87F-801F-4CEA-951F-8C7C5FFC68BA}" dt="2022-06-13T13:24:24.477" v="727" actId="1076"/>
          <ac:picMkLst>
            <pc:docMk/>
            <pc:sldMk cId="2641330519" sldId="316"/>
            <ac:picMk id="15" creationId="{0C2A8FB2-EDFC-4CC8-F302-FE2069429601}"/>
          </ac:picMkLst>
        </pc:picChg>
      </pc:sldChg>
      <pc:sldChg chg="add del">
        <pc:chgData name="Zohar Or" userId="39e10ca0-ffc1-49ea-af80-64e1b6a6cfcf" providerId="ADAL" clId="{9D73D87F-801F-4CEA-951F-8C7C5FFC68BA}" dt="2022-06-13T13:24:35.050" v="732"/>
        <pc:sldMkLst>
          <pc:docMk/>
          <pc:sldMk cId="1228865398" sldId="317"/>
        </pc:sldMkLst>
      </pc:sldChg>
      <pc:sldChg chg="addSp delSp modSp add mod delAnim modAnim">
        <pc:chgData name="Zohar Or" userId="39e10ca0-ffc1-49ea-af80-64e1b6a6cfcf" providerId="ADAL" clId="{9D73D87F-801F-4CEA-951F-8C7C5FFC68BA}" dt="2022-06-13T13:28:00.494" v="786"/>
        <pc:sldMkLst>
          <pc:docMk/>
          <pc:sldMk cId="1696443345" sldId="317"/>
        </pc:sldMkLst>
        <pc:spChg chg="mod">
          <ac:chgData name="Zohar Or" userId="39e10ca0-ffc1-49ea-af80-64e1b6a6cfcf" providerId="ADAL" clId="{9D73D87F-801F-4CEA-951F-8C7C5FFC68BA}" dt="2022-06-13T13:24:56.322" v="735" actId="20577"/>
          <ac:spMkLst>
            <pc:docMk/>
            <pc:sldMk cId="1696443345" sldId="317"/>
            <ac:spMk id="2" creationId="{F3211AD6-2981-F548-7AE9-55B3C2B17DE6}"/>
          </ac:spMkLst>
        </pc:spChg>
        <pc:picChg chg="add mod modCrop">
          <ac:chgData name="Zohar Or" userId="39e10ca0-ffc1-49ea-af80-64e1b6a6cfcf" providerId="ADAL" clId="{9D73D87F-801F-4CEA-951F-8C7C5FFC68BA}" dt="2022-06-13T13:25:45.923" v="755" actId="1076"/>
          <ac:picMkLst>
            <pc:docMk/>
            <pc:sldMk cId="1696443345" sldId="317"/>
            <ac:picMk id="8" creationId="{E0DC52A8-D6E0-DCC5-2474-09631AAB4EA7}"/>
          </ac:picMkLst>
        </pc:picChg>
        <pc:picChg chg="add mod modCrop">
          <ac:chgData name="Zohar Or" userId="39e10ca0-ffc1-49ea-af80-64e1b6a6cfcf" providerId="ADAL" clId="{9D73D87F-801F-4CEA-951F-8C7C5FFC68BA}" dt="2022-06-13T13:26:40.662" v="769" actId="1076"/>
          <ac:picMkLst>
            <pc:docMk/>
            <pc:sldMk cId="1696443345" sldId="317"/>
            <ac:picMk id="9" creationId="{2A2ADF61-853B-B607-96C7-E3F719C6AF1E}"/>
          </ac:picMkLst>
        </pc:picChg>
        <pc:picChg chg="del">
          <ac:chgData name="Zohar Or" userId="39e10ca0-ffc1-49ea-af80-64e1b6a6cfcf" providerId="ADAL" clId="{9D73D87F-801F-4CEA-951F-8C7C5FFC68BA}" dt="2022-06-13T13:25:16.187" v="741" actId="478"/>
          <ac:picMkLst>
            <pc:docMk/>
            <pc:sldMk cId="1696443345" sldId="317"/>
            <ac:picMk id="10" creationId="{2562A76B-E598-5834-5793-0A7EB638BF70}"/>
          </ac:picMkLst>
        </pc:picChg>
        <pc:picChg chg="del">
          <ac:chgData name="Zohar Or" userId="39e10ca0-ffc1-49ea-af80-64e1b6a6cfcf" providerId="ADAL" clId="{9D73D87F-801F-4CEA-951F-8C7C5FFC68BA}" dt="2022-06-13T13:25:10.840" v="737" actId="478"/>
          <ac:picMkLst>
            <pc:docMk/>
            <pc:sldMk cId="1696443345" sldId="317"/>
            <ac:picMk id="11" creationId="{89C4C4AB-5622-29D9-4D92-6862D5AAE969}"/>
          </ac:picMkLst>
        </pc:picChg>
        <pc:picChg chg="add mod modCrop">
          <ac:chgData name="Zohar Or" userId="39e10ca0-ffc1-49ea-af80-64e1b6a6cfcf" providerId="ADAL" clId="{9D73D87F-801F-4CEA-951F-8C7C5FFC68BA}" dt="2022-06-13T13:26:16.167" v="761" actId="1076"/>
          <ac:picMkLst>
            <pc:docMk/>
            <pc:sldMk cId="1696443345" sldId="317"/>
            <ac:picMk id="12" creationId="{B2490CA3-AC85-A502-DB77-FE12BF4834F6}"/>
          </ac:picMkLst>
        </pc:picChg>
        <pc:picChg chg="del">
          <ac:chgData name="Zohar Or" userId="39e10ca0-ffc1-49ea-af80-64e1b6a6cfcf" providerId="ADAL" clId="{9D73D87F-801F-4CEA-951F-8C7C5FFC68BA}" dt="2022-06-13T13:25:15.876" v="740" actId="478"/>
          <ac:picMkLst>
            <pc:docMk/>
            <pc:sldMk cId="1696443345" sldId="317"/>
            <ac:picMk id="13" creationId="{0788E956-1EEB-F0C9-14EB-093F05EFE1B9}"/>
          </ac:picMkLst>
        </pc:picChg>
        <pc:picChg chg="del">
          <ac:chgData name="Zohar Or" userId="39e10ca0-ffc1-49ea-af80-64e1b6a6cfcf" providerId="ADAL" clId="{9D73D87F-801F-4CEA-951F-8C7C5FFC68BA}" dt="2022-06-13T13:25:15.487" v="739" actId="478"/>
          <ac:picMkLst>
            <pc:docMk/>
            <pc:sldMk cId="1696443345" sldId="317"/>
            <ac:picMk id="14" creationId="{6189203A-5742-1121-9530-350F68775DD9}"/>
          </ac:picMkLst>
        </pc:picChg>
        <pc:picChg chg="del">
          <ac:chgData name="Zohar Or" userId="39e10ca0-ffc1-49ea-af80-64e1b6a6cfcf" providerId="ADAL" clId="{9D73D87F-801F-4CEA-951F-8C7C5FFC68BA}" dt="2022-06-13T13:25:16.765" v="742" actId="478"/>
          <ac:picMkLst>
            <pc:docMk/>
            <pc:sldMk cId="1696443345" sldId="317"/>
            <ac:picMk id="15" creationId="{0C2A8FB2-EDFC-4CC8-F302-FE2069429601}"/>
          </ac:picMkLst>
        </pc:picChg>
        <pc:picChg chg="add mod modCrop">
          <ac:chgData name="Zohar Or" userId="39e10ca0-ffc1-49ea-af80-64e1b6a6cfcf" providerId="ADAL" clId="{9D73D87F-801F-4CEA-951F-8C7C5FFC68BA}" dt="2022-06-13T13:27:23.500" v="782" actId="1076"/>
          <ac:picMkLst>
            <pc:docMk/>
            <pc:sldMk cId="1696443345" sldId="317"/>
            <ac:picMk id="16" creationId="{64FA0402-0F40-8D8D-A6BD-53AEDE851E70}"/>
          </ac:picMkLst>
        </pc:picChg>
        <pc:picChg chg="add mod modCrop">
          <ac:chgData name="Zohar Or" userId="39e10ca0-ffc1-49ea-af80-64e1b6a6cfcf" providerId="ADAL" clId="{9D73D87F-801F-4CEA-951F-8C7C5FFC68BA}" dt="2022-06-13T13:27:08.817" v="777" actId="1076"/>
          <ac:picMkLst>
            <pc:docMk/>
            <pc:sldMk cId="1696443345" sldId="317"/>
            <ac:picMk id="17" creationId="{8AB094DD-193E-F3C0-8BD4-1EBF98BD6A18}"/>
          </ac:picMkLst>
        </pc:picChg>
      </pc:sldChg>
      <pc:sldChg chg="addSp delSp modSp add mod modAnim">
        <pc:chgData name="Zohar Or" userId="39e10ca0-ffc1-49ea-af80-64e1b6a6cfcf" providerId="ADAL" clId="{9D73D87F-801F-4CEA-951F-8C7C5FFC68BA}" dt="2022-06-13T13:39:12.451" v="930"/>
        <pc:sldMkLst>
          <pc:docMk/>
          <pc:sldMk cId="3561862507" sldId="318"/>
        </pc:sldMkLst>
        <pc:spChg chg="del">
          <ac:chgData name="Zohar Or" userId="39e10ca0-ffc1-49ea-af80-64e1b6a6cfcf" providerId="ADAL" clId="{9D73D87F-801F-4CEA-951F-8C7C5FFC68BA}" dt="2022-06-13T13:29:08.533" v="788" actId="478"/>
          <ac:spMkLst>
            <pc:docMk/>
            <pc:sldMk cId="3561862507" sldId="318"/>
            <ac:spMk id="2" creationId="{E08EE32E-CC13-4C84-8EA2-7C44ABF0C2FA}"/>
          </ac:spMkLst>
        </pc:spChg>
        <pc:spChg chg="mod">
          <ac:chgData name="Zohar Or" userId="39e10ca0-ffc1-49ea-af80-64e1b6a6cfcf" providerId="ADAL" clId="{9D73D87F-801F-4CEA-951F-8C7C5FFC68BA}" dt="2022-06-13T13:32:43.158" v="873" actId="1076"/>
          <ac:spMkLst>
            <pc:docMk/>
            <pc:sldMk cId="3561862507" sldId="318"/>
            <ac:spMk id="10" creationId="{2F93F227-5465-4980-A177-47626763696C}"/>
          </ac:spMkLst>
        </pc:spChg>
        <pc:spChg chg="add del mod">
          <ac:chgData name="Zohar Or" userId="39e10ca0-ffc1-49ea-af80-64e1b6a6cfcf" providerId="ADAL" clId="{9D73D87F-801F-4CEA-951F-8C7C5FFC68BA}" dt="2022-06-13T13:29:11.159" v="789" actId="478"/>
          <ac:spMkLst>
            <pc:docMk/>
            <pc:sldMk cId="3561862507" sldId="318"/>
            <ac:spMk id="11" creationId="{A0B50F9C-0A5F-AF64-A88B-E511FF53F78F}"/>
          </ac:spMkLst>
        </pc:spChg>
        <pc:spChg chg="add mod">
          <ac:chgData name="Zohar Or" userId="39e10ca0-ffc1-49ea-af80-64e1b6a6cfcf" providerId="ADAL" clId="{9D73D87F-801F-4CEA-951F-8C7C5FFC68BA}" dt="2022-06-13T13:32:58.651" v="878" actId="1076"/>
          <ac:spMkLst>
            <pc:docMk/>
            <pc:sldMk cId="3561862507" sldId="318"/>
            <ac:spMk id="12" creationId="{1E3CF1E7-6A10-9163-5671-1481464C8246}"/>
          </ac:spMkLst>
        </pc:spChg>
        <pc:spChg chg="add mod">
          <ac:chgData name="Zohar Or" userId="39e10ca0-ffc1-49ea-af80-64e1b6a6cfcf" providerId="ADAL" clId="{9D73D87F-801F-4CEA-951F-8C7C5FFC68BA}" dt="2022-06-13T13:33:16" v="893" actId="1076"/>
          <ac:spMkLst>
            <pc:docMk/>
            <pc:sldMk cId="3561862507" sldId="318"/>
            <ac:spMk id="14" creationId="{F8152BE2-A2BF-F479-F0BD-D9F4A27472F5}"/>
          </ac:spMkLst>
        </pc:spChg>
        <pc:grpChg chg="del">
          <ac:chgData name="Zohar Or" userId="39e10ca0-ffc1-49ea-af80-64e1b6a6cfcf" providerId="ADAL" clId="{9D73D87F-801F-4CEA-951F-8C7C5FFC68BA}" dt="2022-06-13T13:32:10.487" v="861" actId="478"/>
          <ac:grpSpMkLst>
            <pc:docMk/>
            <pc:sldMk cId="3561862507" sldId="318"/>
            <ac:grpSpMk id="3" creationId="{870DF1F1-9C26-4828-9EBF-B78A8F313563}"/>
          </ac:grpSpMkLst>
        </pc:grpChg>
        <pc:picChg chg="mod">
          <ac:chgData name="Zohar Or" userId="39e10ca0-ffc1-49ea-af80-64e1b6a6cfcf" providerId="ADAL" clId="{9D73D87F-801F-4CEA-951F-8C7C5FFC68BA}" dt="2022-06-13T13:32:47.526" v="875" actId="1076"/>
          <ac:picMkLst>
            <pc:docMk/>
            <pc:sldMk cId="3561862507" sldId="318"/>
            <ac:picMk id="5" creationId="{592D83CD-9536-401D-B2BB-359D3BB94D0E}"/>
          </ac:picMkLst>
        </pc:picChg>
        <pc:picChg chg="add mod">
          <ac:chgData name="Zohar Or" userId="39e10ca0-ffc1-49ea-af80-64e1b6a6cfcf" providerId="ADAL" clId="{9D73D87F-801F-4CEA-951F-8C7C5FFC68BA}" dt="2022-06-13T13:32:51.251" v="876" actId="1076"/>
          <ac:picMkLst>
            <pc:docMk/>
            <pc:sldMk cId="3561862507" sldId="318"/>
            <ac:picMk id="13" creationId="{50F8DB6B-1F55-5C69-7D3B-7519DDC759BA}"/>
          </ac:picMkLst>
        </pc:picChg>
      </pc:sldChg>
      <pc:sldChg chg="addSp modSp add mod modAnim">
        <pc:chgData name="Zohar Or" userId="39e10ca0-ffc1-49ea-af80-64e1b6a6cfcf" providerId="ADAL" clId="{9D73D87F-801F-4CEA-951F-8C7C5FFC68BA}" dt="2022-06-13T15:25:58.996" v="2383" actId="20577"/>
        <pc:sldMkLst>
          <pc:docMk/>
          <pc:sldMk cId="596436262" sldId="319"/>
        </pc:sldMkLst>
        <pc:spChg chg="add mod">
          <ac:chgData name="Zohar Or" userId="39e10ca0-ffc1-49ea-af80-64e1b6a6cfcf" providerId="ADAL" clId="{9D73D87F-801F-4CEA-951F-8C7C5FFC68BA}" dt="2022-06-13T15:25:45.710" v="2378" actId="1076"/>
          <ac:spMkLst>
            <pc:docMk/>
            <pc:sldMk cId="596436262" sldId="319"/>
            <ac:spMk id="4" creationId="{0FD825DC-2023-66B9-2162-B9098FC0F1CB}"/>
          </ac:spMkLst>
        </pc:spChg>
        <pc:spChg chg="add mod">
          <ac:chgData name="Zohar Or" userId="39e10ca0-ffc1-49ea-af80-64e1b6a6cfcf" providerId="ADAL" clId="{9D73D87F-801F-4CEA-951F-8C7C5FFC68BA}" dt="2022-06-13T14:54:27.998" v="2039" actId="1076"/>
          <ac:spMkLst>
            <pc:docMk/>
            <pc:sldMk cId="596436262" sldId="319"/>
            <ac:spMk id="5" creationId="{1906BF65-F9EC-F0FF-DB2E-0A6E3E245289}"/>
          </ac:spMkLst>
        </pc:spChg>
        <pc:spChg chg="add mod">
          <ac:chgData name="Zohar Or" userId="39e10ca0-ffc1-49ea-af80-64e1b6a6cfcf" providerId="ADAL" clId="{9D73D87F-801F-4CEA-951F-8C7C5FFC68BA}" dt="2022-06-13T14:56:32.155" v="2042" actId="1076"/>
          <ac:spMkLst>
            <pc:docMk/>
            <pc:sldMk cId="596436262" sldId="319"/>
            <ac:spMk id="6" creationId="{FF24D1AA-70AF-3C63-1297-4B98859FF567}"/>
          </ac:spMkLst>
        </pc:spChg>
        <pc:spChg chg="add mod">
          <ac:chgData name="Zohar Or" userId="39e10ca0-ffc1-49ea-af80-64e1b6a6cfcf" providerId="ADAL" clId="{9D73D87F-801F-4CEA-951F-8C7C5FFC68BA}" dt="2022-06-13T15:25:58.996" v="2383" actId="20577"/>
          <ac:spMkLst>
            <pc:docMk/>
            <pc:sldMk cId="596436262" sldId="319"/>
            <ac:spMk id="7" creationId="{E10EA1D2-B5BC-ADAF-BB65-226EF45D9EE4}"/>
          </ac:spMkLst>
        </pc:spChg>
        <pc:picChg chg="mod modCrop">
          <ac:chgData name="Zohar Or" userId="39e10ca0-ffc1-49ea-af80-64e1b6a6cfcf" providerId="ADAL" clId="{9D73D87F-801F-4CEA-951F-8C7C5FFC68BA}" dt="2022-06-13T14:49:22.251" v="1858" actId="1076"/>
          <ac:picMkLst>
            <pc:docMk/>
            <pc:sldMk cId="596436262" sldId="319"/>
            <ac:picMk id="2" creationId="{0818F6B8-4453-4870-BC46-D790014661E7}"/>
          </ac:picMkLst>
        </pc:picChg>
      </pc:sldChg>
      <pc:sldChg chg="addSp delSp modSp add mod delAnim modAnim">
        <pc:chgData name="Zohar Or" userId="39e10ca0-ffc1-49ea-af80-64e1b6a6cfcf" providerId="ADAL" clId="{9D73D87F-801F-4CEA-951F-8C7C5FFC68BA}" dt="2022-06-13T16:01:22.573" v="2980" actId="14100"/>
        <pc:sldMkLst>
          <pc:docMk/>
          <pc:sldMk cId="3341918473" sldId="320"/>
        </pc:sldMkLst>
        <pc:spChg chg="mod">
          <ac:chgData name="Zohar Or" userId="39e10ca0-ffc1-49ea-af80-64e1b6a6cfcf" providerId="ADAL" clId="{9D73D87F-801F-4CEA-951F-8C7C5FFC68BA}" dt="2022-06-13T14:57:57.174" v="2089" actId="20577"/>
          <ac:spMkLst>
            <pc:docMk/>
            <pc:sldMk cId="3341918473" sldId="320"/>
            <ac:spMk id="4" creationId="{0FD825DC-2023-66B9-2162-B9098FC0F1CB}"/>
          </ac:spMkLst>
        </pc:spChg>
        <pc:spChg chg="add mod">
          <ac:chgData name="Zohar Or" userId="39e10ca0-ffc1-49ea-af80-64e1b6a6cfcf" providerId="ADAL" clId="{9D73D87F-801F-4CEA-951F-8C7C5FFC68BA}" dt="2022-06-13T14:57:28.212" v="2050" actId="14100"/>
          <ac:spMkLst>
            <pc:docMk/>
            <pc:sldMk cId="3341918473" sldId="320"/>
            <ac:spMk id="12" creationId="{86161862-401E-0397-26D0-997BBD6D303D}"/>
          </ac:spMkLst>
        </pc:spChg>
        <pc:spChg chg="add mod">
          <ac:chgData name="Zohar Or" userId="39e10ca0-ffc1-49ea-af80-64e1b6a6cfcf" providerId="ADAL" clId="{9D73D87F-801F-4CEA-951F-8C7C5FFC68BA}" dt="2022-06-13T14:57:11.004" v="2048" actId="1076"/>
          <ac:spMkLst>
            <pc:docMk/>
            <pc:sldMk cId="3341918473" sldId="320"/>
            <ac:spMk id="13" creationId="{57FA37C2-4A83-9A39-A307-0114DC590130}"/>
          </ac:spMkLst>
        </pc:spChg>
        <pc:spChg chg="add mod">
          <ac:chgData name="Zohar Or" userId="39e10ca0-ffc1-49ea-af80-64e1b6a6cfcf" providerId="ADAL" clId="{9D73D87F-801F-4CEA-951F-8C7C5FFC68BA}" dt="2022-06-13T15:00:11.193" v="2103" actId="20577"/>
          <ac:spMkLst>
            <pc:docMk/>
            <pc:sldMk cId="3341918473" sldId="320"/>
            <ac:spMk id="14" creationId="{59590071-E48E-21E9-54D4-0FC62D9C93AC}"/>
          </ac:spMkLst>
        </pc:spChg>
        <pc:spChg chg="add mod">
          <ac:chgData name="Zohar Or" userId="39e10ca0-ffc1-49ea-af80-64e1b6a6cfcf" providerId="ADAL" clId="{9D73D87F-801F-4CEA-951F-8C7C5FFC68BA}" dt="2022-06-13T15:01:10.762" v="2105" actId="1076"/>
          <ac:spMkLst>
            <pc:docMk/>
            <pc:sldMk cId="3341918473" sldId="320"/>
            <ac:spMk id="19" creationId="{EE95027B-02E3-B254-5C3D-024FE1907C4F}"/>
          </ac:spMkLst>
        </pc:spChg>
        <pc:spChg chg="add del mod">
          <ac:chgData name="Zohar Or" userId="39e10ca0-ffc1-49ea-af80-64e1b6a6cfcf" providerId="ADAL" clId="{9D73D87F-801F-4CEA-951F-8C7C5FFC68BA}" dt="2022-06-13T15:04:29.300" v="2179" actId="21"/>
          <ac:spMkLst>
            <pc:docMk/>
            <pc:sldMk cId="3341918473" sldId="320"/>
            <ac:spMk id="20" creationId="{207EC3C4-90D1-5657-2165-61C701E5B170}"/>
          </ac:spMkLst>
        </pc:spChg>
        <pc:spChg chg="add mod">
          <ac:chgData name="Zohar Or" userId="39e10ca0-ffc1-49ea-af80-64e1b6a6cfcf" providerId="ADAL" clId="{9D73D87F-801F-4CEA-951F-8C7C5FFC68BA}" dt="2022-06-13T15:09:26.529" v="2240" actId="20577"/>
          <ac:spMkLst>
            <pc:docMk/>
            <pc:sldMk cId="3341918473" sldId="320"/>
            <ac:spMk id="21" creationId="{070E186E-D37E-1964-CF38-98B9B1878A93}"/>
          </ac:spMkLst>
        </pc:spChg>
        <pc:spChg chg="add mod">
          <ac:chgData name="Zohar Or" userId="39e10ca0-ffc1-49ea-af80-64e1b6a6cfcf" providerId="ADAL" clId="{9D73D87F-801F-4CEA-951F-8C7C5FFC68BA}" dt="2022-06-13T15:36:08.473" v="2650" actId="1076"/>
          <ac:spMkLst>
            <pc:docMk/>
            <pc:sldMk cId="3341918473" sldId="320"/>
            <ac:spMk id="26" creationId="{ED32D75D-7983-5070-B9F1-6A16F59280C1}"/>
          </ac:spMkLst>
        </pc:spChg>
        <pc:spChg chg="add mod">
          <ac:chgData name="Zohar Or" userId="39e10ca0-ffc1-49ea-af80-64e1b6a6cfcf" providerId="ADAL" clId="{9D73D87F-801F-4CEA-951F-8C7C5FFC68BA}" dt="2022-06-13T15:09:06.368" v="2226" actId="14100"/>
          <ac:spMkLst>
            <pc:docMk/>
            <pc:sldMk cId="3341918473" sldId="320"/>
            <ac:spMk id="27" creationId="{AE06C23A-CBB8-0A8A-120A-FA0976103275}"/>
          </ac:spMkLst>
        </pc:spChg>
        <pc:spChg chg="add mod">
          <ac:chgData name="Zohar Or" userId="39e10ca0-ffc1-49ea-af80-64e1b6a6cfcf" providerId="ADAL" clId="{9D73D87F-801F-4CEA-951F-8C7C5FFC68BA}" dt="2022-06-13T16:00:42.034" v="2974" actId="20577"/>
          <ac:spMkLst>
            <pc:docMk/>
            <pc:sldMk cId="3341918473" sldId="320"/>
            <ac:spMk id="36" creationId="{334EDCFD-3C24-4EA4-8C99-4B407151B9E4}"/>
          </ac:spMkLst>
        </pc:spChg>
        <pc:spChg chg="add del mod">
          <ac:chgData name="Zohar Or" userId="39e10ca0-ffc1-49ea-af80-64e1b6a6cfcf" providerId="ADAL" clId="{9D73D87F-801F-4CEA-951F-8C7C5FFC68BA}" dt="2022-06-13T15:20:32.893" v="2323"/>
          <ac:spMkLst>
            <pc:docMk/>
            <pc:sldMk cId="3341918473" sldId="320"/>
            <ac:spMk id="43" creationId="{645921CC-A53A-AB84-F177-C80A18D6244D}"/>
          </ac:spMkLst>
        </pc:spChg>
        <pc:spChg chg="add mod">
          <ac:chgData name="Zohar Or" userId="39e10ca0-ffc1-49ea-af80-64e1b6a6cfcf" providerId="ADAL" clId="{9D73D87F-801F-4CEA-951F-8C7C5FFC68BA}" dt="2022-06-13T15:20:37.843" v="2325" actId="1076"/>
          <ac:spMkLst>
            <pc:docMk/>
            <pc:sldMk cId="3341918473" sldId="320"/>
            <ac:spMk id="44" creationId="{C855E09A-C3B6-A32A-10C5-734C62EEC43A}"/>
          </ac:spMkLst>
        </pc:spChg>
        <pc:spChg chg="add mod">
          <ac:chgData name="Zohar Or" userId="39e10ca0-ffc1-49ea-af80-64e1b6a6cfcf" providerId="ADAL" clId="{9D73D87F-801F-4CEA-951F-8C7C5FFC68BA}" dt="2022-06-13T15:21:13.341" v="2332" actId="20577"/>
          <ac:spMkLst>
            <pc:docMk/>
            <pc:sldMk cId="3341918473" sldId="320"/>
            <ac:spMk id="45" creationId="{9940DF0D-8C1F-C6B6-0082-AC7509B06E64}"/>
          </ac:spMkLst>
        </pc:spChg>
        <pc:spChg chg="add mod">
          <ac:chgData name="Zohar Or" userId="39e10ca0-ffc1-49ea-af80-64e1b6a6cfcf" providerId="ADAL" clId="{9D73D87F-801F-4CEA-951F-8C7C5FFC68BA}" dt="2022-06-13T15:27:05.764" v="2462" actId="14100"/>
          <ac:spMkLst>
            <pc:docMk/>
            <pc:sldMk cId="3341918473" sldId="320"/>
            <ac:spMk id="46" creationId="{02A402D4-ED55-6B5D-E924-7EA0AE2C64FE}"/>
          </ac:spMkLst>
        </pc:spChg>
        <pc:picChg chg="mod">
          <ac:chgData name="Zohar Or" userId="39e10ca0-ffc1-49ea-af80-64e1b6a6cfcf" providerId="ADAL" clId="{9D73D87F-801F-4CEA-951F-8C7C5FFC68BA}" dt="2022-06-13T15:10:37.850" v="2257" actId="1076"/>
          <ac:picMkLst>
            <pc:docMk/>
            <pc:sldMk cId="3341918473" sldId="320"/>
            <ac:picMk id="2" creationId="{0818F6B8-4453-4870-BC46-D790014661E7}"/>
          </ac:picMkLst>
        </pc:picChg>
        <pc:picChg chg="add del mod modCrop">
          <ac:chgData name="Zohar Or" userId="39e10ca0-ffc1-49ea-af80-64e1b6a6cfcf" providerId="ADAL" clId="{9D73D87F-801F-4CEA-951F-8C7C5FFC68BA}" dt="2022-06-13T14:51:15.846" v="1928" actId="478"/>
          <ac:picMkLst>
            <pc:docMk/>
            <pc:sldMk cId="3341918473" sldId="320"/>
            <ac:picMk id="5" creationId="{9C18FBE3-F40B-78C2-345E-972797834E2C}"/>
          </ac:picMkLst>
        </pc:picChg>
        <pc:picChg chg="add del mod modCrop">
          <ac:chgData name="Zohar Or" userId="39e10ca0-ffc1-49ea-af80-64e1b6a6cfcf" providerId="ADAL" clId="{9D73D87F-801F-4CEA-951F-8C7C5FFC68BA}" dt="2022-06-13T14:51:14.511" v="1927" actId="478"/>
          <ac:picMkLst>
            <pc:docMk/>
            <pc:sldMk cId="3341918473" sldId="320"/>
            <ac:picMk id="6" creationId="{7F3DE0C7-0DAD-FC44-C92D-5E601FC9B870}"/>
          </ac:picMkLst>
        </pc:picChg>
        <pc:picChg chg="add mod modCrop">
          <ac:chgData name="Zohar Or" userId="39e10ca0-ffc1-49ea-af80-64e1b6a6cfcf" providerId="ADAL" clId="{9D73D87F-801F-4CEA-951F-8C7C5FFC68BA}" dt="2022-06-13T16:01:22.573" v="2980" actId="14100"/>
          <ac:picMkLst>
            <pc:docMk/>
            <pc:sldMk cId="3341918473" sldId="320"/>
            <ac:picMk id="43" creationId="{EA8003F6-3689-A0AA-BE4A-985E821CBC5E}"/>
          </ac:picMkLst>
        </pc:picChg>
        <pc:cxnChg chg="add mod">
          <ac:chgData name="Zohar Or" userId="39e10ca0-ffc1-49ea-af80-64e1b6a6cfcf" providerId="ADAL" clId="{9D73D87F-801F-4CEA-951F-8C7C5FFC68BA}" dt="2022-06-13T14:52:02.818" v="1954" actId="692"/>
          <ac:cxnSpMkLst>
            <pc:docMk/>
            <pc:sldMk cId="3341918473" sldId="320"/>
            <ac:cxnSpMk id="8" creationId="{E41C0467-A1EE-AC4F-3A0A-5D3F528BF121}"/>
          </ac:cxnSpMkLst>
        </pc:cxnChg>
        <pc:cxnChg chg="add mod">
          <ac:chgData name="Zohar Or" userId="39e10ca0-ffc1-49ea-af80-64e1b6a6cfcf" providerId="ADAL" clId="{9D73D87F-801F-4CEA-951F-8C7C5FFC68BA}" dt="2022-06-13T14:52:16.773" v="1956" actId="1076"/>
          <ac:cxnSpMkLst>
            <pc:docMk/>
            <pc:sldMk cId="3341918473" sldId="320"/>
            <ac:cxnSpMk id="9" creationId="{C5261EA9-E6BA-E536-56D2-571A1BB85F7B}"/>
          </ac:cxnSpMkLst>
        </pc:cxnChg>
        <pc:cxnChg chg="add mod">
          <ac:chgData name="Zohar Or" userId="39e10ca0-ffc1-49ea-af80-64e1b6a6cfcf" providerId="ADAL" clId="{9D73D87F-801F-4CEA-951F-8C7C5FFC68BA}" dt="2022-06-13T14:52:53.285" v="1960" actId="1076"/>
          <ac:cxnSpMkLst>
            <pc:docMk/>
            <pc:sldMk cId="3341918473" sldId="320"/>
            <ac:cxnSpMk id="10" creationId="{6BEA2FE1-353B-0B3D-CF63-B9000193A8B3}"/>
          </ac:cxnSpMkLst>
        </pc:cxnChg>
        <pc:cxnChg chg="add mod">
          <ac:chgData name="Zohar Or" userId="39e10ca0-ffc1-49ea-af80-64e1b6a6cfcf" providerId="ADAL" clId="{9D73D87F-801F-4CEA-951F-8C7C5FFC68BA}" dt="2022-06-13T14:53:01.227" v="1962" actId="1076"/>
          <ac:cxnSpMkLst>
            <pc:docMk/>
            <pc:sldMk cId="3341918473" sldId="320"/>
            <ac:cxnSpMk id="11" creationId="{A6F8A62C-1D3F-301D-7ACA-01FDC82EF062}"/>
          </ac:cxnSpMkLst>
        </pc:cxnChg>
        <pc:cxnChg chg="add mod">
          <ac:chgData name="Zohar Or" userId="39e10ca0-ffc1-49ea-af80-64e1b6a6cfcf" providerId="ADAL" clId="{9D73D87F-801F-4CEA-951F-8C7C5FFC68BA}" dt="2022-06-13T14:58:29" v="2093" actId="1076"/>
          <ac:cxnSpMkLst>
            <pc:docMk/>
            <pc:sldMk cId="3341918473" sldId="320"/>
            <ac:cxnSpMk id="15" creationId="{6F4D170E-C994-1452-CC57-A5209A1E0384}"/>
          </ac:cxnSpMkLst>
        </pc:cxnChg>
        <pc:cxnChg chg="add del mod">
          <ac:chgData name="Zohar Or" userId="39e10ca0-ffc1-49ea-af80-64e1b6a6cfcf" providerId="ADAL" clId="{9D73D87F-801F-4CEA-951F-8C7C5FFC68BA}" dt="2022-06-13T15:23:30.388" v="2334" actId="478"/>
          <ac:cxnSpMkLst>
            <pc:docMk/>
            <pc:sldMk cId="3341918473" sldId="320"/>
            <ac:cxnSpMk id="16" creationId="{7DA405AD-86F9-9811-25D1-76A193866D77}"/>
          </ac:cxnSpMkLst>
        </pc:cxnChg>
        <pc:cxnChg chg="add del mod">
          <ac:chgData name="Zohar Or" userId="39e10ca0-ffc1-49ea-af80-64e1b6a6cfcf" providerId="ADAL" clId="{9D73D87F-801F-4CEA-951F-8C7C5FFC68BA}" dt="2022-06-13T15:27:41.589" v="2483" actId="478"/>
          <ac:cxnSpMkLst>
            <pc:docMk/>
            <pc:sldMk cId="3341918473" sldId="320"/>
            <ac:cxnSpMk id="17" creationId="{80439C1A-4A6D-DE94-07D3-68FE28CEC685}"/>
          </ac:cxnSpMkLst>
        </pc:cxnChg>
        <pc:cxnChg chg="add mod">
          <ac:chgData name="Zohar Or" userId="39e10ca0-ffc1-49ea-af80-64e1b6a6cfcf" providerId="ADAL" clId="{9D73D87F-801F-4CEA-951F-8C7C5FFC68BA}" dt="2022-06-13T15:32:46.964" v="2596" actId="1076"/>
          <ac:cxnSpMkLst>
            <pc:docMk/>
            <pc:sldMk cId="3341918473" sldId="320"/>
            <ac:cxnSpMk id="18" creationId="{503A0F9B-8CA5-030F-D216-27EAB3840CCA}"/>
          </ac:cxnSpMkLst>
        </pc:cxnChg>
        <pc:cxnChg chg="add mod">
          <ac:chgData name="Zohar Or" userId="39e10ca0-ffc1-49ea-af80-64e1b6a6cfcf" providerId="ADAL" clId="{9D73D87F-801F-4CEA-951F-8C7C5FFC68BA}" dt="2022-06-13T15:03:36.834" v="2130" actId="1076"/>
          <ac:cxnSpMkLst>
            <pc:docMk/>
            <pc:sldMk cId="3341918473" sldId="320"/>
            <ac:cxnSpMk id="22" creationId="{A4C23E35-3601-7409-9B44-3CB1E46678BC}"/>
          </ac:cxnSpMkLst>
        </pc:cxnChg>
        <pc:cxnChg chg="add del mod">
          <ac:chgData name="Zohar Or" userId="39e10ca0-ffc1-49ea-af80-64e1b6a6cfcf" providerId="ADAL" clId="{9D73D87F-801F-4CEA-951F-8C7C5FFC68BA}" dt="2022-06-13T15:31:31.492" v="2594" actId="478"/>
          <ac:cxnSpMkLst>
            <pc:docMk/>
            <pc:sldMk cId="3341918473" sldId="320"/>
            <ac:cxnSpMk id="23" creationId="{DF6622C8-570C-CEB7-E617-6E39009EFF54}"/>
          </ac:cxnSpMkLst>
        </pc:cxnChg>
        <pc:cxnChg chg="add mod">
          <ac:chgData name="Zohar Or" userId="39e10ca0-ffc1-49ea-af80-64e1b6a6cfcf" providerId="ADAL" clId="{9D73D87F-801F-4CEA-951F-8C7C5FFC68BA}" dt="2022-06-13T15:04:09.405" v="2157" actId="1076"/>
          <ac:cxnSpMkLst>
            <pc:docMk/>
            <pc:sldMk cId="3341918473" sldId="320"/>
            <ac:cxnSpMk id="24" creationId="{A32AF537-58E6-18F7-292E-0762A2AA32DA}"/>
          </ac:cxnSpMkLst>
        </pc:cxnChg>
        <pc:cxnChg chg="add mod">
          <ac:chgData name="Zohar Or" userId="39e10ca0-ffc1-49ea-af80-64e1b6a6cfcf" providerId="ADAL" clId="{9D73D87F-801F-4CEA-951F-8C7C5FFC68BA}" dt="2022-06-13T15:04:12.592" v="2159" actId="1076"/>
          <ac:cxnSpMkLst>
            <pc:docMk/>
            <pc:sldMk cId="3341918473" sldId="320"/>
            <ac:cxnSpMk id="25" creationId="{39DE905A-7E6E-1893-CD51-E8A789E3CBAA}"/>
          </ac:cxnSpMkLst>
        </pc:cxnChg>
        <pc:cxnChg chg="add mod">
          <ac:chgData name="Zohar Or" userId="39e10ca0-ffc1-49ea-af80-64e1b6a6cfcf" providerId="ADAL" clId="{9D73D87F-801F-4CEA-951F-8C7C5FFC68BA}" dt="2022-06-13T15:40:23.011" v="2672" actId="692"/>
          <ac:cxnSpMkLst>
            <pc:docMk/>
            <pc:sldMk cId="3341918473" sldId="320"/>
            <ac:cxnSpMk id="28" creationId="{9B06A8BF-6FA3-90DC-B990-FF81873105DB}"/>
          </ac:cxnSpMkLst>
        </pc:cxnChg>
        <pc:cxnChg chg="add mod">
          <ac:chgData name="Zohar Or" userId="39e10ca0-ffc1-49ea-af80-64e1b6a6cfcf" providerId="ADAL" clId="{9D73D87F-801F-4CEA-951F-8C7C5FFC68BA}" dt="2022-06-13T15:40:30.789" v="2673" actId="692"/>
          <ac:cxnSpMkLst>
            <pc:docMk/>
            <pc:sldMk cId="3341918473" sldId="320"/>
            <ac:cxnSpMk id="29" creationId="{324809CA-B386-0612-6FAB-DB5B55CDF25D}"/>
          </ac:cxnSpMkLst>
        </pc:cxnChg>
        <pc:cxnChg chg="add del mod">
          <ac:chgData name="Zohar Or" userId="39e10ca0-ffc1-49ea-af80-64e1b6a6cfcf" providerId="ADAL" clId="{9D73D87F-801F-4CEA-951F-8C7C5FFC68BA}" dt="2022-06-13T15:33:48.422" v="2619" actId="478"/>
          <ac:cxnSpMkLst>
            <pc:docMk/>
            <pc:sldMk cId="3341918473" sldId="320"/>
            <ac:cxnSpMk id="30" creationId="{D6709394-CB64-5CB4-1C43-E38746774DFA}"/>
          </ac:cxnSpMkLst>
        </pc:cxnChg>
        <pc:cxnChg chg="add del mod">
          <ac:chgData name="Zohar Or" userId="39e10ca0-ffc1-49ea-af80-64e1b6a6cfcf" providerId="ADAL" clId="{9D73D87F-801F-4CEA-951F-8C7C5FFC68BA}" dt="2022-06-13T15:10:39.044" v="2258"/>
          <ac:cxnSpMkLst>
            <pc:docMk/>
            <pc:sldMk cId="3341918473" sldId="320"/>
            <ac:cxnSpMk id="31" creationId="{8E1BC7C1-8D1D-116F-24C8-7551DA3ABDBD}"/>
          </ac:cxnSpMkLst>
        </pc:cxnChg>
        <pc:cxnChg chg="add del mod">
          <ac:chgData name="Zohar Or" userId="39e10ca0-ffc1-49ea-af80-64e1b6a6cfcf" providerId="ADAL" clId="{9D73D87F-801F-4CEA-951F-8C7C5FFC68BA}" dt="2022-06-13T15:38:02.123" v="2653" actId="478"/>
          <ac:cxnSpMkLst>
            <pc:docMk/>
            <pc:sldMk cId="3341918473" sldId="320"/>
            <ac:cxnSpMk id="32" creationId="{71FC9A4D-A227-D28A-5C2B-C890D5F7BA4B}"/>
          </ac:cxnSpMkLst>
        </pc:cxnChg>
        <pc:cxnChg chg="add del mod">
          <ac:chgData name="Zohar Or" userId="39e10ca0-ffc1-49ea-af80-64e1b6a6cfcf" providerId="ADAL" clId="{9D73D87F-801F-4CEA-951F-8C7C5FFC68BA}" dt="2022-06-13T15:33:43.549" v="2617" actId="478"/>
          <ac:cxnSpMkLst>
            <pc:docMk/>
            <pc:sldMk cId="3341918473" sldId="320"/>
            <ac:cxnSpMk id="33" creationId="{040865F9-5610-131C-8FFF-4CE2EE26A141}"/>
          </ac:cxnSpMkLst>
        </pc:cxnChg>
        <pc:cxnChg chg="add mod">
          <ac:chgData name="Zohar Or" userId="39e10ca0-ffc1-49ea-af80-64e1b6a6cfcf" providerId="ADAL" clId="{9D73D87F-801F-4CEA-951F-8C7C5FFC68BA}" dt="2022-06-13T15:41:26.778" v="2674" actId="692"/>
          <ac:cxnSpMkLst>
            <pc:docMk/>
            <pc:sldMk cId="3341918473" sldId="320"/>
            <ac:cxnSpMk id="34" creationId="{423BC6E4-AB95-37C3-B57B-080171DCA240}"/>
          </ac:cxnSpMkLst>
        </pc:cxnChg>
        <pc:cxnChg chg="add del mod">
          <ac:chgData name="Zohar Or" userId="39e10ca0-ffc1-49ea-af80-64e1b6a6cfcf" providerId="ADAL" clId="{9D73D87F-801F-4CEA-951F-8C7C5FFC68BA}" dt="2022-06-13T15:11:52.954" v="2267" actId="478"/>
          <ac:cxnSpMkLst>
            <pc:docMk/>
            <pc:sldMk cId="3341918473" sldId="320"/>
            <ac:cxnSpMk id="35" creationId="{D32CE317-F5C6-1809-4CF2-E8E0FC8B8C48}"/>
          </ac:cxnSpMkLst>
        </pc:cxnChg>
        <pc:cxnChg chg="add mod">
          <ac:chgData name="Zohar Or" userId="39e10ca0-ffc1-49ea-af80-64e1b6a6cfcf" providerId="ADAL" clId="{9D73D87F-801F-4CEA-951F-8C7C5FFC68BA}" dt="2022-06-13T15:41:57.987" v="2676" actId="692"/>
          <ac:cxnSpMkLst>
            <pc:docMk/>
            <pc:sldMk cId="3341918473" sldId="320"/>
            <ac:cxnSpMk id="37" creationId="{093D76A0-A44F-5E16-ED78-8F1EF815675B}"/>
          </ac:cxnSpMkLst>
        </pc:cxnChg>
        <pc:cxnChg chg="add mod">
          <ac:chgData name="Zohar Or" userId="39e10ca0-ffc1-49ea-af80-64e1b6a6cfcf" providerId="ADAL" clId="{9D73D87F-801F-4CEA-951F-8C7C5FFC68BA}" dt="2022-06-13T15:42:12.725" v="2677" actId="692"/>
          <ac:cxnSpMkLst>
            <pc:docMk/>
            <pc:sldMk cId="3341918473" sldId="320"/>
            <ac:cxnSpMk id="38" creationId="{F2737436-AFBA-EE06-F986-4B8EE8C49C56}"/>
          </ac:cxnSpMkLst>
        </pc:cxnChg>
        <pc:cxnChg chg="add del mod">
          <ac:chgData name="Zohar Or" userId="39e10ca0-ffc1-49ea-af80-64e1b6a6cfcf" providerId="ADAL" clId="{9D73D87F-801F-4CEA-951F-8C7C5FFC68BA}" dt="2022-06-13T15:13:21.197" v="2277" actId="478"/>
          <ac:cxnSpMkLst>
            <pc:docMk/>
            <pc:sldMk cId="3341918473" sldId="320"/>
            <ac:cxnSpMk id="39" creationId="{2FE96C3E-2E2C-C745-54BB-9F8438224FC3}"/>
          </ac:cxnSpMkLst>
        </pc:cxnChg>
        <pc:cxnChg chg="add mod">
          <ac:chgData name="Zohar Or" userId="39e10ca0-ffc1-49ea-af80-64e1b6a6cfcf" providerId="ADAL" clId="{9D73D87F-801F-4CEA-951F-8C7C5FFC68BA}" dt="2022-06-13T15:42:15.770" v="2678" actId="692"/>
          <ac:cxnSpMkLst>
            <pc:docMk/>
            <pc:sldMk cId="3341918473" sldId="320"/>
            <ac:cxnSpMk id="40" creationId="{249CD095-9B2B-4253-6956-66869BB35192}"/>
          </ac:cxnSpMkLst>
        </pc:cxnChg>
        <pc:cxnChg chg="add mod">
          <ac:chgData name="Zohar Or" userId="39e10ca0-ffc1-49ea-af80-64e1b6a6cfcf" providerId="ADAL" clId="{9D73D87F-801F-4CEA-951F-8C7C5FFC68BA}" dt="2022-06-13T15:19:13.023" v="2281" actId="1076"/>
          <ac:cxnSpMkLst>
            <pc:docMk/>
            <pc:sldMk cId="3341918473" sldId="320"/>
            <ac:cxnSpMk id="41" creationId="{F471A349-88B1-E1B9-7B6E-7F88354D462D}"/>
          </ac:cxnSpMkLst>
        </pc:cxnChg>
        <pc:cxnChg chg="add mod">
          <ac:chgData name="Zohar Or" userId="39e10ca0-ffc1-49ea-af80-64e1b6a6cfcf" providerId="ADAL" clId="{9D73D87F-801F-4CEA-951F-8C7C5FFC68BA}" dt="2022-06-13T15:32:59.630" v="2597" actId="1076"/>
          <ac:cxnSpMkLst>
            <pc:docMk/>
            <pc:sldMk cId="3341918473" sldId="320"/>
            <ac:cxnSpMk id="42" creationId="{92435C95-DE61-C84F-E796-890066371A67}"/>
          </ac:cxnSpMkLst>
        </pc:cxnChg>
        <pc:cxnChg chg="add mod">
          <ac:chgData name="Zohar Or" userId="39e10ca0-ffc1-49ea-af80-64e1b6a6cfcf" providerId="ADAL" clId="{9D73D87F-801F-4CEA-951F-8C7C5FFC68BA}" dt="2022-06-13T15:27:46.129" v="2485" actId="1076"/>
          <ac:cxnSpMkLst>
            <pc:docMk/>
            <pc:sldMk cId="3341918473" sldId="320"/>
            <ac:cxnSpMk id="47" creationId="{EE5CFA8B-0970-2976-8D3A-2B6DB7E1FC45}"/>
          </ac:cxnSpMkLst>
        </pc:cxnChg>
        <pc:cxnChg chg="add mod">
          <ac:chgData name="Zohar Or" userId="39e10ca0-ffc1-49ea-af80-64e1b6a6cfcf" providerId="ADAL" clId="{9D73D87F-801F-4CEA-951F-8C7C5FFC68BA}" dt="2022-06-13T15:29:28.681" v="2543" actId="1076"/>
          <ac:cxnSpMkLst>
            <pc:docMk/>
            <pc:sldMk cId="3341918473" sldId="320"/>
            <ac:cxnSpMk id="48" creationId="{9FC9CE49-06E2-CE9F-BA71-09D132D7CC3F}"/>
          </ac:cxnSpMkLst>
        </pc:cxnChg>
        <pc:cxnChg chg="add mod">
          <ac:chgData name="Zohar Or" userId="39e10ca0-ffc1-49ea-af80-64e1b6a6cfcf" providerId="ADAL" clId="{9D73D87F-801F-4CEA-951F-8C7C5FFC68BA}" dt="2022-06-13T15:29:43.552" v="2568" actId="1076"/>
          <ac:cxnSpMkLst>
            <pc:docMk/>
            <pc:sldMk cId="3341918473" sldId="320"/>
            <ac:cxnSpMk id="49" creationId="{46A10A4A-C75E-122F-4A53-77BBD2CBD255}"/>
          </ac:cxnSpMkLst>
        </pc:cxnChg>
        <pc:cxnChg chg="add mod">
          <ac:chgData name="Zohar Or" userId="39e10ca0-ffc1-49ea-af80-64e1b6a6cfcf" providerId="ADAL" clId="{9D73D87F-801F-4CEA-951F-8C7C5FFC68BA}" dt="2022-06-13T15:33:04.360" v="2599" actId="1076"/>
          <ac:cxnSpMkLst>
            <pc:docMk/>
            <pc:sldMk cId="3341918473" sldId="320"/>
            <ac:cxnSpMk id="50" creationId="{00B3D2E5-27E5-7CC1-2B58-2FF8E3F3535A}"/>
          </ac:cxnSpMkLst>
        </pc:cxnChg>
        <pc:cxnChg chg="add mod">
          <ac:chgData name="Zohar Or" userId="39e10ca0-ffc1-49ea-af80-64e1b6a6cfcf" providerId="ADAL" clId="{9D73D87F-801F-4CEA-951F-8C7C5FFC68BA}" dt="2022-06-13T15:33:45.812" v="2618" actId="1076"/>
          <ac:cxnSpMkLst>
            <pc:docMk/>
            <pc:sldMk cId="3341918473" sldId="320"/>
            <ac:cxnSpMk id="51" creationId="{0FD222D8-D22D-52DB-6D0F-2955C6C1F94C}"/>
          </ac:cxnSpMkLst>
        </pc:cxnChg>
        <pc:cxnChg chg="add mod">
          <ac:chgData name="Zohar Or" userId="39e10ca0-ffc1-49ea-af80-64e1b6a6cfcf" providerId="ADAL" clId="{9D73D87F-801F-4CEA-951F-8C7C5FFC68BA}" dt="2022-06-13T15:33:54.002" v="2621" actId="1076"/>
          <ac:cxnSpMkLst>
            <pc:docMk/>
            <pc:sldMk cId="3341918473" sldId="320"/>
            <ac:cxnSpMk id="52" creationId="{52B6856F-A7C8-6311-D95A-A16368381F82}"/>
          </ac:cxnSpMkLst>
        </pc:cxnChg>
        <pc:cxnChg chg="add del mod">
          <ac:chgData name="Zohar Or" userId="39e10ca0-ffc1-49ea-af80-64e1b6a6cfcf" providerId="ADAL" clId="{9D73D87F-801F-4CEA-951F-8C7C5FFC68BA}" dt="2022-06-13T15:38:09.209" v="2654" actId="478"/>
          <ac:cxnSpMkLst>
            <pc:docMk/>
            <pc:sldMk cId="3341918473" sldId="320"/>
            <ac:cxnSpMk id="53" creationId="{E4B40D15-222D-53FA-7E96-604F1F18BDDB}"/>
          </ac:cxnSpMkLst>
        </pc:cxnChg>
        <pc:cxnChg chg="add mod">
          <ac:chgData name="Zohar Or" userId="39e10ca0-ffc1-49ea-af80-64e1b6a6cfcf" providerId="ADAL" clId="{9D73D87F-801F-4CEA-951F-8C7C5FFC68BA}" dt="2022-06-13T15:38:11.064" v="2655" actId="1076"/>
          <ac:cxnSpMkLst>
            <pc:docMk/>
            <pc:sldMk cId="3341918473" sldId="320"/>
            <ac:cxnSpMk id="54" creationId="{6681DE8E-7B5B-3AD6-7085-31AE8A97AC22}"/>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1T23:17:57.421"/>
    </inkml:context>
    <inkml:brush xml:id="br0">
      <inkml:brushProperty name="width" value="0.05" units="cm"/>
      <inkml:brushProperty name="height" value="0.05" units="cm"/>
      <inkml:brushProperty name="color" value="#E71224"/>
    </inkml:brush>
  </inkml:definitions>
  <inkml:trace contextRef="#ctx0" brushRef="#br0">178 1 1400,'-133'41'1161,"122"-41"271,3 0-168,-3 0-488,3 0-232,5 0-368,0-2-120,3 1-72,0-1-32,0 1-112,0-1-424,19-11 408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673C-6872-4719-A6D5-EFBD7DA58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6D8E51DC-E851-4DC1-AB55-CAEE2089A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5139D2C9-A2D9-4170-9A26-9EE5FFB85EA9}"/>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5" name="Footer Placeholder 4">
            <a:extLst>
              <a:ext uri="{FF2B5EF4-FFF2-40B4-BE49-F238E27FC236}">
                <a16:creationId xmlns:a16="http://schemas.microsoft.com/office/drawing/2014/main" id="{44F9B0B1-B469-46F1-A459-8ACB132B880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6EE8D7D-074A-4A11-9EDD-034FA777A7E2}"/>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389363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7A54-73FA-4810-89E3-BF2338631077}"/>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5A240131-AAC5-4BF6-8E40-3F7D941C93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E161356-53EE-41DC-9FD5-4DA188556407}"/>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5" name="Footer Placeholder 4">
            <a:extLst>
              <a:ext uri="{FF2B5EF4-FFF2-40B4-BE49-F238E27FC236}">
                <a16:creationId xmlns:a16="http://schemas.microsoft.com/office/drawing/2014/main" id="{2DDC5B9B-8033-4458-857A-FDE97166502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C04620B-CA0C-457E-9A2E-1B659BE3C955}"/>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83986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CE81F-E71D-43A2-BF1D-F424A58C98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13DADC5-F1D3-4BCB-91B0-8A166B695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4A57846-37AC-4E9F-A353-EA1926BFBAF0}"/>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5" name="Footer Placeholder 4">
            <a:extLst>
              <a:ext uri="{FF2B5EF4-FFF2-40B4-BE49-F238E27FC236}">
                <a16:creationId xmlns:a16="http://schemas.microsoft.com/office/drawing/2014/main" id="{98816ECF-4286-4A94-8B2A-880284F1C7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8D35B2F-5B76-4034-8D18-9AE8504E54CD}"/>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59935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dirty="0"/>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dirty="0"/>
              <a:t>text</a:t>
            </a:r>
          </a:p>
        </p:txBody>
      </p:sp>
    </p:spTree>
    <p:extLst>
      <p:ext uri="{BB962C8B-B14F-4D97-AF65-F5344CB8AC3E}">
        <p14:creationId xmlns:p14="http://schemas.microsoft.com/office/powerpoint/2010/main" val="23941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3FC0-BBA7-406A-9534-137E913D435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4EB9D90-19C3-449E-8E56-C47CF1BE9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8C08720D-A48B-4EED-8FF1-5B93E6722E95}"/>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5" name="Footer Placeholder 4">
            <a:extLst>
              <a:ext uri="{FF2B5EF4-FFF2-40B4-BE49-F238E27FC236}">
                <a16:creationId xmlns:a16="http://schemas.microsoft.com/office/drawing/2014/main" id="{616E64E1-BB80-41D0-AF68-4E671999B85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6E14BB7-7214-4C47-941C-A914B51D393F}"/>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308169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0AE7-DF6C-4DC0-A9D5-B1477D6EE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7A537224-0210-49EC-B844-F8AD13BC1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C671C-1290-4EB3-9430-05E168018E55}"/>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5" name="Footer Placeholder 4">
            <a:extLst>
              <a:ext uri="{FF2B5EF4-FFF2-40B4-BE49-F238E27FC236}">
                <a16:creationId xmlns:a16="http://schemas.microsoft.com/office/drawing/2014/main" id="{F783E9B0-143C-4F03-A48F-F04D278CB2E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78F3E78-CA25-4668-8DE4-18BB01F0B107}"/>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36535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5A85-A88E-477B-93BC-7179D8673C8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5CF4B37-263E-45D6-96A1-031081457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CF2BF119-4E3A-4275-82AD-95D481BE6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16F4505A-0D5C-4982-A75D-84642EC1EDC7}"/>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6" name="Footer Placeholder 5">
            <a:extLst>
              <a:ext uri="{FF2B5EF4-FFF2-40B4-BE49-F238E27FC236}">
                <a16:creationId xmlns:a16="http://schemas.microsoft.com/office/drawing/2014/main" id="{66C28E4E-8E9E-4545-A348-913BA3B9785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35EBBC6-5A8F-457A-953D-02D7BB4C2341}"/>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55829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AC5A-588F-4437-8CB9-A3AA02101DD7}"/>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9EA878C-D3BE-44AF-BC49-739C63298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17AB6-7D94-422A-B429-A4DBF503E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3D18A194-5C15-4AF9-B163-D5264BD1C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533EC-D9EC-4A66-AE60-5B10B7D9E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CF0B0DD-3810-4B00-AF6E-3A5B8CF28A32}"/>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8" name="Footer Placeholder 7">
            <a:extLst>
              <a:ext uri="{FF2B5EF4-FFF2-40B4-BE49-F238E27FC236}">
                <a16:creationId xmlns:a16="http://schemas.microsoft.com/office/drawing/2014/main" id="{467606CF-BC22-43B8-B86F-F1AC51818CBD}"/>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D439F7C9-AF92-47FE-9352-DE937D9EB3B1}"/>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67286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CA84-DB9E-452B-92F0-4DDB3F3A39E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193F256-582F-4B74-AC18-E83A80599059}"/>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4" name="Footer Placeholder 3">
            <a:extLst>
              <a:ext uri="{FF2B5EF4-FFF2-40B4-BE49-F238E27FC236}">
                <a16:creationId xmlns:a16="http://schemas.microsoft.com/office/drawing/2014/main" id="{57E680F0-DB16-44C0-8017-4569832948B4}"/>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AEACDB9B-2289-4961-8CF5-027713AB0B0B}"/>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68142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08BF-0F68-44E1-B455-363EC5EE256A}"/>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3" name="Footer Placeholder 2">
            <a:extLst>
              <a:ext uri="{FF2B5EF4-FFF2-40B4-BE49-F238E27FC236}">
                <a16:creationId xmlns:a16="http://schemas.microsoft.com/office/drawing/2014/main" id="{3D4EAB89-7F81-4FDE-AE04-C8F689F23EEC}"/>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03553D35-5088-40D9-A372-AD6E6B8C3838}"/>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98901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DF65-F5C7-4D31-B1C3-247588E7D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910E19C-7F5A-4A31-B076-9119965DF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61A6ECB4-8819-48BF-8478-6C79FAA48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F1B18-6A24-43A8-B63B-38A8C59004C3}"/>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6" name="Footer Placeholder 5">
            <a:extLst>
              <a:ext uri="{FF2B5EF4-FFF2-40B4-BE49-F238E27FC236}">
                <a16:creationId xmlns:a16="http://schemas.microsoft.com/office/drawing/2014/main" id="{34DFF7FC-0F19-4747-A004-8F5A9F06FB8B}"/>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C8CD965-9428-4C2A-B3B8-660E0573D0CC}"/>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30368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715A-68F6-4E14-ACBE-F17CB87B8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DC8916C-BB27-4A0C-943C-A5337A50F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83735542-B0F5-4341-A2F7-12B7410E9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26617-C3A4-4B73-9816-9F08CC7CA6C0}"/>
              </a:ext>
            </a:extLst>
          </p:cNvPr>
          <p:cNvSpPr>
            <a:spLocks noGrp="1"/>
          </p:cNvSpPr>
          <p:nvPr>
            <p:ph type="dt" sz="half" idx="10"/>
          </p:nvPr>
        </p:nvSpPr>
        <p:spPr/>
        <p:txBody>
          <a:bodyPr/>
          <a:lstStyle/>
          <a:p>
            <a:fld id="{8AA94142-8779-448C-A83F-A06DCB586565}" type="datetimeFigureOut">
              <a:rPr lang="LID4096" smtClean="0"/>
              <a:t>06/13/2022</a:t>
            </a:fld>
            <a:endParaRPr lang="LID4096"/>
          </a:p>
        </p:txBody>
      </p:sp>
      <p:sp>
        <p:nvSpPr>
          <p:cNvPr id="6" name="Footer Placeholder 5">
            <a:extLst>
              <a:ext uri="{FF2B5EF4-FFF2-40B4-BE49-F238E27FC236}">
                <a16:creationId xmlns:a16="http://schemas.microsoft.com/office/drawing/2014/main" id="{34CFA59F-48DC-40C3-9055-42F92EC7B33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930ED02D-1E61-4F05-BF25-E35AE7B561EB}"/>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1435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6DC4A-7C11-4B38-AEB1-AF5E819EA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D78DF7DE-FB19-4B22-94E9-899BA432C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8AD0F4A-0434-435B-80D9-F86F3661B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4142-8779-448C-A83F-A06DCB586565}" type="datetimeFigureOut">
              <a:rPr lang="LID4096" smtClean="0"/>
              <a:t>06/13/2022</a:t>
            </a:fld>
            <a:endParaRPr lang="LID4096"/>
          </a:p>
        </p:txBody>
      </p:sp>
      <p:sp>
        <p:nvSpPr>
          <p:cNvPr id="5" name="Footer Placeholder 4">
            <a:extLst>
              <a:ext uri="{FF2B5EF4-FFF2-40B4-BE49-F238E27FC236}">
                <a16:creationId xmlns:a16="http://schemas.microsoft.com/office/drawing/2014/main" id="{14BEE7A4-145D-4460-BC27-C281B85D0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E38E7477-0842-436E-A862-64510AE8C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4B54B-9964-4121-9648-AFD672E8E5C9}" type="slidenum">
              <a:rPr lang="LID4096" smtClean="0"/>
              <a:t>‹#›</a:t>
            </a:fld>
            <a:endParaRPr lang="LID4096"/>
          </a:p>
        </p:txBody>
      </p:sp>
    </p:spTree>
    <p:extLst>
      <p:ext uri="{BB962C8B-B14F-4D97-AF65-F5344CB8AC3E}">
        <p14:creationId xmlns:p14="http://schemas.microsoft.com/office/powerpoint/2010/main" val="368176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17"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ustering, Classification, and Factor Analysis in High ...">
            <a:extLst>
              <a:ext uri="{FF2B5EF4-FFF2-40B4-BE49-F238E27FC236}">
                <a16:creationId xmlns:a16="http://schemas.microsoft.com/office/drawing/2014/main" id="{6383C161-125F-41D5-A2C1-6636A81A8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829" y="3358418"/>
            <a:ext cx="3263968" cy="2580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72D24-8F23-47F6-A928-248038BE4273}"/>
              </a:ext>
            </a:extLst>
          </p:cNvPr>
          <p:cNvSpPr>
            <a:spLocks noGrp="1"/>
          </p:cNvSpPr>
          <p:nvPr>
            <p:ph type="ctrTitle"/>
          </p:nvPr>
        </p:nvSpPr>
        <p:spPr/>
        <p:txBody>
          <a:bodyPr/>
          <a:lstStyle/>
          <a:p>
            <a:r>
              <a:rPr lang="he-IL" dirty="0"/>
              <a:t>תרגול 11</a:t>
            </a:r>
            <a:endParaRPr lang="en-IL" dirty="0"/>
          </a:p>
        </p:txBody>
      </p:sp>
      <p:sp>
        <p:nvSpPr>
          <p:cNvPr id="3" name="Subtitle 2">
            <a:extLst>
              <a:ext uri="{FF2B5EF4-FFF2-40B4-BE49-F238E27FC236}">
                <a16:creationId xmlns:a16="http://schemas.microsoft.com/office/drawing/2014/main" id="{FE164086-42A8-430A-8C4F-44489350CE96}"/>
              </a:ext>
            </a:extLst>
          </p:cNvPr>
          <p:cNvSpPr>
            <a:spLocks noGrp="1"/>
          </p:cNvSpPr>
          <p:nvPr>
            <p:ph type="subTitle" idx="1"/>
          </p:nvPr>
        </p:nvSpPr>
        <p:spPr/>
        <p:txBody>
          <a:bodyPr/>
          <a:lstStyle/>
          <a:p>
            <a:pPr rtl="1"/>
            <a:r>
              <a:rPr lang="he-IL" dirty="0"/>
              <a:t>אשכול היררכי</a:t>
            </a:r>
            <a:endParaRPr lang="en-IL" dirty="0"/>
          </a:p>
        </p:txBody>
      </p:sp>
    </p:spTree>
    <p:extLst>
      <p:ext uri="{BB962C8B-B14F-4D97-AF65-F5344CB8AC3E}">
        <p14:creationId xmlns:p14="http://schemas.microsoft.com/office/powerpoint/2010/main" val="37503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11AD6-2981-F548-7AE9-55B3C2B17DE6}"/>
              </a:ext>
            </a:extLst>
          </p:cNvPr>
          <p:cNvSpPr txBox="1"/>
          <p:nvPr/>
        </p:nvSpPr>
        <p:spPr>
          <a:xfrm>
            <a:off x="2959510" y="409896"/>
            <a:ext cx="5083278" cy="369332"/>
          </a:xfrm>
          <a:prstGeom prst="rect">
            <a:avLst/>
          </a:prstGeom>
          <a:noFill/>
        </p:spPr>
        <p:txBody>
          <a:bodyPr wrap="square" rtlCol="0">
            <a:spAutoFit/>
          </a:bodyPr>
          <a:lstStyle/>
          <a:p>
            <a:pPr algn="r" rtl="1"/>
            <a:r>
              <a:rPr lang="he-IL" dirty="0"/>
              <a:t>אשכול בעזרת </a:t>
            </a:r>
            <a:r>
              <a:rPr lang="en-US" dirty="0"/>
              <a:t>complete linkage</a:t>
            </a:r>
            <a:endParaRPr lang="LID4096" dirty="0"/>
          </a:p>
        </p:txBody>
      </p:sp>
      <p:pic>
        <p:nvPicPr>
          <p:cNvPr id="8" name="Picture 7" descr="A close up of text on a white background&#10;&#10;Description automatically generated">
            <a:extLst>
              <a:ext uri="{FF2B5EF4-FFF2-40B4-BE49-F238E27FC236}">
                <a16:creationId xmlns:a16="http://schemas.microsoft.com/office/drawing/2014/main" id="{E0DC52A8-D6E0-DCC5-2474-09631AAB4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604" b="76559"/>
          <a:stretch/>
        </p:blipFill>
        <p:spPr>
          <a:xfrm>
            <a:off x="580529" y="1353430"/>
            <a:ext cx="5515471" cy="1592970"/>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2A2ADF61-853B-B607-96C7-E3F719C6AF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61" r="8255" b="50460"/>
          <a:stretch/>
        </p:blipFill>
        <p:spPr>
          <a:xfrm>
            <a:off x="789251" y="4061331"/>
            <a:ext cx="5195429" cy="949960"/>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B2490CA3-AC85-A502-DB77-FE12BF4834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547" r="16795" b="63495"/>
          <a:stretch/>
        </p:blipFill>
        <p:spPr>
          <a:xfrm>
            <a:off x="789251" y="2943341"/>
            <a:ext cx="4711898" cy="1084426"/>
          </a:xfrm>
          <a:prstGeom prst="rect">
            <a:avLst/>
          </a:prstGeom>
        </p:spPr>
      </p:pic>
      <p:pic>
        <p:nvPicPr>
          <p:cNvPr id="16" name="Picture 15" descr="A close up of text on a white background&#10;&#10;Description automatically generated">
            <a:extLst>
              <a:ext uri="{FF2B5EF4-FFF2-40B4-BE49-F238E27FC236}">
                <a16:creationId xmlns:a16="http://schemas.microsoft.com/office/drawing/2014/main" id="{64FA0402-0F40-8D8D-A6BD-53AEDE851E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31" t="62665" r="17878" b="449"/>
          <a:stretch/>
        </p:blipFill>
        <p:spPr>
          <a:xfrm>
            <a:off x="5630405" y="1879962"/>
            <a:ext cx="5772344" cy="3624608"/>
          </a:xfrm>
          <a:prstGeom prst="rect">
            <a:avLst/>
          </a:prstGeom>
        </p:spPr>
      </p:pic>
      <p:pic>
        <p:nvPicPr>
          <p:cNvPr id="17" name="Picture 16" descr="A close up of text on a white background&#10;&#10;Description automatically generated">
            <a:extLst>
              <a:ext uri="{FF2B5EF4-FFF2-40B4-BE49-F238E27FC236}">
                <a16:creationId xmlns:a16="http://schemas.microsoft.com/office/drawing/2014/main" id="{8AB094DD-193E-F3C0-8BD4-1EBF98BD6A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71" r="15794" b="35950"/>
          <a:stretch/>
        </p:blipFill>
        <p:spPr>
          <a:xfrm>
            <a:off x="789251" y="5142697"/>
            <a:ext cx="4768546" cy="949961"/>
          </a:xfrm>
          <a:prstGeom prst="rect">
            <a:avLst/>
          </a:prstGeom>
        </p:spPr>
      </p:pic>
    </p:spTree>
    <p:extLst>
      <p:ext uri="{BB962C8B-B14F-4D97-AF65-F5344CB8AC3E}">
        <p14:creationId xmlns:p14="http://schemas.microsoft.com/office/powerpoint/2010/main" val="16964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63555-85AE-4C64-BEA3-4FF7B9BA9C1F}"/>
              </a:ext>
            </a:extLst>
          </p:cNvPr>
          <p:cNvSpPr/>
          <p:nvPr/>
        </p:nvSpPr>
        <p:spPr>
          <a:xfrm>
            <a:off x="1624263" y="795772"/>
            <a:ext cx="10166684" cy="369332"/>
          </a:xfrm>
          <a:prstGeom prst="rect">
            <a:avLst/>
          </a:prstGeom>
        </p:spPr>
        <p:txBody>
          <a:bodyPr wrap="square">
            <a:spAutoFit/>
          </a:bodyPr>
          <a:lstStyle/>
          <a:p>
            <a:pPr algn="r" rtl="1"/>
            <a:r>
              <a:rPr lang="he-IL" dirty="0"/>
              <a:t>המרחק בין שתי קבוצות שווה </a:t>
            </a:r>
            <a:r>
              <a:rPr lang="he-IL" b="1" dirty="0"/>
              <a:t>לממוצע המרחקים </a:t>
            </a:r>
            <a:r>
              <a:rPr lang="he-IL" dirty="0"/>
              <a:t>בין הנקודות בקבוצה האחת לנקודות בקבוצה </a:t>
            </a:r>
            <a:r>
              <a:rPr lang="he-IL" dirty="0" err="1"/>
              <a:t>השניה</a:t>
            </a:r>
            <a:r>
              <a:rPr lang="he-IL" dirty="0"/>
              <a:t>.</a:t>
            </a:r>
            <a:endParaRPr lang="en-US" dirty="0"/>
          </a:p>
        </p:txBody>
      </p:sp>
      <p:pic>
        <p:nvPicPr>
          <p:cNvPr id="3" name="Picture 2">
            <a:extLst>
              <a:ext uri="{FF2B5EF4-FFF2-40B4-BE49-F238E27FC236}">
                <a16:creationId xmlns:a16="http://schemas.microsoft.com/office/drawing/2014/main" id="{6D16210E-6793-4907-95A3-684AE99C1A7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116" y="1353916"/>
            <a:ext cx="3111767" cy="1968166"/>
          </a:xfrm>
          <a:prstGeom prst="rect">
            <a:avLst/>
          </a:prstGeom>
          <a:noFill/>
          <a:ln>
            <a:noFill/>
          </a:ln>
        </p:spPr>
      </p:pic>
      <p:sp>
        <p:nvSpPr>
          <p:cNvPr id="4" name="Rectangle 3">
            <a:extLst>
              <a:ext uri="{FF2B5EF4-FFF2-40B4-BE49-F238E27FC236}">
                <a16:creationId xmlns:a16="http://schemas.microsoft.com/office/drawing/2014/main" id="{E940CA35-DCAD-42F3-8942-9872939AF7A3}"/>
              </a:ext>
            </a:extLst>
          </p:cNvPr>
          <p:cNvSpPr/>
          <p:nvPr/>
        </p:nvSpPr>
        <p:spPr>
          <a:xfrm>
            <a:off x="1624263" y="3883877"/>
            <a:ext cx="10166684" cy="369332"/>
          </a:xfrm>
          <a:prstGeom prst="rect">
            <a:avLst/>
          </a:prstGeom>
        </p:spPr>
        <p:txBody>
          <a:bodyPr wrap="square">
            <a:spAutoFit/>
          </a:bodyPr>
          <a:lstStyle/>
          <a:p>
            <a:pPr lvl="0" algn="r" rtl="1"/>
            <a:r>
              <a:rPr lang="he-IL" dirty="0"/>
              <a:t>המרחק בין שתי קבוצות שווה למרחק בין </a:t>
            </a:r>
            <a:r>
              <a:rPr lang="he-IL" dirty="0" err="1"/>
              <a:t>הצנטרואידים</a:t>
            </a:r>
            <a:r>
              <a:rPr lang="he-IL" dirty="0"/>
              <a:t>( נקודות הממוצע) של שתי הקבוצות.</a:t>
            </a:r>
          </a:p>
        </p:txBody>
      </p:sp>
      <p:pic>
        <p:nvPicPr>
          <p:cNvPr id="5" name="Picture 4">
            <a:extLst>
              <a:ext uri="{FF2B5EF4-FFF2-40B4-BE49-F238E27FC236}">
                <a16:creationId xmlns:a16="http://schemas.microsoft.com/office/drawing/2014/main" id="{5AF4913D-3CB9-4566-B4E4-1FC360C02C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116" y="4547617"/>
            <a:ext cx="2900255" cy="2258610"/>
          </a:xfrm>
          <a:prstGeom prst="rect">
            <a:avLst/>
          </a:prstGeom>
          <a:noFill/>
          <a:ln>
            <a:noFill/>
          </a:ln>
        </p:spPr>
      </p:pic>
      <p:sp>
        <p:nvSpPr>
          <p:cNvPr id="6" name="TextBox 5">
            <a:extLst>
              <a:ext uri="{FF2B5EF4-FFF2-40B4-BE49-F238E27FC236}">
                <a16:creationId xmlns:a16="http://schemas.microsoft.com/office/drawing/2014/main" id="{85EF1566-816E-4C8B-9C7B-8D21872CB609}"/>
              </a:ext>
            </a:extLst>
          </p:cNvPr>
          <p:cNvSpPr txBox="1"/>
          <p:nvPr/>
        </p:nvSpPr>
        <p:spPr>
          <a:xfrm>
            <a:off x="7483366" y="157443"/>
            <a:ext cx="6106510" cy="523220"/>
          </a:xfrm>
          <a:prstGeom prst="rect">
            <a:avLst/>
          </a:prstGeom>
          <a:noFill/>
        </p:spPr>
        <p:txBody>
          <a:bodyPr wrap="square" rtlCol="0">
            <a:spAutoFit/>
          </a:bodyPr>
          <a:lstStyle/>
          <a:p>
            <a:pPr algn="ctr"/>
            <a:r>
              <a:rPr lang="en-US" sz="2800" b="1" dirty="0"/>
              <a:t>Average linkage </a:t>
            </a:r>
            <a:endParaRPr lang="LID4096" sz="2800" b="1" dirty="0"/>
          </a:p>
        </p:txBody>
      </p:sp>
      <p:sp>
        <p:nvSpPr>
          <p:cNvPr id="7" name="TextBox 6">
            <a:extLst>
              <a:ext uri="{FF2B5EF4-FFF2-40B4-BE49-F238E27FC236}">
                <a16:creationId xmlns:a16="http://schemas.microsoft.com/office/drawing/2014/main" id="{E19BDB0E-EEE6-4DCD-B66B-93A92F9FAAFC}"/>
              </a:ext>
            </a:extLst>
          </p:cNvPr>
          <p:cNvSpPr txBox="1"/>
          <p:nvPr/>
        </p:nvSpPr>
        <p:spPr>
          <a:xfrm>
            <a:off x="7271477" y="3360657"/>
            <a:ext cx="6106510" cy="523220"/>
          </a:xfrm>
          <a:prstGeom prst="rect">
            <a:avLst/>
          </a:prstGeom>
          <a:noFill/>
        </p:spPr>
        <p:txBody>
          <a:bodyPr wrap="square" rtlCol="0">
            <a:spAutoFit/>
          </a:bodyPr>
          <a:lstStyle/>
          <a:p>
            <a:pPr algn="ctr"/>
            <a:r>
              <a:rPr lang="en-US" sz="2800" b="1" dirty="0"/>
              <a:t>Centroid linkage </a:t>
            </a:r>
            <a:endParaRPr lang="LID4096" sz="2800" b="1" dirty="0"/>
          </a:p>
        </p:txBody>
      </p:sp>
    </p:spTree>
    <p:extLst>
      <p:ext uri="{BB962C8B-B14F-4D97-AF65-F5344CB8AC3E}">
        <p14:creationId xmlns:p14="http://schemas.microsoft.com/office/powerpoint/2010/main" val="232932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2BB035-3306-4F52-9074-533B73D8F4A8}"/>
              </a:ext>
            </a:extLst>
          </p:cNvPr>
          <p:cNvSpPr/>
          <p:nvPr/>
        </p:nvSpPr>
        <p:spPr>
          <a:xfrm>
            <a:off x="1383792" y="1463079"/>
            <a:ext cx="9424416" cy="4087401"/>
          </a:xfrm>
          <a:prstGeom prst="rect">
            <a:avLst/>
          </a:prstGeom>
        </p:spPr>
        <p:txBody>
          <a:bodyPr wrap="square">
            <a:spAutoFit/>
          </a:bodyPr>
          <a:lstStyle/>
          <a:p>
            <a:pPr algn="r" rtl="1">
              <a:lnSpc>
                <a:spcPct val="107000"/>
              </a:lnSpc>
              <a:spcAft>
                <a:spcPts val="800"/>
              </a:spcAft>
            </a:pPr>
            <a:r>
              <a:rPr lang="he-IL" sz="2400" dirty="0">
                <a:latin typeface="Calibri" panose="020F0502020204030204" pitchFamily="34" charset="0"/>
                <a:ea typeface="Calibri" panose="020F0502020204030204" pitchFamily="34" charset="0"/>
              </a:rPr>
              <a:t>האלגוריתם:</a:t>
            </a:r>
            <a:endParaRPr lang="he-IL" sz="2000" dirty="0">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he-IL" sz="2400" dirty="0">
                <a:latin typeface="Calibri" panose="020F0502020204030204" pitchFamily="34" charset="0"/>
                <a:ea typeface="Calibri" panose="020F0502020204030204" pitchFamily="34" charset="0"/>
              </a:rPr>
              <a:t>בחר הגדרת מרחק והגדרת איחוד.</a:t>
            </a:r>
            <a:endParaRPr lang="he-IL" sz="2000" dirty="0">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he-IL" sz="2400" dirty="0">
                <a:latin typeface="Calibri" panose="020F0502020204030204" pitchFamily="34" charset="0"/>
                <a:ea typeface="Calibri" panose="020F0502020204030204" pitchFamily="34" charset="0"/>
              </a:rPr>
              <a:t>אתחול: חשב את המרחק בין כל שתי נקודות.</a:t>
            </a:r>
            <a:endParaRPr lang="he-IL" sz="2000" dirty="0">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0"/>
              </a:spcAft>
              <a:buFont typeface="+mj-lt"/>
              <a:buAutoNum type="arabicPeriod"/>
            </a:pPr>
            <a:r>
              <a:rPr lang="he-IL" sz="2400" dirty="0">
                <a:latin typeface="Calibri" panose="020F0502020204030204" pitchFamily="34" charset="0"/>
                <a:ea typeface="Calibri" panose="020F0502020204030204" pitchFamily="34" charset="0"/>
              </a:rPr>
              <a:t>עד שלא נותר מה לאחד:</a:t>
            </a:r>
            <a:endParaRPr lang="he-IL" sz="2000" dirty="0">
              <a:latin typeface="Calibri" panose="020F0502020204030204" pitchFamily="34" charset="0"/>
              <a:ea typeface="Calibri" panose="020F0502020204030204" pitchFamily="34" charset="0"/>
            </a:endParaRPr>
          </a:p>
          <a:p>
            <a:pPr marL="742950" marR="0" lvl="1" indent="-285750" algn="r" rtl="1">
              <a:lnSpc>
                <a:spcPct val="115000"/>
              </a:lnSpc>
              <a:spcBef>
                <a:spcPts val="0"/>
              </a:spcBef>
              <a:spcAft>
                <a:spcPts val="0"/>
              </a:spcAft>
              <a:buFont typeface="+mj-lt"/>
              <a:buAutoNum type="alphaLcPeriod"/>
            </a:pPr>
            <a:r>
              <a:rPr lang="he-IL" sz="2400" dirty="0">
                <a:latin typeface="Calibri" panose="020F0502020204030204" pitchFamily="34" charset="0"/>
                <a:ea typeface="Calibri" panose="020F0502020204030204" pitchFamily="34" charset="0"/>
              </a:rPr>
              <a:t>מצא את שתי הקבוצות הקרובות ביותר. שימו לב – באלגוריתם זה אנו מתייחסים גם לנקודות בודדות בתור </a:t>
            </a:r>
            <a:r>
              <a:rPr lang="he-IL" sz="2400" dirty="0" err="1">
                <a:latin typeface="Calibri" panose="020F0502020204030204" pitchFamily="34" charset="0"/>
                <a:ea typeface="Calibri" panose="020F0502020204030204" pitchFamily="34" charset="0"/>
              </a:rPr>
              <a:t>קלסטרים</a:t>
            </a:r>
            <a:r>
              <a:rPr lang="he-IL" sz="2400" dirty="0">
                <a:latin typeface="Calibri" panose="020F0502020204030204" pitchFamily="34" charset="0"/>
                <a:ea typeface="Calibri" panose="020F0502020204030204" pitchFamily="34" charset="0"/>
              </a:rPr>
              <a:t> (המכילים נקודה אחת, </a:t>
            </a:r>
            <a:r>
              <a:rPr lang="he-IL" sz="2400" dirty="0" err="1">
                <a:latin typeface="Calibri" panose="020F0502020204030204" pitchFamily="34" charset="0"/>
                <a:ea typeface="Calibri" panose="020F0502020204030204" pitchFamily="34" charset="0"/>
              </a:rPr>
              <a:t>קלסטרים</a:t>
            </a:r>
            <a:r>
              <a:rPr lang="he-IL" sz="2400" dirty="0">
                <a:latin typeface="Calibri" panose="020F0502020204030204" pitchFamily="34" charset="0"/>
                <a:ea typeface="Calibri" panose="020F0502020204030204" pitchFamily="34" charset="0"/>
              </a:rPr>
              <a:t> אלה נקראים לעיתים </a:t>
            </a:r>
            <a:r>
              <a:rPr lang="en-US" sz="2400" dirty="0">
                <a:latin typeface="Calibri" panose="020F0502020204030204" pitchFamily="34" charset="0"/>
                <a:ea typeface="Calibri" panose="020F0502020204030204" pitchFamily="34" charset="0"/>
                <a:cs typeface="Arial" panose="020B0604020202020204" pitchFamily="34" charset="0"/>
              </a:rPr>
              <a:t>singletons</a:t>
            </a:r>
            <a:r>
              <a:rPr lang="he-IL" sz="2400" dirty="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15000"/>
              </a:lnSpc>
              <a:spcBef>
                <a:spcPts val="0"/>
              </a:spcBef>
              <a:spcAft>
                <a:spcPts val="0"/>
              </a:spcAft>
              <a:buFont typeface="+mj-lt"/>
              <a:buAutoNum type="alphaLcPeriod"/>
            </a:pPr>
            <a:r>
              <a:rPr lang="he-IL" sz="2400" dirty="0">
                <a:latin typeface="Calibri" panose="020F0502020204030204" pitchFamily="34" charset="0"/>
                <a:ea typeface="Calibri" panose="020F0502020204030204" pitchFamily="34" charset="0"/>
              </a:rPr>
              <a:t>אחד אותם.</a:t>
            </a:r>
            <a:endParaRPr lang="he-IL" sz="2000" dirty="0">
              <a:latin typeface="Calibri" panose="020F0502020204030204" pitchFamily="34" charset="0"/>
              <a:ea typeface="Calibri" panose="020F0502020204030204" pitchFamily="34" charset="0"/>
            </a:endParaRPr>
          </a:p>
          <a:p>
            <a:pPr marL="742950" marR="0" lvl="1" indent="-285750" algn="r" rtl="1">
              <a:lnSpc>
                <a:spcPct val="115000"/>
              </a:lnSpc>
              <a:spcBef>
                <a:spcPts val="0"/>
              </a:spcBef>
              <a:spcAft>
                <a:spcPts val="800"/>
              </a:spcAft>
              <a:buFont typeface="+mj-lt"/>
              <a:buAutoNum type="alphaLcPeriod"/>
            </a:pPr>
            <a:r>
              <a:rPr lang="he-IL" sz="2400" dirty="0">
                <a:latin typeface="Calibri" panose="020F0502020204030204" pitchFamily="34" charset="0"/>
                <a:ea typeface="Calibri" panose="020F0502020204030204" pitchFamily="34" charset="0"/>
              </a:rPr>
              <a:t>חשב מחדש את המרחקים בין כל הקבוצות.</a:t>
            </a:r>
            <a:endParaRPr lang="he-IL" sz="20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BAE67B3-495F-4152-94DD-6923B29C8260}"/>
              </a:ext>
            </a:extLst>
          </p:cNvPr>
          <p:cNvSpPr txBox="1"/>
          <p:nvPr/>
        </p:nvSpPr>
        <p:spPr>
          <a:xfrm>
            <a:off x="3128170" y="597971"/>
            <a:ext cx="6106510" cy="523220"/>
          </a:xfrm>
          <a:prstGeom prst="rect">
            <a:avLst/>
          </a:prstGeom>
          <a:noFill/>
        </p:spPr>
        <p:txBody>
          <a:bodyPr wrap="square" rtlCol="0">
            <a:spAutoFit/>
          </a:bodyPr>
          <a:lstStyle/>
          <a:p>
            <a:r>
              <a:rPr lang="en-US" sz="2800" b="1" dirty="0"/>
              <a:t>Hierarchical Clustering –</a:t>
            </a:r>
            <a:r>
              <a:rPr lang="he-IL" sz="2800" b="1" dirty="0"/>
              <a:t>אשכול היררכי</a:t>
            </a:r>
            <a:endParaRPr lang="LID4096" sz="2800" b="1" dirty="0"/>
          </a:p>
        </p:txBody>
      </p:sp>
    </p:spTree>
    <p:extLst>
      <p:ext uri="{BB962C8B-B14F-4D97-AF65-F5344CB8AC3E}">
        <p14:creationId xmlns:p14="http://schemas.microsoft.com/office/powerpoint/2010/main" val="302132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2D83CD-9536-401D-B2BB-359D3BB94D0E}"/>
              </a:ext>
            </a:extLst>
          </p:cNvPr>
          <p:cNvPicPr/>
          <p:nvPr/>
        </p:nvPicPr>
        <p:blipFill>
          <a:blip r:embed="rId2"/>
          <a:stretch>
            <a:fillRect/>
          </a:stretch>
        </p:blipFill>
        <p:spPr>
          <a:xfrm>
            <a:off x="6622747" y="1111009"/>
            <a:ext cx="5550638" cy="4542374"/>
          </a:xfrm>
          <a:prstGeom prst="rect">
            <a:avLst/>
          </a:prstGeom>
        </p:spPr>
      </p:pic>
      <p:sp>
        <p:nvSpPr>
          <p:cNvPr id="10" name="TextBox 9">
            <a:extLst>
              <a:ext uri="{FF2B5EF4-FFF2-40B4-BE49-F238E27FC236}">
                <a16:creationId xmlns:a16="http://schemas.microsoft.com/office/drawing/2014/main" id="{2F93F227-5465-4980-A177-47626763696C}"/>
              </a:ext>
            </a:extLst>
          </p:cNvPr>
          <p:cNvSpPr txBox="1"/>
          <p:nvPr/>
        </p:nvSpPr>
        <p:spPr>
          <a:xfrm>
            <a:off x="18615" y="4052473"/>
            <a:ext cx="6321963" cy="708912"/>
          </a:xfrm>
          <a:prstGeom prst="rect">
            <a:avLst/>
          </a:prstGeom>
          <a:noFill/>
        </p:spPr>
        <p:txBody>
          <a:bodyPr wrap="square">
            <a:spAutoFit/>
          </a:bodyPr>
          <a:lstStyle/>
          <a:p>
            <a:pPr lvl="0" algn="r" rtl="1">
              <a:lnSpc>
                <a:spcPct val="115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לפי הדנדרוגרמה,</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ובאיחוד לפי </a:t>
            </a:r>
            <a:r>
              <a:rPr lang="en-US" dirty="0">
                <a:latin typeface="Calibri" panose="020F0502020204030204" pitchFamily="34" charset="0"/>
                <a:ea typeface="Calibri" panose="020F0502020204030204" pitchFamily="34" charset="0"/>
                <a:cs typeface="Arial" panose="020B0604020202020204" pitchFamily="34" charset="0"/>
              </a:rPr>
              <a:t>complete linkage</a:t>
            </a:r>
            <a:r>
              <a:rPr lang="he-IL" sz="1800" dirty="0">
                <a:effectLst/>
                <a:latin typeface="Calibri" panose="020F0502020204030204" pitchFamily="34" charset="0"/>
                <a:ea typeface="Calibri" panose="020F0502020204030204" pitchFamily="34" charset="0"/>
                <a:cs typeface="Arial" panose="020B0604020202020204" pitchFamily="34" charset="0"/>
              </a:rPr>
              <a:t> אם נרצה לחלק את הדוגמאות לשתי קבוצות, איך תתחלקנה הקבוצות?</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3CF1E7-6A10-9163-5671-1481464C8246}"/>
              </a:ext>
            </a:extLst>
          </p:cNvPr>
          <p:cNvSpPr txBox="1"/>
          <p:nvPr/>
        </p:nvSpPr>
        <p:spPr>
          <a:xfrm>
            <a:off x="5049612" y="403123"/>
            <a:ext cx="2383575" cy="707886"/>
          </a:xfrm>
          <a:prstGeom prst="rect">
            <a:avLst/>
          </a:prstGeom>
          <a:noFill/>
        </p:spPr>
        <p:txBody>
          <a:bodyPr wrap="square" rtlCol="0">
            <a:spAutoFit/>
          </a:bodyPr>
          <a:lstStyle/>
          <a:p>
            <a:pPr algn="ctr"/>
            <a:r>
              <a:rPr lang="he-IL" sz="4000" dirty="0"/>
              <a:t>שאלה</a:t>
            </a:r>
            <a:endParaRPr lang="LID4096" sz="4000" dirty="0"/>
          </a:p>
        </p:txBody>
      </p:sp>
      <p:pic>
        <p:nvPicPr>
          <p:cNvPr id="13" name="Picture 12">
            <a:extLst>
              <a:ext uri="{FF2B5EF4-FFF2-40B4-BE49-F238E27FC236}">
                <a16:creationId xmlns:a16="http://schemas.microsoft.com/office/drawing/2014/main" id="{50F8DB6B-1F55-5C69-7D3B-7519DDC759BA}"/>
              </a:ext>
            </a:extLst>
          </p:cNvPr>
          <p:cNvPicPr>
            <a:picLocks noChangeAspect="1"/>
          </p:cNvPicPr>
          <p:nvPr/>
        </p:nvPicPr>
        <p:blipFill>
          <a:blip r:embed="rId3"/>
          <a:stretch>
            <a:fillRect/>
          </a:stretch>
        </p:blipFill>
        <p:spPr>
          <a:xfrm>
            <a:off x="404607" y="1612936"/>
            <a:ext cx="6218232" cy="1937609"/>
          </a:xfrm>
          <a:prstGeom prst="rect">
            <a:avLst/>
          </a:prstGeom>
        </p:spPr>
      </p:pic>
      <p:sp>
        <p:nvSpPr>
          <p:cNvPr id="14" name="TextBox 13">
            <a:extLst>
              <a:ext uri="{FF2B5EF4-FFF2-40B4-BE49-F238E27FC236}">
                <a16:creationId xmlns:a16="http://schemas.microsoft.com/office/drawing/2014/main" id="{F8152BE2-A2BF-F479-F0BD-D9F4A27472F5}"/>
              </a:ext>
            </a:extLst>
          </p:cNvPr>
          <p:cNvSpPr txBox="1"/>
          <p:nvPr/>
        </p:nvSpPr>
        <p:spPr>
          <a:xfrm>
            <a:off x="2418172" y="1212826"/>
            <a:ext cx="2383575" cy="400110"/>
          </a:xfrm>
          <a:prstGeom prst="rect">
            <a:avLst/>
          </a:prstGeom>
          <a:noFill/>
        </p:spPr>
        <p:txBody>
          <a:bodyPr wrap="square" rtlCol="0">
            <a:spAutoFit/>
          </a:bodyPr>
          <a:lstStyle/>
          <a:p>
            <a:pPr algn="ctr"/>
            <a:r>
              <a:rPr lang="he-IL" sz="2000" dirty="0"/>
              <a:t>טבלת מרחקים</a:t>
            </a:r>
            <a:endParaRPr lang="LID4096" sz="2000" dirty="0"/>
          </a:p>
        </p:txBody>
      </p:sp>
    </p:spTree>
    <p:extLst>
      <p:ext uri="{BB962C8B-B14F-4D97-AF65-F5344CB8AC3E}">
        <p14:creationId xmlns:p14="http://schemas.microsoft.com/office/powerpoint/2010/main" val="356186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83CD-9536-401D-B2BB-359D3BB94D0E}"/>
              </a:ext>
            </a:extLst>
          </p:cNvPr>
          <p:cNvPicPr/>
          <p:nvPr/>
        </p:nvPicPr>
        <p:blipFill>
          <a:blip r:embed="rId2"/>
          <a:stretch>
            <a:fillRect/>
          </a:stretch>
        </p:blipFill>
        <p:spPr>
          <a:xfrm>
            <a:off x="7819053" y="111276"/>
            <a:ext cx="4159309" cy="3648961"/>
          </a:xfrm>
          <a:prstGeom prst="rect">
            <a:avLst/>
          </a:prstGeom>
        </p:spPr>
      </p:pic>
      <p:pic>
        <p:nvPicPr>
          <p:cNvPr id="13" name="Picture 12">
            <a:extLst>
              <a:ext uri="{FF2B5EF4-FFF2-40B4-BE49-F238E27FC236}">
                <a16:creationId xmlns:a16="http://schemas.microsoft.com/office/drawing/2014/main" id="{E21E67ED-C436-43E4-9E92-EA53BD7BF541}"/>
              </a:ext>
            </a:extLst>
          </p:cNvPr>
          <p:cNvPicPr>
            <a:picLocks noChangeAspect="1"/>
          </p:cNvPicPr>
          <p:nvPr/>
        </p:nvPicPr>
        <p:blipFill>
          <a:blip r:embed="rId3"/>
          <a:stretch>
            <a:fillRect/>
          </a:stretch>
        </p:blipFill>
        <p:spPr>
          <a:xfrm>
            <a:off x="836620" y="1575958"/>
            <a:ext cx="6358679" cy="1981372"/>
          </a:xfrm>
          <a:prstGeom prst="rect">
            <a:avLst/>
          </a:prstGeom>
        </p:spPr>
      </p:pic>
      <p:sp>
        <p:nvSpPr>
          <p:cNvPr id="3" name="TextBox 2">
            <a:extLst>
              <a:ext uri="{FF2B5EF4-FFF2-40B4-BE49-F238E27FC236}">
                <a16:creationId xmlns:a16="http://schemas.microsoft.com/office/drawing/2014/main" id="{DD074150-2BA0-43B5-A4F5-F2526849E544}"/>
              </a:ext>
            </a:extLst>
          </p:cNvPr>
          <p:cNvSpPr txBox="1"/>
          <p:nvPr/>
        </p:nvSpPr>
        <p:spPr>
          <a:xfrm>
            <a:off x="124312" y="4282487"/>
            <a:ext cx="7172587" cy="646331"/>
          </a:xfrm>
          <a:prstGeom prst="rect">
            <a:avLst/>
          </a:prstGeom>
          <a:noFill/>
        </p:spPr>
        <p:txBody>
          <a:bodyPr wrap="square" rtlCol="0">
            <a:spAutoFit/>
          </a:bodyPr>
          <a:lstStyle/>
          <a:p>
            <a:pPr algn="r" rtl="1"/>
            <a:r>
              <a:rPr lang="he-IL" dirty="0"/>
              <a:t>בהתחלה: כל דוגמא היא אשכול. לפי טבלת המרחקים המרחק הכי קטן הוא המרחק בין 1 ל2. </a:t>
            </a:r>
            <a:endParaRPr lang="en-IL" dirty="0"/>
          </a:p>
        </p:txBody>
      </p:sp>
      <p:sp>
        <p:nvSpPr>
          <p:cNvPr id="6" name="Oval 5">
            <a:extLst>
              <a:ext uri="{FF2B5EF4-FFF2-40B4-BE49-F238E27FC236}">
                <a16:creationId xmlns:a16="http://schemas.microsoft.com/office/drawing/2014/main" id="{28DBDA0B-FED1-4B23-BF3E-65E347393DC1}"/>
              </a:ext>
            </a:extLst>
          </p:cNvPr>
          <p:cNvSpPr/>
          <p:nvPr/>
        </p:nvSpPr>
        <p:spPr>
          <a:xfrm rot="1533166">
            <a:off x="8210377" y="1365063"/>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Picture 7">
            <a:extLst>
              <a:ext uri="{FF2B5EF4-FFF2-40B4-BE49-F238E27FC236}">
                <a16:creationId xmlns:a16="http://schemas.microsoft.com/office/drawing/2014/main" id="{D8BB1E6C-5D35-49D4-A0FC-0F62B5969B95}"/>
              </a:ext>
            </a:extLst>
          </p:cNvPr>
          <p:cNvPicPr>
            <a:picLocks noChangeAspect="1"/>
          </p:cNvPicPr>
          <p:nvPr/>
        </p:nvPicPr>
        <p:blipFill>
          <a:blip r:embed="rId4"/>
          <a:stretch>
            <a:fillRect/>
          </a:stretch>
        </p:blipFill>
        <p:spPr>
          <a:xfrm>
            <a:off x="8131480" y="4167892"/>
            <a:ext cx="3438442" cy="2578832"/>
          </a:xfrm>
          <a:prstGeom prst="rect">
            <a:avLst/>
          </a:prstGeom>
        </p:spPr>
      </p:pic>
      <p:sp>
        <p:nvSpPr>
          <p:cNvPr id="9" name="TextBox 8">
            <a:extLst>
              <a:ext uri="{FF2B5EF4-FFF2-40B4-BE49-F238E27FC236}">
                <a16:creationId xmlns:a16="http://schemas.microsoft.com/office/drawing/2014/main" id="{7D347AB0-FCCA-59B1-37F7-96DF05B9A7D7}"/>
              </a:ext>
            </a:extLst>
          </p:cNvPr>
          <p:cNvSpPr txBox="1"/>
          <p:nvPr/>
        </p:nvSpPr>
        <p:spPr>
          <a:xfrm>
            <a:off x="5049612" y="403123"/>
            <a:ext cx="2383575" cy="707886"/>
          </a:xfrm>
          <a:prstGeom prst="rect">
            <a:avLst/>
          </a:prstGeom>
          <a:noFill/>
        </p:spPr>
        <p:txBody>
          <a:bodyPr wrap="square" rtlCol="0">
            <a:spAutoFit/>
          </a:bodyPr>
          <a:lstStyle/>
          <a:p>
            <a:pPr algn="ctr"/>
            <a:r>
              <a:rPr lang="he-IL" sz="4000" dirty="0"/>
              <a:t>פתרון</a:t>
            </a:r>
            <a:endParaRPr lang="LID4096" sz="4000" dirty="0"/>
          </a:p>
        </p:txBody>
      </p:sp>
      <p:sp>
        <p:nvSpPr>
          <p:cNvPr id="11" name="Oval 10">
            <a:extLst>
              <a:ext uri="{FF2B5EF4-FFF2-40B4-BE49-F238E27FC236}">
                <a16:creationId xmlns:a16="http://schemas.microsoft.com/office/drawing/2014/main" id="{F7B9BB5A-A718-8A53-A1C0-9BFF0FC784E9}"/>
              </a:ext>
            </a:extLst>
          </p:cNvPr>
          <p:cNvSpPr/>
          <p:nvPr/>
        </p:nvSpPr>
        <p:spPr>
          <a:xfrm>
            <a:off x="2104338" y="1930774"/>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9232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2FFB77-987B-42BF-9DAC-751D07778E49}"/>
              </a:ext>
            </a:extLst>
          </p:cNvPr>
          <p:cNvSpPr txBox="1"/>
          <p:nvPr/>
        </p:nvSpPr>
        <p:spPr>
          <a:xfrm>
            <a:off x="1166070" y="218114"/>
            <a:ext cx="10503016" cy="1200329"/>
          </a:xfrm>
          <a:prstGeom prst="rect">
            <a:avLst/>
          </a:prstGeom>
          <a:noFill/>
        </p:spPr>
        <p:txBody>
          <a:bodyPr wrap="square" rtlCol="0">
            <a:spAutoFit/>
          </a:bodyPr>
          <a:lstStyle/>
          <a:p>
            <a:pPr algn="r" rtl="1"/>
            <a:r>
              <a:rPr lang="he-IL" dirty="0"/>
              <a:t>בשלב הבא נחשב את המרחק של קלסטר 1-2 משאר הנקודות. נקודה 1 יותר רחוקה מהנקודות מאשר הנקודה 2 לכן המרחק הכי ארוך מחושב לפיה. שאר המרחקים לא משתנים. שימו לב שהעמודה של המרחק של קלסטר 1-2 משאר הנקודות היא אותה עמודה של המרחק של נקודה 1 משאר הנקודות. </a:t>
            </a:r>
            <a:endParaRPr lang="en-US" dirty="0"/>
          </a:p>
          <a:p>
            <a:pPr algn="r" rtl="1"/>
            <a:r>
              <a:rPr lang="he-IL" dirty="0"/>
              <a:t>המרחק הכי קטן לפי הטבלה זה המרחק בין 3 ל4.  </a:t>
            </a:r>
            <a:endParaRPr lang="en-IL" dirty="0"/>
          </a:p>
        </p:txBody>
      </p:sp>
      <p:sp>
        <p:nvSpPr>
          <p:cNvPr id="6" name="TextBox 5">
            <a:extLst>
              <a:ext uri="{FF2B5EF4-FFF2-40B4-BE49-F238E27FC236}">
                <a16:creationId xmlns:a16="http://schemas.microsoft.com/office/drawing/2014/main" id="{9402EA82-59D0-4547-A482-1171CD4F4B29}"/>
              </a:ext>
            </a:extLst>
          </p:cNvPr>
          <p:cNvSpPr txBox="1"/>
          <p:nvPr/>
        </p:nvSpPr>
        <p:spPr>
          <a:xfrm>
            <a:off x="2262230" y="1560136"/>
            <a:ext cx="4395831" cy="369332"/>
          </a:xfrm>
          <a:prstGeom prst="rect">
            <a:avLst/>
          </a:prstGeom>
          <a:noFill/>
        </p:spPr>
        <p:txBody>
          <a:bodyPr wrap="square" rtlCol="0">
            <a:spAutoFit/>
          </a:bodyPr>
          <a:lstStyle/>
          <a:p>
            <a:pPr rtl="1"/>
            <a:r>
              <a:rPr lang="en-US" dirty="0">
                <a:highlight>
                  <a:srgbClr val="00FFFF"/>
                </a:highlight>
              </a:rPr>
              <a:t>12                 3                4               5                6</a:t>
            </a:r>
            <a:r>
              <a:rPr lang="he-IL" dirty="0">
                <a:highlight>
                  <a:srgbClr val="00FFFF"/>
                </a:highlight>
              </a:rPr>
              <a:t> </a:t>
            </a:r>
            <a:endParaRPr lang="en-IL" dirty="0">
              <a:highlight>
                <a:srgbClr val="00FFFF"/>
              </a:highlight>
            </a:endParaRPr>
          </a:p>
        </p:txBody>
      </p:sp>
      <p:pic>
        <p:nvPicPr>
          <p:cNvPr id="8" name="Picture 7">
            <a:extLst>
              <a:ext uri="{FF2B5EF4-FFF2-40B4-BE49-F238E27FC236}">
                <a16:creationId xmlns:a16="http://schemas.microsoft.com/office/drawing/2014/main" id="{5CD88756-8F44-4B17-8CC1-1704C61B6935}"/>
              </a:ext>
            </a:extLst>
          </p:cNvPr>
          <p:cNvPicPr/>
          <p:nvPr/>
        </p:nvPicPr>
        <p:blipFill>
          <a:blip r:embed="rId2"/>
          <a:stretch>
            <a:fillRect/>
          </a:stretch>
        </p:blipFill>
        <p:spPr>
          <a:xfrm>
            <a:off x="7443838" y="2925558"/>
            <a:ext cx="4159309" cy="3648961"/>
          </a:xfrm>
          <a:prstGeom prst="rect">
            <a:avLst/>
          </a:prstGeom>
        </p:spPr>
      </p:pic>
      <p:sp>
        <p:nvSpPr>
          <p:cNvPr id="9" name="Oval 8">
            <a:extLst>
              <a:ext uri="{FF2B5EF4-FFF2-40B4-BE49-F238E27FC236}">
                <a16:creationId xmlns:a16="http://schemas.microsoft.com/office/drawing/2014/main" id="{1D6E98FA-FC20-41D6-8E04-3CFC4786D99D}"/>
              </a:ext>
            </a:extLst>
          </p:cNvPr>
          <p:cNvSpPr/>
          <p:nvPr/>
        </p:nvSpPr>
        <p:spPr>
          <a:xfrm rot="1533166">
            <a:off x="7851939" y="4229680"/>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D98C47D6-E763-4F71-8D70-D4B5024C9F35}"/>
              </a:ext>
            </a:extLst>
          </p:cNvPr>
          <p:cNvSpPr/>
          <p:nvPr/>
        </p:nvSpPr>
        <p:spPr>
          <a:xfrm>
            <a:off x="9817523" y="4781725"/>
            <a:ext cx="1633449" cy="5956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1" name="Picture 20">
            <a:extLst>
              <a:ext uri="{FF2B5EF4-FFF2-40B4-BE49-F238E27FC236}">
                <a16:creationId xmlns:a16="http://schemas.microsoft.com/office/drawing/2014/main" id="{E36C1F77-DBA8-4C72-86AB-61C4DBF9926E}"/>
              </a:ext>
            </a:extLst>
          </p:cNvPr>
          <p:cNvPicPr>
            <a:picLocks noChangeAspect="1"/>
          </p:cNvPicPr>
          <p:nvPr/>
        </p:nvPicPr>
        <p:blipFill>
          <a:blip r:embed="rId3"/>
          <a:stretch>
            <a:fillRect/>
          </a:stretch>
        </p:blipFill>
        <p:spPr>
          <a:xfrm>
            <a:off x="1679141" y="3670400"/>
            <a:ext cx="3822523" cy="3121423"/>
          </a:xfrm>
          <a:prstGeom prst="rect">
            <a:avLst/>
          </a:prstGeom>
        </p:spPr>
      </p:pic>
      <p:pic>
        <p:nvPicPr>
          <p:cNvPr id="22" name="Picture 21">
            <a:extLst>
              <a:ext uri="{FF2B5EF4-FFF2-40B4-BE49-F238E27FC236}">
                <a16:creationId xmlns:a16="http://schemas.microsoft.com/office/drawing/2014/main" id="{C9E1C154-FFF6-43C1-9E8A-FB8ED7EE4929}"/>
              </a:ext>
            </a:extLst>
          </p:cNvPr>
          <p:cNvPicPr>
            <a:picLocks noChangeAspect="1"/>
          </p:cNvPicPr>
          <p:nvPr/>
        </p:nvPicPr>
        <p:blipFill>
          <a:blip r:embed="rId4"/>
          <a:stretch>
            <a:fillRect/>
          </a:stretch>
        </p:blipFill>
        <p:spPr>
          <a:xfrm>
            <a:off x="2238694" y="1855802"/>
            <a:ext cx="4400550" cy="1200150"/>
          </a:xfrm>
          <a:prstGeom prst="rect">
            <a:avLst/>
          </a:prstGeom>
        </p:spPr>
      </p:pic>
      <p:sp>
        <p:nvSpPr>
          <p:cNvPr id="10" name="Oval 9">
            <a:extLst>
              <a:ext uri="{FF2B5EF4-FFF2-40B4-BE49-F238E27FC236}">
                <a16:creationId xmlns:a16="http://schemas.microsoft.com/office/drawing/2014/main" id="{8F5F6F08-CBA8-373C-5579-196BDD615CE5}"/>
              </a:ext>
            </a:extLst>
          </p:cNvPr>
          <p:cNvSpPr/>
          <p:nvPr/>
        </p:nvSpPr>
        <p:spPr>
          <a:xfrm>
            <a:off x="4032559" y="2071161"/>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51562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2FFB77-987B-42BF-9DAC-751D07778E49}"/>
              </a:ext>
            </a:extLst>
          </p:cNvPr>
          <p:cNvSpPr txBox="1"/>
          <p:nvPr/>
        </p:nvSpPr>
        <p:spPr>
          <a:xfrm>
            <a:off x="1166070" y="218114"/>
            <a:ext cx="10503016" cy="1200329"/>
          </a:xfrm>
          <a:prstGeom prst="rect">
            <a:avLst/>
          </a:prstGeom>
          <a:noFill/>
        </p:spPr>
        <p:txBody>
          <a:bodyPr wrap="square" rtlCol="0">
            <a:spAutoFit/>
          </a:bodyPr>
          <a:lstStyle/>
          <a:p>
            <a:pPr algn="r" rtl="1"/>
            <a:r>
              <a:rPr lang="he-IL" dirty="0"/>
              <a:t>בשלב הבא נחשב את המרחק של קלסטר 34 וקלסטר משאר הקלסטרים. נקודה 4 יותר רחוקה מהנקודות מאשר הנקודה 3 לכן המרחק הכי ארוך מחושב לפיה. שימו לב שהעמודה של המרחק של קלסטר 34 משאר הקלסטרים היא אותה עמודה של המרחק של נקודה 4 משאר הקלסטרים. </a:t>
            </a:r>
            <a:endParaRPr lang="en-US" dirty="0"/>
          </a:p>
          <a:p>
            <a:pPr algn="r" rtl="1"/>
            <a:r>
              <a:rPr lang="he-IL" dirty="0"/>
              <a:t>המרחק הכי קטן לפי הטבלה זה המרחק בין קלסטר 34 לקלסטר 5.  </a:t>
            </a:r>
            <a:endParaRPr lang="en-IL" dirty="0"/>
          </a:p>
        </p:txBody>
      </p:sp>
      <p:sp>
        <p:nvSpPr>
          <p:cNvPr id="6" name="TextBox 5">
            <a:extLst>
              <a:ext uri="{FF2B5EF4-FFF2-40B4-BE49-F238E27FC236}">
                <a16:creationId xmlns:a16="http://schemas.microsoft.com/office/drawing/2014/main" id="{9402EA82-59D0-4547-A482-1171CD4F4B29}"/>
              </a:ext>
            </a:extLst>
          </p:cNvPr>
          <p:cNvSpPr txBox="1"/>
          <p:nvPr/>
        </p:nvSpPr>
        <p:spPr>
          <a:xfrm>
            <a:off x="2262230" y="1560136"/>
            <a:ext cx="4395831" cy="369332"/>
          </a:xfrm>
          <a:prstGeom prst="rect">
            <a:avLst/>
          </a:prstGeom>
          <a:noFill/>
        </p:spPr>
        <p:txBody>
          <a:bodyPr wrap="square" rtlCol="0">
            <a:spAutoFit/>
          </a:bodyPr>
          <a:lstStyle/>
          <a:p>
            <a:pPr rtl="1"/>
            <a:r>
              <a:rPr lang="en-US" dirty="0">
                <a:highlight>
                  <a:srgbClr val="00FFFF"/>
                </a:highlight>
              </a:rPr>
              <a:t>12                 34            5                6</a:t>
            </a:r>
            <a:r>
              <a:rPr lang="he-IL" dirty="0">
                <a:highlight>
                  <a:srgbClr val="00FFFF"/>
                </a:highlight>
              </a:rPr>
              <a:t> </a:t>
            </a:r>
            <a:endParaRPr lang="en-IL" dirty="0">
              <a:highlight>
                <a:srgbClr val="00FFFF"/>
              </a:highlight>
            </a:endParaRPr>
          </a:p>
        </p:txBody>
      </p:sp>
      <p:pic>
        <p:nvPicPr>
          <p:cNvPr id="8" name="Picture 7">
            <a:extLst>
              <a:ext uri="{FF2B5EF4-FFF2-40B4-BE49-F238E27FC236}">
                <a16:creationId xmlns:a16="http://schemas.microsoft.com/office/drawing/2014/main" id="{5CD88756-8F44-4B17-8CC1-1704C61B6935}"/>
              </a:ext>
            </a:extLst>
          </p:cNvPr>
          <p:cNvPicPr/>
          <p:nvPr/>
        </p:nvPicPr>
        <p:blipFill>
          <a:blip r:embed="rId2"/>
          <a:stretch>
            <a:fillRect/>
          </a:stretch>
        </p:blipFill>
        <p:spPr>
          <a:xfrm>
            <a:off x="7443838" y="2925558"/>
            <a:ext cx="4159309" cy="3648961"/>
          </a:xfrm>
          <a:prstGeom prst="rect">
            <a:avLst/>
          </a:prstGeom>
        </p:spPr>
      </p:pic>
      <p:sp>
        <p:nvSpPr>
          <p:cNvPr id="9" name="Oval 8">
            <a:extLst>
              <a:ext uri="{FF2B5EF4-FFF2-40B4-BE49-F238E27FC236}">
                <a16:creationId xmlns:a16="http://schemas.microsoft.com/office/drawing/2014/main" id="{1D6E98FA-FC20-41D6-8E04-3CFC4786D99D}"/>
              </a:ext>
            </a:extLst>
          </p:cNvPr>
          <p:cNvSpPr/>
          <p:nvPr/>
        </p:nvSpPr>
        <p:spPr>
          <a:xfrm rot="1533166">
            <a:off x="7851939" y="4229680"/>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D98C47D6-E763-4F71-8D70-D4B5024C9F35}"/>
              </a:ext>
            </a:extLst>
          </p:cNvPr>
          <p:cNvSpPr/>
          <p:nvPr/>
        </p:nvSpPr>
        <p:spPr>
          <a:xfrm>
            <a:off x="9817523" y="4781725"/>
            <a:ext cx="1633449" cy="5956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a:extLst>
              <a:ext uri="{FF2B5EF4-FFF2-40B4-BE49-F238E27FC236}">
                <a16:creationId xmlns:a16="http://schemas.microsoft.com/office/drawing/2014/main" id="{4B95235E-AA6D-4E5C-8C00-71E9D6CC2234}"/>
              </a:ext>
            </a:extLst>
          </p:cNvPr>
          <p:cNvPicPr>
            <a:picLocks noChangeAspect="1"/>
          </p:cNvPicPr>
          <p:nvPr/>
        </p:nvPicPr>
        <p:blipFill>
          <a:blip r:embed="rId3"/>
          <a:stretch>
            <a:fillRect/>
          </a:stretch>
        </p:blipFill>
        <p:spPr>
          <a:xfrm>
            <a:off x="2077848" y="3693032"/>
            <a:ext cx="3819611" cy="2864709"/>
          </a:xfrm>
          <a:prstGeom prst="rect">
            <a:avLst/>
          </a:prstGeom>
        </p:spPr>
      </p:pic>
      <p:sp>
        <p:nvSpPr>
          <p:cNvPr id="11" name="Rectangle 10">
            <a:extLst>
              <a:ext uri="{FF2B5EF4-FFF2-40B4-BE49-F238E27FC236}">
                <a16:creationId xmlns:a16="http://schemas.microsoft.com/office/drawing/2014/main" id="{9A65BD4B-01AC-441F-BC1D-6C613E47391F}"/>
              </a:ext>
            </a:extLst>
          </p:cNvPr>
          <p:cNvSpPr/>
          <p:nvPr/>
        </p:nvSpPr>
        <p:spPr>
          <a:xfrm>
            <a:off x="3012346" y="3574821"/>
            <a:ext cx="636865" cy="2382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ectangle 11">
            <a:extLst>
              <a:ext uri="{FF2B5EF4-FFF2-40B4-BE49-F238E27FC236}">
                <a16:creationId xmlns:a16="http://schemas.microsoft.com/office/drawing/2014/main" id="{DAF7623A-8520-4C37-AA36-2D4EDA75D3BE}"/>
              </a:ext>
            </a:extLst>
          </p:cNvPr>
          <p:cNvSpPr/>
          <p:nvPr/>
        </p:nvSpPr>
        <p:spPr>
          <a:xfrm>
            <a:off x="3492270" y="3670400"/>
            <a:ext cx="636865" cy="2382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Rectangle 12">
            <a:extLst>
              <a:ext uri="{FF2B5EF4-FFF2-40B4-BE49-F238E27FC236}">
                <a16:creationId xmlns:a16="http://schemas.microsoft.com/office/drawing/2014/main" id="{6B9FDF12-2D48-4E4E-9984-14A200B211FD}"/>
              </a:ext>
            </a:extLst>
          </p:cNvPr>
          <p:cNvSpPr/>
          <p:nvPr/>
        </p:nvSpPr>
        <p:spPr>
          <a:xfrm>
            <a:off x="3986805" y="3334145"/>
            <a:ext cx="1050814" cy="169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E78D5446-41B9-4DA4-99B8-4CCCCBCAA7AB}"/>
              </a:ext>
            </a:extLst>
          </p:cNvPr>
          <p:cNvSpPr/>
          <p:nvPr/>
        </p:nvSpPr>
        <p:spPr>
          <a:xfrm rot="3173363">
            <a:off x="9529145" y="4284451"/>
            <a:ext cx="1587951" cy="2617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698BC04F-D150-4773-A375-32FEB7A322B3}"/>
              </a:ext>
            </a:extLst>
          </p:cNvPr>
          <p:cNvSpPr txBox="1"/>
          <p:nvPr/>
        </p:nvSpPr>
        <p:spPr>
          <a:xfrm>
            <a:off x="1759066" y="1851480"/>
            <a:ext cx="405294" cy="1077218"/>
          </a:xfrm>
          <a:prstGeom prst="rect">
            <a:avLst/>
          </a:prstGeom>
          <a:noFill/>
        </p:spPr>
        <p:txBody>
          <a:bodyPr wrap="square" rtlCol="0">
            <a:spAutoFit/>
          </a:bodyPr>
          <a:lstStyle/>
          <a:p>
            <a:r>
              <a:rPr lang="en-US" sz="1600" dirty="0">
                <a:highlight>
                  <a:srgbClr val="00FFFF"/>
                </a:highlight>
              </a:rPr>
              <a:t>12</a:t>
            </a:r>
          </a:p>
          <a:p>
            <a:r>
              <a:rPr lang="en-US" sz="1600" dirty="0">
                <a:highlight>
                  <a:srgbClr val="00FFFF"/>
                </a:highlight>
              </a:rPr>
              <a:t>34</a:t>
            </a:r>
          </a:p>
          <a:p>
            <a:r>
              <a:rPr lang="en-US" sz="1600" dirty="0">
                <a:highlight>
                  <a:srgbClr val="00FFFF"/>
                </a:highlight>
              </a:rPr>
              <a:t>5</a:t>
            </a:r>
          </a:p>
          <a:p>
            <a:r>
              <a:rPr lang="en-US" sz="1600" dirty="0">
                <a:highlight>
                  <a:srgbClr val="00FFFF"/>
                </a:highlight>
              </a:rPr>
              <a:t>6</a:t>
            </a:r>
            <a:endParaRPr lang="en-IL" sz="1600" dirty="0">
              <a:highlight>
                <a:srgbClr val="00FFFF"/>
              </a:highlight>
            </a:endParaRPr>
          </a:p>
        </p:txBody>
      </p:sp>
      <p:pic>
        <p:nvPicPr>
          <p:cNvPr id="16" name="Picture 15">
            <a:extLst>
              <a:ext uri="{FF2B5EF4-FFF2-40B4-BE49-F238E27FC236}">
                <a16:creationId xmlns:a16="http://schemas.microsoft.com/office/drawing/2014/main" id="{794F7653-1882-4E23-9708-AF76D0A94A1C}"/>
              </a:ext>
            </a:extLst>
          </p:cNvPr>
          <p:cNvPicPr>
            <a:picLocks noChangeAspect="1"/>
          </p:cNvPicPr>
          <p:nvPr/>
        </p:nvPicPr>
        <p:blipFill>
          <a:blip r:embed="rId4"/>
          <a:stretch>
            <a:fillRect/>
          </a:stretch>
        </p:blipFill>
        <p:spPr>
          <a:xfrm>
            <a:off x="2077848" y="1952100"/>
            <a:ext cx="3505200" cy="952500"/>
          </a:xfrm>
          <a:prstGeom prst="rect">
            <a:avLst/>
          </a:prstGeom>
        </p:spPr>
      </p:pic>
    </p:spTree>
    <p:extLst>
      <p:ext uri="{BB962C8B-B14F-4D97-AF65-F5344CB8AC3E}">
        <p14:creationId xmlns:p14="http://schemas.microsoft.com/office/powerpoint/2010/main" val="148177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A92385-1B4C-4156-AB70-9EEF3D2A7461}"/>
              </a:ext>
            </a:extLst>
          </p:cNvPr>
          <p:cNvSpPr txBox="1"/>
          <p:nvPr/>
        </p:nvSpPr>
        <p:spPr>
          <a:xfrm>
            <a:off x="2262230" y="1560136"/>
            <a:ext cx="4395831" cy="369332"/>
          </a:xfrm>
          <a:prstGeom prst="rect">
            <a:avLst/>
          </a:prstGeom>
          <a:noFill/>
        </p:spPr>
        <p:txBody>
          <a:bodyPr wrap="square" rtlCol="0">
            <a:spAutoFit/>
          </a:bodyPr>
          <a:lstStyle/>
          <a:p>
            <a:pPr rtl="1"/>
            <a:r>
              <a:rPr lang="en-US" dirty="0">
                <a:highlight>
                  <a:srgbClr val="00FFFF"/>
                </a:highlight>
              </a:rPr>
              <a:t>12                 345                6</a:t>
            </a:r>
            <a:r>
              <a:rPr lang="he-IL" dirty="0">
                <a:highlight>
                  <a:srgbClr val="00FFFF"/>
                </a:highlight>
              </a:rPr>
              <a:t> </a:t>
            </a:r>
            <a:endParaRPr lang="en-IL" dirty="0">
              <a:highlight>
                <a:srgbClr val="00FFFF"/>
              </a:highlight>
            </a:endParaRPr>
          </a:p>
        </p:txBody>
      </p:sp>
      <p:sp>
        <p:nvSpPr>
          <p:cNvPr id="5" name="TextBox 4">
            <a:extLst>
              <a:ext uri="{FF2B5EF4-FFF2-40B4-BE49-F238E27FC236}">
                <a16:creationId xmlns:a16="http://schemas.microsoft.com/office/drawing/2014/main" id="{33909B10-8968-4797-BFB8-FB478FC0AB43}"/>
              </a:ext>
            </a:extLst>
          </p:cNvPr>
          <p:cNvSpPr txBox="1"/>
          <p:nvPr/>
        </p:nvSpPr>
        <p:spPr>
          <a:xfrm>
            <a:off x="1759066" y="1819754"/>
            <a:ext cx="503164" cy="830997"/>
          </a:xfrm>
          <a:prstGeom prst="rect">
            <a:avLst/>
          </a:prstGeom>
          <a:noFill/>
        </p:spPr>
        <p:txBody>
          <a:bodyPr wrap="square" rtlCol="0">
            <a:spAutoFit/>
          </a:bodyPr>
          <a:lstStyle/>
          <a:p>
            <a:r>
              <a:rPr lang="en-US" sz="1600" dirty="0">
                <a:highlight>
                  <a:srgbClr val="00FFFF"/>
                </a:highlight>
              </a:rPr>
              <a:t>12</a:t>
            </a:r>
          </a:p>
          <a:p>
            <a:r>
              <a:rPr lang="en-US" sz="1600" dirty="0">
                <a:highlight>
                  <a:srgbClr val="00FFFF"/>
                </a:highlight>
              </a:rPr>
              <a:t>345</a:t>
            </a:r>
          </a:p>
          <a:p>
            <a:r>
              <a:rPr lang="en-US" sz="1600" dirty="0">
                <a:highlight>
                  <a:srgbClr val="00FFFF"/>
                </a:highlight>
              </a:rPr>
              <a:t>6</a:t>
            </a:r>
            <a:endParaRPr lang="en-IL" sz="1600" dirty="0">
              <a:highlight>
                <a:srgbClr val="00FFFF"/>
              </a:highlight>
            </a:endParaRPr>
          </a:p>
        </p:txBody>
      </p:sp>
      <p:pic>
        <p:nvPicPr>
          <p:cNvPr id="6" name="Picture 5">
            <a:extLst>
              <a:ext uri="{FF2B5EF4-FFF2-40B4-BE49-F238E27FC236}">
                <a16:creationId xmlns:a16="http://schemas.microsoft.com/office/drawing/2014/main" id="{86E5D2AD-988F-4AEC-BFC6-7ADE8D854300}"/>
              </a:ext>
            </a:extLst>
          </p:cNvPr>
          <p:cNvPicPr/>
          <p:nvPr/>
        </p:nvPicPr>
        <p:blipFill>
          <a:blip r:embed="rId2"/>
          <a:stretch>
            <a:fillRect/>
          </a:stretch>
        </p:blipFill>
        <p:spPr>
          <a:xfrm>
            <a:off x="7362646" y="2804206"/>
            <a:ext cx="4159309" cy="3648961"/>
          </a:xfrm>
          <a:prstGeom prst="rect">
            <a:avLst/>
          </a:prstGeom>
        </p:spPr>
      </p:pic>
      <p:sp>
        <p:nvSpPr>
          <p:cNvPr id="7" name="Oval 6">
            <a:extLst>
              <a:ext uri="{FF2B5EF4-FFF2-40B4-BE49-F238E27FC236}">
                <a16:creationId xmlns:a16="http://schemas.microsoft.com/office/drawing/2014/main" id="{BB2C46A6-9EC0-48E5-84FA-D7B18F4F1896}"/>
              </a:ext>
            </a:extLst>
          </p:cNvPr>
          <p:cNvSpPr/>
          <p:nvPr/>
        </p:nvSpPr>
        <p:spPr>
          <a:xfrm rot="1533166">
            <a:off x="7770747" y="4108328"/>
            <a:ext cx="1155271" cy="6277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Oval 7">
            <a:extLst>
              <a:ext uri="{FF2B5EF4-FFF2-40B4-BE49-F238E27FC236}">
                <a16:creationId xmlns:a16="http://schemas.microsoft.com/office/drawing/2014/main" id="{2F896F4F-5A0A-4FA7-B2C0-56669FF8D339}"/>
              </a:ext>
            </a:extLst>
          </p:cNvPr>
          <p:cNvSpPr/>
          <p:nvPr/>
        </p:nvSpPr>
        <p:spPr>
          <a:xfrm>
            <a:off x="9736331" y="4660373"/>
            <a:ext cx="1633449" cy="5956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9EFD85AF-0C9E-4C5B-9A7C-A867E0D3F8DE}"/>
              </a:ext>
            </a:extLst>
          </p:cNvPr>
          <p:cNvSpPr/>
          <p:nvPr/>
        </p:nvSpPr>
        <p:spPr>
          <a:xfrm rot="3173363">
            <a:off x="9447953" y="4163099"/>
            <a:ext cx="1587951" cy="2617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TextBox 9">
            <a:extLst>
              <a:ext uri="{FF2B5EF4-FFF2-40B4-BE49-F238E27FC236}">
                <a16:creationId xmlns:a16="http://schemas.microsoft.com/office/drawing/2014/main" id="{79FBF46C-D9BD-437C-999B-E0BCB39F7789}"/>
              </a:ext>
            </a:extLst>
          </p:cNvPr>
          <p:cNvSpPr txBox="1"/>
          <p:nvPr/>
        </p:nvSpPr>
        <p:spPr>
          <a:xfrm>
            <a:off x="2301472" y="1819754"/>
            <a:ext cx="2527884" cy="1015663"/>
          </a:xfrm>
          <a:prstGeom prst="rect">
            <a:avLst/>
          </a:prstGeom>
          <a:noFill/>
        </p:spPr>
        <p:txBody>
          <a:bodyPr wrap="square" rtlCol="0">
            <a:spAutoFit/>
          </a:bodyPr>
          <a:lstStyle/>
          <a:p>
            <a:r>
              <a:rPr lang="en-US" sz="1400" dirty="0"/>
              <a:t>0                       4.0697        2.7951</a:t>
            </a:r>
          </a:p>
          <a:p>
            <a:r>
              <a:rPr lang="en-US" sz="1400" dirty="0"/>
              <a:t>4.0697                 0              3.0923</a:t>
            </a:r>
          </a:p>
          <a:p>
            <a:r>
              <a:rPr lang="en-US" sz="1400" dirty="0"/>
              <a:t>2.7951            3.0923               0</a:t>
            </a:r>
            <a:endParaRPr lang="en-US" dirty="0"/>
          </a:p>
          <a:p>
            <a:r>
              <a:rPr lang="en-US" dirty="0"/>
              <a:t>                     </a:t>
            </a:r>
            <a:endParaRPr lang="en-IL" dirty="0"/>
          </a:p>
        </p:txBody>
      </p:sp>
      <p:sp>
        <p:nvSpPr>
          <p:cNvPr id="11" name="Oval 10">
            <a:extLst>
              <a:ext uri="{FF2B5EF4-FFF2-40B4-BE49-F238E27FC236}">
                <a16:creationId xmlns:a16="http://schemas.microsoft.com/office/drawing/2014/main" id="{BBA00B6D-30FA-464C-85BA-A03A2E02DDE8}"/>
              </a:ext>
            </a:extLst>
          </p:cNvPr>
          <p:cNvSpPr/>
          <p:nvPr/>
        </p:nvSpPr>
        <p:spPr>
          <a:xfrm rot="3173363">
            <a:off x="8293110" y="2331829"/>
            <a:ext cx="1426991" cy="30236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Picture 11">
            <a:extLst>
              <a:ext uri="{FF2B5EF4-FFF2-40B4-BE49-F238E27FC236}">
                <a16:creationId xmlns:a16="http://schemas.microsoft.com/office/drawing/2014/main" id="{7C46311B-5004-458D-83F4-7E6F9E4396AB}"/>
              </a:ext>
            </a:extLst>
          </p:cNvPr>
          <p:cNvPicPr>
            <a:picLocks noChangeAspect="1"/>
          </p:cNvPicPr>
          <p:nvPr/>
        </p:nvPicPr>
        <p:blipFill>
          <a:blip r:embed="rId3"/>
          <a:stretch>
            <a:fillRect/>
          </a:stretch>
        </p:blipFill>
        <p:spPr>
          <a:xfrm>
            <a:off x="2013535" y="3588458"/>
            <a:ext cx="3819611" cy="2864709"/>
          </a:xfrm>
          <a:prstGeom prst="rect">
            <a:avLst/>
          </a:prstGeom>
        </p:spPr>
      </p:pic>
      <p:sp>
        <p:nvSpPr>
          <p:cNvPr id="13" name="Rectangle 12">
            <a:extLst>
              <a:ext uri="{FF2B5EF4-FFF2-40B4-BE49-F238E27FC236}">
                <a16:creationId xmlns:a16="http://schemas.microsoft.com/office/drawing/2014/main" id="{88C00F0D-A5DD-487B-80B9-C4AAADFAE81D}"/>
              </a:ext>
            </a:extLst>
          </p:cNvPr>
          <p:cNvSpPr/>
          <p:nvPr/>
        </p:nvSpPr>
        <p:spPr>
          <a:xfrm>
            <a:off x="3300280" y="3269542"/>
            <a:ext cx="636865" cy="144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Rectangle 13">
            <a:extLst>
              <a:ext uri="{FF2B5EF4-FFF2-40B4-BE49-F238E27FC236}">
                <a16:creationId xmlns:a16="http://schemas.microsoft.com/office/drawing/2014/main" id="{FA198A88-D248-449B-8B7C-68E990598E31}"/>
              </a:ext>
            </a:extLst>
          </p:cNvPr>
          <p:cNvSpPr/>
          <p:nvPr/>
        </p:nvSpPr>
        <p:spPr>
          <a:xfrm>
            <a:off x="3917658" y="3095035"/>
            <a:ext cx="1088117" cy="183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0825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28DAF2-A656-41B7-AD09-A59E4F30AB58}"/>
              </a:ext>
            </a:extLst>
          </p:cNvPr>
          <p:cNvPicPr>
            <a:picLocks noChangeAspect="1"/>
          </p:cNvPicPr>
          <p:nvPr/>
        </p:nvPicPr>
        <p:blipFill>
          <a:blip r:embed="rId2"/>
          <a:stretch>
            <a:fillRect/>
          </a:stretch>
        </p:blipFill>
        <p:spPr>
          <a:xfrm>
            <a:off x="1099104" y="2037223"/>
            <a:ext cx="4752327" cy="3564246"/>
          </a:xfrm>
          <a:prstGeom prst="rect">
            <a:avLst/>
          </a:prstGeom>
        </p:spPr>
      </p:pic>
      <p:sp>
        <p:nvSpPr>
          <p:cNvPr id="10" name="TextBox 9">
            <a:extLst>
              <a:ext uri="{FF2B5EF4-FFF2-40B4-BE49-F238E27FC236}">
                <a16:creationId xmlns:a16="http://schemas.microsoft.com/office/drawing/2014/main" id="{3860F7A6-56BA-45A2-BFB7-7F50FD50FF48}"/>
              </a:ext>
            </a:extLst>
          </p:cNvPr>
          <p:cNvSpPr txBox="1"/>
          <p:nvPr/>
        </p:nvSpPr>
        <p:spPr>
          <a:xfrm>
            <a:off x="4709073" y="5677216"/>
            <a:ext cx="2966010" cy="523220"/>
          </a:xfrm>
          <a:prstGeom prst="rect">
            <a:avLst/>
          </a:prstGeom>
          <a:noFill/>
        </p:spPr>
        <p:txBody>
          <a:bodyPr wrap="square" rtlCol="0">
            <a:spAutoFit/>
          </a:bodyPr>
          <a:lstStyle/>
          <a:p>
            <a:r>
              <a:rPr lang="en-US" sz="2800" b="1" dirty="0"/>
              <a:t>Complete linkage</a:t>
            </a:r>
            <a:endParaRPr lang="LID4096" sz="2800" b="1" dirty="0"/>
          </a:p>
        </p:txBody>
      </p:sp>
      <p:pic>
        <p:nvPicPr>
          <p:cNvPr id="3" name="Picture 2" descr="A picture containing shape&#10;&#10;Description automatically generated">
            <a:extLst>
              <a:ext uri="{FF2B5EF4-FFF2-40B4-BE49-F238E27FC236}">
                <a16:creationId xmlns:a16="http://schemas.microsoft.com/office/drawing/2014/main" id="{14669B1D-5763-C6C4-A59B-08C988C49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193" y="1995283"/>
            <a:ext cx="4272093" cy="3648127"/>
          </a:xfrm>
          <a:prstGeom prst="rect">
            <a:avLst/>
          </a:prstGeom>
        </p:spPr>
      </p:pic>
      <p:sp>
        <p:nvSpPr>
          <p:cNvPr id="11" name="Oval 10">
            <a:extLst>
              <a:ext uri="{FF2B5EF4-FFF2-40B4-BE49-F238E27FC236}">
                <a16:creationId xmlns:a16="http://schemas.microsoft.com/office/drawing/2014/main" id="{C1157092-5FD5-5AAD-F1D7-75430D6AC37C}"/>
              </a:ext>
            </a:extLst>
          </p:cNvPr>
          <p:cNvSpPr/>
          <p:nvPr/>
        </p:nvSpPr>
        <p:spPr>
          <a:xfrm rot="3173363">
            <a:off x="6620179" y="2046310"/>
            <a:ext cx="4375391" cy="34765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TextBox 11">
            <a:extLst>
              <a:ext uri="{FF2B5EF4-FFF2-40B4-BE49-F238E27FC236}">
                <a16:creationId xmlns:a16="http://schemas.microsoft.com/office/drawing/2014/main" id="{F7994FEA-A5B4-A09F-07A7-2DE7E0226846}"/>
              </a:ext>
            </a:extLst>
          </p:cNvPr>
          <p:cNvSpPr txBox="1"/>
          <p:nvPr/>
        </p:nvSpPr>
        <p:spPr>
          <a:xfrm>
            <a:off x="5367130" y="695739"/>
            <a:ext cx="4154557" cy="646331"/>
          </a:xfrm>
          <a:prstGeom prst="rect">
            <a:avLst/>
          </a:prstGeom>
          <a:noFill/>
        </p:spPr>
        <p:txBody>
          <a:bodyPr wrap="square" rtlCol="0">
            <a:spAutoFit/>
          </a:bodyPr>
          <a:lstStyle/>
          <a:p>
            <a:pPr algn="r" rtl="1"/>
            <a:r>
              <a:rPr lang="he-IL" dirty="0"/>
              <a:t>ובחזרה לשאלה המקורית, הקבוצות ייתחלקו 1-2-6 בקבוצה אחת ו 3-4-5 בקבוצה שניה</a:t>
            </a:r>
            <a:endParaRPr lang="LID4096" dirty="0"/>
          </a:p>
        </p:txBody>
      </p:sp>
    </p:spTree>
    <p:extLst>
      <p:ext uri="{BB962C8B-B14F-4D97-AF65-F5344CB8AC3E}">
        <p14:creationId xmlns:p14="http://schemas.microsoft.com/office/powerpoint/2010/main" val="408518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1B378-0BD2-43A7-AD94-60D04744EE67}"/>
              </a:ext>
            </a:extLst>
          </p:cNvPr>
          <p:cNvPicPr>
            <a:picLocks noChangeAspect="1"/>
          </p:cNvPicPr>
          <p:nvPr/>
        </p:nvPicPr>
        <p:blipFill>
          <a:blip r:embed="rId2"/>
          <a:stretch>
            <a:fillRect/>
          </a:stretch>
        </p:blipFill>
        <p:spPr>
          <a:xfrm>
            <a:off x="1784865" y="2800940"/>
            <a:ext cx="4629369" cy="3472027"/>
          </a:xfrm>
          <a:prstGeom prst="rect">
            <a:avLst/>
          </a:prstGeom>
        </p:spPr>
      </p:pic>
      <p:pic>
        <p:nvPicPr>
          <p:cNvPr id="5" name="Picture 4">
            <a:extLst>
              <a:ext uri="{FF2B5EF4-FFF2-40B4-BE49-F238E27FC236}">
                <a16:creationId xmlns:a16="http://schemas.microsoft.com/office/drawing/2014/main" id="{45DE999D-61C9-415B-BAA1-051A8B7B1CCD}"/>
              </a:ext>
            </a:extLst>
          </p:cNvPr>
          <p:cNvPicPr>
            <a:picLocks noChangeAspect="1"/>
          </p:cNvPicPr>
          <p:nvPr/>
        </p:nvPicPr>
        <p:blipFill>
          <a:blip r:embed="rId3"/>
          <a:stretch>
            <a:fillRect/>
          </a:stretch>
        </p:blipFill>
        <p:spPr>
          <a:xfrm>
            <a:off x="7089177" y="2589463"/>
            <a:ext cx="4561310" cy="3683504"/>
          </a:xfrm>
          <a:prstGeom prst="rect">
            <a:avLst/>
          </a:prstGeom>
        </p:spPr>
      </p:pic>
      <p:sp>
        <p:nvSpPr>
          <p:cNvPr id="6" name="TextBox 5">
            <a:extLst>
              <a:ext uri="{FF2B5EF4-FFF2-40B4-BE49-F238E27FC236}">
                <a16:creationId xmlns:a16="http://schemas.microsoft.com/office/drawing/2014/main" id="{83ECCB29-3C5B-4DAC-9F12-5638C18B6EE1}"/>
              </a:ext>
            </a:extLst>
          </p:cNvPr>
          <p:cNvSpPr txBox="1"/>
          <p:nvPr/>
        </p:nvSpPr>
        <p:spPr>
          <a:xfrm>
            <a:off x="5606172" y="6011357"/>
            <a:ext cx="2966010" cy="523220"/>
          </a:xfrm>
          <a:prstGeom prst="rect">
            <a:avLst/>
          </a:prstGeom>
          <a:noFill/>
        </p:spPr>
        <p:txBody>
          <a:bodyPr wrap="square" rtlCol="0">
            <a:spAutoFit/>
          </a:bodyPr>
          <a:lstStyle/>
          <a:p>
            <a:r>
              <a:rPr lang="en-US" sz="2800" b="1" dirty="0"/>
              <a:t>Single linkage</a:t>
            </a:r>
            <a:endParaRPr lang="LID4096" sz="2800" b="1" dirty="0"/>
          </a:p>
        </p:txBody>
      </p:sp>
      <p:sp>
        <p:nvSpPr>
          <p:cNvPr id="2" name="TextBox 1">
            <a:extLst>
              <a:ext uri="{FF2B5EF4-FFF2-40B4-BE49-F238E27FC236}">
                <a16:creationId xmlns:a16="http://schemas.microsoft.com/office/drawing/2014/main" id="{FE21A4D3-F079-93D0-6E56-846B4D0CDD64}"/>
              </a:ext>
            </a:extLst>
          </p:cNvPr>
          <p:cNvSpPr txBox="1"/>
          <p:nvPr/>
        </p:nvSpPr>
        <p:spPr>
          <a:xfrm>
            <a:off x="3699293" y="737745"/>
            <a:ext cx="6779768" cy="1569660"/>
          </a:xfrm>
          <a:prstGeom prst="rect">
            <a:avLst/>
          </a:prstGeom>
          <a:noFill/>
        </p:spPr>
        <p:txBody>
          <a:bodyPr wrap="square" rtlCol="0">
            <a:spAutoFit/>
          </a:bodyPr>
          <a:lstStyle/>
          <a:p>
            <a:pPr algn="r" rtl="1"/>
            <a:r>
              <a:rPr lang="he-IL" sz="2400" dirty="0"/>
              <a:t>ואם כעת נשאל שאלה דומה רק עבור </a:t>
            </a:r>
            <a:r>
              <a:rPr lang="en-US" sz="2400" dirty="0"/>
              <a:t>single linkage</a:t>
            </a:r>
            <a:endParaRPr lang="he-IL" sz="2400" dirty="0"/>
          </a:p>
          <a:p>
            <a:pPr algn="r" rtl="1"/>
            <a:r>
              <a:rPr lang="he-IL" sz="2400" dirty="0"/>
              <a:t>נוכל לפתור בצורה דומה רק נצטרך לעשות קצת התאמות</a:t>
            </a:r>
          </a:p>
          <a:p>
            <a:pPr algn="r" rtl="1"/>
            <a:endParaRPr lang="he-IL" sz="2400" dirty="0"/>
          </a:p>
          <a:p>
            <a:pPr algn="r" rtl="1"/>
            <a:r>
              <a:rPr lang="he-IL" sz="2400" dirty="0"/>
              <a:t>אז איך יתחלקו הקבוצות עכשיו?</a:t>
            </a:r>
          </a:p>
        </p:txBody>
      </p:sp>
      <p:sp>
        <p:nvSpPr>
          <p:cNvPr id="3" name="TextBox 2">
            <a:extLst>
              <a:ext uri="{FF2B5EF4-FFF2-40B4-BE49-F238E27FC236}">
                <a16:creationId xmlns:a16="http://schemas.microsoft.com/office/drawing/2014/main" id="{07241880-A9EC-9AD8-BB8A-836857764C2A}"/>
              </a:ext>
            </a:extLst>
          </p:cNvPr>
          <p:cNvSpPr txBox="1"/>
          <p:nvPr/>
        </p:nvSpPr>
        <p:spPr>
          <a:xfrm>
            <a:off x="447262" y="1570383"/>
            <a:ext cx="2792896" cy="646331"/>
          </a:xfrm>
          <a:prstGeom prst="rect">
            <a:avLst/>
          </a:prstGeom>
          <a:noFill/>
        </p:spPr>
        <p:txBody>
          <a:bodyPr wrap="square" rtlCol="0">
            <a:spAutoFit/>
          </a:bodyPr>
          <a:lstStyle/>
          <a:p>
            <a:pPr algn="r" rtl="1"/>
            <a:r>
              <a:rPr lang="he-IL" dirty="0"/>
              <a:t>בקבוצה אחת 1-2-3-4-5 ובקבוצה השניה 6</a:t>
            </a:r>
            <a:endParaRPr lang="LID4096" dirty="0"/>
          </a:p>
        </p:txBody>
      </p:sp>
    </p:spTree>
    <p:extLst>
      <p:ext uri="{BB962C8B-B14F-4D97-AF65-F5344CB8AC3E}">
        <p14:creationId xmlns:p14="http://schemas.microsoft.com/office/powerpoint/2010/main" val="152309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DF316E4C-460E-BB48-FA2B-B0F1E997D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72"/>
            <a:ext cx="12192000" cy="6772656"/>
          </a:xfrm>
          <a:prstGeom prst="rect">
            <a:avLst/>
          </a:prstGeom>
        </p:spPr>
      </p:pic>
    </p:spTree>
    <p:extLst>
      <p:ext uri="{BB962C8B-B14F-4D97-AF65-F5344CB8AC3E}">
        <p14:creationId xmlns:p14="http://schemas.microsoft.com/office/powerpoint/2010/main" val="23105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12BB67-3540-4738-8CDF-BAAB6D6A5B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544" y="1727447"/>
            <a:ext cx="8174051" cy="4583901"/>
          </a:xfrm>
          <a:prstGeom prst="rect">
            <a:avLst/>
          </a:prstGeom>
          <a:noFill/>
        </p:spPr>
      </p:pic>
      <p:sp>
        <p:nvSpPr>
          <p:cNvPr id="5" name="Rectangle 4">
            <a:extLst>
              <a:ext uri="{FF2B5EF4-FFF2-40B4-BE49-F238E27FC236}">
                <a16:creationId xmlns:a16="http://schemas.microsoft.com/office/drawing/2014/main" id="{DB0550F7-4F9C-48D1-A309-2A73436FBA78}"/>
              </a:ext>
            </a:extLst>
          </p:cNvPr>
          <p:cNvSpPr/>
          <p:nvPr/>
        </p:nvSpPr>
        <p:spPr>
          <a:xfrm>
            <a:off x="1480457" y="620481"/>
            <a:ext cx="8697686" cy="708912"/>
          </a:xfrm>
          <a:prstGeom prst="rect">
            <a:avLst/>
          </a:prstGeom>
        </p:spPr>
        <p:txBody>
          <a:bodyPr wrap="square">
            <a:spAutoFit/>
          </a:bodyPr>
          <a:lstStyle/>
          <a:p>
            <a:pPr marR="0" lvl="0" algn="r" rtl="1">
              <a:lnSpc>
                <a:spcPct val="115000"/>
              </a:lnSpc>
              <a:spcBef>
                <a:spcPts val="0"/>
              </a:spcBef>
              <a:spcAft>
                <a:spcPts val="800"/>
              </a:spcAft>
            </a:pPr>
            <a:r>
              <a:rPr lang="he-IL" dirty="0">
                <a:latin typeface="Calibri" panose="020F0502020204030204" pitchFamily="34" charset="0"/>
                <a:ea typeface="Calibri" panose="020F0502020204030204" pitchFamily="34" charset="0"/>
              </a:rPr>
              <a:t>ולסיכום אפשרויות האיחוד, לפי הדנדרוגרמה, אם נרצה לחלק את הדוגמאות ל- 2 קבוצות, איך תתחלקנה הקבוצות?</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920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1A3B70-1339-4031-A8B2-F0D421BD329D}"/>
              </a:ext>
            </a:extLst>
          </p:cNvPr>
          <p:cNvPicPr>
            <a:picLocks noChangeAspect="1"/>
          </p:cNvPicPr>
          <p:nvPr/>
        </p:nvPicPr>
        <p:blipFill>
          <a:blip r:embed="rId2"/>
          <a:stretch>
            <a:fillRect/>
          </a:stretch>
        </p:blipFill>
        <p:spPr>
          <a:xfrm>
            <a:off x="1413796" y="2579391"/>
            <a:ext cx="9364408" cy="3913484"/>
          </a:xfrm>
          <a:prstGeom prst="rect">
            <a:avLst/>
          </a:prstGeom>
        </p:spPr>
      </p:pic>
      <p:sp>
        <p:nvSpPr>
          <p:cNvPr id="2" name="Title 1">
            <a:extLst>
              <a:ext uri="{FF2B5EF4-FFF2-40B4-BE49-F238E27FC236}">
                <a16:creationId xmlns:a16="http://schemas.microsoft.com/office/drawing/2014/main" id="{AD308909-2E26-4FD8-A3F6-3702F05D6380}"/>
              </a:ext>
            </a:extLst>
          </p:cNvPr>
          <p:cNvSpPr>
            <a:spLocks noGrp="1"/>
          </p:cNvSpPr>
          <p:nvPr>
            <p:ph type="title"/>
          </p:nvPr>
        </p:nvSpPr>
        <p:spPr/>
        <p:txBody>
          <a:bodyPr/>
          <a:lstStyle/>
          <a:p>
            <a:pPr algn="ctr"/>
            <a:r>
              <a:rPr lang="he-IL" dirty="0"/>
              <a:t>תרגיל</a:t>
            </a:r>
            <a:endParaRPr lang="en-IL" dirty="0"/>
          </a:p>
        </p:txBody>
      </p:sp>
      <p:sp>
        <p:nvSpPr>
          <p:cNvPr id="3" name="Content Placeholder 2">
            <a:extLst>
              <a:ext uri="{FF2B5EF4-FFF2-40B4-BE49-F238E27FC236}">
                <a16:creationId xmlns:a16="http://schemas.microsoft.com/office/drawing/2014/main" id="{083FE774-E2BB-4803-9B5A-D56DD31E9856}"/>
              </a:ext>
            </a:extLst>
          </p:cNvPr>
          <p:cNvSpPr>
            <a:spLocks noGrp="1"/>
          </p:cNvSpPr>
          <p:nvPr>
            <p:ph idx="1"/>
          </p:nvPr>
        </p:nvSpPr>
        <p:spPr>
          <a:xfrm>
            <a:off x="1133640" y="1434779"/>
            <a:ext cx="10515600" cy="4351338"/>
          </a:xfrm>
        </p:spPr>
        <p:txBody>
          <a:bodyPr>
            <a:normAutofit/>
          </a:bodyPr>
          <a:lstStyle/>
          <a:p>
            <a:pPr marL="0" indent="0" algn="r" rtl="1">
              <a:lnSpc>
                <a:spcPct val="107000"/>
              </a:lnSpc>
              <a:spcBef>
                <a:spcPts val="0"/>
              </a:spcBef>
              <a:spcAft>
                <a:spcPts val="800"/>
              </a:spcAft>
              <a:buNone/>
            </a:pPr>
            <a:r>
              <a:rPr lang="he-IL" sz="2000" dirty="0">
                <a:latin typeface="Calibri" panose="020F0502020204030204" pitchFamily="34" charset="0"/>
                <a:cs typeface="Arial" panose="020B0604020202020204" pitchFamily="34" charset="0"/>
              </a:rPr>
              <a:t>נתונים רמות ביטוי של </a:t>
            </a:r>
            <a:r>
              <a:rPr lang="en-IL" sz="2000" dirty="0">
                <a:latin typeface="Calibri" panose="020F0502020204030204" pitchFamily="34" charset="0"/>
                <a:cs typeface="Arial" panose="020B0604020202020204" pitchFamily="34" charset="0"/>
              </a:rPr>
              <a:t>500</a:t>
            </a:r>
            <a:r>
              <a:rPr lang="he-IL" sz="2000" dirty="0">
                <a:latin typeface="Calibri" panose="020F0502020204030204" pitchFamily="34" charset="0"/>
                <a:cs typeface="Arial" panose="020B0604020202020204" pitchFamily="34" charset="0"/>
              </a:rPr>
              <a:t> גנים אצל 30 חולי לימפומה. חלקו את החולים לשתי קבוצות מובחנות בשיטת אִשכול היררכי</a:t>
            </a:r>
            <a:r>
              <a:rPr lang="ar-SA" sz="2000" dirty="0">
                <a:latin typeface="Calibri" panose="020F0502020204030204" pitchFamily="34" charset="0"/>
                <a:cs typeface="Arial" panose="020B0604020202020204" pitchFamily="34" charset="0"/>
              </a:rPr>
              <a:t>.</a:t>
            </a:r>
            <a:endParaRPr lang="en-IL" sz="2000" dirty="0">
              <a:latin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he-IL" sz="2000" dirty="0">
                <a:effectLst/>
                <a:latin typeface="Calibri" panose="020F0502020204030204" pitchFamily="34" charset="0"/>
                <a:ea typeface="Calibri" panose="020F0502020204030204" pitchFamily="34" charset="0"/>
                <a:cs typeface="Arial" panose="020B0604020202020204" pitchFamily="34" charset="0"/>
              </a:rPr>
              <a:t> איזה מבין שיטות האשכול ההיררכי תתאים יותר לחלוקה של החולים לשתי קבוצות מובחנות?</a:t>
            </a:r>
            <a:endParaRPr lang="en-IL"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29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DAD7-06D5-4EE7-A547-8CB39F3AFF35}"/>
              </a:ext>
            </a:extLst>
          </p:cNvPr>
          <p:cNvSpPr>
            <a:spLocks noGrp="1"/>
          </p:cNvSpPr>
          <p:nvPr>
            <p:ph type="title"/>
          </p:nvPr>
        </p:nvSpPr>
        <p:spPr/>
        <p:txBody>
          <a:bodyPr/>
          <a:lstStyle/>
          <a:p>
            <a:pPr algn="ctr"/>
            <a:r>
              <a:rPr lang="en-US" dirty="0" err="1"/>
              <a:t>Clustergram</a:t>
            </a:r>
            <a:endParaRPr lang="en-IL" dirty="0"/>
          </a:p>
        </p:txBody>
      </p:sp>
      <p:sp>
        <p:nvSpPr>
          <p:cNvPr id="6" name="Rectangle 5">
            <a:extLst>
              <a:ext uri="{FF2B5EF4-FFF2-40B4-BE49-F238E27FC236}">
                <a16:creationId xmlns:a16="http://schemas.microsoft.com/office/drawing/2014/main" id="{2A279904-03E1-1995-60F2-D2DBE94D0641}"/>
              </a:ext>
            </a:extLst>
          </p:cNvPr>
          <p:cNvSpPr/>
          <p:nvPr/>
        </p:nvSpPr>
        <p:spPr>
          <a:xfrm>
            <a:off x="5727033" y="2039049"/>
            <a:ext cx="6082748" cy="670120"/>
          </a:xfrm>
          <a:prstGeom prst="rect">
            <a:avLst/>
          </a:prstGeom>
        </p:spPr>
        <p:txBody>
          <a:bodyPr wrap="square">
            <a:spAutoFit/>
          </a:bodyPr>
          <a:lstStyle/>
          <a:p>
            <a:pPr algn="r" rtl="1">
              <a:lnSpc>
                <a:spcPct val="107000"/>
              </a:lnSpc>
              <a:spcAft>
                <a:spcPts val="800"/>
              </a:spcAft>
            </a:pPr>
            <a:r>
              <a:rPr lang="he-IL" dirty="0">
                <a:latin typeface="Calibri" panose="020F0502020204030204" pitchFamily="34" charset="0"/>
                <a:ea typeface="Calibri" panose="020F0502020204030204" pitchFamily="34" charset="0"/>
              </a:rPr>
              <a:t>נתונים רמות ביטוי של </a:t>
            </a:r>
            <a:r>
              <a:rPr lang="en-IL" dirty="0">
                <a:latin typeface="Calibri" panose="020F0502020204030204" pitchFamily="34" charset="0"/>
                <a:ea typeface="Calibri" panose="020F0502020204030204" pitchFamily="34" charset="0"/>
                <a:cs typeface="Arial" panose="020B0604020202020204" pitchFamily="34" charset="0"/>
              </a:rPr>
              <a:t>50</a:t>
            </a:r>
            <a:r>
              <a:rPr lang="he-IL" dirty="0">
                <a:latin typeface="Calibri" panose="020F0502020204030204" pitchFamily="34" charset="0"/>
                <a:ea typeface="Calibri" panose="020F0502020204030204" pitchFamily="34" charset="0"/>
              </a:rPr>
              <a:t> גנים אצל 130 חולי לימפומה. חלקו את החולים לשתי קבוצות מובחנות בשיטת אִשכול היררכי</a:t>
            </a:r>
            <a:r>
              <a:rPr lang="ar-SA" dirty="0">
                <a:latin typeface="Calibri" panose="020F0502020204030204" pitchFamily="34" charset="0"/>
                <a:ea typeface="Calibri" panose="020F0502020204030204" pitchFamily="34" charset="0"/>
              </a:rPr>
              <a:t>.</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490A852-55E7-602C-5833-3A1FDF59D2B5}"/>
              </a:ext>
            </a:extLst>
          </p:cNvPr>
          <p:cNvSpPr/>
          <p:nvPr/>
        </p:nvSpPr>
        <p:spPr>
          <a:xfrm>
            <a:off x="5649614" y="2759464"/>
            <a:ext cx="6160168" cy="373757"/>
          </a:xfrm>
          <a:prstGeom prst="rect">
            <a:avLst/>
          </a:prstGeom>
        </p:spPr>
        <p:txBody>
          <a:bodyPr wrap="square">
            <a:spAutoFit/>
          </a:bodyPr>
          <a:lstStyle/>
          <a:p>
            <a:pPr algn="r" rtl="1">
              <a:lnSpc>
                <a:spcPct val="107000"/>
              </a:lnSpc>
              <a:spcAft>
                <a:spcPts val="800"/>
              </a:spcAft>
            </a:pPr>
            <a:r>
              <a:rPr lang="he-IL" dirty="0">
                <a:effectLst/>
                <a:latin typeface="Calibri" panose="020F0502020204030204" pitchFamily="34" charset="0"/>
                <a:ea typeface="Calibri" panose="020F0502020204030204" pitchFamily="34" charset="0"/>
                <a:cs typeface="Arial" panose="020B0604020202020204" pitchFamily="34" charset="0"/>
              </a:rPr>
              <a:t>עם </a:t>
            </a:r>
            <a:r>
              <a:rPr lang="en-US" dirty="0">
                <a:effectLst/>
                <a:latin typeface="Calibri" panose="020F0502020204030204" pitchFamily="34" charset="0"/>
                <a:ea typeface="Calibri" panose="020F0502020204030204" pitchFamily="34" charset="0"/>
                <a:cs typeface="Arial" panose="020B0604020202020204" pitchFamily="34" charset="0"/>
              </a:rPr>
              <a:t>heatmap</a:t>
            </a:r>
            <a:r>
              <a:rPr lang="he-IL" dirty="0">
                <a:effectLst/>
                <a:latin typeface="Calibri" panose="020F0502020204030204" pitchFamily="34" charset="0"/>
                <a:ea typeface="Calibri" panose="020F0502020204030204" pitchFamily="34" charset="0"/>
                <a:cs typeface="Arial" panose="020B0604020202020204" pitchFamily="34" charset="0"/>
              </a:rPr>
              <a:t> ניתן לראות גם אשכול של גנים וגם אשכול של דוגמאות</a:t>
            </a:r>
          </a:p>
        </p:txBody>
      </p:sp>
      <p:pic>
        <p:nvPicPr>
          <p:cNvPr id="8" name="Picture 7">
            <a:extLst>
              <a:ext uri="{FF2B5EF4-FFF2-40B4-BE49-F238E27FC236}">
                <a16:creationId xmlns:a16="http://schemas.microsoft.com/office/drawing/2014/main" id="{7FDD6FC4-9971-AFDF-7759-60A595322946}"/>
              </a:ext>
            </a:extLst>
          </p:cNvPr>
          <p:cNvPicPr/>
          <p:nvPr/>
        </p:nvPicPr>
        <p:blipFill>
          <a:blip r:embed="rId2">
            <a:clrChange>
              <a:clrFrom>
                <a:srgbClr val="FFFFFF"/>
              </a:clrFrom>
              <a:clrTo>
                <a:srgbClr val="FFFFFF">
                  <a:alpha val="0"/>
                </a:srgbClr>
              </a:clrTo>
            </a:clrChange>
          </a:blip>
          <a:stretch>
            <a:fillRect/>
          </a:stretch>
        </p:blipFill>
        <p:spPr>
          <a:xfrm>
            <a:off x="145236" y="1580840"/>
            <a:ext cx="5437416" cy="5047572"/>
          </a:xfrm>
          <a:prstGeom prst="rect">
            <a:avLst/>
          </a:prstGeom>
        </p:spPr>
      </p:pic>
      <p:cxnSp>
        <p:nvCxnSpPr>
          <p:cNvPr id="12" name="Straight Connector 11">
            <a:extLst>
              <a:ext uri="{FF2B5EF4-FFF2-40B4-BE49-F238E27FC236}">
                <a16:creationId xmlns:a16="http://schemas.microsoft.com/office/drawing/2014/main" id="{B027F461-1926-0971-1785-DBB8A6AF088F}"/>
              </a:ext>
            </a:extLst>
          </p:cNvPr>
          <p:cNvCxnSpPr>
            <a:cxnSpLocks/>
          </p:cNvCxnSpPr>
          <p:nvPr/>
        </p:nvCxnSpPr>
        <p:spPr>
          <a:xfrm>
            <a:off x="1114425" y="1929066"/>
            <a:ext cx="4612608" cy="0"/>
          </a:xfrm>
          <a:prstGeom prst="line">
            <a:avLst/>
          </a:prstGeom>
          <a:ln>
            <a:solidFill>
              <a:schemeClr val="tx1"/>
            </a:solidFill>
            <a:prstDash val="dash"/>
          </a:ln>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BE74DD8D-6D91-AE12-47A4-C2D3E944518A}"/>
              </a:ext>
            </a:extLst>
          </p:cNvPr>
          <p:cNvCxnSpPr>
            <a:cxnSpLocks/>
          </p:cNvCxnSpPr>
          <p:nvPr/>
        </p:nvCxnSpPr>
        <p:spPr>
          <a:xfrm rot="5400000">
            <a:off x="1194052" y="3862238"/>
            <a:ext cx="4824000" cy="0"/>
          </a:xfrm>
          <a:prstGeom prst="line">
            <a:avLst/>
          </a:prstGeom>
          <a:ln>
            <a:solidFill>
              <a:schemeClr val="tx1"/>
            </a:solidFill>
            <a:prstDash val="das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1021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04BF9-D7C1-4114-ACEB-57F59A1E0B98}"/>
              </a:ext>
            </a:extLst>
          </p:cNvPr>
          <p:cNvPicPr>
            <a:picLocks noChangeAspect="1"/>
          </p:cNvPicPr>
          <p:nvPr/>
        </p:nvPicPr>
        <p:blipFill>
          <a:blip r:embed="rId2"/>
          <a:stretch>
            <a:fillRect/>
          </a:stretch>
        </p:blipFill>
        <p:spPr>
          <a:xfrm>
            <a:off x="3893700" y="1774832"/>
            <a:ext cx="5191125" cy="1638300"/>
          </a:xfrm>
          <a:prstGeom prst="rect">
            <a:avLst/>
          </a:prstGeom>
        </p:spPr>
      </p:pic>
      <p:sp>
        <p:nvSpPr>
          <p:cNvPr id="4" name="Rectangle 3">
            <a:extLst>
              <a:ext uri="{FF2B5EF4-FFF2-40B4-BE49-F238E27FC236}">
                <a16:creationId xmlns:a16="http://schemas.microsoft.com/office/drawing/2014/main" id="{EAA44EC8-FC69-43BE-B2E8-BF1CDD7F6FD5}"/>
              </a:ext>
            </a:extLst>
          </p:cNvPr>
          <p:cNvSpPr/>
          <p:nvPr/>
        </p:nvSpPr>
        <p:spPr>
          <a:xfrm>
            <a:off x="5590092" y="654587"/>
            <a:ext cx="1011815" cy="555986"/>
          </a:xfrm>
          <a:prstGeom prst="rect">
            <a:avLst/>
          </a:prstGeom>
        </p:spPr>
        <p:txBody>
          <a:bodyPr wrap="none">
            <a:spAutoFit/>
          </a:bodyPr>
          <a:lstStyle/>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sz="2800" b="1" u="sng" dirty="0">
                <a:solidFill>
                  <a:srgbClr val="000000"/>
                </a:solidFill>
                <a:latin typeface="Calibri" panose="020F0502020204030204" pitchFamily="34" charset="0"/>
                <a:ea typeface="Times New Roman" panose="02020603050405020304" pitchFamily="18" charset="0"/>
              </a:rPr>
              <a:t>נרמול</a:t>
            </a:r>
            <a:endParaRPr lang="en-IL"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1C55700-4632-4B2E-AEF0-C58A68BEE8F9}"/>
              </a:ext>
            </a:extLst>
          </p:cNvPr>
          <p:cNvSpPr>
            <a:spLocks noGrp="1"/>
          </p:cNvSpPr>
          <p:nvPr>
            <p:ph idx="1"/>
          </p:nvPr>
        </p:nvSpPr>
        <p:spPr>
          <a:xfrm>
            <a:off x="1102255" y="1418378"/>
            <a:ext cx="10515600" cy="737278"/>
          </a:xfrm>
        </p:spPr>
        <p:txBody>
          <a:bodyPr>
            <a:normAutofit fontScale="92500"/>
          </a:bodyPr>
          <a:lstStyle/>
          <a:p>
            <a:pPr marL="0" indent="0" algn="r">
              <a:buNone/>
            </a:pPr>
            <a:r>
              <a:rPr lang="he-IL" sz="2000" dirty="0"/>
              <a:t>במקרה שיש גנים שסקלת הביטוי שלהם שונה מהשאר ואנחנו לא מעוניינים שהשוני בסקלה יכתיב את השכול, נצטרך לנרמל את הדאטא. אחד הדרכים לנרמול הדאטא היא להחסיר את הממוצע של הגן ולחלק בסטיית התקן</a:t>
            </a:r>
            <a:endParaRPr lang="en-IL" sz="2000" dirty="0"/>
          </a:p>
        </p:txBody>
      </p:sp>
      <p:sp>
        <p:nvSpPr>
          <p:cNvPr id="7" name="Rectangle 6">
            <a:extLst>
              <a:ext uri="{FF2B5EF4-FFF2-40B4-BE49-F238E27FC236}">
                <a16:creationId xmlns:a16="http://schemas.microsoft.com/office/drawing/2014/main" id="{F1EF41C1-5FC5-D9D8-736D-B86E79EB80C7}"/>
              </a:ext>
            </a:extLst>
          </p:cNvPr>
          <p:cNvSpPr/>
          <p:nvPr/>
        </p:nvSpPr>
        <p:spPr>
          <a:xfrm>
            <a:off x="575838" y="3094261"/>
            <a:ext cx="5646057" cy="405047"/>
          </a:xfrm>
          <a:prstGeom prst="rect">
            <a:avLst/>
          </a:prstGeom>
        </p:spPr>
        <p:txBody>
          <a:bodyPr wrap="square">
            <a:spAutoFit/>
          </a:bodyPr>
          <a:lstStyle/>
          <a:p>
            <a:pPr algn="r" rtl="1">
              <a:lnSpc>
                <a:spcPct val="107000"/>
              </a:lnSpc>
              <a:spcAft>
                <a:spcPts val="800"/>
              </a:spcAft>
            </a:pPr>
            <a:r>
              <a:rPr lang="he-IL" sz="2000" dirty="0"/>
              <a:t>נותן ממוצע 0 וסטיית תקן 1</a:t>
            </a:r>
            <a:endParaRPr lang="en-IL" sz="2000" dirty="0"/>
          </a:p>
        </p:txBody>
      </p:sp>
      <p:grpSp>
        <p:nvGrpSpPr>
          <p:cNvPr id="29" name="Group 28">
            <a:extLst>
              <a:ext uri="{FF2B5EF4-FFF2-40B4-BE49-F238E27FC236}">
                <a16:creationId xmlns:a16="http://schemas.microsoft.com/office/drawing/2014/main" id="{85231033-DBB1-EB34-25AE-1EB9F97BD96D}"/>
              </a:ext>
            </a:extLst>
          </p:cNvPr>
          <p:cNvGrpSpPr/>
          <p:nvPr/>
        </p:nvGrpSpPr>
        <p:grpSpPr>
          <a:xfrm>
            <a:off x="914407" y="3766930"/>
            <a:ext cx="7712758" cy="2263516"/>
            <a:chOff x="914407" y="3766930"/>
            <a:chExt cx="7712758" cy="2263516"/>
          </a:xfrm>
        </p:grpSpPr>
        <p:cxnSp>
          <p:nvCxnSpPr>
            <p:cNvPr id="3" name="Straight Arrow Connector 2">
              <a:extLst>
                <a:ext uri="{FF2B5EF4-FFF2-40B4-BE49-F238E27FC236}">
                  <a16:creationId xmlns:a16="http://schemas.microsoft.com/office/drawing/2014/main" id="{9C0FF27D-036E-7B40-9EDC-0D3AE66BBC76}"/>
                </a:ext>
              </a:extLst>
            </p:cNvPr>
            <p:cNvCxnSpPr>
              <a:cxnSpLocks/>
            </p:cNvCxnSpPr>
            <p:nvPr/>
          </p:nvCxnSpPr>
          <p:spPr>
            <a:xfrm flipV="1">
              <a:off x="1530626" y="3766930"/>
              <a:ext cx="0" cy="2007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58FC13-F34F-73A0-638E-E3BE5691536A}"/>
                </a:ext>
              </a:extLst>
            </p:cNvPr>
            <p:cNvCxnSpPr>
              <a:cxnSpLocks/>
            </p:cNvCxnSpPr>
            <p:nvPr/>
          </p:nvCxnSpPr>
          <p:spPr>
            <a:xfrm>
              <a:off x="1315278" y="5589105"/>
              <a:ext cx="7311887" cy="168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AA81F8A-4436-75AD-9AF5-F1F71CBBEE3A}"/>
                </a:ext>
              </a:extLst>
            </p:cNvPr>
            <p:cNvSpPr/>
            <p:nvPr/>
          </p:nvSpPr>
          <p:spPr>
            <a:xfrm>
              <a:off x="1633428" y="4028248"/>
              <a:ext cx="129208" cy="8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TextBox 11">
              <a:extLst>
                <a:ext uri="{FF2B5EF4-FFF2-40B4-BE49-F238E27FC236}">
                  <a16:creationId xmlns:a16="http://schemas.microsoft.com/office/drawing/2014/main" id="{31B8FC82-5A76-CE9A-A4A2-D4DF42D9D78B}"/>
                </a:ext>
              </a:extLst>
            </p:cNvPr>
            <p:cNvSpPr txBox="1"/>
            <p:nvPr/>
          </p:nvSpPr>
          <p:spPr>
            <a:xfrm>
              <a:off x="1061931" y="3896152"/>
              <a:ext cx="636101" cy="369332"/>
            </a:xfrm>
            <a:prstGeom prst="rect">
              <a:avLst/>
            </a:prstGeom>
            <a:noFill/>
          </p:spPr>
          <p:txBody>
            <a:bodyPr wrap="square" rtlCol="0">
              <a:spAutoFit/>
            </a:bodyPr>
            <a:lstStyle/>
            <a:p>
              <a:r>
                <a:rPr lang="en-US" dirty="0"/>
                <a:t>1</a:t>
              </a:r>
              <a:endParaRPr lang="LID4096" dirty="0"/>
            </a:p>
          </p:txBody>
        </p:sp>
        <p:sp>
          <p:nvSpPr>
            <p:cNvPr id="13" name="TextBox 12">
              <a:extLst>
                <a:ext uri="{FF2B5EF4-FFF2-40B4-BE49-F238E27FC236}">
                  <a16:creationId xmlns:a16="http://schemas.microsoft.com/office/drawing/2014/main" id="{D2C6E4EF-0181-CF30-2DD8-1AC2CDB14C1C}"/>
                </a:ext>
              </a:extLst>
            </p:cNvPr>
            <p:cNvSpPr txBox="1"/>
            <p:nvPr/>
          </p:nvSpPr>
          <p:spPr>
            <a:xfrm>
              <a:off x="7826132" y="5660323"/>
              <a:ext cx="667787" cy="369332"/>
            </a:xfrm>
            <a:prstGeom prst="rect">
              <a:avLst/>
            </a:prstGeom>
            <a:noFill/>
          </p:spPr>
          <p:txBody>
            <a:bodyPr wrap="square" rtlCol="0">
              <a:spAutoFit/>
            </a:bodyPr>
            <a:lstStyle/>
            <a:p>
              <a:r>
                <a:rPr lang="en-US" dirty="0"/>
                <a:t>1000</a:t>
              </a:r>
              <a:endParaRPr lang="LID4096" dirty="0"/>
            </a:p>
          </p:txBody>
        </p:sp>
        <p:sp>
          <p:nvSpPr>
            <p:cNvPr id="14" name="Oval 13">
              <a:extLst>
                <a:ext uri="{FF2B5EF4-FFF2-40B4-BE49-F238E27FC236}">
                  <a16:creationId xmlns:a16="http://schemas.microsoft.com/office/drawing/2014/main" id="{C82AAD0B-EFFE-F98D-3C49-FCC3E2C0A676}"/>
                </a:ext>
              </a:extLst>
            </p:cNvPr>
            <p:cNvSpPr/>
            <p:nvPr/>
          </p:nvSpPr>
          <p:spPr>
            <a:xfrm>
              <a:off x="8095421" y="5461038"/>
              <a:ext cx="129208" cy="8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TextBox 14">
              <a:extLst>
                <a:ext uri="{FF2B5EF4-FFF2-40B4-BE49-F238E27FC236}">
                  <a16:creationId xmlns:a16="http://schemas.microsoft.com/office/drawing/2014/main" id="{74EB8EB1-A0BF-B242-2294-18EF8256A10C}"/>
                </a:ext>
              </a:extLst>
            </p:cNvPr>
            <p:cNvSpPr txBox="1"/>
            <p:nvPr/>
          </p:nvSpPr>
          <p:spPr>
            <a:xfrm>
              <a:off x="914407" y="5605912"/>
              <a:ext cx="636101" cy="369332"/>
            </a:xfrm>
            <a:prstGeom prst="rect">
              <a:avLst/>
            </a:prstGeom>
            <a:noFill/>
          </p:spPr>
          <p:txBody>
            <a:bodyPr wrap="square" rtlCol="0">
              <a:spAutoFit/>
            </a:bodyPr>
            <a:lstStyle/>
            <a:p>
              <a:r>
                <a:rPr lang="en-US" dirty="0"/>
                <a:t>(0,0)</a:t>
              </a:r>
              <a:endParaRPr lang="LID4096" dirty="0"/>
            </a:p>
          </p:txBody>
        </p:sp>
        <p:sp>
          <p:nvSpPr>
            <p:cNvPr id="17" name="Oval 16">
              <a:extLst>
                <a:ext uri="{FF2B5EF4-FFF2-40B4-BE49-F238E27FC236}">
                  <a16:creationId xmlns:a16="http://schemas.microsoft.com/office/drawing/2014/main" id="{05201812-64CC-3609-9757-56D87665626F}"/>
                </a:ext>
              </a:extLst>
            </p:cNvPr>
            <p:cNvSpPr/>
            <p:nvPr/>
          </p:nvSpPr>
          <p:spPr>
            <a:xfrm>
              <a:off x="5773646" y="4185296"/>
              <a:ext cx="129208" cy="8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extBox 17">
              <a:extLst>
                <a:ext uri="{FF2B5EF4-FFF2-40B4-BE49-F238E27FC236}">
                  <a16:creationId xmlns:a16="http://schemas.microsoft.com/office/drawing/2014/main" id="{98978F35-644E-8BBE-F00A-B55DD4DBBFB8}"/>
                </a:ext>
              </a:extLst>
            </p:cNvPr>
            <p:cNvSpPr txBox="1"/>
            <p:nvPr/>
          </p:nvSpPr>
          <p:spPr>
            <a:xfrm>
              <a:off x="5618348" y="5661114"/>
              <a:ext cx="569012" cy="369332"/>
            </a:xfrm>
            <a:prstGeom prst="rect">
              <a:avLst/>
            </a:prstGeom>
            <a:noFill/>
          </p:spPr>
          <p:txBody>
            <a:bodyPr wrap="square" rtlCol="0">
              <a:spAutoFit/>
            </a:bodyPr>
            <a:lstStyle/>
            <a:p>
              <a:r>
                <a:rPr lang="he-IL" dirty="0"/>
                <a:t>600</a:t>
              </a:r>
              <a:endParaRPr lang="LID4096" dirty="0"/>
            </a:p>
          </p:txBody>
        </p:sp>
        <p:cxnSp>
          <p:nvCxnSpPr>
            <p:cNvPr id="19" name="Straight Arrow Connector 18">
              <a:extLst>
                <a:ext uri="{FF2B5EF4-FFF2-40B4-BE49-F238E27FC236}">
                  <a16:creationId xmlns:a16="http://schemas.microsoft.com/office/drawing/2014/main" id="{A20E2554-F7D1-F697-0ACD-91B85F95ABBA}"/>
                </a:ext>
              </a:extLst>
            </p:cNvPr>
            <p:cNvCxnSpPr>
              <a:cxnSpLocks/>
              <a:stCxn id="22" idx="3"/>
            </p:cNvCxnSpPr>
            <p:nvPr/>
          </p:nvCxnSpPr>
          <p:spPr>
            <a:xfrm>
              <a:off x="4393998" y="4115630"/>
              <a:ext cx="1196094" cy="157048"/>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CFE121-380B-4491-6A19-969BADED6FB7}"/>
                </a:ext>
              </a:extLst>
            </p:cNvPr>
            <p:cNvSpPr txBox="1"/>
            <p:nvPr/>
          </p:nvSpPr>
          <p:spPr>
            <a:xfrm>
              <a:off x="2403736" y="3792464"/>
              <a:ext cx="1990262" cy="646331"/>
            </a:xfrm>
            <a:prstGeom prst="rect">
              <a:avLst/>
            </a:prstGeom>
            <a:noFill/>
          </p:spPr>
          <p:txBody>
            <a:bodyPr wrap="square" rtlCol="0">
              <a:spAutoFit/>
            </a:bodyPr>
            <a:lstStyle/>
            <a:p>
              <a:pPr algn="r" rtl="1"/>
              <a:r>
                <a:rPr lang="he-IL" dirty="0"/>
                <a:t>לאיזה נקודה היא יותר קרובה?</a:t>
              </a:r>
              <a:endParaRPr lang="LID4096" dirty="0"/>
            </a:p>
          </p:txBody>
        </p:sp>
        <p:sp>
          <p:nvSpPr>
            <p:cNvPr id="23" name="TextBox 22">
              <a:extLst>
                <a:ext uri="{FF2B5EF4-FFF2-40B4-BE49-F238E27FC236}">
                  <a16:creationId xmlns:a16="http://schemas.microsoft.com/office/drawing/2014/main" id="{FD732003-8FFA-5B14-974B-49F74CD540B3}"/>
                </a:ext>
              </a:extLst>
            </p:cNvPr>
            <p:cNvSpPr txBox="1"/>
            <p:nvPr/>
          </p:nvSpPr>
          <p:spPr>
            <a:xfrm>
              <a:off x="1038640" y="4161927"/>
              <a:ext cx="553276" cy="369332"/>
            </a:xfrm>
            <a:prstGeom prst="rect">
              <a:avLst/>
            </a:prstGeom>
            <a:noFill/>
          </p:spPr>
          <p:txBody>
            <a:bodyPr wrap="square" rtlCol="0">
              <a:spAutoFit/>
            </a:bodyPr>
            <a:lstStyle/>
            <a:p>
              <a:r>
                <a:rPr lang="he-IL" dirty="0"/>
                <a:t>0.8</a:t>
              </a:r>
              <a:endParaRPr lang="LID4096" dirty="0"/>
            </a:p>
          </p:txBody>
        </p:sp>
      </p:grpSp>
      <p:sp>
        <p:nvSpPr>
          <p:cNvPr id="41" name="TextBox 40">
            <a:extLst>
              <a:ext uri="{FF2B5EF4-FFF2-40B4-BE49-F238E27FC236}">
                <a16:creationId xmlns:a16="http://schemas.microsoft.com/office/drawing/2014/main" id="{48CD8F5B-786D-016E-A065-768BF47FC11D}"/>
              </a:ext>
            </a:extLst>
          </p:cNvPr>
          <p:cNvSpPr txBox="1"/>
          <p:nvPr/>
        </p:nvSpPr>
        <p:spPr>
          <a:xfrm>
            <a:off x="9195633" y="3166338"/>
            <a:ext cx="2048925" cy="369332"/>
          </a:xfrm>
          <a:prstGeom prst="rect">
            <a:avLst/>
          </a:prstGeom>
          <a:noFill/>
        </p:spPr>
        <p:txBody>
          <a:bodyPr wrap="square" rtlCol="0">
            <a:spAutoFit/>
          </a:bodyPr>
          <a:lstStyle/>
          <a:p>
            <a:pPr algn="r" rtl="1"/>
            <a:r>
              <a:rPr lang="he-IL" dirty="0"/>
              <a:t>ועכשיו?</a:t>
            </a:r>
            <a:endParaRPr lang="LID4096" dirty="0"/>
          </a:p>
        </p:txBody>
      </p:sp>
      <p:grpSp>
        <p:nvGrpSpPr>
          <p:cNvPr id="57" name="Group 56">
            <a:extLst>
              <a:ext uri="{FF2B5EF4-FFF2-40B4-BE49-F238E27FC236}">
                <a16:creationId xmlns:a16="http://schemas.microsoft.com/office/drawing/2014/main" id="{1682058D-E69D-EDD9-30E3-0CDD658A6F3C}"/>
              </a:ext>
            </a:extLst>
          </p:cNvPr>
          <p:cNvGrpSpPr/>
          <p:nvPr/>
        </p:nvGrpSpPr>
        <p:grpSpPr>
          <a:xfrm>
            <a:off x="8753042" y="3752922"/>
            <a:ext cx="2582406" cy="2276733"/>
            <a:chOff x="8753042" y="3752922"/>
            <a:chExt cx="2582406" cy="2276733"/>
          </a:xfrm>
        </p:grpSpPr>
        <p:cxnSp>
          <p:nvCxnSpPr>
            <p:cNvPr id="31" name="Straight Arrow Connector 30">
              <a:extLst>
                <a:ext uri="{FF2B5EF4-FFF2-40B4-BE49-F238E27FC236}">
                  <a16:creationId xmlns:a16="http://schemas.microsoft.com/office/drawing/2014/main" id="{A6AF8954-C6D0-5EC9-B355-E63AC2698448}"/>
                </a:ext>
              </a:extLst>
            </p:cNvPr>
            <p:cNvCxnSpPr>
              <a:cxnSpLocks/>
            </p:cNvCxnSpPr>
            <p:nvPr/>
          </p:nvCxnSpPr>
          <p:spPr>
            <a:xfrm flipV="1">
              <a:off x="9301975" y="3752922"/>
              <a:ext cx="0" cy="2007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DF44AC-F9A1-3EAA-60BD-20364DA904AD}"/>
                </a:ext>
              </a:extLst>
            </p:cNvPr>
            <p:cNvCxnSpPr>
              <a:cxnSpLocks/>
            </p:cNvCxnSpPr>
            <p:nvPr/>
          </p:nvCxnSpPr>
          <p:spPr>
            <a:xfrm>
              <a:off x="9169640" y="5615202"/>
              <a:ext cx="2165808" cy="168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E923CC64-C175-97ED-7BA5-05F0953EFFD6}"/>
                </a:ext>
              </a:extLst>
            </p:cNvPr>
            <p:cNvSpPr/>
            <p:nvPr/>
          </p:nvSpPr>
          <p:spPr>
            <a:xfrm>
              <a:off x="9332426" y="4014240"/>
              <a:ext cx="38272" cy="8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TextBox 33">
              <a:extLst>
                <a:ext uri="{FF2B5EF4-FFF2-40B4-BE49-F238E27FC236}">
                  <a16:creationId xmlns:a16="http://schemas.microsoft.com/office/drawing/2014/main" id="{4FB60B89-9D56-19C6-4ABA-7E0033E324FB}"/>
                </a:ext>
              </a:extLst>
            </p:cNvPr>
            <p:cNvSpPr txBox="1"/>
            <p:nvPr/>
          </p:nvSpPr>
          <p:spPr>
            <a:xfrm>
              <a:off x="8869098" y="3896152"/>
              <a:ext cx="408237" cy="369332"/>
            </a:xfrm>
            <a:prstGeom prst="rect">
              <a:avLst/>
            </a:prstGeom>
            <a:noFill/>
          </p:spPr>
          <p:txBody>
            <a:bodyPr wrap="square" rtlCol="0">
              <a:spAutoFit/>
            </a:bodyPr>
            <a:lstStyle/>
            <a:p>
              <a:r>
                <a:rPr lang="en-US" dirty="0"/>
                <a:t>1</a:t>
              </a:r>
              <a:endParaRPr lang="LID4096" dirty="0"/>
            </a:p>
          </p:txBody>
        </p:sp>
        <p:sp>
          <p:nvSpPr>
            <p:cNvPr id="35" name="TextBox 34">
              <a:extLst>
                <a:ext uri="{FF2B5EF4-FFF2-40B4-BE49-F238E27FC236}">
                  <a16:creationId xmlns:a16="http://schemas.microsoft.com/office/drawing/2014/main" id="{2A2E7071-C8EA-C8DE-A2A4-44BA42B659F9}"/>
                </a:ext>
              </a:extLst>
            </p:cNvPr>
            <p:cNvSpPr txBox="1"/>
            <p:nvPr/>
          </p:nvSpPr>
          <p:spPr>
            <a:xfrm>
              <a:off x="11012100" y="5595268"/>
              <a:ext cx="197801" cy="369332"/>
            </a:xfrm>
            <a:prstGeom prst="rect">
              <a:avLst/>
            </a:prstGeom>
            <a:noFill/>
          </p:spPr>
          <p:txBody>
            <a:bodyPr wrap="square" rtlCol="0">
              <a:spAutoFit/>
            </a:bodyPr>
            <a:lstStyle/>
            <a:p>
              <a:r>
                <a:rPr lang="he-IL" dirty="0"/>
                <a:t>1</a:t>
              </a:r>
              <a:endParaRPr lang="LID4096" dirty="0"/>
            </a:p>
          </p:txBody>
        </p:sp>
        <p:sp>
          <p:nvSpPr>
            <p:cNvPr id="36" name="Oval 35">
              <a:extLst>
                <a:ext uri="{FF2B5EF4-FFF2-40B4-BE49-F238E27FC236}">
                  <a16:creationId xmlns:a16="http://schemas.microsoft.com/office/drawing/2014/main" id="{FBE0F0F5-D8ED-BAEC-7C03-B5D588A63BB0}"/>
                </a:ext>
              </a:extLst>
            </p:cNvPr>
            <p:cNvSpPr/>
            <p:nvPr/>
          </p:nvSpPr>
          <p:spPr>
            <a:xfrm>
              <a:off x="11149317" y="5488387"/>
              <a:ext cx="38272" cy="8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TextBox 36">
              <a:extLst>
                <a:ext uri="{FF2B5EF4-FFF2-40B4-BE49-F238E27FC236}">
                  <a16:creationId xmlns:a16="http://schemas.microsoft.com/office/drawing/2014/main" id="{3C064BD8-E80F-B85E-C6DA-F0938E5EDE31}"/>
                </a:ext>
              </a:extLst>
            </p:cNvPr>
            <p:cNvSpPr txBox="1"/>
            <p:nvPr/>
          </p:nvSpPr>
          <p:spPr>
            <a:xfrm>
              <a:off x="9277335" y="5660323"/>
              <a:ext cx="893996" cy="369332"/>
            </a:xfrm>
            <a:prstGeom prst="rect">
              <a:avLst/>
            </a:prstGeom>
            <a:noFill/>
          </p:spPr>
          <p:txBody>
            <a:bodyPr wrap="square" rtlCol="0">
              <a:spAutoFit/>
            </a:bodyPr>
            <a:lstStyle/>
            <a:p>
              <a:r>
                <a:rPr lang="en-US" dirty="0"/>
                <a:t>(0,0)</a:t>
              </a:r>
              <a:endParaRPr lang="LID4096" dirty="0"/>
            </a:p>
          </p:txBody>
        </p:sp>
        <p:sp>
          <p:nvSpPr>
            <p:cNvPr id="38" name="Oval 37">
              <a:extLst>
                <a:ext uri="{FF2B5EF4-FFF2-40B4-BE49-F238E27FC236}">
                  <a16:creationId xmlns:a16="http://schemas.microsoft.com/office/drawing/2014/main" id="{52878455-EE06-C4FC-A736-325D840C60F6}"/>
                </a:ext>
              </a:extLst>
            </p:cNvPr>
            <p:cNvSpPr/>
            <p:nvPr/>
          </p:nvSpPr>
          <p:spPr>
            <a:xfrm>
              <a:off x="10410439" y="4206040"/>
              <a:ext cx="38272" cy="8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9" name="TextBox 38">
              <a:extLst>
                <a:ext uri="{FF2B5EF4-FFF2-40B4-BE49-F238E27FC236}">
                  <a16:creationId xmlns:a16="http://schemas.microsoft.com/office/drawing/2014/main" id="{84AC3A69-F72E-6917-F59F-7374701EAA9C}"/>
                </a:ext>
              </a:extLst>
            </p:cNvPr>
            <p:cNvSpPr txBox="1"/>
            <p:nvPr/>
          </p:nvSpPr>
          <p:spPr>
            <a:xfrm>
              <a:off x="10214708" y="5645403"/>
              <a:ext cx="667787" cy="369332"/>
            </a:xfrm>
            <a:prstGeom prst="rect">
              <a:avLst/>
            </a:prstGeom>
            <a:noFill/>
          </p:spPr>
          <p:txBody>
            <a:bodyPr wrap="square" rtlCol="0">
              <a:spAutoFit/>
            </a:bodyPr>
            <a:lstStyle/>
            <a:p>
              <a:r>
                <a:rPr lang="he-IL" dirty="0"/>
                <a:t>0.6</a:t>
              </a:r>
              <a:endParaRPr lang="LID4096" dirty="0"/>
            </a:p>
          </p:txBody>
        </p:sp>
        <p:sp>
          <p:nvSpPr>
            <p:cNvPr id="42" name="TextBox 41">
              <a:extLst>
                <a:ext uri="{FF2B5EF4-FFF2-40B4-BE49-F238E27FC236}">
                  <a16:creationId xmlns:a16="http://schemas.microsoft.com/office/drawing/2014/main" id="{4EE77F0E-4636-EFD3-C697-C3F567B7F0F7}"/>
                </a:ext>
              </a:extLst>
            </p:cNvPr>
            <p:cNvSpPr txBox="1"/>
            <p:nvPr/>
          </p:nvSpPr>
          <p:spPr>
            <a:xfrm>
              <a:off x="8753042" y="4254129"/>
              <a:ext cx="833196" cy="369332"/>
            </a:xfrm>
            <a:prstGeom prst="rect">
              <a:avLst/>
            </a:prstGeom>
            <a:noFill/>
          </p:spPr>
          <p:txBody>
            <a:bodyPr wrap="square" rtlCol="0">
              <a:spAutoFit/>
            </a:bodyPr>
            <a:lstStyle/>
            <a:p>
              <a:r>
                <a:rPr lang="he-IL" dirty="0"/>
                <a:t>0.8</a:t>
              </a:r>
              <a:endParaRPr lang="LID4096" dirty="0"/>
            </a:p>
          </p:txBody>
        </p:sp>
      </p:grpSp>
    </p:spTree>
    <p:extLst>
      <p:ext uri="{BB962C8B-B14F-4D97-AF65-F5344CB8AC3E}">
        <p14:creationId xmlns:p14="http://schemas.microsoft.com/office/powerpoint/2010/main" val="13114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417CB-1B2A-4627-B52D-9C9308F595A6}"/>
              </a:ext>
            </a:extLst>
          </p:cNvPr>
          <p:cNvPicPr/>
          <p:nvPr/>
        </p:nvPicPr>
        <p:blipFill>
          <a:blip r:embed="rId2">
            <a:extLst>
              <a:ext uri="{28A0092B-C50C-407E-A947-70E740481C1C}">
                <a14:useLocalDpi xmlns:a14="http://schemas.microsoft.com/office/drawing/2010/main" val="0"/>
              </a:ext>
            </a:extLst>
          </a:blip>
          <a:stretch>
            <a:fillRect/>
          </a:stretch>
        </p:blipFill>
        <p:spPr>
          <a:xfrm>
            <a:off x="3103684" y="1268948"/>
            <a:ext cx="6854250" cy="5413407"/>
          </a:xfrm>
          <a:prstGeom prst="rect">
            <a:avLst/>
          </a:prstGeom>
        </p:spPr>
      </p:pic>
      <p:sp>
        <p:nvSpPr>
          <p:cNvPr id="3" name="TextBox 2">
            <a:extLst>
              <a:ext uri="{FF2B5EF4-FFF2-40B4-BE49-F238E27FC236}">
                <a16:creationId xmlns:a16="http://schemas.microsoft.com/office/drawing/2014/main" id="{B7178718-13D8-1711-0F71-5A48CF7EADBA}"/>
              </a:ext>
            </a:extLst>
          </p:cNvPr>
          <p:cNvSpPr txBox="1"/>
          <p:nvPr/>
        </p:nvSpPr>
        <p:spPr>
          <a:xfrm>
            <a:off x="1478501" y="2345347"/>
            <a:ext cx="3681096" cy="646331"/>
          </a:xfrm>
          <a:prstGeom prst="rect">
            <a:avLst/>
          </a:prstGeom>
          <a:noFill/>
        </p:spPr>
        <p:txBody>
          <a:bodyPr wrap="square" rtlCol="0">
            <a:spAutoFit/>
          </a:bodyPr>
          <a:lstStyle/>
          <a:p>
            <a:pPr algn="r" rtl="1"/>
            <a:r>
              <a:rPr lang="he-IL" dirty="0"/>
              <a:t>* שימו לב, שני הקלאסטרים בשאלה מסומנים בעיגולים מלאים או ריקים</a:t>
            </a:r>
            <a:endParaRPr lang="en-IL" dirty="0"/>
          </a:p>
        </p:txBody>
      </p:sp>
      <p:sp>
        <p:nvSpPr>
          <p:cNvPr id="4" name="TextBox 3">
            <a:extLst>
              <a:ext uri="{FF2B5EF4-FFF2-40B4-BE49-F238E27FC236}">
                <a16:creationId xmlns:a16="http://schemas.microsoft.com/office/drawing/2014/main" id="{274C7D56-A330-786C-2825-FEA6E462B126}"/>
              </a:ext>
            </a:extLst>
          </p:cNvPr>
          <p:cNvSpPr txBox="1"/>
          <p:nvPr/>
        </p:nvSpPr>
        <p:spPr>
          <a:xfrm>
            <a:off x="4429234" y="377687"/>
            <a:ext cx="3681096" cy="646331"/>
          </a:xfrm>
          <a:prstGeom prst="rect">
            <a:avLst/>
          </a:prstGeom>
          <a:noFill/>
        </p:spPr>
        <p:txBody>
          <a:bodyPr wrap="square" rtlCol="0">
            <a:spAutoFit/>
          </a:bodyPr>
          <a:lstStyle/>
          <a:p>
            <a:pPr algn="ctr"/>
            <a:r>
              <a:rPr lang="he-IL" sz="3600" dirty="0"/>
              <a:t>שאלה ממבחן</a:t>
            </a:r>
            <a:endParaRPr lang="LID4096" sz="3600" dirty="0"/>
          </a:p>
        </p:txBody>
      </p:sp>
    </p:spTree>
    <p:extLst>
      <p:ext uri="{BB962C8B-B14F-4D97-AF65-F5344CB8AC3E}">
        <p14:creationId xmlns:p14="http://schemas.microsoft.com/office/powerpoint/2010/main" val="222003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18F6B8-4453-4870-BC46-D790014661E7}"/>
              </a:ext>
            </a:extLst>
          </p:cNvPr>
          <p:cNvPicPr/>
          <p:nvPr/>
        </p:nvPicPr>
        <p:blipFill>
          <a:blip r:embed="rId2"/>
          <a:stretch>
            <a:fillRect/>
          </a:stretch>
        </p:blipFill>
        <p:spPr>
          <a:xfrm>
            <a:off x="883076" y="1008161"/>
            <a:ext cx="10584873" cy="4402542"/>
          </a:xfrm>
          <a:prstGeom prst="rect">
            <a:avLst/>
          </a:prstGeom>
        </p:spPr>
      </p:pic>
      <p:sp>
        <p:nvSpPr>
          <p:cNvPr id="3" name="TextBox 2">
            <a:extLst>
              <a:ext uri="{FF2B5EF4-FFF2-40B4-BE49-F238E27FC236}">
                <a16:creationId xmlns:a16="http://schemas.microsoft.com/office/drawing/2014/main" id="{A8A7EE04-9C18-C319-E57E-BB48E6CFBCC5}"/>
              </a:ext>
            </a:extLst>
          </p:cNvPr>
          <p:cNvSpPr txBox="1"/>
          <p:nvPr/>
        </p:nvSpPr>
        <p:spPr>
          <a:xfrm>
            <a:off x="4429234" y="377687"/>
            <a:ext cx="3681096" cy="646331"/>
          </a:xfrm>
          <a:prstGeom prst="rect">
            <a:avLst/>
          </a:prstGeom>
          <a:noFill/>
        </p:spPr>
        <p:txBody>
          <a:bodyPr wrap="square" rtlCol="0">
            <a:spAutoFit/>
          </a:bodyPr>
          <a:lstStyle/>
          <a:p>
            <a:pPr algn="ctr"/>
            <a:r>
              <a:rPr lang="he-IL" sz="3600" dirty="0"/>
              <a:t>שאלה ממבחן</a:t>
            </a:r>
            <a:endParaRPr lang="LID4096" sz="3600" dirty="0"/>
          </a:p>
        </p:txBody>
      </p:sp>
    </p:spTree>
    <p:extLst>
      <p:ext uri="{BB962C8B-B14F-4D97-AF65-F5344CB8AC3E}">
        <p14:creationId xmlns:p14="http://schemas.microsoft.com/office/powerpoint/2010/main" val="3946416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55EB-49E9-416F-A467-75267F649F20}"/>
              </a:ext>
            </a:extLst>
          </p:cNvPr>
          <p:cNvPicPr>
            <a:picLocks noChangeAspect="1"/>
          </p:cNvPicPr>
          <p:nvPr/>
        </p:nvPicPr>
        <p:blipFill>
          <a:blip r:embed="rId2"/>
          <a:stretch>
            <a:fillRect/>
          </a:stretch>
        </p:blipFill>
        <p:spPr>
          <a:xfrm>
            <a:off x="1471896" y="378850"/>
            <a:ext cx="8682180" cy="7132780"/>
          </a:xfrm>
          <a:prstGeom prst="rect">
            <a:avLst/>
          </a:prstGeom>
        </p:spPr>
      </p:pic>
    </p:spTree>
    <p:extLst>
      <p:ext uri="{BB962C8B-B14F-4D97-AF65-F5344CB8AC3E}">
        <p14:creationId xmlns:p14="http://schemas.microsoft.com/office/powerpoint/2010/main" val="62554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18F6B8-4453-4870-BC46-D790014661E7}"/>
              </a:ext>
            </a:extLst>
          </p:cNvPr>
          <p:cNvPicPr/>
          <p:nvPr/>
        </p:nvPicPr>
        <p:blipFill rotWithShape="1">
          <a:blip r:embed="rId2"/>
          <a:srcRect l="37105" t="19317" b="16342"/>
          <a:stretch/>
        </p:blipFill>
        <p:spPr>
          <a:xfrm>
            <a:off x="5049078" y="1024018"/>
            <a:ext cx="6657410" cy="2832653"/>
          </a:xfrm>
          <a:prstGeom prst="rect">
            <a:avLst/>
          </a:prstGeom>
        </p:spPr>
      </p:pic>
      <p:sp>
        <p:nvSpPr>
          <p:cNvPr id="3" name="TextBox 2">
            <a:extLst>
              <a:ext uri="{FF2B5EF4-FFF2-40B4-BE49-F238E27FC236}">
                <a16:creationId xmlns:a16="http://schemas.microsoft.com/office/drawing/2014/main" id="{A8A7EE04-9C18-C319-E57E-BB48E6CFBCC5}"/>
              </a:ext>
            </a:extLst>
          </p:cNvPr>
          <p:cNvSpPr txBox="1"/>
          <p:nvPr/>
        </p:nvSpPr>
        <p:spPr>
          <a:xfrm>
            <a:off x="4429234" y="377687"/>
            <a:ext cx="3681096" cy="646331"/>
          </a:xfrm>
          <a:prstGeom prst="rect">
            <a:avLst/>
          </a:prstGeom>
          <a:noFill/>
        </p:spPr>
        <p:txBody>
          <a:bodyPr wrap="square" rtlCol="0">
            <a:spAutoFit/>
          </a:bodyPr>
          <a:lstStyle/>
          <a:p>
            <a:pPr algn="ctr"/>
            <a:r>
              <a:rPr lang="he-IL" sz="3600" dirty="0"/>
              <a:t>שאלה ממבחן</a:t>
            </a:r>
            <a:endParaRPr lang="LID4096" sz="3600" dirty="0"/>
          </a:p>
        </p:txBody>
      </p:sp>
      <p:sp>
        <p:nvSpPr>
          <p:cNvPr id="4" name="TextBox 3">
            <a:extLst>
              <a:ext uri="{FF2B5EF4-FFF2-40B4-BE49-F238E27FC236}">
                <a16:creationId xmlns:a16="http://schemas.microsoft.com/office/drawing/2014/main" id="{0FD825DC-2023-66B9-2162-B9098FC0F1CB}"/>
              </a:ext>
            </a:extLst>
          </p:cNvPr>
          <p:cNvSpPr txBox="1"/>
          <p:nvPr/>
        </p:nvSpPr>
        <p:spPr>
          <a:xfrm>
            <a:off x="6955039" y="3843674"/>
            <a:ext cx="4373218" cy="369332"/>
          </a:xfrm>
          <a:prstGeom prst="rect">
            <a:avLst/>
          </a:prstGeom>
          <a:noFill/>
        </p:spPr>
        <p:txBody>
          <a:bodyPr wrap="square" rtlCol="0">
            <a:spAutoFit/>
          </a:bodyPr>
          <a:lstStyle/>
          <a:p>
            <a:pPr algn="r" rtl="1"/>
            <a:r>
              <a:rPr lang="he-IL" dirty="0"/>
              <a:t>שתי דרכים לפתרון, דרך ראשונה פתרון מלא:</a:t>
            </a:r>
          </a:p>
        </p:txBody>
      </p:sp>
      <p:sp>
        <p:nvSpPr>
          <p:cNvPr id="5" name="TextBox 4">
            <a:extLst>
              <a:ext uri="{FF2B5EF4-FFF2-40B4-BE49-F238E27FC236}">
                <a16:creationId xmlns:a16="http://schemas.microsoft.com/office/drawing/2014/main" id="{1906BF65-F9EC-F0FF-DB2E-0A6E3E245289}"/>
              </a:ext>
            </a:extLst>
          </p:cNvPr>
          <p:cNvSpPr txBox="1"/>
          <p:nvPr/>
        </p:nvSpPr>
        <p:spPr>
          <a:xfrm>
            <a:off x="1341783" y="1024018"/>
            <a:ext cx="1600200" cy="369332"/>
          </a:xfrm>
          <a:prstGeom prst="rect">
            <a:avLst/>
          </a:prstGeom>
          <a:noFill/>
        </p:spPr>
        <p:txBody>
          <a:bodyPr wrap="square" rtlCol="0">
            <a:spAutoFit/>
          </a:bodyPr>
          <a:lstStyle/>
          <a:p>
            <a:r>
              <a:rPr lang="he-IL" dirty="0"/>
              <a:t>3-6</a:t>
            </a:r>
            <a:endParaRPr lang="LID4096" dirty="0"/>
          </a:p>
        </p:txBody>
      </p:sp>
      <p:sp>
        <p:nvSpPr>
          <p:cNvPr id="6" name="Oval 5">
            <a:extLst>
              <a:ext uri="{FF2B5EF4-FFF2-40B4-BE49-F238E27FC236}">
                <a16:creationId xmlns:a16="http://schemas.microsoft.com/office/drawing/2014/main" id="{FF24D1AA-70AF-3C63-1297-4B98859FF567}"/>
              </a:ext>
            </a:extLst>
          </p:cNvPr>
          <p:cNvSpPr/>
          <p:nvPr/>
        </p:nvSpPr>
        <p:spPr>
          <a:xfrm>
            <a:off x="10473086" y="2235692"/>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E10EA1D2-B5BC-ADAF-BB65-226EF45D9EE4}"/>
              </a:ext>
            </a:extLst>
          </p:cNvPr>
          <p:cNvSpPr txBox="1"/>
          <p:nvPr/>
        </p:nvSpPr>
        <p:spPr>
          <a:xfrm>
            <a:off x="9193696" y="4606680"/>
            <a:ext cx="1726651" cy="1200329"/>
          </a:xfrm>
          <a:prstGeom prst="rect">
            <a:avLst/>
          </a:prstGeom>
          <a:noFill/>
        </p:spPr>
        <p:txBody>
          <a:bodyPr wrap="square" rtlCol="0">
            <a:spAutoFit/>
          </a:bodyPr>
          <a:lstStyle/>
          <a:p>
            <a:pPr algn="r" rtl="1"/>
            <a:r>
              <a:rPr lang="he-IL" dirty="0"/>
              <a:t>צמד ראשון 3-6, כי הכי קרובים</a:t>
            </a:r>
          </a:p>
          <a:p>
            <a:pPr algn="r" rtl="1"/>
            <a:endParaRPr lang="LID4096" dirty="0"/>
          </a:p>
          <a:p>
            <a:pPr algn="r" rtl="1"/>
            <a:endParaRPr lang="LID4096" dirty="0"/>
          </a:p>
        </p:txBody>
      </p:sp>
    </p:spTree>
    <p:extLst>
      <p:ext uri="{BB962C8B-B14F-4D97-AF65-F5344CB8AC3E}">
        <p14:creationId xmlns:p14="http://schemas.microsoft.com/office/powerpoint/2010/main" val="59643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18F6B8-4453-4870-BC46-D790014661E7}"/>
              </a:ext>
            </a:extLst>
          </p:cNvPr>
          <p:cNvPicPr/>
          <p:nvPr/>
        </p:nvPicPr>
        <p:blipFill rotWithShape="1">
          <a:blip r:embed="rId2"/>
          <a:srcRect l="37105" t="19317" b="16342"/>
          <a:stretch/>
        </p:blipFill>
        <p:spPr>
          <a:xfrm>
            <a:off x="5049078" y="1024018"/>
            <a:ext cx="6657410" cy="2832653"/>
          </a:xfrm>
          <a:prstGeom prst="rect">
            <a:avLst/>
          </a:prstGeom>
        </p:spPr>
      </p:pic>
      <p:sp>
        <p:nvSpPr>
          <p:cNvPr id="3" name="TextBox 2">
            <a:extLst>
              <a:ext uri="{FF2B5EF4-FFF2-40B4-BE49-F238E27FC236}">
                <a16:creationId xmlns:a16="http://schemas.microsoft.com/office/drawing/2014/main" id="{A8A7EE04-9C18-C319-E57E-BB48E6CFBCC5}"/>
              </a:ext>
            </a:extLst>
          </p:cNvPr>
          <p:cNvSpPr txBox="1"/>
          <p:nvPr/>
        </p:nvSpPr>
        <p:spPr>
          <a:xfrm>
            <a:off x="4429234" y="377687"/>
            <a:ext cx="3681096" cy="646331"/>
          </a:xfrm>
          <a:prstGeom prst="rect">
            <a:avLst/>
          </a:prstGeom>
          <a:noFill/>
        </p:spPr>
        <p:txBody>
          <a:bodyPr wrap="square" rtlCol="0">
            <a:spAutoFit/>
          </a:bodyPr>
          <a:lstStyle/>
          <a:p>
            <a:pPr algn="ctr"/>
            <a:r>
              <a:rPr lang="he-IL" sz="3600" dirty="0"/>
              <a:t>שאלה ממבחן</a:t>
            </a:r>
            <a:endParaRPr lang="LID4096" sz="3600" dirty="0"/>
          </a:p>
        </p:txBody>
      </p:sp>
      <p:sp>
        <p:nvSpPr>
          <p:cNvPr id="4" name="TextBox 3">
            <a:extLst>
              <a:ext uri="{FF2B5EF4-FFF2-40B4-BE49-F238E27FC236}">
                <a16:creationId xmlns:a16="http://schemas.microsoft.com/office/drawing/2014/main" id="{0FD825DC-2023-66B9-2162-B9098FC0F1CB}"/>
              </a:ext>
            </a:extLst>
          </p:cNvPr>
          <p:cNvSpPr txBox="1"/>
          <p:nvPr/>
        </p:nvSpPr>
        <p:spPr>
          <a:xfrm>
            <a:off x="8110329" y="4368248"/>
            <a:ext cx="3011557" cy="923330"/>
          </a:xfrm>
          <a:prstGeom prst="rect">
            <a:avLst/>
          </a:prstGeom>
          <a:noFill/>
        </p:spPr>
        <p:txBody>
          <a:bodyPr wrap="square" rtlCol="0">
            <a:spAutoFit/>
          </a:bodyPr>
          <a:lstStyle/>
          <a:p>
            <a:pPr algn="r" rtl="1"/>
            <a:r>
              <a:rPr lang="he-IL" dirty="0"/>
              <a:t>הצמד הבא הם 2-5</a:t>
            </a:r>
          </a:p>
          <a:p>
            <a:pPr algn="r" rtl="1"/>
            <a:r>
              <a:rPr lang="he-IL" dirty="0"/>
              <a:t>עכשיו נאחד אותם</a:t>
            </a:r>
          </a:p>
          <a:p>
            <a:pPr algn="r" rtl="1"/>
            <a:endParaRPr lang="LID4096" dirty="0"/>
          </a:p>
        </p:txBody>
      </p:sp>
      <p:cxnSp>
        <p:nvCxnSpPr>
          <p:cNvPr id="8" name="Straight Connector 7">
            <a:extLst>
              <a:ext uri="{FF2B5EF4-FFF2-40B4-BE49-F238E27FC236}">
                <a16:creationId xmlns:a16="http://schemas.microsoft.com/office/drawing/2014/main" id="{E41C0467-A1EE-AC4F-3A0A-5D3F528BF121}"/>
              </a:ext>
            </a:extLst>
          </p:cNvPr>
          <p:cNvCxnSpPr/>
          <p:nvPr/>
        </p:nvCxnSpPr>
        <p:spPr>
          <a:xfrm>
            <a:off x="7722704" y="1709530"/>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261EA9-E6BA-E536-56D2-571A1BB85F7B}"/>
              </a:ext>
            </a:extLst>
          </p:cNvPr>
          <p:cNvCxnSpPr/>
          <p:nvPr/>
        </p:nvCxnSpPr>
        <p:spPr>
          <a:xfrm>
            <a:off x="7772399" y="2070651"/>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EA2FE1-353B-0B3D-CF63-B9000193A8B3}"/>
              </a:ext>
            </a:extLst>
          </p:cNvPr>
          <p:cNvCxnSpPr/>
          <p:nvPr/>
        </p:nvCxnSpPr>
        <p:spPr>
          <a:xfrm>
            <a:off x="7752521" y="2819399"/>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F8A62C-1D3F-301D-7ACA-01FDC82EF062}"/>
              </a:ext>
            </a:extLst>
          </p:cNvPr>
          <p:cNvCxnSpPr/>
          <p:nvPr/>
        </p:nvCxnSpPr>
        <p:spPr>
          <a:xfrm>
            <a:off x="7772399" y="3160642"/>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6161862-401E-0397-26D0-997BBD6D303D}"/>
              </a:ext>
            </a:extLst>
          </p:cNvPr>
          <p:cNvSpPr txBox="1"/>
          <p:nvPr/>
        </p:nvSpPr>
        <p:spPr>
          <a:xfrm>
            <a:off x="1341783" y="1024018"/>
            <a:ext cx="665921" cy="369332"/>
          </a:xfrm>
          <a:prstGeom prst="rect">
            <a:avLst/>
          </a:prstGeom>
          <a:noFill/>
        </p:spPr>
        <p:txBody>
          <a:bodyPr wrap="square" rtlCol="0">
            <a:spAutoFit/>
          </a:bodyPr>
          <a:lstStyle/>
          <a:p>
            <a:r>
              <a:rPr lang="he-IL" dirty="0"/>
              <a:t>3-6</a:t>
            </a:r>
            <a:endParaRPr lang="LID4096" dirty="0"/>
          </a:p>
        </p:txBody>
      </p:sp>
      <p:sp>
        <p:nvSpPr>
          <p:cNvPr id="13" name="Oval 12">
            <a:extLst>
              <a:ext uri="{FF2B5EF4-FFF2-40B4-BE49-F238E27FC236}">
                <a16:creationId xmlns:a16="http://schemas.microsoft.com/office/drawing/2014/main" id="{57FA37C2-4A83-9A39-A307-0114DC590130}"/>
              </a:ext>
            </a:extLst>
          </p:cNvPr>
          <p:cNvSpPr/>
          <p:nvPr/>
        </p:nvSpPr>
        <p:spPr>
          <a:xfrm>
            <a:off x="9538808" y="1865999"/>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TextBox 13">
            <a:extLst>
              <a:ext uri="{FF2B5EF4-FFF2-40B4-BE49-F238E27FC236}">
                <a16:creationId xmlns:a16="http://schemas.microsoft.com/office/drawing/2014/main" id="{59590071-E48E-21E9-54D4-0FC62D9C93AC}"/>
              </a:ext>
            </a:extLst>
          </p:cNvPr>
          <p:cNvSpPr txBox="1"/>
          <p:nvPr/>
        </p:nvSpPr>
        <p:spPr>
          <a:xfrm>
            <a:off x="1341782" y="1340198"/>
            <a:ext cx="665921" cy="369332"/>
          </a:xfrm>
          <a:prstGeom prst="rect">
            <a:avLst/>
          </a:prstGeom>
          <a:noFill/>
        </p:spPr>
        <p:txBody>
          <a:bodyPr wrap="square" rtlCol="0">
            <a:spAutoFit/>
          </a:bodyPr>
          <a:lstStyle/>
          <a:p>
            <a:r>
              <a:rPr lang="he-IL" dirty="0"/>
              <a:t>2-5</a:t>
            </a:r>
            <a:endParaRPr lang="LID4096" dirty="0"/>
          </a:p>
        </p:txBody>
      </p:sp>
      <p:cxnSp>
        <p:nvCxnSpPr>
          <p:cNvPr id="15" name="Straight Connector 14">
            <a:extLst>
              <a:ext uri="{FF2B5EF4-FFF2-40B4-BE49-F238E27FC236}">
                <a16:creationId xmlns:a16="http://schemas.microsoft.com/office/drawing/2014/main" id="{6F4D170E-C994-1452-CC57-A5209A1E0384}"/>
              </a:ext>
            </a:extLst>
          </p:cNvPr>
          <p:cNvCxnSpPr/>
          <p:nvPr/>
        </p:nvCxnSpPr>
        <p:spPr>
          <a:xfrm>
            <a:off x="6791738" y="1709530"/>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3A0F9B-8CA5-030F-D216-27EAB3840CCA}"/>
              </a:ext>
            </a:extLst>
          </p:cNvPr>
          <p:cNvCxnSpPr/>
          <p:nvPr/>
        </p:nvCxnSpPr>
        <p:spPr>
          <a:xfrm>
            <a:off x="6791737" y="2819399"/>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E95027B-02E3-B254-5C3D-024FE1907C4F}"/>
              </a:ext>
            </a:extLst>
          </p:cNvPr>
          <p:cNvSpPr/>
          <p:nvPr/>
        </p:nvSpPr>
        <p:spPr>
          <a:xfrm>
            <a:off x="10499033" y="2223808"/>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TextBox 20">
            <a:extLst>
              <a:ext uri="{FF2B5EF4-FFF2-40B4-BE49-F238E27FC236}">
                <a16:creationId xmlns:a16="http://schemas.microsoft.com/office/drawing/2014/main" id="{070E186E-D37E-1964-CF38-98B9B1878A93}"/>
              </a:ext>
            </a:extLst>
          </p:cNvPr>
          <p:cNvSpPr txBox="1"/>
          <p:nvPr/>
        </p:nvSpPr>
        <p:spPr>
          <a:xfrm>
            <a:off x="8183216" y="5148470"/>
            <a:ext cx="3011557" cy="646331"/>
          </a:xfrm>
          <a:prstGeom prst="rect">
            <a:avLst/>
          </a:prstGeom>
          <a:noFill/>
        </p:spPr>
        <p:txBody>
          <a:bodyPr wrap="square" rtlCol="0">
            <a:spAutoFit/>
          </a:bodyPr>
          <a:lstStyle/>
          <a:p>
            <a:pPr algn="r" rtl="1"/>
            <a:r>
              <a:rPr lang="he-IL" dirty="0"/>
              <a:t>הצמד הבא הם 4 עם 3-6</a:t>
            </a:r>
          </a:p>
          <a:p>
            <a:pPr algn="r" rtl="1"/>
            <a:r>
              <a:rPr lang="he-IL" dirty="0"/>
              <a:t>נאחד גם אותם</a:t>
            </a:r>
            <a:endParaRPr lang="LID4096" dirty="0"/>
          </a:p>
        </p:txBody>
      </p:sp>
      <p:cxnSp>
        <p:nvCxnSpPr>
          <p:cNvPr id="22" name="Straight Connector 21">
            <a:extLst>
              <a:ext uri="{FF2B5EF4-FFF2-40B4-BE49-F238E27FC236}">
                <a16:creationId xmlns:a16="http://schemas.microsoft.com/office/drawing/2014/main" id="{A4C23E35-3601-7409-9B44-3CB1E46678BC}"/>
              </a:ext>
            </a:extLst>
          </p:cNvPr>
          <p:cNvCxnSpPr/>
          <p:nvPr/>
        </p:nvCxnSpPr>
        <p:spPr>
          <a:xfrm>
            <a:off x="5837582" y="2440344"/>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2AF537-58E6-18F7-292E-0762A2AA32DA}"/>
              </a:ext>
            </a:extLst>
          </p:cNvPr>
          <p:cNvCxnSpPr/>
          <p:nvPr/>
        </p:nvCxnSpPr>
        <p:spPr>
          <a:xfrm>
            <a:off x="8720764" y="2421831"/>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9DE905A-7E6E-1893-CD51-E8A789E3CBAA}"/>
              </a:ext>
            </a:extLst>
          </p:cNvPr>
          <p:cNvCxnSpPr/>
          <p:nvPr/>
        </p:nvCxnSpPr>
        <p:spPr>
          <a:xfrm>
            <a:off x="9688994" y="2421831"/>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D32D75D-7983-5070-B9F1-6A16F59280C1}"/>
              </a:ext>
            </a:extLst>
          </p:cNvPr>
          <p:cNvSpPr/>
          <p:nvPr/>
        </p:nvSpPr>
        <p:spPr>
          <a:xfrm>
            <a:off x="10469908" y="2611145"/>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26">
            <a:extLst>
              <a:ext uri="{FF2B5EF4-FFF2-40B4-BE49-F238E27FC236}">
                <a16:creationId xmlns:a16="http://schemas.microsoft.com/office/drawing/2014/main" id="{AE06C23A-CBB8-0A8A-120A-FA0976103275}"/>
              </a:ext>
            </a:extLst>
          </p:cNvPr>
          <p:cNvSpPr txBox="1"/>
          <p:nvPr/>
        </p:nvSpPr>
        <p:spPr>
          <a:xfrm>
            <a:off x="1341782" y="1681333"/>
            <a:ext cx="894522" cy="369332"/>
          </a:xfrm>
          <a:prstGeom prst="rect">
            <a:avLst/>
          </a:prstGeom>
          <a:noFill/>
        </p:spPr>
        <p:txBody>
          <a:bodyPr wrap="square" rtlCol="0">
            <a:spAutoFit/>
          </a:bodyPr>
          <a:lstStyle/>
          <a:p>
            <a:r>
              <a:rPr lang="he-IL" dirty="0"/>
              <a:t>3-4-6</a:t>
            </a:r>
            <a:endParaRPr lang="LID4096" dirty="0"/>
          </a:p>
        </p:txBody>
      </p:sp>
      <p:cxnSp>
        <p:nvCxnSpPr>
          <p:cNvPr id="28" name="Straight Connector 27">
            <a:extLst>
              <a:ext uri="{FF2B5EF4-FFF2-40B4-BE49-F238E27FC236}">
                <a16:creationId xmlns:a16="http://schemas.microsoft.com/office/drawing/2014/main" id="{9B06A8BF-6FA3-90DC-B990-FF81873105DB}"/>
              </a:ext>
            </a:extLst>
          </p:cNvPr>
          <p:cNvCxnSpPr/>
          <p:nvPr/>
        </p:nvCxnSpPr>
        <p:spPr>
          <a:xfrm>
            <a:off x="10589523" y="1709530"/>
            <a:ext cx="675861"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4809CA-B386-0612-6FAB-DB5B55CDF25D}"/>
              </a:ext>
            </a:extLst>
          </p:cNvPr>
          <p:cNvCxnSpPr/>
          <p:nvPr/>
        </p:nvCxnSpPr>
        <p:spPr>
          <a:xfrm>
            <a:off x="5837582" y="3505198"/>
            <a:ext cx="675861"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3BC6E4-AB95-37C3-B57B-080171DCA240}"/>
              </a:ext>
            </a:extLst>
          </p:cNvPr>
          <p:cNvCxnSpPr/>
          <p:nvPr/>
        </p:nvCxnSpPr>
        <p:spPr>
          <a:xfrm>
            <a:off x="8631108" y="3124194"/>
            <a:ext cx="675861"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34EDCFD-3C24-4EA4-8C99-4B407151B9E4}"/>
              </a:ext>
            </a:extLst>
          </p:cNvPr>
          <p:cNvSpPr txBox="1"/>
          <p:nvPr/>
        </p:nvSpPr>
        <p:spPr>
          <a:xfrm>
            <a:off x="4707833" y="4275193"/>
            <a:ext cx="3011557" cy="646331"/>
          </a:xfrm>
          <a:prstGeom prst="rect">
            <a:avLst/>
          </a:prstGeom>
          <a:noFill/>
        </p:spPr>
        <p:txBody>
          <a:bodyPr wrap="square" rtlCol="0">
            <a:spAutoFit/>
          </a:bodyPr>
          <a:lstStyle/>
          <a:p>
            <a:pPr algn="r" rtl="1"/>
            <a:r>
              <a:rPr lang="he-IL" dirty="0"/>
              <a:t>הצמד הבא הם 1 עם 2-5</a:t>
            </a:r>
          </a:p>
          <a:p>
            <a:pPr algn="r" rtl="1"/>
            <a:r>
              <a:rPr lang="he-IL" dirty="0"/>
              <a:t>ונשאר לאחד את כולם ולצייר</a:t>
            </a:r>
            <a:endParaRPr lang="LID4096" dirty="0"/>
          </a:p>
        </p:txBody>
      </p:sp>
      <p:cxnSp>
        <p:nvCxnSpPr>
          <p:cNvPr id="37" name="Straight Connector 36">
            <a:extLst>
              <a:ext uri="{FF2B5EF4-FFF2-40B4-BE49-F238E27FC236}">
                <a16:creationId xmlns:a16="http://schemas.microsoft.com/office/drawing/2014/main" id="{093D76A0-A44F-5E16-ED78-8F1EF815675B}"/>
              </a:ext>
            </a:extLst>
          </p:cNvPr>
          <p:cNvCxnSpPr/>
          <p:nvPr/>
        </p:nvCxnSpPr>
        <p:spPr>
          <a:xfrm>
            <a:off x="9688993" y="2776329"/>
            <a:ext cx="675861"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737436-AFBA-EE06-F986-4B8EE8C49C56}"/>
              </a:ext>
            </a:extLst>
          </p:cNvPr>
          <p:cNvCxnSpPr/>
          <p:nvPr/>
        </p:nvCxnSpPr>
        <p:spPr>
          <a:xfrm>
            <a:off x="10518912" y="2806145"/>
            <a:ext cx="675861"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9CD095-9B2B-4253-6956-66869BB35192}"/>
              </a:ext>
            </a:extLst>
          </p:cNvPr>
          <p:cNvCxnSpPr/>
          <p:nvPr/>
        </p:nvCxnSpPr>
        <p:spPr>
          <a:xfrm>
            <a:off x="8720762" y="3505198"/>
            <a:ext cx="675861"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471A349-88B1-E1B9-7B6E-7F88354D462D}"/>
              </a:ext>
            </a:extLst>
          </p:cNvPr>
          <p:cNvCxnSpPr/>
          <p:nvPr/>
        </p:nvCxnSpPr>
        <p:spPr>
          <a:xfrm>
            <a:off x="5837582" y="2070650"/>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435C95-DE61-C84F-E796-890066371A67}"/>
              </a:ext>
            </a:extLst>
          </p:cNvPr>
          <p:cNvCxnSpPr/>
          <p:nvPr/>
        </p:nvCxnSpPr>
        <p:spPr>
          <a:xfrm>
            <a:off x="6791737" y="3505198"/>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855E09A-C3B6-A32A-10C5-734C62EEC43A}"/>
              </a:ext>
            </a:extLst>
          </p:cNvPr>
          <p:cNvSpPr/>
          <p:nvPr/>
        </p:nvSpPr>
        <p:spPr>
          <a:xfrm>
            <a:off x="9538808" y="1531486"/>
            <a:ext cx="855171" cy="409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5" name="TextBox 44">
            <a:extLst>
              <a:ext uri="{FF2B5EF4-FFF2-40B4-BE49-F238E27FC236}">
                <a16:creationId xmlns:a16="http://schemas.microsoft.com/office/drawing/2014/main" id="{9940DF0D-8C1F-C6B6-0082-AC7509B06E64}"/>
              </a:ext>
            </a:extLst>
          </p:cNvPr>
          <p:cNvSpPr txBox="1"/>
          <p:nvPr/>
        </p:nvSpPr>
        <p:spPr>
          <a:xfrm>
            <a:off x="1341782" y="2022468"/>
            <a:ext cx="894522" cy="369332"/>
          </a:xfrm>
          <a:prstGeom prst="rect">
            <a:avLst/>
          </a:prstGeom>
          <a:noFill/>
        </p:spPr>
        <p:txBody>
          <a:bodyPr wrap="square" rtlCol="0">
            <a:spAutoFit/>
          </a:bodyPr>
          <a:lstStyle/>
          <a:p>
            <a:r>
              <a:rPr lang="he-IL" dirty="0"/>
              <a:t>1-2-5</a:t>
            </a:r>
            <a:endParaRPr lang="LID4096" dirty="0"/>
          </a:p>
        </p:txBody>
      </p:sp>
      <p:sp>
        <p:nvSpPr>
          <p:cNvPr id="46" name="TextBox 45">
            <a:extLst>
              <a:ext uri="{FF2B5EF4-FFF2-40B4-BE49-F238E27FC236}">
                <a16:creationId xmlns:a16="http://schemas.microsoft.com/office/drawing/2014/main" id="{02A402D4-ED55-6B5D-E924-7EA0AE2C64FE}"/>
              </a:ext>
            </a:extLst>
          </p:cNvPr>
          <p:cNvSpPr txBox="1"/>
          <p:nvPr/>
        </p:nvSpPr>
        <p:spPr>
          <a:xfrm>
            <a:off x="8527775" y="3781769"/>
            <a:ext cx="2329068" cy="1200329"/>
          </a:xfrm>
          <a:prstGeom prst="rect">
            <a:avLst/>
          </a:prstGeom>
          <a:noFill/>
        </p:spPr>
        <p:txBody>
          <a:bodyPr wrap="square" rtlCol="0">
            <a:spAutoFit/>
          </a:bodyPr>
          <a:lstStyle/>
          <a:p>
            <a:pPr algn="r" rtl="1"/>
            <a:r>
              <a:rPr lang="he-IL" dirty="0"/>
              <a:t>צמד ראשון 3-6, כי הכי קרובים, נאחד אותם</a:t>
            </a:r>
          </a:p>
          <a:p>
            <a:pPr algn="r" rtl="1"/>
            <a:endParaRPr lang="LID4096" dirty="0"/>
          </a:p>
          <a:p>
            <a:pPr algn="r" rtl="1"/>
            <a:endParaRPr lang="LID4096" dirty="0"/>
          </a:p>
        </p:txBody>
      </p:sp>
      <p:cxnSp>
        <p:nvCxnSpPr>
          <p:cNvPr id="47" name="Straight Connector 46">
            <a:extLst>
              <a:ext uri="{FF2B5EF4-FFF2-40B4-BE49-F238E27FC236}">
                <a16:creationId xmlns:a16="http://schemas.microsoft.com/office/drawing/2014/main" id="{EE5CFA8B-0970-2976-8D3A-2B6DB7E1FC45}"/>
              </a:ext>
            </a:extLst>
          </p:cNvPr>
          <p:cNvCxnSpPr/>
          <p:nvPr/>
        </p:nvCxnSpPr>
        <p:spPr>
          <a:xfrm>
            <a:off x="6791737" y="2440344"/>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C9CE49-06E2-CE9F-BA71-09D132D7CC3F}"/>
              </a:ext>
            </a:extLst>
          </p:cNvPr>
          <p:cNvCxnSpPr/>
          <p:nvPr/>
        </p:nvCxnSpPr>
        <p:spPr>
          <a:xfrm>
            <a:off x="7772399" y="3505198"/>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6A10A4A-C75E-122F-4A53-77BBD2CBD255}"/>
              </a:ext>
            </a:extLst>
          </p:cNvPr>
          <p:cNvCxnSpPr/>
          <p:nvPr/>
        </p:nvCxnSpPr>
        <p:spPr>
          <a:xfrm>
            <a:off x="10589523" y="2391800"/>
            <a:ext cx="675861"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0B3D2E5-27E5-7CC1-2B58-2FF8E3F3535A}"/>
              </a:ext>
            </a:extLst>
          </p:cNvPr>
          <p:cNvCxnSpPr/>
          <p:nvPr/>
        </p:nvCxnSpPr>
        <p:spPr>
          <a:xfrm>
            <a:off x="10518912" y="2070650"/>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FD222D8-D22D-52DB-6D0F-2955C6C1F94C}"/>
              </a:ext>
            </a:extLst>
          </p:cNvPr>
          <p:cNvCxnSpPr/>
          <p:nvPr/>
        </p:nvCxnSpPr>
        <p:spPr>
          <a:xfrm>
            <a:off x="6791737" y="3160642"/>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B6856F-A7C8-6311-D95A-A16368381F82}"/>
              </a:ext>
            </a:extLst>
          </p:cNvPr>
          <p:cNvCxnSpPr/>
          <p:nvPr/>
        </p:nvCxnSpPr>
        <p:spPr>
          <a:xfrm>
            <a:off x="9688993" y="2070650"/>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681DE8E-7B5B-3AD6-7085-31AE8A97AC22}"/>
              </a:ext>
            </a:extLst>
          </p:cNvPr>
          <p:cNvCxnSpPr/>
          <p:nvPr/>
        </p:nvCxnSpPr>
        <p:spPr>
          <a:xfrm>
            <a:off x="8720761" y="2050665"/>
            <a:ext cx="675861"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EA8003F6-3689-A0AA-BE4A-985E821CBC5E}"/>
              </a:ext>
            </a:extLst>
          </p:cNvPr>
          <p:cNvPicPr>
            <a:picLocks noChangeAspect="1"/>
          </p:cNvPicPr>
          <p:nvPr/>
        </p:nvPicPr>
        <p:blipFill rotWithShape="1">
          <a:blip r:embed="rId3"/>
          <a:srcRect l="6735" t="11092" r="73175" b="66388"/>
          <a:stretch/>
        </p:blipFill>
        <p:spPr>
          <a:xfrm>
            <a:off x="1478321" y="2680905"/>
            <a:ext cx="2603351" cy="2397433"/>
          </a:xfrm>
          <a:prstGeom prst="rect">
            <a:avLst/>
          </a:prstGeom>
        </p:spPr>
      </p:pic>
    </p:spTree>
    <p:extLst>
      <p:ext uri="{BB962C8B-B14F-4D97-AF65-F5344CB8AC3E}">
        <p14:creationId xmlns:p14="http://schemas.microsoft.com/office/powerpoint/2010/main" val="33419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animBg="1"/>
      <p:bldP spid="14" grpId="0"/>
      <p:bldP spid="19" grpId="0" animBg="1"/>
      <p:bldP spid="21" grpId="0"/>
      <p:bldP spid="26" grpId="0" animBg="1"/>
      <p:bldP spid="27" grpId="0"/>
      <p:bldP spid="36" grpId="0"/>
      <p:bldP spid="44" grpId="0" animBg="1"/>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126E2-44A6-E364-CC8F-92DF1CCB2CE3}"/>
              </a:ext>
            </a:extLst>
          </p:cNvPr>
          <p:cNvPicPr>
            <a:picLocks noChangeAspect="1"/>
          </p:cNvPicPr>
          <p:nvPr/>
        </p:nvPicPr>
        <p:blipFill>
          <a:blip r:embed="rId2"/>
          <a:stretch>
            <a:fillRect/>
          </a:stretch>
        </p:blipFill>
        <p:spPr>
          <a:xfrm>
            <a:off x="3284884" y="774590"/>
            <a:ext cx="8682180" cy="7132780"/>
          </a:xfrm>
          <a:prstGeom prst="rect">
            <a:avLst/>
          </a:prstGeom>
        </p:spPr>
      </p:pic>
      <p:pic>
        <p:nvPicPr>
          <p:cNvPr id="4" name="Picture 3">
            <a:extLst>
              <a:ext uri="{FF2B5EF4-FFF2-40B4-BE49-F238E27FC236}">
                <a16:creationId xmlns:a16="http://schemas.microsoft.com/office/drawing/2014/main" id="{449979CF-2A35-037E-E106-8FD68D7CA0C5}"/>
              </a:ext>
            </a:extLst>
          </p:cNvPr>
          <p:cNvPicPr>
            <a:picLocks noChangeAspect="1"/>
          </p:cNvPicPr>
          <p:nvPr/>
        </p:nvPicPr>
        <p:blipFill rotWithShape="1">
          <a:blip r:embed="rId2"/>
          <a:srcRect r="47176" b="61101"/>
          <a:stretch/>
        </p:blipFill>
        <p:spPr>
          <a:xfrm>
            <a:off x="-747100" y="3532799"/>
            <a:ext cx="4586254" cy="2774602"/>
          </a:xfrm>
          <a:prstGeom prst="rect">
            <a:avLst/>
          </a:prstGeom>
        </p:spPr>
      </p:pic>
      <p:sp>
        <p:nvSpPr>
          <p:cNvPr id="6" name="TextBox 5">
            <a:extLst>
              <a:ext uri="{FF2B5EF4-FFF2-40B4-BE49-F238E27FC236}">
                <a16:creationId xmlns:a16="http://schemas.microsoft.com/office/drawing/2014/main" id="{C2F16E0E-17FE-A93F-A00D-49A739769E9D}"/>
              </a:ext>
            </a:extLst>
          </p:cNvPr>
          <p:cNvSpPr txBox="1"/>
          <p:nvPr/>
        </p:nvSpPr>
        <p:spPr>
          <a:xfrm>
            <a:off x="5727767" y="937641"/>
            <a:ext cx="2382386" cy="1804233"/>
          </a:xfrm>
          <a:prstGeom prst="rect">
            <a:avLst/>
          </a:prstGeom>
          <a:noFill/>
        </p:spPr>
        <p:txBody>
          <a:bodyPr wrap="square" rtlCol="0">
            <a:spAutoFit/>
          </a:bodyPr>
          <a:lstStyle/>
          <a:p>
            <a:endParaRPr lang="LID4096" dirty="0"/>
          </a:p>
        </p:txBody>
      </p:sp>
      <p:sp>
        <p:nvSpPr>
          <p:cNvPr id="7" name="Rectangle 6">
            <a:extLst>
              <a:ext uri="{FF2B5EF4-FFF2-40B4-BE49-F238E27FC236}">
                <a16:creationId xmlns:a16="http://schemas.microsoft.com/office/drawing/2014/main" id="{E1DA4E8E-FA26-AF66-EF9E-6AB60D13D2DA}"/>
              </a:ext>
            </a:extLst>
          </p:cNvPr>
          <p:cNvSpPr/>
          <p:nvPr/>
        </p:nvSpPr>
        <p:spPr>
          <a:xfrm>
            <a:off x="4033520" y="1315720"/>
            <a:ext cx="3837618" cy="262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D512A446-D0E3-3B42-1B69-108C1CA25649}"/>
              </a:ext>
            </a:extLst>
          </p:cNvPr>
          <p:cNvPicPr/>
          <p:nvPr/>
        </p:nvPicPr>
        <p:blipFill rotWithShape="1">
          <a:blip r:embed="rId3"/>
          <a:srcRect l="37010" t="19769" r="1110" b="17696"/>
          <a:stretch/>
        </p:blipFill>
        <p:spPr>
          <a:xfrm>
            <a:off x="566532" y="337930"/>
            <a:ext cx="6078108" cy="2620107"/>
          </a:xfrm>
          <a:prstGeom prst="rect">
            <a:avLst/>
          </a:prstGeom>
        </p:spPr>
      </p:pic>
      <p:sp>
        <p:nvSpPr>
          <p:cNvPr id="2" name="TextBox 1">
            <a:extLst>
              <a:ext uri="{FF2B5EF4-FFF2-40B4-BE49-F238E27FC236}">
                <a16:creationId xmlns:a16="http://schemas.microsoft.com/office/drawing/2014/main" id="{C99C4235-8CDC-6523-14DA-E83FCA23D534}"/>
              </a:ext>
            </a:extLst>
          </p:cNvPr>
          <p:cNvSpPr txBox="1"/>
          <p:nvPr/>
        </p:nvSpPr>
        <p:spPr>
          <a:xfrm>
            <a:off x="1076960" y="3212768"/>
            <a:ext cx="4202867" cy="1200329"/>
          </a:xfrm>
          <a:prstGeom prst="rect">
            <a:avLst/>
          </a:prstGeom>
          <a:noFill/>
        </p:spPr>
        <p:txBody>
          <a:bodyPr wrap="square" rtlCol="0">
            <a:spAutoFit/>
          </a:bodyPr>
          <a:lstStyle/>
          <a:p>
            <a:pPr algn="r" rtl="1"/>
            <a:r>
              <a:rPr lang="he-IL" dirty="0"/>
              <a:t>דרך שניה, נסתכל עבור כל מקרה האם ייתכן שהוא נוצר על ידי </a:t>
            </a:r>
            <a:r>
              <a:rPr lang="en-US" dirty="0"/>
              <a:t>complete linkage</a:t>
            </a:r>
          </a:p>
          <a:p>
            <a:pPr algn="r" rtl="1"/>
            <a:r>
              <a:rPr lang="he-IL" dirty="0"/>
              <a:t>ב א' נסתכל על חיבור 2-5 עם 3-6, ובשאר נסתכל על חיבור 3-6 עם 4</a:t>
            </a:r>
            <a:endParaRPr lang="LID4096" dirty="0"/>
          </a:p>
        </p:txBody>
      </p:sp>
    </p:spTree>
    <p:extLst>
      <p:ext uri="{BB962C8B-B14F-4D97-AF65-F5344CB8AC3E}">
        <p14:creationId xmlns:p14="http://schemas.microsoft.com/office/powerpoint/2010/main" val="84957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CAD3B36-3678-E884-5183-36010C2C1230}"/>
              </a:ext>
            </a:extLst>
          </p:cNvPr>
          <p:cNvGrpSpPr/>
          <p:nvPr/>
        </p:nvGrpSpPr>
        <p:grpSpPr>
          <a:xfrm>
            <a:off x="6768340" y="2974563"/>
            <a:ext cx="4246323" cy="3247373"/>
            <a:chOff x="1026315" y="2175741"/>
            <a:chExt cx="4246323" cy="3247373"/>
          </a:xfrm>
        </p:grpSpPr>
        <p:sp>
          <p:nvSpPr>
            <p:cNvPr id="14" name="Rectangle 13">
              <a:extLst>
                <a:ext uri="{FF2B5EF4-FFF2-40B4-BE49-F238E27FC236}">
                  <a16:creationId xmlns:a16="http://schemas.microsoft.com/office/drawing/2014/main" id="{4B986A58-A4FA-7656-E775-814F873B7F8C}"/>
                </a:ext>
              </a:extLst>
            </p:cNvPr>
            <p:cNvSpPr/>
            <p:nvPr/>
          </p:nvSpPr>
          <p:spPr>
            <a:xfrm>
              <a:off x="1026315" y="2175741"/>
              <a:ext cx="4246323" cy="324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5" name="Picture 14">
              <a:extLst>
                <a:ext uri="{FF2B5EF4-FFF2-40B4-BE49-F238E27FC236}">
                  <a16:creationId xmlns:a16="http://schemas.microsoft.com/office/drawing/2014/main" id="{73BA287E-E7F0-F5CF-8CC3-015FE34D27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315" y="2175741"/>
              <a:ext cx="4246323" cy="3247373"/>
            </a:xfrm>
            <a:prstGeom prst="rect">
              <a:avLst/>
            </a:prstGeom>
            <a:noFill/>
          </p:spPr>
        </p:pic>
        <p:sp>
          <p:nvSpPr>
            <p:cNvPr id="16" name="Rectangle 15">
              <a:extLst>
                <a:ext uri="{FF2B5EF4-FFF2-40B4-BE49-F238E27FC236}">
                  <a16:creationId xmlns:a16="http://schemas.microsoft.com/office/drawing/2014/main" id="{E1F98A53-0D0D-11A1-DD89-8B5F069115BA}"/>
                </a:ext>
              </a:extLst>
            </p:cNvPr>
            <p:cNvSpPr/>
            <p:nvPr/>
          </p:nvSpPr>
          <p:spPr>
            <a:xfrm>
              <a:off x="1748589" y="2414474"/>
              <a:ext cx="2711116" cy="242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4" name="TextBox 3">
            <a:extLst>
              <a:ext uri="{FF2B5EF4-FFF2-40B4-BE49-F238E27FC236}">
                <a16:creationId xmlns:a16="http://schemas.microsoft.com/office/drawing/2014/main" id="{7858D39F-B34C-4365-8482-2A09BB8AA95C}"/>
              </a:ext>
            </a:extLst>
          </p:cNvPr>
          <p:cNvSpPr txBox="1"/>
          <p:nvPr/>
        </p:nvSpPr>
        <p:spPr>
          <a:xfrm>
            <a:off x="3042745" y="533067"/>
            <a:ext cx="6106510" cy="523220"/>
          </a:xfrm>
          <a:prstGeom prst="rect">
            <a:avLst/>
          </a:prstGeom>
          <a:noFill/>
        </p:spPr>
        <p:txBody>
          <a:bodyPr wrap="square" rtlCol="0">
            <a:spAutoFit/>
          </a:bodyPr>
          <a:lstStyle/>
          <a:p>
            <a:r>
              <a:rPr lang="en-US" sz="2800" b="1" dirty="0"/>
              <a:t>Hierarchical Clustering –</a:t>
            </a:r>
            <a:r>
              <a:rPr lang="he-IL" sz="2800" b="1" dirty="0"/>
              <a:t>אשכול היררכי</a:t>
            </a:r>
            <a:endParaRPr lang="LID4096" sz="2800" b="1" dirty="0"/>
          </a:p>
        </p:txBody>
      </p:sp>
      <p:pic>
        <p:nvPicPr>
          <p:cNvPr id="25" name="Picture 24">
            <a:extLst>
              <a:ext uri="{FF2B5EF4-FFF2-40B4-BE49-F238E27FC236}">
                <a16:creationId xmlns:a16="http://schemas.microsoft.com/office/drawing/2014/main" id="{6DE156F9-6C8E-406A-9EC4-C602AF221214}"/>
              </a:ext>
            </a:extLst>
          </p:cNvPr>
          <p:cNvPicPr>
            <a:picLocks noChangeAspect="1"/>
          </p:cNvPicPr>
          <p:nvPr/>
        </p:nvPicPr>
        <p:blipFill>
          <a:blip r:embed="rId3"/>
          <a:stretch>
            <a:fillRect/>
          </a:stretch>
        </p:blipFill>
        <p:spPr>
          <a:xfrm>
            <a:off x="767461" y="2033114"/>
            <a:ext cx="5585096" cy="4188822"/>
          </a:xfrm>
          <a:prstGeom prst="rect">
            <a:avLst/>
          </a:prstGeom>
        </p:spPr>
      </p:pic>
      <p:sp>
        <p:nvSpPr>
          <p:cNvPr id="2" name="TextBox 1">
            <a:extLst>
              <a:ext uri="{FF2B5EF4-FFF2-40B4-BE49-F238E27FC236}">
                <a16:creationId xmlns:a16="http://schemas.microsoft.com/office/drawing/2014/main" id="{7431ACCC-97BF-4B3C-A8B4-4B39924D04EC}"/>
              </a:ext>
            </a:extLst>
          </p:cNvPr>
          <p:cNvSpPr txBox="1"/>
          <p:nvPr/>
        </p:nvSpPr>
        <p:spPr>
          <a:xfrm>
            <a:off x="3800404" y="965110"/>
            <a:ext cx="3897085" cy="461665"/>
          </a:xfrm>
          <a:prstGeom prst="rect">
            <a:avLst/>
          </a:prstGeom>
          <a:noFill/>
        </p:spPr>
        <p:txBody>
          <a:bodyPr wrap="square" rtlCol="0">
            <a:spAutoFit/>
          </a:bodyPr>
          <a:lstStyle/>
          <a:p>
            <a:pPr algn="ctr"/>
            <a:r>
              <a:rPr lang="en-US" sz="2400" b="1" dirty="0"/>
              <a:t>Bottom-up method</a:t>
            </a:r>
            <a:endParaRPr lang="en-IL" sz="2400" b="1" dirty="0"/>
          </a:p>
        </p:txBody>
      </p:sp>
      <p:sp>
        <p:nvSpPr>
          <p:cNvPr id="3" name="TextBox 2">
            <a:extLst>
              <a:ext uri="{FF2B5EF4-FFF2-40B4-BE49-F238E27FC236}">
                <a16:creationId xmlns:a16="http://schemas.microsoft.com/office/drawing/2014/main" id="{A7DD3D49-E0C5-731B-B4E2-B7BBAAE5EF82}"/>
              </a:ext>
            </a:extLst>
          </p:cNvPr>
          <p:cNvSpPr txBox="1"/>
          <p:nvPr/>
        </p:nvSpPr>
        <p:spPr>
          <a:xfrm>
            <a:off x="8256065" y="1109784"/>
            <a:ext cx="3036603" cy="1754326"/>
          </a:xfrm>
          <a:prstGeom prst="rect">
            <a:avLst/>
          </a:prstGeom>
          <a:noFill/>
        </p:spPr>
        <p:txBody>
          <a:bodyPr wrap="square" rtlCol="0">
            <a:spAutoFit/>
          </a:bodyPr>
          <a:lstStyle/>
          <a:p>
            <a:pPr algn="r" rtl="1"/>
            <a:r>
              <a:rPr lang="he-IL" dirty="0"/>
              <a:t>ציירו דנדרוגרמה סכמטית עבור הנקודות הבאות</a:t>
            </a:r>
          </a:p>
          <a:p>
            <a:pPr algn="r" rtl="1"/>
            <a:endParaRPr lang="he-IL" dirty="0"/>
          </a:p>
          <a:p>
            <a:pPr algn="r" rtl="1"/>
            <a:r>
              <a:rPr lang="he-IL" dirty="0"/>
              <a:t>מי הזוג הכי קרוב בכל שלב?</a:t>
            </a:r>
          </a:p>
          <a:p>
            <a:pPr algn="r" rtl="1"/>
            <a:endParaRPr lang="he-IL" dirty="0"/>
          </a:p>
          <a:p>
            <a:pPr algn="r" rtl="1"/>
            <a:r>
              <a:rPr lang="he-IL" dirty="0"/>
              <a:t>למלא דנדרוגרמה לפי השלבים</a:t>
            </a:r>
          </a:p>
        </p:txBody>
      </p:sp>
      <p:sp>
        <p:nvSpPr>
          <p:cNvPr id="5" name="Oval 4">
            <a:extLst>
              <a:ext uri="{FF2B5EF4-FFF2-40B4-BE49-F238E27FC236}">
                <a16:creationId xmlns:a16="http://schemas.microsoft.com/office/drawing/2014/main" id="{B0BD71B8-9388-E7C3-CA8D-CE0F56E1A617}"/>
              </a:ext>
            </a:extLst>
          </p:cNvPr>
          <p:cNvSpPr/>
          <p:nvPr/>
        </p:nvSpPr>
        <p:spPr>
          <a:xfrm>
            <a:off x="5220929" y="2033114"/>
            <a:ext cx="786581" cy="6805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47FE94A2-D2D3-9663-0E4E-668FA88913E1}"/>
              </a:ext>
            </a:extLst>
          </p:cNvPr>
          <p:cNvSpPr/>
          <p:nvPr/>
        </p:nvSpPr>
        <p:spPr>
          <a:xfrm rot="21051774">
            <a:off x="1783686" y="2657331"/>
            <a:ext cx="2104723" cy="72119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Oval 9">
            <a:extLst>
              <a:ext uri="{FF2B5EF4-FFF2-40B4-BE49-F238E27FC236}">
                <a16:creationId xmlns:a16="http://schemas.microsoft.com/office/drawing/2014/main" id="{837F192E-E51C-CBD8-D285-56AC7C39A18F}"/>
              </a:ext>
            </a:extLst>
          </p:cNvPr>
          <p:cNvSpPr/>
          <p:nvPr/>
        </p:nvSpPr>
        <p:spPr>
          <a:xfrm rot="20803632">
            <a:off x="1537514" y="1951651"/>
            <a:ext cx="4754826" cy="15684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Oval 11">
            <a:extLst>
              <a:ext uri="{FF2B5EF4-FFF2-40B4-BE49-F238E27FC236}">
                <a16:creationId xmlns:a16="http://schemas.microsoft.com/office/drawing/2014/main" id="{8302C125-72DA-FEEA-1501-E46407CF01C2}"/>
              </a:ext>
            </a:extLst>
          </p:cNvPr>
          <p:cNvSpPr/>
          <p:nvPr/>
        </p:nvSpPr>
        <p:spPr>
          <a:xfrm rot="20564267">
            <a:off x="1620421" y="1720171"/>
            <a:ext cx="5086063" cy="40294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1924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580A19-B50C-47CE-9470-62869C4DC88A}"/>
              </a:ext>
            </a:extLst>
          </p:cNvPr>
          <p:cNvSpPr txBox="1"/>
          <p:nvPr/>
        </p:nvSpPr>
        <p:spPr>
          <a:xfrm>
            <a:off x="7483366" y="157443"/>
            <a:ext cx="6106510" cy="523220"/>
          </a:xfrm>
          <a:prstGeom prst="rect">
            <a:avLst/>
          </a:prstGeom>
          <a:noFill/>
        </p:spPr>
        <p:txBody>
          <a:bodyPr wrap="square" rtlCol="0">
            <a:spAutoFit/>
          </a:bodyPr>
          <a:lstStyle/>
          <a:p>
            <a:pPr algn="ctr"/>
            <a:r>
              <a:rPr lang="en-US" sz="2800" b="1" dirty="0"/>
              <a:t>Single linkage </a:t>
            </a:r>
            <a:endParaRPr lang="LID4096" sz="2800" b="1" dirty="0"/>
          </a:p>
        </p:txBody>
      </p:sp>
      <p:sp>
        <p:nvSpPr>
          <p:cNvPr id="5" name="Rectangle 4">
            <a:extLst>
              <a:ext uri="{FF2B5EF4-FFF2-40B4-BE49-F238E27FC236}">
                <a16:creationId xmlns:a16="http://schemas.microsoft.com/office/drawing/2014/main" id="{DD8059CC-0354-44F7-B893-10235529285B}"/>
              </a:ext>
            </a:extLst>
          </p:cNvPr>
          <p:cNvSpPr/>
          <p:nvPr/>
        </p:nvSpPr>
        <p:spPr>
          <a:xfrm>
            <a:off x="830318" y="680562"/>
            <a:ext cx="10720552" cy="954107"/>
          </a:xfrm>
          <a:prstGeom prst="rect">
            <a:avLst/>
          </a:prstGeom>
        </p:spPr>
        <p:txBody>
          <a:bodyPr wrap="square">
            <a:spAutoFit/>
          </a:bodyPr>
          <a:lstStyle/>
          <a:p>
            <a:pPr algn="r" rtl="1"/>
            <a:r>
              <a:rPr lang="ar-SA" sz="2800" dirty="0" err="1">
                <a:latin typeface="Calibri" panose="020F0502020204030204" pitchFamily="34" charset="0"/>
                <a:ea typeface="Calibri" panose="020F0502020204030204" pitchFamily="34" charset="0"/>
              </a:rPr>
              <a:t>המרחק</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שני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קלסטרים</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שווה</a:t>
            </a:r>
            <a:r>
              <a:rPr lang="ar-SA" sz="2800" dirty="0">
                <a:latin typeface="Calibri" panose="020F0502020204030204" pitchFamily="34" charset="0"/>
                <a:ea typeface="Calibri" panose="020F0502020204030204" pitchFamily="34" charset="0"/>
              </a:rPr>
              <a:t> </a:t>
            </a:r>
            <a:r>
              <a:rPr lang="ar-SA" sz="2800" b="1" dirty="0" err="1">
                <a:latin typeface="Calibri" panose="020F0502020204030204" pitchFamily="34" charset="0"/>
                <a:ea typeface="Calibri" panose="020F0502020204030204" pitchFamily="34" charset="0"/>
              </a:rPr>
              <a:t>למרחק</a:t>
            </a:r>
            <a:r>
              <a:rPr lang="ar-SA" sz="2800" b="1" dirty="0">
                <a:latin typeface="Calibri" panose="020F0502020204030204" pitchFamily="34" charset="0"/>
                <a:ea typeface="Calibri" panose="020F0502020204030204" pitchFamily="34" charset="0"/>
              </a:rPr>
              <a:t> </a:t>
            </a:r>
            <a:r>
              <a:rPr lang="ar-SA" sz="2800" b="1" dirty="0" err="1">
                <a:latin typeface="Calibri" panose="020F0502020204030204" pitchFamily="34" charset="0"/>
                <a:ea typeface="Calibri" panose="020F0502020204030204" pitchFamily="34" charset="0"/>
              </a:rPr>
              <a:t>המינימאלי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האחת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לנקודות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השניה</a:t>
            </a:r>
            <a:r>
              <a:rPr lang="ar-SA" sz="2800" dirty="0">
                <a:latin typeface="Calibri" panose="020F0502020204030204" pitchFamily="34" charset="0"/>
                <a:ea typeface="Calibri" panose="020F0502020204030204" pitchFamily="34" charset="0"/>
              </a:rPr>
              <a:t>.</a:t>
            </a:r>
            <a:endParaRPr lang="LID4096" sz="2800" dirty="0"/>
          </a:p>
        </p:txBody>
      </p:sp>
      <p:pic>
        <p:nvPicPr>
          <p:cNvPr id="6" name="Picture 5">
            <a:extLst>
              <a:ext uri="{FF2B5EF4-FFF2-40B4-BE49-F238E27FC236}">
                <a16:creationId xmlns:a16="http://schemas.microsoft.com/office/drawing/2014/main" id="{96CFA423-D249-474D-B8C7-0BF45EE754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027" y="1235129"/>
            <a:ext cx="4929352" cy="2811490"/>
          </a:xfrm>
          <a:prstGeom prst="rect">
            <a:avLst/>
          </a:prstGeom>
          <a:noFill/>
          <a:ln>
            <a:noFill/>
          </a:ln>
        </p:spPr>
      </p:pic>
      <p:sp>
        <p:nvSpPr>
          <p:cNvPr id="11" name="TextBox 10">
            <a:extLst>
              <a:ext uri="{FF2B5EF4-FFF2-40B4-BE49-F238E27FC236}">
                <a16:creationId xmlns:a16="http://schemas.microsoft.com/office/drawing/2014/main" id="{29252422-911F-456C-9329-1E81D097D217}"/>
              </a:ext>
            </a:extLst>
          </p:cNvPr>
          <p:cNvSpPr txBox="1"/>
          <p:nvPr/>
        </p:nvSpPr>
        <p:spPr>
          <a:xfrm>
            <a:off x="7283669" y="3647079"/>
            <a:ext cx="6106510" cy="523220"/>
          </a:xfrm>
          <a:prstGeom prst="rect">
            <a:avLst/>
          </a:prstGeom>
          <a:noFill/>
        </p:spPr>
        <p:txBody>
          <a:bodyPr wrap="square" rtlCol="0">
            <a:spAutoFit/>
          </a:bodyPr>
          <a:lstStyle/>
          <a:p>
            <a:pPr algn="ctr"/>
            <a:r>
              <a:rPr lang="en-US" sz="2800" b="1" dirty="0"/>
              <a:t>Complete linkage </a:t>
            </a:r>
            <a:endParaRPr lang="LID4096" sz="2800" b="1" dirty="0"/>
          </a:p>
        </p:txBody>
      </p:sp>
      <p:sp>
        <p:nvSpPr>
          <p:cNvPr id="12" name="Rectangle 11">
            <a:extLst>
              <a:ext uri="{FF2B5EF4-FFF2-40B4-BE49-F238E27FC236}">
                <a16:creationId xmlns:a16="http://schemas.microsoft.com/office/drawing/2014/main" id="{B23B1947-46BB-452C-B311-2C8CB5A3CA35}"/>
              </a:ext>
            </a:extLst>
          </p:cNvPr>
          <p:cNvSpPr/>
          <p:nvPr/>
        </p:nvSpPr>
        <p:spPr>
          <a:xfrm>
            <a:off x="599090" y="4170299"/>
            <a:ext cx="11235560" cy="954107"/>
          </a:xfrm>
          <a:prstGeom prst="rect">
            <a:avLst/>
          </a:prstGeom>
        </p:spPr>
        <p:txBody>
          <a:bodyPr wrap="square">
            <a:spAutoFit/>
          </a:bodyPr>
          <a:lstStyle/>
          <a:p>
            <a:pPr algn="r" rtl="1"/>
            <a:r>
              <a:rPr lang="ar-SA" sz="2800" dirty="0" err="1">
                <a:latin typeface="Calibri" panose="020F0502020204030204" pitchFamily="34" charset="0"/>
                <a:ea typeface="Calibri" panose="020F0502020204030204" pitchFamily="34" charset="0"/>
              </a:rPr>
              <a:t>המרחק</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שני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קלסטרים</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שווה</a:t>
            </a:r>
            <a:r>
              <a:rPr lang="ar-SA" sz="2800" dirty="0">
                <a:latin typeface="Calibri" panose="020F0502020204030204" pitchFamily="34" charset="0"/>
                <a:ea typeface="Calibri" panose="020F0502020204030204" pitchFamily="34" charset="0"/>
              </a:rPr>
              <a:t> </a:t>
            </a:r>
            <a:r>
              <a:rPr lang="ar-SA" sz="2800" b="1" dirty="0" err="1">
                <a:latin typeface="Calibri" panose="020F0502020204030204" pitchFamily="34" charset="0"/>
                <a:ea typeface="Calibri" panose="020F0502020204030204" pitchFamily="34" charset="0"/>
              </a:rPr>
              <a:t>למרחק</a:t>
            </a:r>
            <a:r>
              <a:rPr lang="ar-SA" sz="2800" b="1" dirty="0">
                <a:latin typeface="Calibri" panose="020F0502020204030204" pitchFamily="34" charset="0"/>
                <a:ea typeface="Calibri" panose="020F0502020204030204" pitchFamily="34" charset="0"/>
              </a:rPr>
              <a:t> ה</a:t>
            </a:r>
            <a:r>
              <a:rPr lang="he-IL" sz="2800" b="1" dirty="0">
                <a:latin typeface="Calibri" panose="020F0502020204030204" pitchFamily="34" charset="0"/>
                <a:ea typeface="Calibri" panose="020F0502020204030204" pitchFamily="34" charset="0"/>
              </a:rPr>
              <a:t>מקסימלי</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בין</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האחת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לנקודות</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בקבוצה</a:t>
            </a:r>
            <a:r>
              <a:rPr lang="ar-SA" sz="2800" dirty="0">
                <a:latin typeface="Calibri" panose="020F0502020204030204" pitchFamily="34" charset="0"/>
                <a:ea typeface="Calibri" panose="020F0502020204030204" pitchFamily="34" charset="0"/>
              </a:rPr>
              <a:t> </a:t>
            </a:r>
            <a:r>
              <a:rPr lang="ar-SA" sz="2800" dirty="0" err="1">
                <a:latin typeface="Calibri" panose="020F0502020204030204" pitchFamily="34" charset="0"/>
                <a:ea typeface="Calibri" panose="020F0502020204030204" pitchFamily="34" charset="0"/>
              </a:rPr>
              <a:t>השניה</a:t>
            </a:r>
            <a:r>
              <a:rPr lang="ar-SA" sz="2800" dirty="0">
                <a:latin typeface="Calibri" panose="020F0502020204030204" pitchFamily="34" charset="0"/>
                <a:ea typeface="Calibri" panose="020F0502020204030204" pitchFamily="34" charset="0"/>
              </a:rPr>
              <a:t>.</a:t>
            </a:r>
            <a:endParaRPr lang="LID4096" sz="2800" dirty="0"/>
          </a:p>
        </p:txBody>
      </p:sp>
      <p:pic>
        <p:nvPicPr>
          <p:cNvPr id="13" name="Picture 12">
            <a:extLst>
              <a:ext uri="{FF2B5EF4-FFF2-40B4-BE49-F238E27FC236}">
                <a16:creationId xmlns:a16="http://schemas.microsoft.com/office/drawing/2014/main" id="{008C5ABC-1A96-474F-B0C7-9D9E31A44A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055" y="4647352"/>
            <a:ext cx="3389586" cy="2291463"/>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79E9407-F58C-42CC-9C68-71E728B149AD}"/>
                  </a:ext>
                </a:extLst>
              </p14:cNvPr>
              <p14:cNvContentPartPr/>
              <p14:nvPr/>
            </p14:nvContentPartPr>
            <p14:xfrm>
              <a:off x="3706344" y="5842440"/>
              <a:ext cx="64080" cy="15120"/>
            </p14:xfrm>
          </p:contentPart>
        </mc:Choice>
        <mc:Fallback xmlns="">
          <p:pic>
            <p:nvPicPr>
              <p:cNvPr id="18" name="Ink 17">
                <a:extLst>
                  <a:ext uri="{FF2B5EF4-FFF2-40B4-BE49-F238E27FC236}">
                    <a16:creationId xmlns:a16="http://schemas.microsoft.com/office/drawing/2014/main" id="{579E9407-F58C-42CC-9C68-71E728B149AD}"/>
                  </a:ext>
                </a:extLst>
              </p:cNvPr>
              <p:cNvPicPr/>
              <p:nvPr/>
            </p:nvPicPr>
            <p:blipFill>
              <a:blip r:embed="rId17"/>
              <a:stretch>
                <a:fillRect/>
              </a:stretch>
            </p:blipFill>
            <p:spPr>
              <a:xfrm>
                <a:off x="3697704" y="5833800"/>
                <a:ext cx="81720" cy="32760"/>
              </a:xfrm>
              <a:prstGeom prst="rect">
                <a:avLst/>
              </a:prstGeom>
            </p:spPr>
          </p:pic>
        </mc:Fallback>
      </mc:AlternateContent>
    </p:spTree>
    <p:extLst>
      <p:ext uri="{BB962C8B-B14F-4D97-AF65-F5344CB8AC3E}">
        <p14:creationId xmlns:p14="http://schemas.microsoft.com/office/powerpoint/2010/main" val="373564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A5AED7-6E19-463E-927F-92EA5E1E016A}"/>
              </a:ext>
            </a:extLst>
          </p:cNvPr>
          <p:cNvPicPr>
            <a:picLocks noChangeAspect="1"/>
          </p:cNvPicPr>
          <p:nvPr/>
        </p:nvPicPr>
        <p:blipFill>
          <a:blip r:embed="rId2"/>
          <a:stretch>
            <a:fillRect/>
          </a:stretch>
        </p:blipFill>
        <p:spPr>
          <a:xfrm>
            <a:off x="5893413" y="1994180"/>
            <a:ext cx="5510652" cy="4132988"/>
          </a:xfrm>
          <a:prstGeom prst="rect">
            <a:avLst/>
          </a:prstGeom>
        </p:spPr>
      </p:pic>
      <p:pic>
        <p:nvPicPr>
          <p:cNvPr id="9" name="Picture 8">
            <a:extLst>
              <a:ext uri="{FF2B5EF4-FFF2-40B4-BE49-F238E27FC236}">
                <a16:creationId xmlns:a16="http://schemas.microsoft.com/office/drawing/2014/main" id="{2262FF71-283B-4355-8F91-3FCC0FB85043}"/>
              </a:ext>
            </a:extLst>
          </p:cNvPr>
          <p:cNvPicPr>
            <a:picLocks noChangeAspect="1"/>
          </p:cNvPicPr>
          <p:nvPr/>
        </p:nvPicPr>
        <p:blipFill>
          <a:blip r:embed="rId3"/>
          <a:stretch>
            <a:fillRect/>
          </a:stretch>
        </p:blipFill>
        <p:spPr>
          <a:xfrm>
            <a:off x="650630" y="1994180"/>
            <a:ext cx="5445370" cy="4084027"/>
          </a:xfrm>
          <a:prstGeom prst="rect">
            <a:avLst/>
          </a:prstGeom>
        </p:spPr>
      </p:pic>
      <p:sp>
        <p:nvSpPr>
          <p:cNvPr id="2" name="TextBox 1">
            <a:extLst>
              <a:ext uri="{FF2B5EF4-FFF2-40B4-BE49-F238E27FC236}">
                <a16:creationId xmlns:a16="http://schemas.microsoft.com/office/drawing/2014/main" id="{F3211AD6-2981-F548-7AE9-55B3C2B17DE6}"/>
              </a:ext>
            </a:extLst>
          </p:cNvPr>
          <p:cNvSpPr txBox="1"/>
          <p:nvPr/>
        </p:nvSpPr>
        <p:spPr>
          <a:xfrm>
            <a:off x="4159045" y="707923"/>
            <a:ext cx="4404852" cy="646331"/>
          </a:xfrm>
          <a:prstGeom prst="rect">
            <a:avLst/>
          </a:prstGeom>
          <a:noFill/>
        </p:spPr>
        <p:txBody>
          <a:bodyPr wrap="square" rtlCol="0">
            <a:spAutoFit/>
          </a:bodyPr>
          <a:lstStyle/>
          <a:p>
            <a:pPr algn="r" rtl="1"/>
            <a:r>
              <a:rPr lang="he-IL" dirty="0"/>
              <a:t>נתונים שני אשכולים שונים, מי בוצע בעזרת </a:t>
            </a:r>
            <a:r>
              <a:rPr lang="en-US" dirty="0"/>
              <a:t>single linkage</a:t>
            </a:r>
            <a:r>
              <a:rPr lang="he-IL" dirty="0"/>
              <a:t> ומי בעזרת </a:t>
            </a:r>
            <a:r>
              <a:rPr lang="en-US" dirty="0"/>
              <a:t>complete linkage</a:t>
            </a:r>
            <a:r>
              <a:rPr lang="he-IL" dirty="0"/>
              <a:t>?</a:t>
            </a:r>
            <a:endParaRPr lang="LID4096" dirty="0"/>
          </a:p>
        </p:txBody>
      </p:sp>
      <p:sp>
        <p:nvSpPr>
          <p:cNvPr id="7" name="TextBox 6">
            <a:extLst>
              <a:ext uri="{FF2B5EF4-FFF2-40B4-BE49-F238E27FC236}">
                <a16:creationId xmlns:a16="http://schemas.microsoft.com/office/drawing/2014/main" id="{A0B24362-49B4-DCE2-5527-DDC0FA945DAB}"/>
              </a:ext>
            </a:extLst>
          </p:cNvPr>
          <p:cNvSpPr txBox="1"/>
          <p:nvPr/>
        </p:nvSpPr>
        <p:spPr>
          <a:xfrm>
            <a:off x="-1132830" y="1945219"/>
            <a:ext cx="4404852" cy="369332"/>
          </a:xfrm>
          <a:prstGeom prst="rect">
            <a:avLst/>
          </a:prstGeom>
          <a:noFill/>
        </p:spPr>
        <p:txBody>
          <a:bodyPr wrap="square" rtlCol="0">
            <a:spAutoFit/>
          </a:bodyPr>
          <a:lstStyle/>
          <a:p>
            <a:pPr algn="r" rtl="1"/>
            <a:r>
              <a:rPr lang="en-US" dirty="0"/>
              <a:t>Single linkage</a:t>
            </a:r>
            <a:endParaRPr lang="LID4096" dirty="0"/>
          </a:p>
        </p:txBody>
      </p:sp>
      <p:sp>
        <p:nvSpPr>
          <p:cNvPr id="8" name="TextBox 7">
            <a:extLst>
              <a:ext uri="{FF2B5EF4-FFF2-40B4-BE49-F238E27FC236}">
                <a16:creationId xmlns:a16="http://schemas.microsoft.com/office/drawing/2014/main" id="{1CAB1CA1-32E1-DB2B-B191-F676EDFAFD83}"/>
              </a:ext>
            </a:extLst>
          </p:cNvPr>
          <p:cNvSpPr txBox="1"/>
          <p:nvPr/>
        </p:nvSpPr>
        <p:spPr>
          <a:xfrm>
            <a:off x="5677616" y="1809514"/>
            <a:ext cx="4404852" cy="369332"/>
          </a:xfrm>
          <a:prstGeom prst="rect">
            <a:avLst/>
          </a:prstGeom>
          <a:noFill/>
        </p:spPr>
        <p:txBody>
          <a:bodyPr wrap="square" rtlCol="0">
            <a:spAutoFit/>
          </a:bodyPr>
          <a:lstStyle/>
          <a:p>
            <a:pPr algn="r" rtl="1"/>
            <a:r>
              <a:rPr lang="en-US" dirty="0"/>
              <a:t>Complete linkage</a:t>
            </a:r>
            <a:endParaRPr lang="LID4096" dirty="0"/>
          </a:p>
        </p:txBody>
      </p:sp>
    </p:spTree>
    <p:extLst>
      <p:ext uri="{BB962C8B-B14F-4D97-AF65-F5344CB8AC3E}">
        <p14:creationId xmlns:p14="http://schemas.microsoft.com/office/powerpoint/2010/main" val="1734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11AD6-2981-F548-7AE9-55B3C2B17DE6}"/>
              </a:ext>
            </a:extLst>
          </p:cNvPr>
          <p:cNvSpPr txBox="1"/>
          <p:nvPr/>
        </p:nvSpPr>
        <p:spPr>
          <a:xfrm>
            <a:off x="4159045" y="707923"/>
            <a:ext cx="4404852" cy="646331"/>
          </a:xfrm>
          <a:prstGeom prst="rect">
            <a:avLst/>
          </a:prstGeom>
          <a:noFill/>
        </p:spPr>
        <p:txBody>
          <a:bodyPr wrap="square" rtlCol="0">
            <a:spAutoFit/>
          </a:bodyPr>
          <a:lstStyle/>
          <a:p>
            <a:pPr algn="r" rtl="1"/>
            <a:r>
              <a:rPr lang="he-IL" dirty="0"/>
              <a:t>נתונים שני אשכולים שונים, מי בוצע בעזרת </a:t>
            </a:r>
            <a:r>
              <a:rPr lang="en-US" dirty="0"/>
              <a:t>single linkage</a:t>
            </a:r>
            <a:r>
              <a:rPr lang="he-IL" dirty="0"/>
              <a:t> ומי בעזרת </a:t>
            </a:r>
            <a:r>
              <a:rPr lang="en-US" dirty="0"/>
              <a:t>complete linkage</a:t>
            </a:r>
            <a:r>
              <a:rPr lang="he-IL" dirty="0"/>
              <a:t>?</a:t>
            </a:r>
            <a:endParaRPr lang="LID4096" dirty="0"/>
          </a:p>
        </p:txBody>
      </p:sp>
      <p:sp>
        <p:nvSpPr>
          <p:cNvPr id="7" name="TextBox 6">
            <a:extLst>
              <a:ext uri="{FF2B5EF4-FFF2-40B4-BE49-F238E27FC236}">
                <a16:creationId xmlns:a16="http://schemas.microsoft.com/office/drawing/2014/main" id="{A0B24362-49B4-DCE2-5527-DDC0FA945DAB}"/>
              </a:ext>
            </a:extLst>
          </p:cNvPr>
          <p:cNvSpPr txBox="1"/>
          <p:nvPr/>
        </p:nvSpPr>
        <p:spPr>
          <a:xfrm>
            <a:off x="-1132830" y="1945219"/>
            <a:ext cx="4404852" cy="369332"/>
          </a:xfrm>
          <a:prstGeom prst="rect">
            <a:avLst/>
          </a:prstGeom>
          <a:noFill/>
        </p:spPr>
        <p:txBody>
          <a:bodyPr wrap="square" rtlCol="0">
            <a:spAutoFit/>
          </a:bodyPr>
          <a:lstStyle/>
          <a:p>
            <a:pPr algn="r" rtl="1"/>
            <a:r>
              <a:rPr lang="en-US" dirty="0"/>
              <a:t>Single linkage</a:t>
            </a:r>
            <a:endParaRPr lang="LID4096" dirty="0"/>
          </a:p>
        </p:txBody>
      </p:sp>
      <p:sp>
        <p:nvSpPr>
          <p:cNvPr id="8" name="TextBox 7">
            <a:extLst>
              <a:ext uri="{FF2B5EF4-FFF2-40B4-BE49-F238E27FC236}">
                <a16:creationId xmlns:a16="http://schemas.microsoft.com/office/drawing/2014/main" id="{1CAB1CA1-32E1-DB2B-B191-F676EDFAFD83}"/>
              </a:ext>
            </a:extLst>
          </p:cNvPr>
          <p:cNvSpPr txBox="1"/>
          <p:nvPr/>
        </p:nvSpPr>
        <p:spPr>
          <a:xfrm>
            <a:off x="5677616" y="1809514"/>
            <a:ext cx="4404852" cy="369332"/>
          </a:xfrm>
          <a:prstGeom prst="rect">
            <a:avLst/>
          </a:prstGeom>
          <a:noFill/>
        </p:spPr>
        <p:txBody>
          <a:bodyPr wrap="square" rtlCol="0">
            <a:spAutoFit/>
          </a:bodyPr>
          <a:lstStyle/>
          <a:p>
            <a:pPr algn="r" rtl="1"/>
            <a:r>
              <a:rPr lang="en-US" dirty="0"/>
              <a:t>Complete linkage</a:t>
            </a:r>
            <a:endParaRPr lang="LID4096" dirty="0"/>
          </a:p>
        </p:txBody>
      </p:sp>
      <p:pic>
        <p:nvPicPr>
          <p:cNvPr id="12" name="Picture 11">
            <a:extLst>
              <a:ext uri="{FF2B5EF4-FFF2-40B4-BE49-F238E27FC236}">
                <a16:creationId xmlns:a16="http://schemas.microsoft.com/office/drawing/2014/main" id="{BF8D9008-969D-5753-F951-B6921CD0924B}"/>
              </a:ext>
            </a:extLst>
          </p:cNvPr>
          <p:cNvPicPr>
            <a:picLocks noChangeAspect="1"/>
          </p:cNvPicPr>
          <p:nvPr/>
        </p:nvPicPr>
        <p:blipFill>
          <a:blip r:embed="rId2"/>
          <a:stretch>
            <a:fillRect/>
          </a:stretch>
        </p:blipFill>
        <p:spPr>
          <a:xfrm>
            <a:off x="6572352" y="2530567"/>
            <a:ext cx="4530054" cy="3397540"/>
          </a:xfrm>
          <a:prstGeom prst="rect">
            <a:avLst/>
          </a:prstGeom>
        </p:spPr>
      </p:pic>
      <p:pic>
        <p:nvPicPr>
          <p:cNvPr id="13" name="Picture 12">
            <a:extLst>
              <a:ext uri="{FF2B5EF4-FFF2-40B4-BE49-F238E27FC236}">
                <a16:creationId xmlns:a16="http://schemas.microsoft.com/office/drawing/2014/main" id="{B415D1C9-DABA-4F99-ADC8-3ED98100C057}"/>
              </a:ext>
            </a:extLst>
          </p:cNvPr>
          <p:cNvPicPr>
            <a:picLocks noChangeAspect="1"/>
          </p:cNvPicPr>
          <p:nvPr/>
        </p:nvPicPr>
        <p:blipFill>
          <a:blip r:embed="rId3"/>
          <a:stretch>
            <a:fillRect/>
          </a:stretch>
        </p:blipFill>
        <p:spPr>
          <a:xfrm>
            <a:off x="859539" y="2314551"/>
            <a:ext cx="4818077" cy="3613556"/>
          </a:xfrm>
          <a:prstGeom prst="rect">
            <a:avLst/>
          </a:prstGeom>
        </p:spPr>
      </p:pic>
    </p:spTree>
    <p:extLst>
      <p:ext uri="{BB962C8B-B14F-4D97-AF65-F5344CB8AC3E}">
        <p14:creationId xmlns:p14="http://schemas.microsoft.com/office/powerpoint/2010/main" val="777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11AD6-2981-F548-7AE9-55B3C2B17DE6}"/>
              </a:ext>
            </a:extLst>
          </p:cNvPr>
          <p:cNvSpPr txBox="1"/>
          <p:nvPr/>
        </p:nvSpPr>
        <p:spPr>
          <a:xfrm>
            <a:off x="4159045" y="707923"/>
            <a:ext cx="4404852" cy="646331"/>
          </a:xfrm>
          <a:prstGeom prst="rect">
            <a:avLst/>
          </a:prstGeom>
          <a:noFill/>
        </p:spPr>
        <p:txBody>
          <a:bodyPr wrap="square" rtlCol="0">
            <a:spAutoFit/>
          </a:bodyPr>
          <a:lstStyle/>
          <a:p>
            <a:pPr algn="r" rtl="1"/>
            <a:r>
              <a:rPr lang="he-IL" dirty="0"/>
              <a:t>נתונים שני אשכולים שונים, מי בוצע בעזרת </a:t>
            </a:r>
            <a:r>
              <a:rPr lang="en-US" dirty="0"/>
              <a:t>single linkage</a:t>
            </a:r>
            <a:r>
              <a:rPr lang="he-IL" dirty="0"/>
              <a:t> ומי בעזרת </a:t>
            </a:r>
            <a:r>
              <a:rPr lang="en-US" dirty="0"/>
              <a:t>complete linkage</a:t>
            </a:r>
            <a:r>
              <a:rPr lang="he-IL" dirty="0"/>
              <a:t>?</a:t>
            </a:r>
            <a:endParaRPr lang="LID4096" dirty="0"/>
          </a:p>
        </p:txBody>
      </p:sp>
      <p:sp>
        <p:nvSpPr>
          <p:cNvPr id="7" name="TextBox 6">
            <a:extLst>
              <a:ext uri="{FF2B5EF4-FFF2-40B4-BE49-F238E27FC236}">
                <a16:creationId xmlns:a16="http://schemas.microsoft.com/office/drawing/2014/main" id="{A0B24362-49B4-DCE2-5527-DDC0FA945DAB}"/>
              </a:ext>
            </a:extLst>
          </p:cNvPr>
          <p:cNvSpPr txBox="1"/>
          <p:nvPr/>
        </p:nvSpPr>
        <p:spPr>
          <a:xfrm>
            <a:off x="-1132830" y="1945219"/>
            <a:ext cx="4404852" cy="369332"/>
          </a:xfrm>
          <a:prstGeom prst="rect">
            <a:avLst/>
          </a:prstGeom>
          <a:noFill/>
        </p:spPr>
        <p:txBody>
          <a:bodyPr wrap="square" rtlCol="0">
            <a:spAutoFit/>
          </a:bodyPr>
          <a:lstStyle/>
          <a:p>
            <a:pPr algn="r" rtl="1"/>
            <a:r>
              <a:rPr lang="en-US" dirty="0"/>
              <a:t>Single linkage</a:t>
            </a:r>
            <a:endParaRPr lang="LID4096" dirty="0"/>
          </a:p>
        </p:txBody>
      </p:sp>
      <p:sp>
        <p:nvSpPr>
          <p:cNvPr id="8" name="TextBox 7">
            <a:extLst>
              <a:ext uri="{FF2B5EF4-FFF2-40B4-BE49-F238E27FC236}">
                <a16:creationId xmlns:a16="http://schemas.microsoft.com/office/drawing/2014/main" id="{1CAB1CA1-32E1-DB2B-B191-F676EDFAFD83}"/>
              </a:ext>
            </a:extLst>
          </p:cNvPr>
          <p:cNvSpPr txBox="1"/>
          <p:nvPr/>
        </p:nvSpPr>
        <p:spPr>
          <a:xfrm>
            <a:off x="5677616" y="1809514"/>
            <a:ext cx="4404852" cy="369332"/>
          </a:xfrm>
          <a:prstGeom prst="rect">
            <a:avLst/>
          </a:prstGeom>
          <a:noFill/>
        </p:spPr>
        <p:txBody>
          <a:bodyPr wrap="square" rtlCol="0">
            <a:spAutoFit/>
          </a:bodyPr>
          <a:lstStyle/>
          <a:p>
            <a:pPr algn="r" rtl="1"/>
            <a:r>
              <a:rPr lang="en-US" dirty="0"/>
              <a:t>Complete linkage</a:t>
            </a:r>
            <a:endParaRPr lang="LID4096" dirty="0"/>
          </a:p>
        </p:txBody>
      </p:sp>
      <p:pic>
        <p:nvPicPr>
          <p:cNvPr id="10" name="Picture 9">
            <a:extLst>
              <a:ext uri="{FF2B5EF4-FFF2-40B4-BE49-F238E27FC236}">
                <a16:creationId xmlns:a16="http://schemas.microsoft.com/office/drawing/2014/main" id="{E0A5A0E4-0C78-6C12-55ED-B73BBCB35D1E}"/>
              </a:ext>
            </a:extLst>
          </p:cNvPr>
          <p:cNvPicPr>
            <a:picLocks noChangeAspect="1"/>
          </p:cNvPicPr>
          <p:nvPr/>
        </p:nvPicPr>
        <p:blipFill>
          <a:blip r:embed="rId2"/>
          <a:stretch>
            <a:fillRect/>
          </a:stretch>
        </p:blipFill>
        <p:spPr>
          <a:xfrm>
            <a:off x="4705498" y="2422603"/>
            <a:ext cx="5722016" cy="4291514"/>
          </a:xfrm>
          <a:prstGeom prst="rect">
            <a:avLst/>
          </a:prstGeom>
        </p:spPr>
      </p:pic>
      <p:pic>
        <p:nvPicPr>
          <p:cNvPr id="11" name="Picture 10">
            <a:extLst>
              <a:ext uri="{FF2B5EF4-FFF2-40B4-BE49-F238E27FC236}">
                <a16:creationId xmlns:a16="http://schemas.microsoft.com/office/drawing/2014/main" id="{C49ED46D-C442-2780-BDEC-44E74A3AF4E3}"/>
              </a:ext>
            </a:extLst>
          </p:cNvPr>
          <p:cNvPicPr>
            <a:picLocks noChangeAspect="1"/>
          </p:cNvPicPr>
          <p:nvPr/>
        </p:nvPicPr>
        <p:blipFill>
          <a:blip r:embed="rId3"/>
          <a:stretch>
            <a:fillRect/>
          </a:stretch>
        </p:blipFill>
        <p:spPr>
          <a:xfrm>
            <a:off x="-763400" y="2196102"/>
            <a:ext cx="5722015" cy="4291512"/>
          </a:xfrm>
          <a:prstGeom prst="rect">
            <a:avLst/>
          </a:prstGeom>
        </p:spPr>
      </p:pic>
    </p:spTree>
    <p:extLst>
      <p:ext uri="{BB962C8B-B14F-4D97-AF65-F5344CB8AC3E}">
        <p14:creationId xmlns:p14="http://schemas.microsoft.com/office/powerpoint/2010/main" val="20060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11AD6-2981-F548-7AE9-55B3C2B17DE6}"/>
              </a:ext>
            </a:extLst>
          </p:cNvPr>
          <p:cNvSpPr txBox="1"/>
          <p:nvPr/>
        </p:nvSpPr>
        <p:spPr>
          <a:xfrm>
            <a:off x="3637936" y="409896"/>
            <a:ext cx="4404852" cy="1477328"/>
          </a:xfrm>
          <a:prstGeom prst="rect">
            <a:avLst/>
          </a:prstGeom>
          <a:noFill/>
        </p:spPr>
        <p:txBody>
          <a:bodyPr wrap="square" rtlCol="0">
            <a:spAutoFit/>
          </a:bodyPr>
          <a:lstStyle/>
          <a:p>
            <a:pPr algn="r" rtl="1"/>
            <a:r>
              <a:rPr lang="he-IL" dirty="0"/>
              <a:t>נתונים שני אשכולים שונים, מי בוצע בעזרת </a:t>
            </a:r>
            <a:r>
              <a:rPr lang="en-US" dirty="0"/>
              <a:t>single linkage</a:t>
            </a:r>
            <a:r>
              <a:rPr lang="he-IL" dirty="0"/>
              <a:t> ומי בעזרת </a:t>
            </a:r>
            <a:r>
              <a:rPr lang="en-US" dirty="0"/>
              <a:t>complete linkage</a:t>
            </a:r>
            <a:r>
              <a:rPr lang="he-IL" dirty="0"/>
              <a:t>?</a:t>
            </a:r>
          </a:p>
          <a:p>
            <a:pPr algn="r" rtl="1"/>
            <a:endParaRPr lang="en-US" dirty="0"/>
          </a:p>
          <a:p>
            <a:pPr algn="r" rtl="1"/>
            <a:r>
              <a:rPr lang="he-IL" dirty="0"/>
              <a:t>מי מתאים יותר לחלוקת הדוגמאות לשתי קבוצות בגודל דומה?</a:t>
            </a:r>
            <a:endParaRPr lang="LID4096" dirty="0"/>
          </a:p>
        </p:txBody>
      </p:sp>
      <p:sp>
        <p:nvSpPr>
          <p:cNvPr id="7" name="TextBox 6">
            <a:extLst>
              <a:ext uri="{FF2B5EF4-FFF2-40B4-BE49-F238E27FC236}">
                <a16:creationId xmlns:a16="http://schemas.microsoft.com/office/drawing/2014/main" id="{A0B24362-49B4-DCE2-5527-DDC0FA945DAB}"/>
              </a:ext>
            </a:extLst>
          </p:cNvPr>
          <p:cNvSpPr txBox="1"/>
          <p:nvPr/>
        </p:nvSpPr>
        <p:spPr>
          <a:xfrm>
            <a:off x="4604475" y="2071890"/>
            <a:ext cx="4404852" cy="369332"/>
          </a:xfrm>
          <a:prstGeom prst="rect">
            <a:avLst/>
          </a:prstGeom>
          <a:noFill/>
        </p:spPr>
        <p:txBody>
          <a:bodyPr wrap="square" rtlCol="0">
            <a:spAutoFit/>
          </a:bodyPr>
          <a:lstStyle/>
          <a:p>
            <a:pPr algn="r" rtl="1"/>
            <a:r>
              <a:rPr lang="en-US" dirty="0"/>
              <a:t>Single linkage</a:t>
            </a:r>
            <a:endParaRPr lang="LID4096" dirty="0"/>
          </a:p>
        </p:txBody>
      </p:sp>
      <p:sp>
        <p:nvSpPr>
          <p:cNvPr id="8" name="TextBox 7">
            <a:extLst>
              <a:ext uri="{FF2B5EF4-FFF2-40B4-BE49-F238E27FC236}">
                <a16:creationId xmlns:a16="http://schemas.microsoft.com/office/drawing/2014/main" id="{1CAB1CA1-32E1-DB2B-B191-F676EDFAFD83}"/>
              </a:ext>
            </a:extLst>
          </p:cNvPr>
          <p:cNvSpPr txBox="1"/>
          <p:nvPr/>
        </p:nvSpPr>
        <p:spPr>
          <a:xfrm>
            <a:off x="-447881" y="2071890"/>
            <a:ext cx="4404852" cy="369332"/>
          </a:xfrm>
          <a:prstGeom prst="rect">
            <a:avLst/>
          </a:prstGeom>
          <a:noFill/>
        </p:spPr>
        <p:txBody>
          <a:bodyPr wrap="square" rtlCol="0">
            <a:spAutoFit/>
          </a:bodyPr>
          <a:lstStyle/>
          <a:p>
            <a:pPr algn="r" rtl="1"/>
            <a:r>
              <a:rPr lang="en-US" dirty="0"/>
              <a:t>Complete linkage</a:t>
            </a:r>
            <a:endParaRPr lang="LID4096" dirty="0"/>
          </a:p>
        </p:txBody>
      </p:sp>
      <p:pic>
        <p:nvPicPr>
          <p:cNvPr id="9" name="Picture 8">
            <a:extLst>
              <a:ext uri="{FF2B5EF4-FFF2-40B4-BE49-F238E27FC236}">
                <a16:creationId xmlns:a16="http://schemas.microsoft.com/office/drawing/2014/main" id="{C8B92AE2-31B5-485C-A127-ECB17C1C0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13" y="2441222"/>
            <a:ext cx="4313646" cy="3427232"/>
          </a:xfrm>
          <a:prstGeom prst="rect">
            <a:avLst/>
          </a:prstGeom>
          <a:noFill/>
          <a:ln>
            <a:noFill/>
          </a:ln>
        </p:spPr>
      </p:pic>
      <p:pic>
        <p:nvPicPr>
          <p:cNvPr id="12" name="Picture 11">
            <a:extLst>
              <a:ext uri="{FF2B5EF4-FFF2-40B4-BE49-F238E27FC236}">
                <a16:creationId xmlns:a16="http://schemas.microsoft.com/office/drawing/2014/main" id="{F6976C99-3BBB-C154-C075-4F7B27CB55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320" y="2441222"/>
            <a:ext cx="4313646" cy="3427231"/>
          </a:xfrm>
          <a:prstGeom prst="rect">
            <a:avLst/>
          </a:prstGeom>
          <a:noFill/>
          <a:ln>
            <a:noFill/>
          </a:ln>
        </p:spPr>
      </p:pic>
    </p:spTree>
    <p:extLst>
      <p:ext uri="{BB962C8B-B14F-4D97-AF65-F5344CB8AC3E}">
        <p14:creationId xmlns:p14="http://schemas.microsoft.com/office/powerpoint/2010/main" val="426643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11AD6-2981-F548-7AE9-55B3C2B17DE6}"/>
              </a:ext>
            </a:extLst>
          </p:cNvPr>
          <p:cNvSpPr txBox="1"/>
          <p:nvPr/>
        </p:nvSpPr>
        <p:spPr>
          <a:xfrm>
            <a:off x="2959510" y="409896"/>
            <a:ext cx="5083278" cy="369332"/>
          </a:xfrm>
          <a:prstGeom prst="rect">
            <a:avLst/>
          </a:prstGeom>
          <a:noFill/>
        </p:spPr>
        <p:txBody>
          <a:bodyPr wrap="square" rtlCol="0">
            <a:spAutoFit/>
          </a:bodyPr>
          <a:lstStyle/>
          <a:p>
            <a:pPr algn="r" rtl="1"/>
            <a:r>
              <a:rPr lang="he-IL" dirty="0"/>
              <a:t>אשכול בעזרת </a:t>
            </a:r>
            <a:r>
              <a:rPr lang="en-US" dirty="0"/>
              <a:t>single linkage</a:t>
            </a:r>
            <a:endParaRPr lang="LID4096" dirty="0"/>
          </a:p>
        </p:txBody>
      </p:sp>
      <p:pic>
        <p:nvPicPr>
          <p:cNvPr id="10" name="Picture 9" descr="A close up of text on a white background&#10;&#10;Description automatically generated">
            <a:extLst>
              <a:ext uri="{FF2B5EF4-FFF2-40B4-BE49-F238E27FC236}">
                <a16:creationId xmlns:a16="http://schemas.microsoft.com/office/drawing/2014/main" id="{2562A76B-E598-5834-5793-0A7EB638BF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7851"/>
          <a:stretch/>
        </p:blipFill>
        <p:spPr>
          <a:xfrm>
            <a:off x="682307" y="1009839"/>
            <a:ext cx="5718243" cy="1438392"/>
          </a:xfrm>
          <a:prstGeom prst="rect">
            <a:avLst/>
          </a:prstGeom>
        </p:spPr>
      </p:pic>
      <p:pic>
        <p:nvPicPr>
          <p:cNvPr id="11" name="Picture 10" descr="A close up of text on a white background&#10;&#10;Description automatically generated">
            <a:extLst>
              <a:ext uri="{FF2B5EF4-FFF2-40B4-BE49-F238E27FC236}">
                <a16:creationId xmlns:a16="http://schemas.microsoft.com/office/drawing/2014/main" id="{89C4C4AB-5622-29D9-4D92-6862D5AAE9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092"/>
          <a:stretch/>
        </p:blipFill>
        <p:spPr>
          <a:xfrm>
            <a:off x="5289238" y="2151813"/>
            <a:ext cx="6288736" cy="277886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0788E956-1EEB-F0C9-14EB-093F05EFE1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000" b="66178"/>
          <a:stretch/>
        </p:blipFill>
        <p:spPr>
          <a:xfrm>
            <a:off x="682307" y="2448230"/>
            <a:ext cx="5806779" cy="845575"/>
          </a:xfrm>
          <a:prstGeom prst="rect">
            <a:avLst/>
          </a:prstGeom>
        </p:spPr>
      </p:pic>
      <p:pic>
        <p:nvPicPr>
          <p:cNvPr id="14" name="Picture 13" descr="A close up of text on a white background&#10;&#10;Description automatically generated">
            <a:extLst>
              <a:ext uri="{FF2B5EF4-FFF2-40B4-BE49-F238E27FC236}">
                <a16:creationId xmlns:a16="http://schemas.microsoft.com/office/drawing/2014/main" id="{6189203A-5742-1121-9530-350F68775D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162" b="52016"/>
          <a:stretch/>
        </p:blipFill>
        <p:spPr>
          <a:xfrm>
            <a:off x="193098" y="3512418"/>
            <a:ext cx="6696659" cy="975158"/>
          </a:xfrm>
          <a:prstGeom prst="rect">
            <a:avLst/>
          </a:prstGeom>
        </p:spPr>
      </p:pic>
      <p:pic>
        <p:nvPicPr>
          <p:cNvPr id="15" name="Picture 14" descr="A close up of text on a white background&#10;&#10;Description automatically generated">
            <a:extLst>
              <a:ext uri="{FF2B5EF4-FFF2-40B4-BE49-F238E27FC236}">
                <a16:creationId xmlns:a16="http://schemas.microsoft.com/office/drawing/2014/main" id="{0C2A8FB2-EDFC-4CC8-F302-FE2069429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792" b="37664"/>
          <a:stretch/>
        </p:blipFill>
        <p:spPr>
          <a:xfrm>
            <a:off x="770797" y="4706188"/>
            <a:ext cx="6075274" cy="1003512"/>
          </a:xfrm>
          <a:prstGeom prst="rect">
            <a:avLst/>
          </a:prstGeom>
        </p:spPr>
      </p:pic>
    </p:spTree>
    <p:extLst>
      <p:ext uri="{BB962C8B-B14F-4D97-AF65-F5344CB8AC3E}">
        <p14:creationId xmlns:p14="http://schemas.microsoft.com/office/powerpoint/2010/main" val="26413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769</Words>
  <Application>Microsoft Office PowerPoint</Application>
  <PresentationFormat>Widescreen</PresentationFormat>
  <Paragraphs>115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תרגול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תרגיל</vt:lpstr>
      <vt:lpstr>Clustergram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Shomar</dc:creator>
  <cp:lastModifiedBy>zohar or</cp:lastModifiedBy>
  <cp:revision>56</cp:revision>
  <dcterms:created xsi:type="dcterms:W3CDTF">2020-06-21T18:42:46Z</dcterms:created>
  <dcterms:modified xsi:type="dcterms:W3CDTF">2022-06-13T16:01:25Z</dcterms:modified>
</cp:coreProperties>
</file>