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7" r:id="rId2"/>
    <p:sldId id="271" r:id="rId3"/>
    <p:sldId id="268" r:id="rId4"/>
    <p:sldId id="269" r:id="rId5"/>
    <p:sldId id="278" r:id="rId6"/>
    <p:sldId id="272" r:id="rId7"/>
    <p:sldId id="275" r:id="rId8"/>
    <p:sldId id="273" r:id="rId9"/>
    <p:sldId id="274" r:id="rId10"/>
    <p:sldId id="281" r:id="rId11"/>
    <p:sldId id="276" r:id="rId12"/>
    <p:sldId id="266" r:id="rId13"/>
    <p:sldId id="280" r:id="rId14"/>
    <p:sldId id="283" r:id="rId15"/>
    <p:sldId id="282" r:id="rId16"/>
    <p:sldId id="284" r:id="rId17"/>
    <p:sldId id="285" r:id="rId18"/>
    <p:sldId id="286" r:id="rId19"/>
    <p:sldId id="279" r:id="rId20"/>
    <p:sldId id="287" r:id="rId21"/>
    <p:sldId id="288" r:id="rId22"/>
    <p:sldId id="289" r:id="rId23"/>
    <p:sldId id="290" r:id="rId24"/>
    <p:sldId id="292" r:id="rId25"/>
    <p:sldId id="291" r:id="rId26"/>
    <p:sldId id="293" r:id="rId27"/>
    <p:sldId id="294" r:id="rId28"/>
    <p:sldId id="295" r:id="rId29"/>
    <p:sldId id="296" r:id="rId30"/>
    <p:sldId id="2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D49C49-6858-486F-BA7F-36C6A0358C54}" v="932" dt="2022-07-20T17:53:52.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935" autoAdjust="0"/>
  </p:normalViewPr>
  <p:slideViewPr>
    <p:cSldViewPr snapToGrid="0">
      <p:cViewPr>
        <p:scale>
          <a:sx n="46" d="100"/>
          <a:sy n="46" d="100"/>
        </p:scale>
        <p:origin x="2021" y="5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an Briller" userId="fadfc235-5092-4476-b94c-6f16f0276611" providerId="ADAL" clId="{BFD49C49-6858-486F-BA7F-36C6A0358C54}"/>
    <pc:docChg chg="undo redo custSel addSld delSld modSld sldOrd">
      <pc:chgData name="Mayan Briller" userId="fadfc235-5092-4476-b94c-6f16f0276611" providerId="ADAL" clId="{BFD49C49-6858-486F-BA7F-36C6A0358C54}" dt="2022-07-20T17:56:13.164" v="5493" actId="478"/>
      <pc:docMkLst>
        <pc:docMk/>
      </pc:docMkLst>
      <pc:sldChg chg="delSp modSp del mod">
        <pc:chgData name="Mayan Briller" userId="fadfc235-5092-4476-b94c-6f16f0276611" providerId="ADAL" clId="{BFD49C49-6858-486F-BA7F-36C6A0358C54}" dt="2022-07-19T05:42:15.655" v="42" actId="47"/>
        <pc:sldMkLst>
          <pc:docMk/>
          <pc:sldMk cId="363814460" sldId="260"/>
        </pc:sldMkLst>
        <pc:spChg chg="mod">
          <ac:chgData name="Mayan Briller" userId="fadfc235-5092-4476-b94c-6f16f0276611" providerId="ADAL" clId="{BFD49C49-6858-486F-BA7F-36C6A0358C54}" dt="2022-07-19T05:41:56.118" v="40" actId="20577"/>
          <ac:spMkLst>
            <pc:docMk/>
            <pc:sldMk cId="363814460" sldId="260"/>
            <ac:spMk id="2" creationId="{32A67DA0-0E66-4A19-90AE-0C1DFFE7A526}"/>
          </ac:spMkLst>
        </pc:spChg>
        <pc:spChg chg="del">
          <ac:chgData name="Mayan Briller" userId="fadfc235-5092-4476-b94c-6f16f0276611" providerId="ADAL" clId="{BFD49C49-6858-486F-BA7F-36C6A0358C54}" dt="2022-07-19T05:41:40.935" v="2" actId="478"/>
          <ac:spMkLst>
            <pc:docMk/>
            <pc:sldMk cId="363814460" sldId="260"/>
            <ac:spMk id="5" creationId="{60574D11-C76C-4518-8840-90828F736027}"/>
          </ac:spMkLst>
        </pc:spChg>
      </pc:sldChg>
      <pc:sldChg chg="del">
        <pc:chgData name="Mayan Briller" userId="fadfc235-5092-4476-b94c-6f16f0276611" providerId="ADAL" clId="{BFD49C49-6858-486F-BA7F-36C6A0358C54}" dt="2022-07-19T05:41:36.526" v="0" actId="47"/>
        <pc:sldMkLst>
          <pc:docMk/>
          <pc:sldMk cId="2999714480" sldId="261"/>
        </pc:sldMkLst>
      </pc:sldChg>
      <pc:sldChg chg="addSp delSp modSp add del mod setBg">
        <pc:chgData name="Mayan Briller" userId="fadfc235-5092-4476-b94c-6f16f0276611" providerId="ADAL" clId="{BFD49C49-6858-486F-BA7F-36C6A0358C54}" dt="2022-07-19T06:27:20.749" v="981" actId="47"/>
        <pc:sldMkLst>
          <pc:docMk/>
          <pc:sldMk cId="4085755348" sldId="261"/>
        </pc:sldMkLst>
        <pc:spChg chg="mod">
          <ac:chgData name="Mayan Briller" userId="fadfc235-5092-4476-b94c-6f16f0276611" providerId="ADAL" clId="{BFD49C49-6858-486F-BA7F-36C6A0358C54}" dt="2022-07-19T06:21:04.541" v="809" actId="6549"/>
          <ac:spMkLst>
            <pc:docMk/>
            <pc:sldMk cId="4085755348" sldId="261"/>
            <ac:spMk id="2" creationId="{32A67DA0-0E66-4A19-90AE-0C1DFFE7A526}"/>
          </ac:spMkLst>
        </pc:spChg>
        <pc:spChg chg="mod">
          <ac:chgData name="Mayan Briller" userId="fadfc235-5092-4476-b94c-6f16f0276611" providerId="ADAL" clId="{BFD49C49-6858-486F-BA7F-36C6A0358C54}" dt="2022-07-19T06:20:56.286" v="807" actId="21"/>
          <ac:spMkLst>
            <pc:docMk/>
            <pc:sldMk cId="4085755348" sldId="261"/>
            <ac:spMk id="5" creationId="{60574D11-C76C-4518-8840-90828F736027}"/>
          </ac:spMkLst>
        </pc:spChg>
        <pc:spChg chg="add del mod">
          <ac:chgData name="Mayan Briller" userId="fadfc235-5092-4476-b94c-6f16f0276611" providerId="ADAL" clId="{BFD49C49-6858-486F-BA7F-36C6A0358C54}" dt="2022-07-19T05:59:13.407" v="434" actId="478"/>
          <ac:spMkLst>
            <pc:docMk/>
            <pc:sldMk cId="4085755348" sldId="261"/>
            <ac:spMk id="6" creationId="{F3596C35-D1E6-1D04-327A-8D9CCA78C494}"/>
          </ac:spMkLst>
        </pc:spChg>
        <pc:spChg chg="add del mod">
          <ac:chgData name="Mayan Briller" userId="fadfc235-5092-4476-b94c-6f16f0276611" providerId="ADAL" clId="{BFD49C49-6858-486F-BA7F-36C6A0358C54}" dt="2022-07-19T05:59:13.407" v="434" actId="478"/>
          <ac:spMkLst>
            <pc:docMk/>
            <pc:sldMk cId="4085755348" sldId="261"/>
            <ac:spMk id="7" creationId="{A61DA5A4-0EC4-DA23-CB10-AE3A99D72382}"/>
          </ac:spMkLst>
        </pc:spChg>
        <pc:spChg chg="add del mod">
          <ac:chgData name="Mayan Briller" userId="fadfc235-5092-4476-b94c-6f16f0276611" providerId="ADAL" clId="{BFD49C49-6858-486F-BA7F-36C6A0358C54}" dt="2022-07-19T06:12:52.110" v="711" actId="478"/>
          <ac:spMkLst>
            <pc:docMk/>
            <pc:sldMk cId="4085755348" sldId="261"/>
            <ac:spMk id="10" creationId="{7AB41062-3A49-36DD-B37A-90F536B62EB5}"/>
          </ac:spMkLst>
        </pc:spChg>
        <pc:picChg chg="add del mod ord modCrop">
          <ac:chgData name="Mayan Briller" userId="fadfc235-5092-4476-b94c-6f16f0276611" providerId="ADAL" clId="{BFD49C49-6858-486F-BA7F-36C6A0358C54}" dt="2022-07-19T06:18:38.849" v="782" actId="478"/>
          <ac:picMkLst>
            <pc:docMk/>
            <pc:sldMk cId="4085755348" sldId="261"/>
            <ac:picMk id="11" creationId="{62E2F4D6-F56E-18F0-9920-B8B4B112CADD}"/>
          </ac:picMkLst>
        </pc:picChg>
        <pc:picChg chg="add del mod modCrop">
          <ac:chgData name="Mayan Briller" userId="fadfc235-5092-4476-b94c-6f16f0276611" providerId="ADAL" clId="{BFD49C49-6858-486F-BA7F-36C6A0358C54}" dt="2022-07-19T06:27:19.499" v="980" actId="21"/>
          <ac:picMkLst>
            <pc:docMk/>
            <pc:sldMk cId="4085755348" sldId="261"/>
            <ac:picMk id="13" creationId="{EB9C3149-9FF7-C50C-5C66-5B8DACA7BAB6}"/>
          </ac:picMkLst>
        </pc:picChg>
        <pc:cxnChg chg="add del mod">
          <ac:chgData name="Mayan Briller" userId="fadfc235-5092-4476-b94c-6f16f0276611" providerId="ADAL" clId="{BFD49C49-6858-486F-BA7F-36C6A0358C54}" dt="2022-07-19T05:59:13.407" v="434" actId="478"/>
          <ac:cxnSpMkLst>
            <pc:docMk/>
            <pc:sldMk cId="4085755348" sldId="261"/>
            <ac:cxnSpMk id="9" creationId="{74F3853A-F298-6AEA-E059-D85CB4876D7E}"/>
          </ac:cxnSpMkLst>
        </pc:cxnChg>
      </pc:sldChg>
      <pc:sldChg chg="del">
        <pc:chgData name="Mayan Briller" userId="fadfc235-5092-4476-b94c-6f16f0276611" providerId="ADAL" clId="{BFD49C49-6858-486F-BA7F-36C6A0358C54}" dt="2022-07-19T05:41:36.526" v="0" actId="47"/>
        <pc:sldMkLst>
          <pc:docMk/>
          <pc:sldMk cId="2657995122" sldId="262"/>
        </pc:sldMkLst>
      </pc:sldChg>
      <pc:sldChg chg="modSp add ord">
        <pc:chgData name="Mayan Briller" userId="fadfc235-5092-4476-b94c-6f16f0276611" providerId="ADAL" clId="{BFD49C49-6858-486F-BA7F-36C6A0358C54}" dt="2022-07-19T11:17:05.895" v="3276"/>
        <pc:sldMkLst>
          <pc:docMk/>
          <pc:sldMk cId="1056805494" sldId="266"/>
        </pc:sldMkLst>
        <pc:spChg chg="mod">
          <ac:chgData name="Mayan Briller" userId="fadfc235-5092-4476-b94c-6f16f0276611" providerId="ADAL" clId="{BFD49C49-6858-486F-BA7F-36C6A0358C54}" dt="2022-07-19T08:31:05.394" v="2322" actId="20577"/>
          <ac:spMkLst>
            <pc:docMk/>
            <pc:sldMk cId="1056805494" sldId="266"/>
            <ac:spMk id="4" creationId="{00000000-0000-0000-0000-000000000000}"/>
          </ac:spMkLst>
        </pc:spChg>
      </pc:sldChg>
      <pc:sldChg chg="addSp delSp modSp add mod">
        <pc:chgData name="Mayan Briller" userId="fadfc235-5092-4476-b94c-6f16f0276611" providerId="ADAL" clId="{BFD49C49-6858-486F-BA7F-36C6A0358C54}" dt="2022-07-19T10:05:41.264" v="2416" actId="478"/>
        <pc:sldMkLst>
          <pc:docMk/>
          <pc:sldMk cId="2852663266" sldId="267"/>
        </pc:sldMkLst>
        <pc:spChg chg="mod">
          <ac:chgData name="Mayan Briller" userId="fadfc235-5092-4476-b94c-6f16f0276611" providerId="ADAL" clId="{BFD49C49-6858-486F-BA7F-36C6A0358C54}" dt="2022-07-19T08:48:03.236" v="2392" actId="1076"/>
          <ac:spMkLst>
            <pc:docMk/>
            <pc:sldMk cId="2852663266" sldId="267"/>
            <ac:spMk id="4" creationId="{844AEF07-28B0-47A5-A98B-523E4B8B9DD1}"/>
          </ac:spMkLst>
        </pc:spChg>
        <pc:spChg chg="mod">
          <ac:chgData name="Mayan Briller" userId="fadfc235-5092-4476-b94c-6f16f0276611" providerId="ADAL" clId="{BFD49C49-6858-486F-BA7F-36C6A0358C54}" dt="2022-07-19T08:45:26.736" v="2327" actId="1076"/>
          <ac:spMkLst>
            <pc:docMk/>
            <pc:sldMk cId="2852663266" sldId="267"/>
            <ac:spMk id="5" creationId="{EA431206-2687-44B8-88D1-33FFE007C301}"/>
          </ac:spMkLst>
        </pc:spChg>
        <pc:spChg chg="add mod">
          <ac:chgData name="Mayan Briller" userId="fadfc235-5092-4476-b94c-6f16f0276611" providerId="ADAL" clId="{BFD49C49-6858-486F-BA7F-36C6A0358C54}" dt="2022-07-19T10:03:39.698" v="2403" actId="1076"/>
          <ac:spMkLst>
            <pc:docMk/>
            <pc:sldMk cId="2852663266" sldId="267"/>
            <ac:spMk id="6" creationId="{1873CE15-F8B5-7095-6ED8-A59ACDB365BA}"/>
          </ac:spMkLst>
        </pc:spChg>
        <pc:picChg chg="add mod">
          <ac:chgData name="Mayan Briller" userId="fadfc235-5092-4476-b94c-6f16f0276611" providerId="ADAL" clId="{BFD49C49-6858-486F-BA7F-36C6A0358C54}" dt="2022-07-19T10:03:39.698" v="2403" actId="1076"/>
          <ac:picMkLst>
            <pc:docMk/>
            <pc:sldMk cId="2852663266" sldId="267"/>
            <ac:picMk id="7" creationId="{9B56B212-5B78-AE0E-D828-70D8FB98728F}"/>
          </ac:picMkLst>
        </pc:picChg>
        <pc:picChg chg="add del mod">
          <ac:chgData name="Mayan Briller" userId="fadfc235-5092-4476-b94c-6f16f0276611" providerId="ADAL" clId="{BFD49C49-6858-486F-BA7F-36C6A0358C54}" dt="2022-07-19T10:03:21.714" v="2398" actId="478"/>
          <ac:picMkLst>
            <pc:docMk/>
            <pc:sldMk cId="2852663266" sldId="267"/>
            <ac:picMk id="9" creationId="{8A8269B1-490D-A573-83F1-0767265277E4}"/>
          </ac:picMkLst>
        </pc:picChg>
        <pc:picChg chg="add del mod">
          <ac:chgData name="Mayan Briller" userId="fadfc235-5092-4476-b94c-6f16f0276611" providerId="ADAL" clId="{BFD49C49-6858-486F-BA7F-36C6A0358C54}" dt="2022-07-19T10:05:41.264" v="2416" actId="478"/>
          <ac:picMkLst>
            <pc:docMk/>
            <pc:sldMk cId="2852663266" sldId="267"/>
            <ac:picMk id="11" creationId="{7637ACF3-9BD9-B17C-B602-813B1820CD62}"/>
          </ac:picMkLst>
        </pc:picChg>
      </pc:sldChg>
      <pc:sldChg chg="addSp delSp modSp add mod">
        <pc:chgData name="Mayan Briller" userId="fadfc235-5092-4476-b94c-6f16f0276611" providerId="ADAL" clId="{BFD49C49-6858-486F-BA7F-36C6A0358C54}" dt="2022-07-20T17:56:13.164" v="5493" actId="478"/>
        <pc:sldMkLst>
          <pc:docMk/>
          <pc:sldMk cId="3563680213" sldId="268"/>
        </pc:sldMkLst>
        <pc:spChg chg="mod">
          <ac:chgData name="Mayan Briller" userId="fadfc235-5092-4476-b94c-6f16f0276611" providerId="ADAL" clId="{BFD49C49-6858-486F-BA7F-36C6A0358C54}" dt="2022-07-19T06:15:10.565" v="749"/>
          <ac:spMkLst>
            <pc:docMk/>
            <pc:sldMk cId="3563680213" sldId="268"/>
            <ac:spMk id="2" creationId="{32A67DA0-0E66-4A19-90AE-0C1DFFE7A526}"/>
          </ac:spMkLst>
        </pc:spChg>
        <pc:spChg chg="add del mod">
          <ac:chgData name="Mayan Briller" userId="fadfc235-5092-4476-b94c-6f16f0276611" providerId="ADAL" clId="{BFD49C49-6858-486F-BA7F-36C6A0358C54}" dt="2022-07-20T17:56:13.164" v="5493" actId="478"/>
          <ac:spMkLst>
            <pc:docMk/>
            <pc:sldMk cId="3563680213" sldId="268"/>
            <ac:spMk id="3" creationId="{11A01A0A-0632-C7BD-25DC-41BFC43718F4}"/>
          </ac:spMkLst>
        </pc:spChg>
        <pc:spChg chg="del">
          <ac:chgData name="Mayan Briller" userId="fadfc235-5092-4476-b94c-6f16f0276611" providerId="ADAL" clId="{BFD49C49-6858-486F-BA7F-36C6A0358C54}" dt="2022-07-19T06:01:13.890" v="505" actId="21"/>
          <ac:spMkLst>
            <pc:docMk/>
            <pc:sldMk cId="3563680213" sldId="268"/>
            <ac:spMk id="5" creationId="{60574D11-C76C-4518-8840-90828F736027}"/>
          </ac:spMkLst>
        </pc:spChg>
        <pc:spChg chg="mod">
          <ac:chgData name="Mayan Briller" userId="fadfc235-5092-4476-b94c-6f16f0276611" providerId="ADAL" clId="{BFD49C49-6858-486F-BA7F-36C6A0358C54}" dt="2022-07-19T13:10:38.635" v="3833" actId="113"/>
          <ac:spMkLst>
            <pc:docMk/>
            <pc:sldMk cId="3563680213" sldId="268"/>
            <ac:spMk id="6" creationId="{F3596C35-D1E6-1D04-327A-8D9CCA78C494}"/>
          </ac:spMkLst>
        </pc:spChg>
        <pc:spChg chg="mod">
          <ac:chgData name="Mayan Briller" userId="fadfc235-5092-4476-b94c-6f16f0276611" providerId="ADAL" clId="{BFD49C49-6858-486F-BA7F-36C6A0358C54}" dt="2022-07-19T13:11:12.819" v="3837" actId="113"/>
          <ac:spMkLst>
            <pc:docMk/>
            <pc:sldMk cId="3563680213" sldId="268"/>
            <ac:spMk id="7" creationId="{A61DA5A4-0EC4-DA23-CB10-AE3A99D72382}"/>
          </ac:spMkLst>
        </pc:spChg>
        <pc:spChg chg="add del mod">
          <ac:chgData name="Mayan Briller" userId="fadfc235-5092-4476-b94c-6f16f0276611" providerId="ADAL" clId="{BFD49C49-6858-486F-BA7F-36C6A0358C54}" dt="2022-07-19T13:10:52.200" v="3834" actId="478"/>
          <ac:spMkLst>
            <pc:docMk/>
            <pc:sldMk cId="3563680213" sldId="268"/>
            <ac:spMk id="8" creationId="{021CD23B-DF81-A42F-3910-50F5E8CCDA02}"/>
          </ac:spMkLst>
        </pc:spChg>
        <pc:spChg chg="add del mod">
          <ac:chgData name="Mayan Briller" userId="fadfc235-5092-4476-b94c-6f16f0276611" providerId="ADAL" clId="{BFD49C49-6858-486F-BA7F-36C6A0358C54}" dt="2022-07-19T13:10:52.200" v="3834" actId="478"/>
          <ac:spMkLst>
            <pc:docMk/>
            <pc:sldMk cId="3563680213" sldId="268"/>
            <ac:spMk id="10" creationId="{C9DED4DC-6BF3-1BFA-3CE7-7ED85F4D7041}"/>
          </ac:spMkLst>
        </pc:spChg>
        <pc:spChg chg="add del mod">
          <ac:chgData name="Mayan Briller" userId="fadfc235-5092-4476-b94c-6f16f0276611" providerId="ADAL" clId="{BFD49C49-6858-486F-BA7F-36C6A0358C54}" dt="2022-07-19T13:10:52.200" v="3834" actId="478"/>
          <ac:spMkLst>
            <pc:docMk/>
            <pc:sldMk cId="3563680213" sldId="268"/>
            <ac:spMk id="11" creationId="{3B539CC3-97AE-8729-4EDC-1D47322076B0}"/>
          </ac:spMkLst>
        </pc:spChg>
        <pc:spChg chg="add del mod">
          <ac:chgData name="Mayan Briller" userId="fadfc235-5092-4476-b94c-6f16f0276611" providerId="ADAL" clId="{BFD49C49-6858-486F-BA7F-36C6A0358C54}" dt="2022-07-19T13:10:52.200" v="3834" actId="478"/>
          <ac:spMkLst>
            <pc:docMk/>
            <pc:sldMk cId="3563680213" sldId="268"/>
            <ac:spMk id="12" creationId="{7710A7C4-79DB-A4A5-CE3B-DAB6B8768901}"/>
          </ac:spMkLst>
        </pc:spChg>
        <pc:spChg chg="add del mod">
          <ac:chgData name="Mayan Briller" userId="fadfc235-5092-4476-b94c-6f16f0276611" providerId="ADAL" clId="{BFD49C49-6858-486F-BA7F-36C6A0358C54}" dt="2022-07-19T13:10:52.200" v="3834" actId="478"/>
          <ac:spMkLst>
            <pc:docMk/>
            <pc:sldMk cId="3563680213" sldId="268"/>
            <ac:spMk id="13" creationId="{D99E8052-6CFD-033C-E76D-39D768820F0A}"/>
          </ac:spMkLst>
        </pc:spChg>
        <pc:spChg chg="add del mod">
          <ac:chgData name="Mayan Briller" userId="fadfc235-5092-4476-b94c-6f16f0276611" providerId="ADAL" clId="{BFD49C49-6858-486F-BA7F-36C6A0358C54}" dt="2022-07-19T13:10:52.200" v="3834" actId="478"/>
          <ac:spMkLst>
            <pc:docMk/>
            <pc:sldMk cId="3563680213" sldId="268"/>
            <ac:spMk id="14" creationId="{E43ED6F3-E274-2222-7206-A0D971B3DFD9}"/>
          </ac:spMkLst>
        </pc:spChg>
        <pc:spChg chg="add del mod">
          <ac:chgData name="Mayan Briller" userId="fadfc235-5092-4476-b94c-6f16f0276611" providerId="ADAL" clId="{BFD49C49-6858-486F-BA7F-36C6A0358C54}" dt="2022-07-19T10:46:24.090" v="3022" actId="478"/>
          <ac:spMkLst>
            <pc:docMk/>
            <pc:sldMk cId="3563680213" sldId="268"/>
            <ac:spMk id="15" creationId="{105AABE9-F6A2-D55F-0C6E-B28F3DA9C142}"/>
          </ac:spMkLst>
        </pc:spChg>
        <pc:cxnChg chg="mod">
          <ac:chgData name="Mayan Briller" userId="fadfc235-5092-4476-b94c-6f16f0276611" providerId="ADAL" clId="{BFD49C49-6858-486F-BA7F-36C6A0358C54}" dt="2022-07-19T06:03:45.292" v="568" actId="1076"/>
          <ac:cxnSpMkLst>
            <pc:docMk/>
            <pc:sldMk cId="3563680213" sldId="268"/>
            <ac:cxnSpMk id="9" creationId="{74F3853A-F298-6AEA-E059-D85CB4876D7E}"/>
          </ac:cxnSpMkLst>
        </pc:cxnChg>
      </pc:sldChg>
      <pc:sldChg chg="addSp delSp modSp new mod ord setBg delDesignElem">
        <pc:chgData name="Mayan Briller" userId="fadfc235-5092-4476-b94c-6f16f0276611" providerId="ADAL" clId="{BFD49C49-6858-486F-BA7F-36C6A0358C54}" dt="2022-07-19T06:52:54.974" v="1501" actId="20577"/>
        <pc:sldMkLst>
          <pc:docMk/>
          <pc:sldMk cId="798100304" sldId="269"/>
        </pc:sldMkLst>
        <pc:spChg chg="mod">
          <ac:chgData name="Mayan Briller" userId="fadfc235-5092-4476-b94c-6f16f0276611" providerId="ADAL" clId="{BFD49C49-6858-486F-BA7F-36C6A0358C54}" dt="2022-07-19T06:28:04.290" v="992" actId="6549"/>
          <ac:spMkLst>
            <pc:docMk/>
            <pc:sldMk cId="798100304" sldId="269"/>
            <ac:spMk id="2" creationId="{32C3FC6B-270B-D2E9-326F-07DAF226B537}"/>
          </ac:spMkLst>
        </pc:spChg>
        <pc:spChg chg="mod">
          <ac:chgData name="Mayan Briller" userId="fadfc235-5092-4476-b94c-6f16f0276611" providerId="ADAL" clId="{BFD49C49-6858-486F-BA7F-36C6A0358C54}" dt="2022-07-19T06:52:54.974" v="1501" actId="20577"/>
          <ac:spMkLst>
            <pc:docMk/>
            <pc:sldMk cId="798100304" sldId="269"/>
            <ac:spMk id="3" creationId="{B73C8D1D-3434-F3B5-A082-018F41AEBEE6}"/>
          </ac:spMkLst>
        </pc:spChg>
        <pc:spChg chg="add del">
          <ac:chgData name="Mayan Briller" userId="fadfc235-5092-4476-b94c-6f16f0276611" providerId="ADAL" clId="{BFD49C49-6858-486F-BA7F-36C6A0358C54}" dt="2022-07-19T06:15:10.565" v="749"/>
          <ac:spMkLst>
            <pc:docMk/>
            <pc:sldMk cId="798100304" sldId="269"/>
            <ac:spMk id="9" creationId="{F13C74B1-5B17-4795-BED0-7140497B445A}"/>
          </ac:spMkLst>
        </pc:spChg>
        <pc:spChg chg="add del">
          <ac:chgData name="Mayan Briller" userId="fadfc235-5092-4476-b94c-6f16f0276611" providerId="ADAL" clId="{BFD49C49-6858-486F-BA7F-36C6A0358C54}" dt="2022-07-19T06:15:10.565" v="749"/>
          <ac:spMkLst>
            <pc:docMk/>
            <pc:sldMk cId="798100304" sldId="269"/>
            <ac:spMk id="11" creationId="{D4974D33-8DC5-464E-8C6D-BE58F0669C17}"/>
          </ac:spMkLst>
        </pc:spChg>
        <pc:picChg chg="add del mod">
          <ac:chgData name="Mayan Briller" userId="fadfc235-5092-4476-b94c-6f16f0276611" providerId="ADAL" clId="{BFD49C49-6858-486F-BA7F-36C6A0358C54}" dt="2022-07-19T06:27:25.105" v="982" actId="478"/>
          <ac:picMkLst>
            <pc:docMk/>
            <pc:sldMk cId="798100304" sldId="269"/>
            <ac:picMk id="4" creationId="{3718DC08-7C5B-036A-4A93-B6C9BEC04853}"/>
          </ac:picMkLst>
        </pc:picChg>
        <pc:picChg chg="add mod">
          <ac:chgData name="Mayan Briller" userId="fadfc235-5092-4476-b94c-6f16f0276611" providerId="ADAL" clId="{BFD49C49-6858-486F-BA7F-36C6A0358C54}" dt="2022-07-19T06:28:00.770" v="991" actId="14100"/>
          <ac:picMkLst>
            <pc:docMk/>
            <pc:sldMk cId="798100304" sldId="269"/>
            <ac:picMk id="7" creationId="{3050228B-1030-6150-4FD0-71C2C9BABDB5}"/>
          </ac:picMkLst>
        </pc:picChg>
      </pc:sldChg>
      <pc:sldChg chg="addSp delSp modSp new del mod">
        <pc:chgData name="Mayan Briller" userId="fadfc235-5092-4476-b94c-6f16f0276611" providerId="ADAL" clId="{BFD49C49-6858-486F-BA7F-36C6A0358C54}" dt="2022-07-20T17:55:56.345" v="5491" actId="47"/>
        <pc:sldMkLst>
          <pc:docMk/>
          <pc:sldMk cId="2411776847" sldId="270"/>
        </pc:sldMkLst>
        <pc:spChg chg="mod">
          <ac:chgData name="Mayan Briller" userId="fadfc235-5092-4476-b94c-6f16f0276611" providerId="ADAL" clId="{BFD49C49-6858-486F-BA7F-36C6A0358C54}" dt="2022-07-19T06:15:10.565" v="749"/>
          <ac:spMkLst>
            <pc:docMk/>
            <pc:sldMk cId="2411776847" sldId="270"/>
            <ac:spMk id="2" creationId="{00041005-CDBE-4B91-2549-08F58836B5D0}"/>
          </ac:spMkLst>
        </pc:spChg>
        <pc:spChg chg="del">
          <ac:chgData name="Mayan Briller" userId="fadfc235-5092-4476-b94c-6f16f0276611" providerId="ADAL" clId="{BFD49C49-6858-486F-BA7F-36C6A0358C54}" dt="2022-07-19T06:08:07.289" v="676" actId="478"/>
          <ac:spMkLst>
            <pc:docMk/>
            <pc:sldMk cId="2411776847" sldId="270"/>
            <ac:spMk id="3" creationId="{A0DB446F-22FD-90D7-8799-8C9C25C35904}"/>
          </ac:spMkLst>
        </pc:spChg>
        <pc:picChg chg="add mod">
          <ac:chgData name="Mayan Briller" userId="fadfc235-5092-4476-b94c-6f16f0276611" providerId="ADAL" clId="{BFD49C49-6858-486F-BA7F-36C6A0358C54}" dt="2022-07-19T06:08:29.244" v="682" actId="1076"/>
          <ac:picMkLst>
            <pc:docMk/>
            <pc:sldMk cId="2411776847" sldId="270"/>
            <ac:picMk id="5" creationId="{648659AD-7F50-F407-EAD9-49A3DC62C899}"/>
          </ac:picMkLst>
        </pc:picChg>
        <pc:picChg chg="add mod">
          <ac:chgData name="Mayan Briller" userId="fadfc235-5092-4476-b94c-6f16f0276611" providerId="ADAL" clId="{BFD49C49-6858-486F-BA7F-36C6A0358C54}" dt="2022-07-19T06:08:45.717" v="687" actId="27614"/>
          <ac:picMkLst>
            <pc:docMk/>
            <pc:sldMk cId="2411776847" sldId="270"/>
            <ac:picMk id="7" creationId="{BF614B07-E762-EFD5-2730-9F39C8827665}"/>
          </ac:picMkLst>
        </pc:picChg>
        <pc:picChg chg="add mod">
          <ac:chgData name="Mayan Briller" userId="fadfc235-5092-4476-b94c-6f16f0276611" providerId="ADAL" clId="{BFD49C49-6858-486F-BA7F-36C6A0358C54}" dt="2022-07-19T06:09:01.123" v="693" actId="1076"/>
          <ac:picMkLst>
            <pc:docMk/>
            <pc:sldMk cId="2411776847" sldId="270"/>
            <ac:picMk id="9" creationId="{EDA92789-1CCB-6E3E-7EAD-F281C212675A}"/>
          </ac:picMkLst>
        </pc:picChg>
        <pc:picChg chg="add mod">
          <ac:chgData name="Mayan Briller" userId="fadfc235-5092-4476-b94c-6f16f0276611" providerId="ADAL" clId="{BFD49C49-6858-486F-BA7F-36C6A0358C54}" dt="2022-07-19T06:10:05.620" v="696" actId="14100"/>
          <ac:picMkLst>
            <pc:docMk/>
            <pc:sldMk cId="2411776847" sldId="270"/>
            <ac:picMk id="11" creationId="{0C8FBFF7-E760-CA46-2CFC-C724179BF55D}"/>
          </ac:picMkLst>
        </pc:picChg>
        <pc:picChg chg="add mod">
          <ac:chgData name="Mayan Briller" userId="fadfc235-5092-4476-b94c-6f16f0276611" providerId="ADAL" clId="{BFD49C49-6858-486F-BA7F-36C6A0358C54}" dt="2022-07-19T06:19:24.870" v="788"/>
          <ac:picMkLst>
            <pc:docMk/>
            <pc:sldMk cId="2411776847" sldId="270"/>
            <ac:picMk id="12" creationId="{0B410B3D-E66D-DD11-8A52-9A161A4A4E51}"/>
          </ac:picMkLst>
        </pc:picChg>
        <pc:picChg chg="add del mod">
          <ac:chgData name="Mayan Briller" userId="fadfc235-5092-4476-b94c-6f16f0276611" providerId="ADAL" clId="{BFD49C49-6858-486F-BA7F-36C6A0358C54}" dt="2022-07-19T10:19:06.959" v="2500" actId="21"/>
          <ac:picMkLst>
            <pc:docMk/>
            <pc:sldMk cId="2411776847" sldId="270"/>
            <ac:picMk id="14" creationId="{F46FA23A-24B7-BBD6-BDBD-E28EAE8EA29E}"/>
          </ac:picMkLst>
        </pc:picChg>
      </pc:sldChg>
      <pc:sldChg chg="modSp add del mod ord">
        <pc:chgData name="Mayan Briller" userId="fadfc235-5092-4476-b94c-6f16f0276611" providerId="ADAL" clId="{BFD49C49-6858-486F-BA7F-36C6A0358C54}" dt="2022-07-19T06:17:07.439" v="775" actId="47"/>
        <pc:sldMkLst>
          <pc:docMk/>
          <pc:sldMk cId="1072268308" sldId="271"/>
        </pc:sldMkLst>
        <pc:spChg chg="mod">
          <ac:chgData name="Mayan Briller" userId="fadfc235-5092-4476-b94c-6f16f0276611" providerId="ADAL" clId="{BFD49C49-6858-486F-BA7F-36C6A0358C54}" dt="2022-07-19T06:17:00.679" v="774" actId="1076"/>
          <ac:spMkLst>
            <pc:docMk/>
            <pc:sldMk cId="1072268308" sldId="271"/>
            <ac:spMk id="2" creationId="{32C3FC6B-270B-D2E9-326F-07DAF226B537}"/>
          </ac:spMkLst>
        </pc:spChg>
      </pc:sldChg>
      <pc:sldChg chg="addSp delSp modSp add mod ord">
        <pc:chgData name="Mayan Briller" userId="fadfc235-5092-4476-b94c-6f16f0276611" providerId="ADAL" clId="{BFD49C49-6858-486F-BA7F-36C6A0358C54}" dt="2022-07-20T17:56:04.039" v="5492" actId="113"/>
        <pc:sldMkLst>
          <pc:docMk/>
          <pc:sldMk cId="4285937203" sldId="271"/>
        </pc:sldMkLst>
        <pc:spChg chg="mod">
          <ac:chgData name="Mayan Briller" userId="fadfc235-5092-4476-b94c-6f16f0276611" providerId="ADAL" clId="{BFD49C49-6858-486F-BA7F-36C6A0358C54}" dt="2022-07-19T06:27:14.130" v="979" actId="1076"/>
          <ac:spMkLst>
            <pc:docMk/>
            <pc:sldMk cId="4285937203" sldId="271"/>
            <ac:spMk id="2" creationId="{32C3FC6B-270B-D2E9-326F-07DAF226B537}"/>
          </ac:spMkLst>
        </pc:spChg>
        <pc:spChg chg="mod">
          <ac:chgData name="Mayan Briller" userId="fadfc235-5092-4476-b94c-6f16f0276611" providerId="ADAL" clId="{BFD49C49-6858-486F-BA7F-36C6A0358C54}" dt="2022-07-20T17:56:04.039" v="5492" actId="113"/>
          <ac:spMkLst>
            <pc:docMk/>
            <pc:sldMk cId="4285937203" sldId="271"/>
            <ac:spMk id="3" creationId="{B73C8D1D-3434-F3B5-A082-018F41AEBEE6}"/>
          </ac:spMkLst>
        </pc:spChg>
        <pc:spChg chg="del">
          <ac:chgData name="Mayan Briller" userId="fadfc235-5092-4476-b94c-6f16f0276611" providerId="ADAL" clId="{BFD49C49-6858-486F-BA7F-36C6A0358C54}" dt="2022-07-19T06:22:38.170" v="813" actId="26606"/>
          <ac:spMkLst>
            <pc:docMk/>
            <pc:sldMk cId="4285937203" sldId="271"/>
            <ac:spMk id="9" creationId="{F13C74B1-5B17-4795-BED0-7140497B445A}"/>
          </ac:spMkLst>
        </pc:spChg>
        <pc:spChg chg="del">
          <ac:chgData name="Mayan Briller" userId="fadfc235-5092-4476-b94c-6f16f0276611" providerId="ADAL" clId="{BFD49C49-6858-486F-BA7F-36C6A0358C54}" dt="2022-07-19T06:22:38.170" v="813" actId="26606"/>
          <ac:spMkLst>
            <pc:docMk/>
            <pc:sldMk cId="4285937203" sldId="271"/>
            <ac:spMk id="11" creationId="{D4974D33-8DC5-464E-8C6D-BE58F0669C17}"/>
          </ac:spMkLst>
        </pc:spChg>
        <pc:spChg chg="add del">
          <ac:chgData name="Mayan Briller" userId="fadfc235-5092-4476-b94c-6f16f0276611" providerId="ADAL" clId="{BFD49C49-6858-486F-BA7F-36C6A0358C54}" dt="2022-07-19T06:23:16.480" v="874" actId="22"/>
          <ac:spMkLst>
            <pc:docMk/>
            <pc:sldMk cId="4285937203" sldId="271"/>
            <ac:spMk id="12" creationId="{2B929955-6F67-19F1-3062-8D2D216824A6}"/>
          </ac:spMkLst>
        </pc:spChg>
        <pc:spChg chg="add">
          <ac:chgData name="Mayan Briller" userId="fadfc235-5092-4476-b94c-6f16f0276611" providerId="ADAL" clId="{BFD49C49-6858-486F-BA7F-36C6A0358C54}" dt="2022-07-19T06:22:38.170" v="813" actId="26606"/>
          <ac:spMkLst>
            <pc:docMk/>
            <pc:sldMk cId="4285937203" sldId="271"/>
            <ac:spMk id="16" creationId="{C3D6EC93-F369-413E-AA67-5D4104161046}"/>
          </ac:spMkLst>
        </pc:spChg>
        <pc:grpChg chg="add">
          <ac:chgData name="Mayan Briller" userId="fadfc235-5092-4476-b94c-6f16f0276611" providerId="ADAL" clId="{BFD49C49-6858-486F-BA7F-36C6A0358C54}" dt="2022-07-19T06:22:38.170" v="813" actId="26606"/>
          <ac:grpSpMkLst>
            <pc:docMk/>
            <pc:sldMk cId="4285937203" sldId="271"/>
            <ac:grpSpMk id="18" creationId="{4EA04677-6B2C-40F4-975C-ED9196552771}"/>
          </ac:grpSpMkLst>
        </pc:grpChg>
        <pc:picChg chg="add del mod">
          <ac:chgData name="Mayan Briller" userId="fadfc235-5092-4476-b94c-6f16f0276611" providerId="ADAL" clId="{BFD49C49-6858-486F-BA7F-36C6A0358C54}" dt="2022-07-19T06:26:57.370" v="971" actId="1076"/>
          <ac:picMkLst>
            <pc:docMk/>
            <pc:sldMk cId="4285937203" sldId="271"/>
            <ac:picMk id="4" creationId="{3718DC08-7C5B-036A-4A93-B6C9BEC04853}"/>
          </ac:picMkLst>
        </pc:picChg>
        <pc:picChg chg="add del mod modCrop">
          <ac:chgData name="Mayan Briller" userId="fadfc235-5092-4476-b94c-6f16f0276611" providerId="ADAL" clId="{BFD49C49-6858-486F-BA7F-36C6A0358C54}" dt="2022-07-19T06:26:56.090" v="967"/>
          <ac:picMkLst>
            <pc:docMk/>
            <pc:sldMk cId="4285937203" sldId="271"/>
            <ac:picMk id="13" creationId="{B86D938D-5C31-4F7E-9A84-E94A01ED034E}"/>
          </ac:picMkLst>
        </pc:picChg>
      </pc:sldChg>
      <pc:sldChg chg="add del">
        <pc:chgData name="Mayan Briller" userId="fadfc235-5092-4476-b94c-6f16f0276611" providerId="ADAL" clId="{BFD49C49-6858-486F-BA7F-36C6A0358C54}" dt="2022-07-19T06:26:45.237" v="957" actId="2890"/>
        <pc:sldMkLst>
          <pc:docMk/>
          <pc:sldMk cId="602000472" sldId="272"/>
        </pc:sldMkLst>
      </pc:sldChg>
      <pc:sldChg chg="add del">
        <pc:chgData name="Mayan Briller" userId="fadfc235-5092-4476-b94c-6f16f0276611" providerId="ADAL" clId="{BFD49C49-6858-486F-BA7F-36C6A0358C54}" dt="2022-07-19T06:30:26.749" v="994" actId="2890"/>
        <pc:sldMkLst>
          <pc:docMk/>
          <pc:sldMk cId="1532151166" sldId="272"/>
        </pc:sldMkLst>
      </pc:sldChg>
      <pc:sldChg chg="addSp delSp modSp new mod modAnim">
        <pc:chgData name="Mayan Briller" userId="fadfc235-5092-4476-b94c-6f16f0276611" providerId="ADAL" clId="{BFD49C49-6858-486F-BA7F-36C6A0358C54}" dt="2022-07-19T10:22:32.993" v="2582" actId="113"/>
        <pc:sldMkLst>
          <pc:docMk/>
          <pc:sldMk cId="2346569925" sldId="272"/>
        </pc:sldMkLst>
        <pc:spChg chg="mod">
          <ac:chgData name="Mayan Briller" userId="fadfc235-5092-4476-b94c-6f16f0276611" providerId="ADAL" clId="{BFD49C49-6858-486F-BA7F-36C6A0358C54}" dt="2022-07-19T06:37:56.080" v="1377" actId="782"/>
          <ac:spMkLst>
            <pc:docMk/>
            <pc:sldMk cId="2346569925" sldId="272"/>
            <ac:spMk id="2" creationId="{58BD6E0E-8C27-2C11-57F7-65BE0356B435}"/>
          </ac:spMkLst>
        </pc:spChg>
        <pc:spChg chg="del">
          <ac:chgData name="Mayan Briller" userId="fadfc235-5092-4476-b94c-6f16f0276611" providerId="ADAL" clId="{BFD49C49-6858-486F-BA7F-36C6A0358C54}" dt="2022-07-19T06:30:31.910" v="996" actId="478"/>
          <ac:spMkLst>
            <pc:docMk/>
            <pc:sldMk cId="2346569925" sldId="272"/>
            <ac:spMk id="3" creationId="{C37978DE-88CB-2705-6F9D-004350837E6E}"/>
          </ac:spMkLst>
        </pc:spChg>
        <pc:spChg chg="add mod">
          <ac:chgData name="Mayan Briller" userId="fadfc235-5092-4476-b94c-6f16f0276611" providerId="ADAL" clId="{BFD49C49-6858-486F-BA7F-36C6A0358C54}" dt="2022-07-19T06:38:41.869" v="1384" actId="20577"/>
          <ac:spMkLst>
            <pc:docMk/>
            <pc:sldMk cId="2346569925" sldId="272"/>
            <ac:spMk id="4" creationId="{2C2D0EDD-1B3A-49B7-BB6C-8A551E6F046D}"/>
          </ac:spMkLst>
        </pc:spChg>
        <pc:spChg chg="add del mod">
          <ac:chgData name="Mayan Briller" userId="fadfc235-5092-4476-b94c-6f16f0276611" providerId="ADAL" clId="{BFD49C49-6858-486F-BA7F-36C6A0358C54}" dt="2022-07-19T06:34:01.524" v="1259" actId="22"/>
          <ac:spMkLst>
            <pc:docMk/>
            <pc:sldMk cId="2346569925" sldId="272"/>
            <ac:spMk id="6" creationId="{D9CD3A46-58AE-D626-9D4C-71E183E995FA}"/>
          </ac:spMkLst>
        </pc:spChg>
        <pc:spChg chg="add del">
          <ac:chgData name="Mayan Briller" userId="fadfc235-5092-4476-b94c-6f16f0276611" providerId="ADAL" clId="{BFD49C49-6858-486F-BA7F-36C6A0358C54}" dt="2022-07-19T06:34:03.263" v="1261" actId="22"/>
          <ac:spMkLst>
            <pc:docMk/>
            <pc:sldMk cId="2346569925" sldId="272"/>
            <ac:spMk id="8" creationId="{3B656D43-E744-9EC2-D5ED-1CEDD2547D1D}"/>
          </ac:spMkLst>
        </pc:spChg>
        <pc:spChg chg="add del mod">
          <ac:chgData name="Mayan Briller" userId="fadfc235-5092-4476-b94c-6f16f0276611" providerId="ADAL" clId="{BFD49C49-6858-486F-BA7F-36C6A0358C54}" dt="2022-07-19T06:34:06.705" v="1265" actId="22"/>
          <ac:spMkLst>
            <pc:docMk/>
            <pc:sldMk cId="2346569925" sldId="272"/>
            <ac:spMk id="10" creationId="{C574330E-0DAC-A287-FC0C-9558E4C2CD3A}"/>
          </ac:spMkLst>
        </pc:spChg>
        <pc:spChg chg="add mod">
          <ac:chgData name="Mayan Briller" userId="fadfc235-5092-4476-b94c-6f16f0276611" providerId="ADAL" clId="{BFD49C49-6858-486F-BA7F-36C6A0358C54}" dt="2022-07-19T06:38:18.923" v="1382" actId="1076"/>
          <ac:spMkLst>
            <pc:docMk/>
            <pc:sldMk cId="2346569925" sldId="272"/>
            <ac:spMk id="12" creationId="{55D17A2F-B69C-D398-FECE-BB81DE875702}"/>
          </ac:spMkLst>
        </pc:spChg>
        <pc:spChg chg="add del">
          <ac:chgData name="Mayan Briller" userId="fadfc235-5092-4476-b94c-6f16f0276611" providerId="ADAL" clId="{BFD49C49-6858-486F-BA7F-36C6A0358C54}" dt="2022-07-19T07:05:53.979" v="1682" actId="11529"/>
          <ac:spMkLst>
            <pc:docMk/>
            <pc:sldMk cId="2346569925" sldId="272"/>
            <ac:spMk id="13" creationId="{5DCFB9F4-F69A-A82C-A98A-8A6CAD57D292}"/>
          </ac:spMkLst>
        </pc:spChg>
        <pc:spChg chg="add mod">
          <ac:chgData name="Mayan Briller" userId="fadfc235-5092-4476-b94c-6f16f0276611" providerId="ADAL" clId="{BFD49C49-6858-486F-BA7F-36C6A0358C54}" dt="2022-07-19T07:06:09.125" v="1694" actId="1035"/>
          <ac:spMkLst>
            <pc:docMk/>
            <pc:sldMk cId="2346569925" sldId="272"/>
            <ac:spMk id="14" creationId="{6777C979-F8F4-4160-5BCA-BDEB2EA7F4B8}"/>
          </ac:spMkLst>
        </pc:spChg>
        <pc:spChg chg="add mod">
          <ac:chgData name="Mayan Briller" userId="fadfc235-5092-4476-b94c-6f16f0276611" providerId="ADAL" clId="{BFD49C49-6858-486F-BA7F-36C6A0358C54}" dt="2022-07-19T10:22:32.993" v="2582" actId="113"/>
          <ac:spMkLst>
            <pc:docMk/>
            <pc:sldMk cId="2346569925" sldId="272"/>
            <ac:spMk id="15" creationId="{98305CA7-DE5A-BB9D-081F-9A00CA1E2383}"/>
          </ac:spMkLst>
        </pc:spChg>
      </pc:sldChg>
      <pc:sldChg chg="del">
        <pc:chgData name="Mayan Briller" userId="fadfc235-5092-4476-b94c-6f16f0276611" providerId="ADAL" clId="{BFD49C49-6858-486F-BA7F-36C6A0358C54}" dt="2022-07-19T05:41:36.526" v="0" actId="47"/>
        <pc:sldMkLst>
          <pc:docMk/>
          <pc:sldMk cId="3822644815" sldId="272"/>
        </pc:sldMkLst>
      </pc:sldChg>
      <pc:sldChg chg="addSp delSp modSp add mod modAnim">
        <pc:chgData name="Mayan Briller" userId="fadfc235-5092-4476-b94c-6f16f0276611" providerId="ADAL" clId="{BFD49C49-6858-486F-BA7F-36C6A0358C54}" dt="2022-07-19T10:22:45.885" v="2593" actId="20577"/>
        <pc:sldMkLst>
          <pc:docMk/>
          <pc:sldMk cId="2659267648" sldId="273"/>
        </pc:sldMkLst>
        <pc:spChg chg="mod">
          <ac:chgData name="Mayan Briller" userId="fadfc235-5092-4476-b94c-6f16f0276611" providerId="ADAL" clId="{BFD49C49-6858-486F-BA7F-36C6A0358C54}" dt="2022-07-19T06:57:28.949" v="1508" actId="20577"/>
          <ac:spMkLst>
            <pc:docMk/>
            <pc:sldMk cId="2659267648" sldId="273"/>
            <ac:spMk id="2" creationId="{58BD6E0E-8C27-2C11-57F7-65BE0356B435}"/>
          </ac:spMkLst>
        </pc:spChg>
        <pc:spChg chg="mod">
          <ac:chgData name="Mayan Briller" userId="fadfc235-5092-4476-b94c-6f16f0276611" providerId="ADAL" clId="{BFD49C49-6858-486F-BA7F-36C6A0358C54}" dt="2022-07-19T06:58:47.885" v="1615" actId="6549"/>
          <ac:spMkLst>
            <pc:docMk/>
            <pc:sldMk cId="2659267648" sldId="273"/>
            <ac:spMk id="4" creationId="{2C2D0EDD-1B3A-49B7-BB6C-8A551E6F046D}"/>
          </ac:spMkLst>
        </pc:spChg>
        <pc:spChg chg="del mod">
          <ac:chgData name="Mayan Briller" userId="fadfc235-5092-4476-b94c-6f16f0276611" providerId="ADAL" clId="{BFD49C49-6858-486F-BA7F-36C6A0358C54}" dt="2022-07-19T06:48:50.514" v="1391" actId="478"/>
          <ac:spMkLst>
            <pc:docMk/>
            <pc:sldMk cId="2659267648" sldId="273"/>
            <ac:spMk id="12" creationId="{55D17A2F-B69C-D398-FECE-BB81DE875702}"/>
          </ac:spMkLst>
        </pc:spChg>
        <pc:spChg chg="add mod">
          <ac:chgData name="Mayan Briller" userId="fadfc235-5092-4476-b94c-6f16f0276611" providerId="ADAL" clId="{BFD49C49-6858-486F-BA7F-36C6A0358C54}" dt="2022-07-19T07:04:46.642" v="1668" actId="1076"/>
          <ac:spMkLst>
            <pc:docMk/>
            <pc:sldMk cId="2659267648" sldId="273"/>
            <ac:spMk id="19" creationId="{7AB7D25E-6275-31B7-D43F-033D34E7F824}"/>
          </ac:spMkLst>
        </pc:spChg>
        <pc:spChg chg="add mod">
          <ac:chgData name="Mayan Briller" userId="fadfc235-5092-4476-b94c-6f16f0276611" providerId="ADAL" clId="{BFD49C49-6858-486F-BA7F-36C6A0358C54}" dt="2022-07-19T07:04:54.868" v="1674" actId="20577"/>
          <ac:spMkLst>
            <pc:docMk/>
            <pc:sldMk cId="2659267648" sldId="273"/>
            <ac:spMk id="20" creationId="{DBF12E08-D5DD-9CE3-5D7F-F00C0FB4C9A3}"/>
          </ac:spMkLst>
        </pc:spChg>
        <pc:spChg chg="add mod">
          <ac:chgData name="Mayan Briller" userId="fadfc235-5092-4476-b94c-6f16f0276611" providerId="ADAL" clId="{BFD49C49-6858-486F-BA7F-36C6A0358C54}" dt="2022-07-19T07:05:00.338" v="1676" actId="20577"/>
          <ac:spMkLst>
            <pc:docMk/>
            <pc:sldMk cId="2659267648" sldId="273"/>
            <ac:spMk id="21" creationId="{4038DB5E-E454-E70A-E85C-5A694869F1E6}"/>
          </ac:spMkLst>
        </pc:spChg>
        <pc:spChg chg="add mod">
          <ac:chgData name="Mayan Briller" userId="fadfc235-5092-4476-b94c-6f16f0276611" providerId="ADAL" clId="{BFD49C49-6858-486F-BA7F-36C6A0358C54}" dt="2022-07-19T07:05:17.347" v="1678" actId="20577"/>
          <ac:spMkLst>
            <pc:docMk/>
            <pc:sldMk cId="2659267648" sldId="273"/>
            <ac:spMk id="22" creationId="{5B57A38B-3921-48F5-E7EE-BAE63A14BB33}"/>
          </ac:spMkLst>
        </pc:spChg>
        <pc:spChg chg="add mod">
          <ac:chgData name="Mayan Briller" userId="fadfc235-5092-4476-b94c-6f16f0276611" providerId="ADAL" clId="{BFD49C49-6858-486F-BA7F-36C6A0358C54}" dt="2022-07-19T07:05:27.745" v="1680" actId="20577"/>
          <ac:spMkLst>
            <pc:docMk/>
            <pc:sldMk cId="2659267648" sldId="273"/>
            <ac:spMk id="23" creationId="{A181A971-0408-B92A-6BCE-5D893EF122AF}"/>
          </ac:spMkLst>
        </pc:spChg>
        <pc:spChg chg="add mod">
          <ac:chgData name="Mayan Briller" userId="fadfc235-5092-4476-b94c-6f16f0276611" providerId="ADAL" clId="{BFD49C49-6858-486F-BA7F-36C6A0358C54}" dt="2022-07-19T07:06:19.613" v="1701" actId="1037"/>
          <ac:spMkLst>
            <pc:docMk/>
            <pc:sldMk cId="2659267648" sldId="273"/>
            <ac:spMk id="24" creationId="{2082BB4B-759A-1ED2-56A7-ECE554626A3B}"/>
          </ac:spMkLst>
        </pc:spChg>
        <pc:spChg chg="add mod">
          <ac:chgData name="Mayan Briller" userId="fadfc235-5092-4476-b94c-6f16f0276611" providerId="ADAL" clId="{BFD49C49-6858-486F-BA7F-36C6A0358C54}" dt="2022-07-19T10:22:45.885" v="2593" actId="20577"/>
          <ac:spMkLst>
            <pc:docMk/>
            <pc:sldMk cId="2659267648" sldId="273"/>
            <ac:spMk id="25" creationId="{8AE41C5C-9CFA-BDD6-32E1-9B6451017087}"/>
          </ac:spMkLst>
        </pc:spChg>
        <pc:picChg chg="add del mod">
          <ac:chgData name="Mayan Briller" userId="fadfc235-5092-4476-b94c-6f16f0276611" providerId="ADAL" clId="{BFD49C49-6858-486F-BA7F-36C6A0358C54}" dt="2022-07-19T06:52:12.191" v="1413" actId="478"/>
          <ac:picMkLst>
            <pc:docMk/>
            <pc:sldMk cId="2659267648" sldId="273"/>
            <ac:picMk id="5" creationId="{3B17F362-CB56-2DAA-9949-7BC5D1E477CD}"/>
          </ac:picMkLst>
        </pc:picChg>
        <pc:picChg chg="add mod">
          <ac:chgData name="Mayan Briller" userId="fadfc235-5092-4476-b94c-6f16f0276611" providerId="ADAL" clId="{BFD49C49-6858-486F-BA7F-36C6A0358C54}" dt="2022-07-19T07:01:41.564" v="1659" actId="1076"/>
          <ac:picMkLst>
            <pc:docMk/>
            <pc:sldMk cId="2659267648" sldId="273"/>
            <ac:picMk id="7" creationId="{44E4AC7D-0BCE-2E67-A14F-4A5AFA7D18DF}"/>
          </ac:picMkLst>
        </pc:picChg>
        <pc:picChg chg="add mod modCrop">
          <ac:chgData name="Mayan Briller" userId="fadfc235-5092-4476-b94c-6f16f0276611" providerId="ADAL" clId="{BFD49C49-6858-486F-BA7F-36C6A0358C54}" dt="2022-07-19T07:06:13.918" v="1697" actId="1076"/>
          <ac:picMkLst>
            <pc:docMk/>
            <pc:sldMk cId="2659267648" sldId="273"/>
            <ac:picMk id="9" creationId="{664BB63C-372A-FFE1-2297-BE5EBCF2E0DB}"/>
          </ac:picMkLst>
        </pc:picChg>
        <pc:picChg chg="add mod modCrop">
          <ac:chgData name="Mayan Briller" userId="fadfc235-5092-4476-b94c-6f16f0276611" providerId="ADAL" clId="{BFD49C49-6858-486F-BA7F-36C6A0358C54}" dt="2022-07-19T07:01:38.981" v="1658" actId="1038"/>
          <ac:picMkLst>
            <pc:docMk/>
            <pc:sldMk cId="2659267648" sldId="273"/>
            <ac:picMk id="11" creationId="{A0DBB68F-FC5F-B613-4E31-BA2F567838C5}"/>
          </ac:picMkLst>
        </pc:picChg>
        <pc:picChg chg="add mod modCrop">
          <ac:chgData name="Mayan Briller" userId="fadfc235-5092-4476-b94c-6f16f0276611" providerId="ADAL" clId="{BFD49C49-6858-486F-BA7F-36C6A0358C54}" dt="2022-07-19T07:01:38.981" v="1658" actId="1038"/>
          <ac:picMkLst>
            <pc:docMk/>
            <pc:sldMk cId="2659267648" sldId="273"/>
            <ac:picMk id="14" creationId="{1714F56E-4076-487E-7E38-9A00A83087D7}"/>
          </ac:picMkLst>
        </pc:picChg>
        <pc:picChg chg="add mod modCrop">
          <ac:chgData name="Mayan Briller" userId="fadfc235-5092-4476-b94c-6f16f0276611" providerId="ADAL" clId="{BFD49C49-6858-486F-BA7F-36C6A0358C54}" dt="2022-07-19T07:01:38.981" v="1658" actId="1038"/>
          <ac:picMkLst>
            <pc:docMk/>
            <pc:sldMk cId="2659267648" sldId="273"/>
            <ac:picMk id="16" creationId="{10731C03-CC0E-FA26-FB6F-DA64E0B0732F}"/>
          </ac:picMkLst>
        </pc:picChg>
        <pc:picChg chg="add mod">
          <ac:chgData name="Mayan Briller" userId="fadfc235-5092-4476-b94c-6f16f0276611" providerId="ADAL" clId="{BFD49C49-6858-486F-BA7F-36C6A0358C54}" dt="2022-07-19T07:01:38.981" v="1658" actId="1038"/>
          <ac:picMkLst>
            <pc:docMk/>
            <pc:sldMk cId="2659267648" sldId="273"/>
            <ac:picMk id="18" creationId="{64BE39EB-BAB5-7114-987C-D3B1E5DA4A63}"/>
          </ac:picMkLst>
        </pc:picChg>
      </pc:sldChg>
      <pc:sldChg chg="del">
        <pc:chgData name="Mayan Briller" userId="fadfc235-5092-4476-b94c-6f16f0276611" providerId="ADAL" clId="{BFD49C49-6858-486F-BA7F-36C6A0358C54}" dt="2022-07-19T05:41:36.526" v="0" actId="47"/>
        <pc:sldMkLst>
          <pc:docMk/>
          <pc:sldMk cId="3642852695" sldId="273"/>
        </pc:sldMkLst>
      </pc:sldChg>
      <pc:sldChg chg="addSp modSp new mod modAnim">
        <pc:chgData name="Mayan Briller" userId="fadfc235-5092-4476-b94c-6f16f0276611" providerId="ADAL" clId="{BFD49C49-6858-486F-BA7F-36C6A0358C54}" dt="2022-07-19T10:22:54.733" v="2600" actId="20577"/>
        <pc:sldMkLst>
          <pc:docMk/>
          <pc:sldMk cId="411484793" sldId="274"/>
        </pc:sldMkLst>
        <pc:spChg chg="mod">
          <ac:chgData name="Mayan Briller" userId="fadfc235-5092-4476-b94c-6f16f0276611" providerId="ADAL" clId="{BFD49C49-6858-486F-BA7F-36C6A0358C54}" dt="2022-07-19T07:10:02.898" v="1733" actId="782"/>
          <ac:spMkLst>
            <pc:docMk/>
            <pc:sldMk cId="411484793" sldId="274"/>
            <ac:spMk id="2" creationId="{E637F5C7-71C0-89FF-D8CA-D510C171AEDE}"/>
          </ac:spMkLst>
        </pc:spChg>
        <pc:spChg chg="mod">
          <ac:chgData name="Mayan Briller" userId="fadfc235-5092-4476-b94c-6f16f0276611" providerId="ADAL" clId="{BFD49C49-6858-486F-BA7F-36C6A0358C54}" dt="2022-07-19T07:12:41.634" v="1984" actId="20577"/>
          <ac:spMkLst>
            <pc:docMk/>
            <pc:sldMk cId="411484793" sldId="274"/>
            <ac:spMk id="3" creationId="{1318BF26-1C67-2B65-8BD4-4F2B34FA45A4}"/>
          </ac:spMkLst>
        </pc:spChg>
        <pc:spChg chg="add mod">
          <ac:chgData name="Mayan Briller" userId="fadfc235-5092-4476-b94c-6f16f0276611" providerId="ADAL" clId="{BFD49C49-6858-486F-BA7F-36C6A0358C54}" dt="2022-07-19T07:33:44.086" v="2027" actId="1076"/>
          <ac:spMkLst>
            <pc:docMk/>
            <pc:sldMk cId="411484793" sldId="274"/>
            <ac:spMk id="6" creationId="{B84F4B39-491B-33CB-2539-4BF337E6EFD9}"/>
          </ac:spMkLst>
        </pc:spChg>
        <pc:spChg chg="add mod">
          <ac:chgData name="Mayan Briller" userId="fadfc235-5092-4476-b94c-6f16f0276611" providerId="ADAL" clId="{BFD49C49-6858-486F-BA7F-36C6A0358C54}" dt="2022-07-19T07:41:39.195" v="2065" actId="1037"/>
          <ac:spMkLst>
            <pc:docMk/>
            <pc:sldMk cId="411484793" sldId="274"/>
            <ac:spMk id="7" creationId="{B52A1F9F-DBB0-E975-19FE-B818C6740759}"/>
          </ac:spMkLst>
        </pc:spChg>
        <pc:spChg chg="add mod">
          <ac:chgData name="Mayan Briller" userId="fadfc235-5092-4476-b94c-6f16f0276611" providerId="ADAL" clId="{BFD49C49-6858-486F-BA7F-36C6A0358C54}" dt="2022-07-19T10:22:54.733" v="2600" actId="20577"/>
          <ac:spMkLst>
            <pc:docMk/>
            <pc:sldMk cId="411484793" sldId="274"/>
            <ac:spMk id="8" creationId="{5CCF8414-0A73-F079-A5D7-A345B3D29E8A}"/>
          </ac:spMkLst>
        </pc:spChg>
        <pc:graphicFrameChg chg="add mod modGraphic">
          <ac:chgData name="Mayan Briller" userId="fadfc235-5092-4476-b94c-6f16f0276611" providerId="ADAL" clId="{BFD49C49-6858-486F-BA7F-36C6A0358C54}" dt="2022-07-19T07:37:38.278" v="2055" actId="20577"/>
          <ac:graphicFrameMkLst>
            <pc:docMk/>
            <pc:sldMk cId="411484793" sldId="274"/>
            <ac:graphicFrameMk id="4" creationId="{B82586D5-0C4B-18D3-27F4-C7DE1CA19DF4}"/>
          </ac:graphicFrameMkLst>
        </pc:graphicFrameChg>
      </pc:sldChg>
      <pc:sldChg chg="del">
        <pc:chgData name="Mayan Briller" userId="fadfc235-5092-4476-b94c-6f16f0276611" providerId="ADAL" clId="{BFD49C49-6858-486F-BA7F-36C6A0358C54}" dt="2022-07-19T05:41:36.526" v="0" actId="47"/>
        <pc:sldMkLst>
          <pc:docMk/>
          <pc:sldMk cId="1504929468" sldId="274"/>
        </pc:sldMkLst>
      </pc:sldChg>
      <pc:sldChg chg="add del">
        <pc:chgData name="Mayan Briller" userId="fadfc235-5092-4476-b94c-6f16f0276611" providerId="ADAL" clId="{BFD49C49-6858-486F-BA7F-36C6A0358C54}" dt="2022-07-19T07:09:42.704" v="1707" actId="2890"/>
        <pc:sldMkLst>
          <pc:docMk/>
          <pc:sldMk cId="1901648749" sldId="274"/>
        </pc:sldMkLst>
      </pc:sldChg>
      <pc:sldChg chg="del">
        <pc:chgData name="Mayan Briller" userId="fadfc235-5092-4476-b94c-6f16f0276611" providerId="ADAL" clId="{BFD49C49-6858-486F-BA7F-36C6A0358C54}" dt="2022-07-19T05:41:36.526" v="0" actId="47"/>
        <pc:sldMkLst>
          <pc:docMk/>
          <pc:sldMk cId="1770222804" sldId="275"/>
        </pc:sldMkLst>
      </pc:sldChg>
      <pc:sldChg chg="add modAnim">
        <pc:chgData name="Mayan Briller" userId="fadfc235-5092-4476-b94c-6f16f0276611" providerId="ADAL" clId="{BFD49C49-6858-486F-BA7F-36C6A0358C54}" dt="2022-07-19T07:48:10.027" v="2069"/>
        <pc:sldMkLst>
          <pc:docMk/>
          <pc:sldMk cId="3106162432" sldId="275"/>
        </pc:sldMkLst>
      </pc:sldChg>
      <pc:sldChg chg="addSp delSp modSp new mod modAnim">
        <pc:chgData name="Mayan Briller" userId="fadfc235-5092-4476-b94c-6f16f0276611" providerId="ADAL" clId="{BFD49C49-6858-486F-BA7F-36C6A0358C54}" dt="2022-07-19T10:28:25.589" v="2805" actId="21"/>
        <pc:sldMkLst>
          <pc:docMk/>
          <pc:sldMk cId="3205776953" sldId="276"/>
        </pc:sldMkLst>
        <pc:spChg chg="mod">
          <ac:chgData name="Mayan Briller" userId="fadfc235-5092-4476-b94c-6f16f0276611" providerId="ADAL" clId="{BFD49C49-6858-486F-BA7F-36C6A0358C54}" dt="2022-07-19T08:02:24.918" v="2093" actId="782"/>
          <ac:spMkLst>
            <pc:docMk/>
            <pc:sldMk cId="3205776953" sldId="276"/>
            <ac:spMk id="2" creationId="{726D6D5F-D59C-DB05-06A6-72FBD26F260B}"/>
          </ac:spMkLst>
        </pc:spChg>
        <pc:spChg chg="mod">
          <ac:chgData name="Mayan Briller" userId="fadfc235-5092-4476-b94c-6f16f0276611" providerId="ADAL" clId="{BFD49C49-6858-486F-BA7F-36C6A0358C54}" dt="2022-07-19T08:04:25.025" v="2302" actId="6549"/>
          <ac:spMkLst>
            <pc:docMk/>
            <pc:sldMk cId="3205776953" sldId="276"/>
            <ac:spMk id="3" creationId="{349BC632-47F7-C7E3-BE39-4578694EA3E3}"/>
          </ac:spMkLst>
        </pc:spChg>
        <pc:spChg chg="add mod">
          <ac:chgData name="Mayan Briller" userId="fadfc235-5092-4476-b94c-6f16f0276611" providerId="ADAL" clId="{BFD49C49-6858-486F-BA7F-36C6A0358C54}" dt="2022-07-19T08:28:59.099" v="2304" actId="1076"/>
          <ac:spMkLst>
            <pc:docMk/>
            <pc:sldMk cId="3205776953" sldId="276"/>
            <ac:spMk id="4" creationId="{37C6ECC3-5AB2-D184-262D-B7FD96B5DADD}"/>
          </ac:spMkLst>
        </pc:spChg>
        <pc:spChg chg="add mod">
          <ac:chgData name="Mayan Briller" userId="fadfc235-5092-4476-b94c-6f16f0276611" providerId="ADAL" clId="{BFD49C49-6858-486F-BA7F-36C6A0358C54}" dt="2022-07-19T10:23:03.786" v="2611" actId="20577"/>
          <ac:spMkLst>
            <pc:docMk/>
            <pc:sldMk cId="3205776953" sldId="276"/>
            <ac:spMk id="5" creationId="{9EA80854-B794-3392-2189-A40222B0F26E}"/>
          </ac:spMkLst>
        </pc:spChg>
        <pc:spChg chg="add del mod">
          <ac:chgData name="Mayan Briller" userId="fadfc235-5092-4476-b94c-6f16f0276611" providerId="ADAL" clId="{BFD49C49-6858-486F-BA7F-36C6A0358C54}" dt="2022-07-19T10:28:25.589" v="2805" actId="21"/>
          <ac:spMkLst>
            <pc:docMk/>
            <pc:sldMk cId="3205776953" sldId="276"/>
            <ac:spMk id="7" creationId="{28FD63CE-4234-428F-1DB5-44E7F34B54C7}"/>
          </ac:spMkLst>
        </pc:spChg>
      </pc:sldChg>
      <pc:sldChg chg="del">
        <pc:chgData name="Mayan Briller" userId="fadfc235-5092-4476-b94c-6f16f0276611" providerId="ADAL" clId="{BFD49C49-6858-486F-BA7F-36C6A0358C54}" dt="2022-07-19T05:41:36.526" v="0" actId="47"/>
        <pc:sldMkLst>
          <pc:docMk/>
          <pc:sldMk cId="3935253683" sldId="276"/>
        </pc:sldMkLst>
      </pc:sldChg>
      <pc:sldChg chg="addSp delSp modSp new del mod setBg">
        <pc:chgData name="Mayan Briller" userId="fadfc235-5092-4476-b94c-6f16f0276611" providerId="ADAL" clId="{BFD49C49-6858-486F-BA7F-36C6A0358C54}" dt="2022-07-19T10:21:25.959" v="2549" actId="47"/>
        <pc:sldMkLst>
          <pc:docMk/>
          <pc:sldMk cId="1293980698" sldId="277"/>
        </pc:sldMkLst>
        <pc:spChg chg="mod">
          <ac:chgData name="Mayan Briller" userId="fadfc235-5092-4476-b94c-6f16f0276611" providerId="ADAL" clId="{BFD49C49-6858-486F-BA7F-36C6A0358C54}" dt="2022-07-19T10:19:24.414" v="2514" actId="26606"/>
          <ac:spMkLst>
            <pc:docMk/>
            <pc:sldMk cId="1293980698" sldId="277"/>
            <ac:spMk id="2" creationId="{2DBF089F-ABCC-EA0D-AF78-0C813191424D}"/>
          </ac:spMkLst>
        </pc:spChg>
        <pc:spChg chg="mod">
          <ac:chgData name="Mayan Briller" userId="fadfc235-5092-4476-b94c-6f16f0276611" providerId="ADAL" clId="{BFD49C49-6858-486F-BA7F-36C6A0358C54}" dt="2022-07-19T10:19:24.414" v="2514" actId="26606"/>
          <ac:spMkLst>
            <pc:docMk/>
            <pc:sldMk cId="1293980698" sldId="277"/>
            <ac:spMk id="3" creationId="{01F2CD3E-CB9E-2ACF-EF8E-7AD15FD31A04}"/>
          </ac:spMkLst>
        </pc:spChg>
        <pc:spChg chg="add">
          <ac:chgData name="Mayan Briller" userId="fadfc235-5092-4476-b94c-6f16f0276611" providerId="ADAL" clId="{BFD49C49-6858-486F-BA7F-36C6A0358C54}" dt="2022-07-19T10:19:24.414" v="2514" actId="26606"/>
          <ac:spMkLst>
            <pc:docMk/>
            <pc:sldMk cId="1293980698" sldId="277"/>
            <ac:spMk id="9" creationId="{04812C46-200A-4DEB-A05E-3ED6C68C2387}"/>
          </ac:spMkLst>
        </pc:spChg>
        <pc:spChg chg="add">
          <ac:chgData name="Mayan Briller" userId="fadfc235-5092-4476-b94c-6f16f0276611" providerId="ADAL" clId="{BFD49C49-6858-486F-BA7F-36C6A0358C54}" dt="2022-07-19T10:19:24.414" v="2514" actId="26606"/>
          <ac:spMkLst>
            <pc:docMk/>
            <pc:sldMk cId="1293980698" sldId="277"/>
            <ac:spMk id="11" creationId="{D1EA859B-E555-4109-94F3-6700E046E008}"/>
          </ac:spMkLst>
        </pc:spChg>
        <pc:picChg chg="add del mod ord">
          <ac:chgData name="Mayan Briller" userId="fadfc235-5092-4476-b94c-6f16f0276611" providerId="ADAL" clId="{BFD49C49-6858-486F-BA7F-36C6A0358C54}" dt="2022-07-19T10:19:40.565" v="2517" actId="21"/>
          <ac:picMkLst>
            <pc:docMk/>
            <pc:sldMk cId="1293980698" sldId="277"/>
            <ac:picMk id="4" creationId="{4EC57E15-5DC2-76D5-C227-C46A9EFA6406}"/>
          </ac:picMkLst>
        </pc:picChg>
      </pc:sldChg>
      <pc:sldChg chg="del">
        <pc:chgData name="Mayan Briller" userId="fadfc235-5092-4476-b94c-6f16f0276611" providerId="ADAL" clId="{BFD49C49-6858-486F-BA7F-36C6A0358C54}" dt="2022-07-19T05:41:36.526" v="0" actId="47"/>
        <pc:sldMkLst>
          <pc:docMk/>
          <pc:sldMk cId="2187334354" sldId="277"/>
        </pc:sldMkLst>
      </pc:sldChg>
      <pc:sldChg chg="del">
        <pc:chgData name="Mayan Briller" userId="fadfc235-5092-4476-b94c-6f16f0276611" providerId="ADAL" clId="{BFD49C49-6858-486F-BA7F-36C6A0358C54}" dt="2022-07-19T05:41:36.526" v="0" actId="47"/>
        <pc:sldMkLst>
          <pc:docMk/>
          <pc:sldMk cId="479059589" sldId="278"/>
        </pc:sldMkLst>
      </pc:sldChg>
      <pc:sldChg chg="addSp delSp modSp add mod ord setBg modClrScheme chgLayout">
        <pc:chgData name="Mayan Briller" userId="fadfc235-5092-4476-b94c-6f16f0276611" providerId="ADAL" clId="{BFD49C49-6858-486F-BA7F-36C6A0358C54}" dt="2022-07-19T10:11:16.282" v="2497" actId="1076"/>
        <pc:sldMkLst>
          <pc:docMk/>
          <pc:sldMk cId="571043215" sldId="278"/>
        </pc:sldMkLst>
        <pc:spChg chg="del mod ord">
          <ac:chgData name="Mayan Briller" userId="fadfc235-5092-4476-b94c-6f16f0276611" providerId="ADAL" clId="{BFD49C49-6858-486F-BA7F-36C6A0358C54}" dt="2022-07-19T10:09:42.603" v="2455" actId="478"/>
          <ac:spMkLst>
            <pc:docMk/>
            <pc:sldMk cId="571043215" sldId="278"/>
            <ac:spMk id="2" creationId="{32A67DA0-0E66-4A19-90AE-0C1DFFE7A526}"/>
          </ac:spMkLst>
        </pc:spChg>
        <pc:spChg chg="del">
          <ac:chgData name="Mayan Briller" userId="fadfc235-5092-4476-b94c-6f16f0276611" providerId="ADAL" clId="{BFD49C49-6858-486F-BA7F-36C6A0358C54}" dt="2022-07-19T10:08:54.813" v="2436" actId="478"/>
          <ac:spMkLst>
            <pc:docMk/>
            <pc:sldMk cId="571043215" sldId="278"/>
            <ac:spMk id="3" creationId="{11A01A0A-0632-C7BD-25DC-41BFC43718F4}"/>
          </ac:spMkLst>
        </pc:spChg>
        <pc:spChg chg="add mod ord">
          <ac:chgData name="Mayan Briller" userId="fadfc235-5092-4476-b94c-6f16f0276611" providerId="ADAL" clId="{BFD49C49-6858-486F-BA7F-36C6A0358C54}" dt="2022-07-19T10:10:36.626" v="2496" actId="1076"/>
          <ac:spMkLst>
            <pc:docMk/>
            <pc:sldMk cId="571043215" sldId="278"/>
            <ac:spMk id="4" creationId="{3B95D1B2-8046-0043-6C23-C94C7FF8BF4D}"/>
          </ac:spMkLst>
        </pc:spChg>
        <pc:spChg chg="del">
          <ac:chgData name="Mayan Briller" userId="fadfc235-5092-4476-b94c-6f16f0276611" providerId="ADAL" clId="{BFD49C49-6858-486F-BA7F-36C6A0358C54}" dt="2022-07-19T10:08:54.813" v="2436" actId="478"/>
          <ac:spMkLst>
            <pc:docMk/>
            <pc:sldMk cId="571043215" sldId="278"/>
            <ac:spMk id="6" creationId="{F3596C35-D1E6-1D04-327A-8D9CCA78C494}"/>
          </ac:spMkLst>
        </pc:spChg>
        <pc:spChg chg="del">
          <ac:chgData name="Mayan Briller" userId="fadfc235-5092-4476-b94c-6f16f0276611" providerId="ADAL" clId="{BFD49C49-6858-486F-BA7F-36C6A0358C54}" dt="2022-07-19T10:08:54.813" v="2436" actId="478"/>
          <ac:spMkLst>
            <pc:docMk/>
            <pc:sldMk cId="571043215" sldId="278"/>
            <ac:spMk id="7" creationId="{A61DA5A4-0EC4-DA23-CB10-AE3A99D72382}"/>
          </ac:spMkLst>
        </pc:spChg>
        <pc:spChg chg="del">
          <ac:chgData name="Mayan Briller" userId="fadfc235-5092-4476-b94c-6f16f0276611" providerId="ADAL" clId="{BFD49C49-6858-486F-BA7F-36C6A0358C54}" dt="2022-07-19T10:08:54.813" v="2436" actId="478"/>
          <ac:spMkLst>
            <pc:docMk/>
            <pc:sldMk cId="571043215" sldId="278"/>
            <ac:spMk id="8" creationId="{021CD23B-DF81-A42F-3910-50F5E8CCDA02}"/>
          </ac:spMkLst>
        </pc:spChg>
        <pc:spChg chg="del">
          <ac:chgData name="Mayan Briller" userId="fadfc235-5092-4476-b94c-6f16f0276611" providerId="ADAL" clId="{BFD49C49-6858-486F-BA7F-36C6A0358C54}" dt="2022-07-19T10:08:54.813" v="2436" actId="478"/>
          <ac:spMkLst>
            <pc:docMk/>
            <pc:sldMk cId="571043215" sldId="278"/>
            <ac:spMk id="10" creationId="{C9DED4DC-6BF3-1BFA-3CE7-7ED85F4D7041}"/>
          </ac:spMkLst>
        </pc:spChg>
        <pc:spChg chg="del">
          <ac:chgData name="Mayan Briller" userId="fadfc235-5092-4476-b94c-6f16f0276611" providerId="ADAL" clId="{BFD49C49-6858-486F-BA7F-36C6A0358C54}" dt="2022-07-19T10:08:54.813" v="2436" actId="478"/>
          <ac:spMkLst>
            <pc:docMk/>
            <pc:sldMk cId="571043215" sldId="278"/>
            <ac:spMk id="11" creationId="{3B539CC3-97AE-8729-4EDC-1D47322076B0}"/>
          </ac:spMkLst>
        </pc:spChg>
        <pc:spChg chg="del">
          <ac:chgData name="Mayan Briller" userId="fadfc235-5092-4476-b94c-6f16f0276611" providerId="ADAL" clId="{BFD49C49-6858-486F-BA7F-36C6A0358C54}" dt="2022-07-19T10:08:54.813" v="2436" actId="478"/>
          <ac:spMkLst>
            <pc:docMk/>
            <pc:sldMk cId="571043215" sldId="278"/>
            <ac:spMk id="12" creationId="{7710A7C4-79DB-A4A5-CE3B-DAB6B8768901}"/>
          </ac:spMkLst>
        </pc:spChg>
        <pc:spChg chg="add del mod">
          <ac:chgData name="Mayan Briller" userId="fadfc235-5092-4476-b94c-6f16f0276611" providerId="ADAL" clId="{BFD49C49-6858-486F-BA7F-36C6A0358C54}" dt="2022-07-19T10:09:45.682" v="2456" actId="478"/>
          <ac:spMkLst>
            <pc:docMk/>
            <pc:sldMk cId="571043215" sldId="278"/>
            <ac:spMk id="14" creationId="{C1FE7739-F78E-4FAA-8B96-5546E54E948A}"/>
          </ac:spMkLst>
        </pc:spChg>
        <pc:spChg chg="add">
          <ac:chgData name="Mayan Briller" userId="fadfc235-5092-4476-b94c-6f16f0276611" providerId="ADAL" clId="{BFD49C49-6858-486F-BA7F-36C6A0358C54}" dt="2022-07-19T10:09:37.427" v="2454" actId="26606"/>
          <ac:spMkLst>
            <pc:docMk/>
            <pc:sldMk cId="571043215" sldId="278"/>
            <ac:spMk id="18" creationId="{07322A9E-F1EC-405E-8971-BA906EFFCCB8}"/>
          </ac:spMkLst>
        </pc:spChg>
        <pc:spChg chg="add">
          <ac:chgData name="Mayan Briller" userId="fadfc235-5092-4476-b94c-6f16f0276611" providerId="ADAL" clId="{BFD49C49-6858-486F-BA7F-36C6A0358C54}" dt="2022-07-19T10:09:37.427" v="2454" actId="26606"/>
          <ac:spMkLst>
            <pc:docMk/>
            <pc:sldMk cId="571043215" sldId="278"/>
            <ac:spMk id="20" creationId="{A5704422-1118-4FD1-95AD-29A064EB80D9}"/>
          </ac:spMkLst>
        </pc:spChg>
        <pc:spChg chg="add">
          <ac:chgData name="Mayan Briller" userId="fadfc235-5092-4476-b94c-6f16f0276611" providerId="ADAL" clId="{BFD49C49-6858-486F-BA7F-36C6A0358C54}" dt="2022-07-19T10:09:37.427" v="2454" actId="26606"/>
          <ac:spMkLst>
            <pc:docMk/>
            <pc:sldMk cId="571043215" sldId="278"/>
            <ac:spMk id="22" creationId="{A88B2AAA-B805-498E-A9E6-98B885855498}"/>
          </ac:spMkLst>
        </pc:spChg>
        <pc:spChg chg="add">
          <ac:chgData name="Mayan Briller" userId="fadfc235-5092-4476-b94c-6f16f0276611" providerId="ADAL" clId="{BFD49C49-6858-486F-BA7F-36C6A0358C54}" dt="2022-07-19T10:09:37.427" v="2454" actId="26606"/>
          <ac:spMkLst>
            <pc:docMk/>
            <pc:sldMk cId="571043215" sldId="278"/>
            <ac:spMk id="24" creationId="{9B8051E0-19D7-43E1-BFD9-E6DBFEB3A3F1}"/>
          </ac:spMkLst>
        </pc:spChg>
        <pc:spChg chg="add">
          <ac:chgData name="Mayan Briller" userId="fadfc235-5092-4476-b94c-6f16f0276611" providerId="ADAL" clId="{BFD49C49-6858-486F-BA7F-36C6A0358C54}" dt="2022-07-19T10:09:37.427" v="2454" actId="26606"/>
          <ac:spMkLst>
            <pc:docMk/>
            <pc:sldMk cId="571043215" sldId="278"/>
            <ac:spMk id="26" creationId="{4EDB2B02-86A2-46F5-A4BE-B7D9B10411D6}"/>
          </ac:spMkLst>
        </pc:spChg>
        <pc:spChg chg="add">
          <ac:chgData name="Mayan Briller" userId="fadfc235-5092-4476-b94c-6f16f0276611" providerId="ADAL" clId="{BFD49C49-6858-486F-BA7F-36C6A0358C54}" dt="2022-07-19T10:09:37.427" v="2454" actId="26606"/>
          <ac:spMkLst>
            <pc:docMk/>
            <pc:sldMk cId="571043215" sldId="278"/>
            <ac:spMk id="28" creationId="{43954639-FB5D-41F4-9560-6F6DFE778425}"/>
          </ac:spMkLst>
        </pc:spChg>
        <pc:spChg chg="add">
          <ac:chgData name="Mayan Briller" userId="fadfc235-5092-4476-b94c-6f16f0276611" providerId="ADAL" clId="{BFD49C49-6858-486F-BA7F-36C6A0358C54}" dt="2022-07-19T10:09:37.427" v="2454" actId="26606"/>
          <ac:spMkLst>
            <pc:docMk/>
            <pc:sldMk cId="571043215" sldId="278"/>
            <ac:spMk id="30" creationId="{E898931C-0323-41FA-A036-20F818B1FF81}"/>
          </ac:spMkLst>
        </pc:spChg>
        <pc:spChg chg="add">
          <ac:chgData name="Mayan Briller" userId="fadfc235-5092-4476-b94c-6f16f0276611" providerId="ADAL" clId="{BFD49C49-6858-486F-BA7F-36C6A0358C54}" dt="2022-07-19T10:09:37.427" v="2454" actId="26606"/>
          <ac:spMkLst>
            <pc:docMk/>
            <pc:sldMk cId="571043215" sldId="278"/>
            <ac:spMk id="32" creationId="{89AFE9DD-0792-4B98-B4EB-97ACA17E6AA8}"/>
          </ac:spMkLst>
        </pc:spChg>
        <pc:spChg chg="add">
          <ac:chgData name="Mayan Briller" userId="fadfc235-5092-4476-b94c-6f16f0276611" providerId="ADAL" clId="{BFD49C49-6858-486F-BA7F-36C6A0358C54}" dt="2022-07-19T10:09:37.427" v="2454" actId="26606"/>
          <ac:spMkLst>
            <pc:docMk/>
            <pc:sldMk cId="571043215" sldId="278"/>
            <ac:spMk id="34" creationId="{3981F5C4-9AE1-404E-AF44-A4E6DB374F9D}"/>
          </ac:spMkLst>
        </pc:spChg>
        <pc:spChg chg="add">
          <ac:chgData name="Mayan Briller" userId="fadfc235-5092-4476-b94c-6f16f0276611" providerId="ADAL" clId="{BFD49C49-6858-486F-BA7F-36C6A0358C54}" dt="2022-07-19T10:09:37.427" v="2454" actId="26606"/>
          <ac:spMkLst>
            <pc:docMk/>
            <pc:sldMk cId="571043215" sldId="278"/>
            <ac:spMk id="36" creationId="{763C1781-8726-4FAC-8C45-FF40376BE409}"/>
          </ac:spMkLst>
        </pc:spChg>
        <pc:spChg chg="add">
          <ac:chgData name="Mayan Briller" userId="fadfc235-5092-4476-b94c-6f16f0276611" providerId="ADAL" clId="{BFD49C49-6858-486F-BA7F-36C6A0358C54}" dt="2022-07-19T10:09:37.427" v="2454" actId="26606"/>
          <ac:spMkLst>
            <pc:docMk/>
            <pc:sldMk cId="571043215" sldId="278"/>
            <ac:spMk id="38" creationId="{301491B5-56C7-43DC-A3D9-861EECCA056A}"/>
          </ac:spMkLst>
        </pc:spChg>
        <pc:spChg chg="add">
          <ac:chgData name="Mayan Briller" userId="fadfc235-5092-4476-b94c-6f16f0276611" providerId="ADAL" clId="{BFD49C49-6858-486F-BA7F-36C6A0358C54}" dt="2022-07-19T10:09:37.427" v="2454" actId="26606"/>
          <ac:spMkLst>
            <pc:docMk/>
            <pc:sldMk cId="571043215" sldId="278"/>
            <ac:spMk id="40" creationId="{237E2353-22DF-46E0-A200-FB30F8F394E2}"/>
          </ac:spMkLst>
        </pc:spChg>
        <pc:spChg chg="add">
          <ac:chgData name="Mayan Briller" userId="fadfc235-5092-4476-b94c-6f16f0276611" providerId="ADAL" clId="{BFD49C49-6858-486F-BA7F-36C6A0358C54}" dt="2022-07-19T10:09:37.427" v="2454" actId="26606"/>
          <ac:spMkLst>
            <pc:docMk/>
            <pc:sldMk cId="571043215" sldId="278"/>
            <ac:spMk id="42" creationId="{DD6138DB-057B-45F7-A5F4-E7BFDA20D02C}"/>
          </ac:spMkLst>
        </pc:spChg>
        <pc:spChg chg="add">
          <ac:chgData name="Mayan Briller" userId="fadfc235-5092-4476-b94c-6f16f0276611" providerId="ADAL" clId="{BFD49C49-6858-486F-BA7F-36C6A0358C54}" dt="2022-07-19T10:09:37.427" v="2454" actId="26606"/>
          <ac:spMkLst>
            <pc:docMk/>
            <pc:sldMk cId="571043215" sldId="278"/>
            <ac:spMk id="44" creationId="{79A54AB1-B64F-4843-BFAB-81CB74E66B65}"/>
          </ac:spMkLst>
        </pc:spChg>
        <pc:picChg chg="add mod">
          <ac:chgData name="Mayan Briller" userId="fadfc235-5092-4476-b94c-6f16f0276611" providerId="ADAL" clId="{BFD49C49-6858-486F-BA7F-36C6A0358C54}" dt="2022-07-19T10:11:16.282" v="2497" actId="1076"/>
          <ac:picMkLst>
            <pc:docMk/>
            <pc:sldMk cId="571043215" sldId="278"/>
            <ac:picMk id="13" creationId="{66C5B95E-668C-4BDC-54A8-A16EFCBA351C}"/>
          </ac:picMkLst>
        </pc:picChg>
        <pc:cxnChg chg="del">
          <ac:chgData name="Mayan Briller" userId="fadfc235-5092-4476-b94c-6f16f0276611" providerId="ADAL" clId="{BFD49C49-6858-486F-BA7F-36C6A0358C54}" dt="2022-07-19T10:08:54.813" v="2436" actId="478"/>
          <ac:cxnSpMkLst>
            <pc:docMk/>
            <pc:sldMk cId="571043215" sldId="278"/>
            <ac:cxnSpMk id="9" creationId="{74F3853A-F298-6AEA-E059-D85CB4876D7E}"/>
          </ac:cxnSpMkLst>
        </pc:cxnChg>
      </pc:sldChg>
      <pc:sldChg chg="addSp delSp modSp add del mod">
        <pc:chgData name="Mayan Briller" userId="fadfc235-5092-4476-b94c-6f16f0276611" providerId="ADAL" clId="{BFD49C49-6858-486F-BA7F-36C6A0358C54}" dt="2022-07-19T10:08:47.642" v="2432" actId="47"/>
        <pc:sldMkLst>
          <pc:docMk/>
          <pc:sldMk cId="3185318684" sldId="278"/>
        </pc:sldMkLst>
        <pc:spChg chg="mod">
          <ac:chgData name="Mayan Briller" userId="fadfc235-5092-4476-b94c-6f16f0276611" providerId="ADAL" clId="{BFD49C49-6858-486F-BA7F-36C6A0358C54}" dt="2022-07-19T10:08:31.102" v="2429" actId="20577"/>
          <ac:spMkLst>
            <pc:docMk/>
            <pc:sldMk cId="3185318684" sldId="278"/>
            <ac:spMk id="2" creationId="{32C3FC6B-270B-D2E9-326F-07DAF226B537}"/>
          </ac:spMkLst>
        </pc:spChg>
        <pc:spChg chg="del mod">
          <ac:chgData name="Mayan Briller" userId="fadfc235-5092-4476-b94c-6f16f0276611" providerId="ADAL" clId="{BFD49C49-6858-486F-BA7F-36C6A0358C54}" dt="2022-07-19T10:08:25.004" v="2421" actId="478"/>
          <ac:spMkLst>
            <pc:docMk/>
            <pc:sldMk cId="3185318684" sldId="278"/>
            <ac:spMk id="3" creationId="{B73C8D1D-3434-F3B5-A082-018F41AEBEE6}"/>
          </ac:spMkLst>
        </pc:spChg>
        <pc:spChg chg="add del mod">
          <ac:chgData name="Mayan Briller" userId="fadfc235-5092-4476-b94c-6f16f0276611" providerId="ADAL" clId="{BFD49C49-6858-486F-BA7F-36C6A0358C54}" dt="2022-07-19T10:08:28.485" v="2422" actId="478"/>
          <ac:spMkLst>
            <pc:docMk/>
            <pc:sldMk cId="3185318684" sldId="278"/>
            <ac:spMk id="5" creationId="{637C9778-BC54-485B-9FB0-03488298A27C}"/>
          </ac:spMkLst>
        </pc:spChg>
        <pc:picChg chg="del mod">
          <ac:chgData name="Mayan Briller" userId="fadfc235-5092-4476-b94c-6f16f0276611" providerId="ADAL" clId="{BFD49C49-6858-486F-BA7F-36C6A0358C54}" dt="2022-07-19T10:08:20.857" v="2420" actId="478"/>
          <ac:picMkLst>
            <pc:docMk/>
            <pc:sldMk cId="3185318684" sldId="278"/>
            <ac:picMk id="7" creationId="{3050228B-1030-6150-4FD0-71C2C9BABDB5}"/>
          </ac:picMkLst>
        </pc:picChg>
        <pc:picChg chg="add mod">
          <ac:chgData name="Mayan Briller" userId="fadfc235-5092-4476-b94c-6f16f0276611" providerId="ADAL" clId="{BFD49C49-6858-486F-BA7F-36C6A0358C54}" dt="2022-07-19T10:08:33.171" v="2431" actId="1076"/>
          <ac:picMkLst>
            <pc:docMk/>
            <pc:sldMk cId="3185318684" sldId="278"/>
            <ac:picMk id="10" creationId="{3307F013-5E8F-3A09-E7BB-5912EF13569B}"/>
          </ac:picMkLst>
        </pc:picChg>
      </pc:sldChg>
      <pc:sldChg chg="addSp delSp modSp add mod setBg delDesignElem">
        <pc:chgData name="Mayan Briller" userId="fadfc235-5092-4476-b94c-6f16f0276611" providerId="ADAL" clId="{BFD49C49-6858-486F-BA7F-36C6A0358C54}" dt="2022-07-19T10:21:18.995" v="2548" actId="14100"/>
        <pc:sldMkLst>
          <pc:docMk/>
          <pc:sldMk cId="2192712237" sldId="279"/>
        </pc:sldMkLst>
        <pc:spChg chg="mod">
          <ac:chgData name="Mayan Briller" userId="fadfc235-5092-4476-b94c-6f16f0276611" providerId="ADAL" clId="{BFD49C49-6858-486F-BA7F-36C6A0358C54}" dt="2022-07-19T10:21:18.995" v="2548" actId="14100"/>
          <ac:spMkLst>
            <pc:docMk/>
            <pc:sldMk cId="2192712237" sldId="279"/>
            <ac:spMk id="4" creationId="{3B95D1B2-8046-0043-6C23-C94C7FF8BF4D}"/>
          </ac:spMkLst>
        </pc:spChg>
        <pc:spChg chg="add">
          <ac:chgData name="Mayan Briller" userId="fadfc235-5092-4476-b94c-6f16f0276611" providerId="ADAL" clId="{BFD49C49-6858-486F-BA7F-36C6A0358C54}" dt="2022-07-19T10:20:20.914" v="2525" actId="26606"/>
          <ac:spMkLst>
            <pc:docMk/>
            <pc:sldMk cId="2192712237" sldId="279"/>
            <ac:spMk id="6" creationId="{A88B2AAA-B805-498E-A9E6-98B885855498}"/>
          </ac:spMkLst>
        </pc:spChg>
        <pc:spChg chg="add">
          <ac:chgData name="Mayan Briller" userId="fadfc235-5092-4476-b94c-6f16f0276611" providerId="ADAL" clId="{BFD49C49-6858-486F-BA7F-36C6A0358C54}" dt="2022-07-19T10:20:20.914" v="2525" actId="26606"/>
          <ac:spMkLst>
            <pc:docMk/>
            <pc:sldMk cId="2192712237" sldId="279"/>
            <ac:spMk id="7" creationId="{43954639-FB5D-41F4-9560-6F6DFE778425}"/>
          </ac:spMkLst>
        </pc:spChg>
        <pc:spChg chg="add">
          <ac:chgData name="Mayan Briller" userId="fadfc235-5092-4476-b94c-6f16f0276611" providerId="ADAL" clId="{BFD49C49-6858-486F-BA7F-36C6A0358C54}" dt="2022-07-19T10:20:20.914" v="2525" actId="26606"/>
          <ac:spMkLst>
            <pc:docMk/>
            <pc:sldMk cId="2192712237" sldId="279"/>
            <ac:spMk id="9" creationId="{07322A9E-F1EC-405E-8971-BA906EFFCCB8}"/>
          </ac:spMkLst>
        </pc:spChg>
        <pc:spChg chg="add">
          <ac:chgData name="Mayan Briller" userId="fadfc235-5092-4476-b94c-6f16f0276611" providerId="ADAL" clId="{BFD49C49-6858-486F-BA7F-36C6A0358C54}" dt="2022-07-19T10:20:20.914" v="2525" actId="26606"/>
          <ac:spMkLst>
            <pc:docMk/>
            <pc:sldMk cId="2192712237" sldId="279"/>
            <ac:spMk id="11" creationId="{A5704422-1118-4FD1-95AD-29A064EB80D9}"/>
          </ac:spMkLst>
        </pc:spChg>
        <pc:spChg chg="add">
          <ac:chgData name="Mayan Briller" userId="fadfc235-5092-4476-b94c-6f16f0276611" providerId="ADAL" clId="{BFD49C49-6858-486F-BA7F-36C6A0358C54}" dt="2022-07-19T10:20:20.914" v="2525" actId="26606"/>
          <ac:spMkLst>
            <pc:docMk/>
            <pc:sldMk cId="2192712237" sldId="279"/>
            <ac:spMk id="15" creationId="{9B8051E0-19D7-43E1-BFD9-E6DBFEB3A3F1}"/>
          </ac:spMkLst>
        </pc:spChg>
        <pc:spChg chg="add">
          <ac:chgData name="Mayan Briller" userId="fadfc235-5092-4476-b94c-6f16f0276611" providerId="ADAL" clId="{BFD49C49-6858-486F-BA7F-36C6A0358C54}" dt="2022-07-19T10:20:20.914" v="2525" actId="26606"/>
          <ac:spMkLst>
            <pc:docMk/>
            <pc:sldMk cId="2192712237" sldId="279"/>
            <ac:spMk id="17" creationId="{4EDB2B02-86A2-46F5-A4BE-B7D9B10411D6}"/>
          </ac:spMkLst>
        </pc:spChg>
        <pc:spChg chg="del">
          <ac:chgData name="Mayan Briller" userId="fadfc235-5092-4476-b94c-6f16f0276611" providerId="ADAL" clId="{BFD49C49-6858-486F-BA7F-36C6A0358C54}" dt="2022-07-19T10:19:36.791" v="2516"/>
          <ac:spMkLst>
            <pc:docMk/>
            <pc:sldMk cId="2192712237" sldId="279"/>
            <ac:spMk id="18" creationId="{07322A9E-F1EC-405E-8971-BA906EFFCCB8}"/>
          </ac:spMkLst>
        </pc:spChg>
        <pc:spChg chg="del">
          <ac:chgData name="Mayan Briller" userId="fadfc235-5092-4476-b94c-6f16f0276611" providerId="ADAL" clId="{BFD49C49-6858-486F-BA7F-36C6A0358C54}" dt="2022-07-19T10:19:36.791" v="2516"/>
          <ac:spMkLst>
            <pc:docMk/>
            <pc:sldMk cId="2192712237" sldId="279"/>
            <ac:spMk id="20" creationId="{A5704422-1118-4FD1-95AD-29A064EB80D9}"/>
          </ac:spMkLst>
        </pc:spChg>
        <pc:spChg chg="add">
          <ac:chgData name="Mayan Briller" userId="fadfc235-5092-4476-b94c-6f16f0276611" providerId="ADAL" clId="{BFD49C49-6858-486F-BA7F-36C6A0358C54}" dt="2022-07-19T10:20:20.914" v="2525" actId="26606"/>
          <ac:spMkLst>
            <pc:docMk/>
            <pc:sldMk cId="2192712237" sldId="279"/>
            <ac:spMk id="21" creationId="{E898931C-0323-41FA-A036-20F818B1FF81}"/>
          </ac:spMkLst>
        </pc:spChg>
        <pc:spChg chg="del">
          <ac:chgData name="Mayan Briller" userId="fadfc235-5092-4476-b94c-6f16f0276611" providerId="ADAL" clId="{BFD49C49-6858-486F-BA7F-36C6A0358C54}" dt="2022-07-19T10:19:36.791" v="2516"/>
          <ac:spMkLst>
            <pc:docMk/>
            <pc:sldMk cId="2192712237" sldId="279"/>
            <ac:spMk id="22" creationId="{A88B2AAA-B805-498E-A9E6-98B885855498}"/>
          </ac:spMkLst>
        </pc:spChg>
        <pc:spChg chg="add">
          <ac:chgData name="Mayan Briller" userId="fadfc235-5092-4476-b94c-6f16f0276611" providerId="ADAL" clId="{BFD49C49-6858-486F-BA7F-36C6A0358C54}" dt="2022-07-19T10:20:20.914" v="2525" actId="26606"/>
          <ac:spMkLst>
            <pc:docMk/>
            <pc:sldMk cId="2192712237" sldId="279"/>
            <ac:spMk id="23" creationId="{89AFE9DD-0792-4B98-B4EB-97ACA17E6AA8}"/>
          </ac:spMkLst>
        </pc:spChg>
        <pc:spChg chg="del">
          <ac:chgData name="Mayan Briller" userId="fadfc235-5092-4476-b94c-6f16f0276611" providerId="ADAL" clId="{BFD49C49-6858-486F-BA7F-36C6A0358C54}" dt="2022-07-19T10:19:36.791" v="2516"/>
          <ac:spMkLst>
            <pc:docMk/>
            <pc:sldMk cId="2192712237" sldId="279"/>
            <ac:spMk id="24" creationId="{9B8051E0-19D7-43E1-BFD9-E6DBFEB3A3F1}"/>
          </ac:spMkLst>
        </pc:spChg>
        <pc:spChg chg="add">
          <ac:chgData name="Mayan Briller" userId="fadfc235-5092-4476-b94c-6f16f0276611" providerId="ADAL" clId="{BFD49C49-6858-486F-BA7F-36C6A0358C54}" dt="2022-07-19T10:20:20.914" v="2525" actId="26606"/>
          <ac:spMkLst>
            <pc:docMk/>
            <pc:sldMk cId="2192712237" sldId="279"/>
            <ac:spMk id="25" creationId="{3981F5C4-9AE1-404E-AF44-A4E6DB374F9D}"/>
          </ac:spMkLst>
        </pc:spChg>
        <pc:spChg chg="del">
          <ac:chgData name="Mayan Briller" userId="fadfc235-5092-4476-b94c-6f16f0276611" providerId="ADAL" clId="{BFD49C49-6858-486F-BA7F-36C6A0358C54}" dt="2022-07-19T10:19:36.791" v="2516"/>
          <ac:spMkLst>
            <pc:docMk/>
            <pc:sldMk cId="2192712237" sldId="279"/>
            <ac:spMk id="26" creationId="{4EDB2B02-86A2-46F5-A4BE-B7D9B10411D6}"/>
          </ac:spMkLst>
        </pc:spChg>
        <pc:spChg chg="add">
          <ac:chgData name="Mayan Briller" userId="fadfc235-5092-4476-b94c-6f16f0276611" providerId="ADAL" clId="{BFD49C49-6858-486F-BA7F-36C6A0358C54}" dt="2022-07-19T10:20:20.914" v="2525" actId="26606"/>
          <ac:spMkLst>
            <pc:docMk/>
            <pc:sldMk cId="2192712237" sldId="279"/>
            <ac:spMk id="27" creationId="{763C1781-8726-4FAC-8C45-FF40376BE409}"/>
          </ac:spMkLst>
        </pc:spChg>
        <pc:spChg chg="del">
          <ac:chgData name="Mayan Briller" userId="fadfc235-5092-4476-b94c-6f16f0276611" providerId="ADAL" clId="{BFD49C49-6858-486F-BA7F-36C6A0358C54}" dt="2022-07-19T10:19:36.791" v="2516"/>
          <ac:spMkLst>
            <pc:docMk/>
            <pc:sldMk cId="2192712237" sldId="279"/>
            <ac:spMk id="28" creationId="{43954639-FB5D-41F4-9560-6F6DFE778425}"/>
          </ac:spMkLst>
        </pc:spChg>
        <pc:spChg chg="add">
          <ac:chgData name="Mayan Briller" userId="fadfc235-5092-4476-b94c-6f16f0276611" providerId="ADAL" clId="{BFD49C49-6858-486F-BA7F-36C6A0358C54}" dt="2022-07-19T10:20:20.914" v="2525" actId="26606"/>
          <ac:spMkLst>
            <pc:docMk/>
            <pc:sldMk cId="2192712237" sldId="279"/>
            <ac:spMk id="29" creationId="{301491B5-56C7-43DC-A3D9-861EECCA056A}"/>
          </ac:spMkLst>
        </pc:spChg>
        <pc:spChg chg="del">
          <ac:chgData name="Mayan Briller" userId="fadfc235-5092-4476-b94c-6f16f0276611" providerId="ADAL" clId="{BFD49C49-6858-486F-BA7F-36C6A0358C54}" dt="2022-07-19T10:19:36.791" v="2516"/>
          <ac:spMkLst>
            <pc:docMk/>
            <pc:sldMk cId="2192712237" sldId="279"/>
            <ac:spMk id="30" creationId="{E898931C-0323-41FA-A036-20F818B1FF81}"/>
          </ac:spMkLst>
        </pc:spChg>
        <pc:spChg chg="add">
          <ac:chgData name="Mayan Briller" userId="fadfc235-5092-4476-b94c-6f16f0276611" providerId="ADAL" clId="{BFD49C49-6858-486F-BA7F-36C6A0358C54}" dt="2022-07-19T10:20:20.914" v="2525" actId="26606"/>
          <ac:spMkLst>
            <pc:docMk/>
            <pc:sldMk cId="2192712237" sldId="279"/>
            <ac:spMk id="31" creationId="{237E2353-22DF-46E0-A200-FB30F8F394E2}"/>
          </ac:spMkLst>
        </pc:spChg>
        <pc:spChg chg="del">
          <ac:chgData name="Mayan Briller" userId="fadfc235-5092-4476-b94c-6f16f0276611" providerId="ADAL" clId="{BFD49C49-6858-486F-BA7F-36C6A0358C54}" dt="2022-07-19T10:19:36.791" v="2516"/>
          <ac:spMkLst>
            <pc:docMk/>
            <pc:sldMk cId="2192712237" sldId="279"/>
            <ac:spMk id="32" creationId="{89AFE9DD-0792-4B98-B4EB-97ACA17E6AA8}"/>
          </ac:spMkLst>
        </pc:spChg>
        <pc:spChg chg="add">
          <ac:chgData name="Mayan Briller" userId="fadfc235-5092-4476-b94c-6f16f0276611" providerId="ADAL" clId="{BFD49C49-6858-486F-BA7F-36C6A0358C54}" dt="2022-07-19T10:20:20.914" v="2525" actId="26606"/>
          <ac:spMkLst>
            <pc:docMk/>
            <pc:sldMk cId="2192712237" sldId="279"/>
            <ac:spMk id="33" creationId="{DD6138DB-057B-45F7-A5F4-E7BFDA20D02C}"/>
          </ac:spMkLst>
        </pc:spChg>
        <pc:spChg chg="del">
          <ac:chgData name="Mayan Briller" userId="fadfc235-5092-4476-b94c-6f16f0276611" providerId="ADAL" clId="{BFD49C49-6858-486F-BA7F-36C6A0358C54}" dt="2022-07-19T10:19:36.791" v="2516"/>
          <ac:spMkLst>
            <pc:docMk/>
            <pc:sldMk cId="2192712237" sldId="279"/>
            <ac:spMk id="34" creationId="{3981F5C4-9AE1-404E-AF44-A4E6DB374F9D}"/>
          </ac:spMkLst>
        </pc:spChg>
        <pc:spChg chg="add">
          <ac:chgData name="Mayan Briller" userId="fadfc235-5092-4476-b94c-6f16f0276611" providerId="ADAL" clId="{BFD49C49-6858-486F-BA7F-36C6A0358C54}" dt="2022-07-19T10:20:20.914" v="2525" actId="26606"/>
          <ac:spMkLst>
            <pc:docMk/>
            <pc:sldMk cId="2192712237" sldId="279"/>
            <ac:spMk id="35" creationId="{79A54AB1-B64F-4843-BFAB-81CB74E66B65}"/>
          </ac:spMkLst>
        </pc:spChg>
        <pc:spChg chg="del">
          <ac:chgData name="Mayan Briller" userId="fadfc235-5092-4476-b94c-6f16f0276611" providerId="ADAL" clId="{BFD49C49-6858-486F-BA7F-36C6A0358C54}" dt="2022-07-19T10:19:36.791" v="2516"/>
          <ac:spMkLst>
            <pc:docMk/>
            <pc:sldMk cId="2192712237" sldId="279"/>
            <ac:spMk id="36" creationId="{763C1781-8726-4FAC-8C45-FF40376BE409}"/>
          </ac:spMkLst>
        </pc:spChg>
        <pc:spChg chg="del">
          <ac:chgData name="Mayan Briller" userId="fadfc235-5092-4476-b94c-6f16f0276611" providerId="ADAL" clId="{BFD49C49-6858-486F-BA7F-36C6A0358C54}" dt="2022-07-19T10:19:36.791" v="2516"/>
          <ac:spMkLst>
            <pc:docMk/>
            <pc:sldMk cId="2192712237" sldId="279"/>
            <ac:spMk id="38" creationId="{301491B5-56C7-43DC-A3D9-861EECCA056A}"/>
          </ac:spMkLst>
        </pc:spChg>
        <pc:spChg chg="del">
          <ac:chgData name="Mayan Briller" userId="fadfc235-5092-4476-b94c-6f16f0276611" providerId="ADAL" clId="{BFD49C49-6858-486F-BA7F-36C6A0358C54}" dt="2022-07-19T10:19:36.791" v="2516"/>
          <ac:spMkLst>
            <pc:docMk/>
            <pc:sldMk cId="2192712237" sldId="279"/>
            <ac:spMk id="40" creationId="{237E2353-22DF-46E0-A200-FB30F8F394E2}"/>
          </ac:spMkLst>
        </pc:spChg>
        <pc:spChg chg="del">
          <ac:chgData name="Mayan Briller" userId="fadfc235-5092-4476-b94c-6f16f0276611" providerId="ADAL" clId="{BFD49C49-6858-486F-BA7F-36C6A0358C54}" dt="2022-07-19T10:19:36.791" v="2516"/>
          <ac:spMkLst>
            <pc:docMk/>
            <pc:sldMk cId="2192712237" sldId="279"/>
            <ac:spMk id="42" creationId="{DD6138DB-057B-45F7-A5F4-E7BFDA20D02C}"/>
          </ac:spMkLst>
        </pc:spChg>
        <pc:spChg chg="del">
          <ac:chgData name="Mayan Briller" userId="fadfc235-5092-4476-b94c-6f16f0276611" providerId="ADAL" clId="{BFD49C49-6858-486F-BA7F-36C6A0358C54}" dt="2022-07-19T10:19:36.791" v="2516"/>
          <ac:spMkLst>
            <pc:docMk/>
            <pc:sldMk cId="2192712237" sldId="279"/>
            <ac:spMk id="44" creationId="{79A54AB1-B64F-4843-BFAB-81CB74E66B65}"/>
          </ac:spMkLst>
        </pc:spChg>
        <pc:picChg chg="add mod modCrop">
          <ac:chgData name="Mayan Briller" userId="fadfc235-5092-4476-b94c-6f16f0276611" providerId="ADAL" clId="{BFD49C49-6858-486F-BA7F-36C6A0358C54}" dt="2022-07-19T10:20:55.263" v="2538" actId="1036"/>
          <ac:picMkLst>
            <pc:docMk/>
            <pc:sldMk cId="2192712237" sldId="279"/>
            <ac:picMk id="3" creationId="{08FE1D79-DC08-CEAC-9B9D-2A01AA05E090}"/>
          </ac:picMkLst>
        </pc:picChg>
        <pc:picChg chg="del">
          <ac:chgData name="Mayan Briller" userId="fadfc235-5092-4476-b94c-6f16f0276611" providerId="ADAL" clId="{BFD49C49-6858-486F-BA7F-36C6A0358C54}" dt="2022-07-19T10:19:45.467" v="2518" actId="478"/>
          <ac:picMkLst>
            <pc:docMk/>
            <pc:sldMk cId="2192712237" sldId="279"/>
            <ac:picMk id="13" creationId="{66C5B95E-668C-4BDC-54A8-A16EFCBA351C}"/>
          </ac:picMkLst>
        </pc:picChg>
        <pc:picChg chg="add del mod">
          <ac:chgData name="Mayan Briller" userId="fadfc235-5092-4476-b94c-6f16f0276611" providerId="ADAL" clId="{BFD49C49-6858-486F-BA7F-36C6A0358C54}" dt="2022-07-19T10:19:53.880" v="2520" actId="478"/>
          <ac:picMkLst>
            <pc:docMk/>
            <pc:sldMk cId="2192712237" sldId="279"/>
            <ac:picMk id="19" creationId="{83AD489F-1647-680D-DFB0-443F27AFA94C}"/>
          </ac:picMkLst>
        </pc:picChg>
      </pc:sldChg>
      <pc:sldChg chg="del">
        <pc:chgData name="Mayan Briller" userId="fadfc235-5092-4476-b94c-6f16f0276611" providerId="ADAL" clId="{BFD49C49-6858-486F-BA7F-36C6A0358C54}" dt="2022-07-19T05:41:36.526" v="0" actId="47"/>
        <pc:sldMkLst>
          <pc:docMk/>
          <pc:sldMk cId="3601414464" sldId="279"/>
        </pc:sldMkLst>
      </pc:sldChg>
      <pc:sldChg chg="del">
        <pc:chgData name="Mayan Briller" userId="fadfc235-5092-4476-b94c-6f16f0276611" providerId="ADAL" clId="{BFD49C49-6858-486F-BA7F-36C6A0358C54}" dt="2022-07-19T05:41:36.526" v="0" actId="47"/>
        <pc:sldMkLst>
          <pc:docMk/>
          <pc:sldMk cId="73960577" sldId="280"/>
        </pc:sldMkLst>
      </pc:sldChg>
      <pc:sldChg chg="addSp modSp add mod">
        <pc:chgData name="Mayan Briller" userId="fadfc235-5092-4476-b94c-6f16f0276611" providerId="ADAL" clId="{BFD49C49-6858-486F-BA7F-36C6A0358C54}" dt="2022-07-20T17:46:30.021" v="5380" actId="1036"/>
        <pc:sldMkLst>
          <pc:docMk/>
          <pc:sldMk cId="1400439624" sldId="280"/>
        </pc:sldMkLst>
        <pc:spChg chg="mod">
          <ac:chgData name="Mayan Briller" userId="fadfc235-5092-4476-b94c-6f16f0276611" providerId="ADAL" clId="{BFD49C49-6858-486F-BA7F-36C6A0358C54}" dt="2022-07-20T17:20:39.955" v="5130" actId="20577"/>
          <ac:spMkLst>
            <pc:docMk/>
            <pc:sldMk cId="1400439624" sldId="280"/>
            <ac:spMk id="2" creationId="{726D6D5F-D59C-DB05-06A6-72FBD26F260B}"/>
          </ac:spMkLst>
        </pc:spChg>
        <pc:spChg chg="mod">
          <ac:chgData name="Mayan Briller" userId="fadfc235-5092-4476-b94c-6f16f0276611" providerId="ADAL" clId="{BFD49C49-6858-486F-BA7F-36C6A0358C54}" dt="2022-07-20T17:24:00.508" v="5359" actId="27636"/>
          <ac:spMkLst>
            <pc:docMk/>
            <pc:sldMk cId="1400439624" sldId="280"/>
            <ac:spMk id="3" creationId="{349BC632-47F7-C7E3-BE39-4578694EA3E3}"/>
          </ac:spMkLst>
        </pc:spChg>
        <pc:spChg chg="mod">
          <ac:chgData name="Mayan Briller" userId="fadfc235-5092-4476-b94c-6f16f0276611" providerId="ADAL" clId="{BFD49C49-6858-486F-BA7F-36C6A0358C54}" dt="2022-07-20T17:46:30.021" v="5380" actId="1036"/>
          <ac:spMkLst>
            <pc:docMk/>
            <pc:sldMk cId="1400439624" sldId="280"/>
            <ac:spMk id="4" creationId="{37C6ECC3-5AB2-D184-262D-B7FD96B5DADD}"/>
          </ac:spMkLst>
        </pc:spChg>
        <pc:spChg chg="mod">
          <ac:chgData name="Mayan Briller" userId="fadfc235-5092-4476-b94c-6f16f0276611" providerId="ADAL" clId="{BFD49C49-6858-486F-BA7F-36C6A0358C54}" dt="2022-07-19T10:23:23.371" v="2622" actId="20577"/>
          <ac:spMkLst>
            <pc:docMk/>
            <pc:sldMk cId="1400439624" sldId="280"/>
            <ac:spMk id="5" creationId="{9EA80854-B794-3392-2189-A40222B0F26E}"/>
          </ac:spMkLst>
        </pc:spChg>
        <pc:picChg chg="add mod">
          <ac:chgData name="Mayan Briller" userId="fadfc235-5092-4476-b94c-6f16f0276611" providerId="ADAL" clId="{BFD49C49-6858-486F-BA7F-36C6A0358C54}" dt="2022-07-20T17:24:48.552" v="5365" actId="1076"/>
          <ac:picMkLst>
            <pc:docMk/>
            <pc:sldMk cId="1400439624" sldId="280"/>
            <ac:picMk id="7" creationId="{07305782-6B0D-3818-40A8-F7654FA1959B}"/>
          </ac:picMkLst>
        </pc:picChg>
        <pc:picChg chg="add mod">
          <ac:chgData name="Mayan Briller" userId="fadfc235-5092-4476-b94c-6f16f0276611" providerId="ADAL" clId="{BFD49C49-6858-486F-BA7F-36C6A0358C54}" dt="2022-07-20T17:24:50.577" v="5366" actId="1076"/>
          <ac:picMkLst>
            <pc:docMk/>
            <pc:sldMk cId="1400439624" sldId="280"/>
            <ac:picMk id="9" creationId="{53C421C4-818B-BDBE-A9AB-5E7C8503D414}"/>
          </ac:picMkLst>
        </pc:picChg>
      </pc:sldChg>
      <pc:sldChg chg="del">
        <pc:chgData name="Mayan Briller" userId="fadfc235-5092-4476-b94c-6f16f0276611" providerId="ADAL" clId="{BFD49C49-6858-486F-BA7F-36C6A0358C54}" dt="2022-07-19T05:41:36.526" v="0" actId="47"/>
        <pc:sldMkLst>
          <pc:docMk/>
          <pc:sldMk cId="431059349" sldId="281"/>
        </pc:sldMkLst>
      </pc:sldChg>
      <pc:sldChg chg="addSp delSp modSp add mod">
        <pc:chgData name="Mayan Briller" userId="fadfc235-5092-4476-b94c-6f16f0276611" providerId="ADAL" clId="{BFD49C49-6858-486F-BA7F-36C6A0358C54}" dt="2022-07-19T10:30:49.897" v="2845" actId="20577"/>
        <pc:sldMkLst>
          <pc:docMk/>
          <pc:sldMk cId="1781135354" sldId="281"/>
        </pc:sldMkLst>
        <pc:spChg chg="mod">
          <ac:chgData name="Mayan Briller" userId="fadfc235-5092-4476-b94c-6f16f0276611" providerId="ADAL" clId="{BFD49C49-6858-486F-BA7F-36C6A0358C54}" dt="2022-07-19T10:30:49.897" v="2845" actId="20577"/>
          <ac:spMkLst>
            <pc:docMk/>
            <pc:sldMk cId="1781135354" sldId="281"/>
            <ac:spMk id="2" creationId="{E637F5C7-71C0-89FF-D8CA-D510C171AEDE}"/>
          </ac:spMkLst>
        </pc:spChg>
        <pc:spChg chg="mod">
          <ac:chgData name="Mayan Briller" userId="fadfc235-5092-4476-b94c-6f16f0276611" providerId="ADAL" clId="{BFD49C49-6858-486F-BA7F-36C6A0358C54}" dt="2022-07-19T10:27:05.011" v="2798" actId="20577"/>
          <ac:spMkLst>
            <pc:docMk/>
            <pc:sldMk cId="1781135354" sldId="281"/>
            <ac:spMk id="3" creationId="{1318BF26-1C67-2B65-8BD4-4F2B34FA45A4}"/>
          </ac:spMkLst>
        </pc:spChg>
        <pc:spChg chg="del">
          <ac:chgData name="Mayan Briller" userId="fadfc235-5092-4476-b94c-6f16f0276611" providerId="ADAL" clId="{BFD49C49-6858-486F-BA7F-36C6A0358C54}" dt="2022-07-19T10:23:44.657" v="2627" actId="478"/>
          <ac:spMkLst>
            <pc:docMk/>
            <pc:sldMk cId="1781135354" sldId="281"/>
            <ac:spMk id="6" creationId="{B84F4B39-491B-33CB-2539-4BF337E6EFD9}"/>
          </ac:spMkLst>
        </pc:spChg>
        <pc:spChg chg="mod">
          <ac:chgData name="Mayan Briller" userId="fadfc235-5092-4476-b94c-6f16f0276611" providerId="ADAL" clId="{BFD49C49-6858-486F-BA7F-36C6A0358C54}" dt="2022-07-19T10:30:39.617" v="2844" actId="1035"/>
          <ac:spMkLst>
            <pc:docMk/>
            <pc:sldMk cId="1781135354" sldId="281"/>
            <ac:spMk id="7" creationId="{B52A1F9F-DBB0-E975-19FE-B818C6740759}"/>
          </ac:spMkLst>
        </pc:spChg>
        <pc:spChg chg="mod">
          <ac:chgData name="Mayan Briller" userId="fadfc235-5092-4476-b94c-6f16f0276611" providerId="ADAL" clId="{BFD49C49-6858-486F-BA7F-36C6A0358C54}" dt="2022-07-19T10:23:48.869" v="2633" actId="20577"/>
          <ac:spMkLst>
            <pc:docMk/>
            <pc:sldMk cId="1781135354" sldId="281"/>
            <ac:spMk id="8" creationId="{5CCF8414-0A73-F079-A5D7-A345B3D29E8A}"/>
          </ac:spMkLst>
        </pc:spChg>
        <pc:spChg chg="add mod">
          <ac:chgData name="Mayan Briller" userId="fadfc235-5092-4476-b94c-6f16f0276611" providerId="ADAL" clId="{BFD49C49-6858-486F-BA7F-36C6A0358C54}" dt="2022-07-19T10:28:28.467" v="2806"/>
          <ac:spMkLst>
            <pc:docMk/>
            <pc:sldMk cId="1781135354" sldId="281"/>
            <ac:spMk id="9" creationId="{6CCC16C2-0742-2B86-6FF0-6371330A71AE}"/>
          </ac:spMkLst>
        </pc:spChg>
        <pc:graphicFrameChg chg="del">
          <ac:chgData name="Mayan Briller" userId="fadfc235-5092-4476-b94c-6f16f0276611" providerId="ADAL" clId="{BFD49C49-6858-486F-BA7F-36C6A0358C54}" dt="2022-07-19T10:23:44.657" v="2627" actId="478"/>
          <ac:graphicFrameMkLst>
            <pc:docMk/>
            <pc:sldMk cId="1781135354" sldId="281"/>
            <ac:graphicFrameMk id="4" creationId="{B82586D5-0C4B-18D3-27F4-C7DE1CA19DF4}"/>
          </ac:graphicFrameMkLst>
        </pc:graphicFrameChg>
      </pc:sldChg>
      <pc:sldChg chg="modSp add mod">
        <pc:chgData name="Mayan Briller" userId="fadfc235-5092-4476-b94c-6f16f0276611" providerId="ADAL" clId="{BFD49C49-6858-486F-BA7F-36C6A0358C54}" dt="2022-07-19T10:45:01.036" v="3019" actId="1036"/>
        <pc:sldMkLst>
          <pc:docMk/>
          <pc:sldMk cId="550432683" sldId="282"/>
        </pc:sldMkLst>
        <pc:spChg chg="mod">
          <ac:chgData name="Mayan Briller" userId="fadfc235-5092-4476-b94c-6f16f0276611" providerId="ADAL" clId="{BFD49C49-6858-486F-BA7F-36C6A0358C54}" dt="2022-07-19T10:35:22.271" v="2900" actId="20577"/>
          <ac:spMkLst>
            <pc:docMk/>
            <pc:sldMk cId="550432683" sldId="282"/>
            <ac:spMk id="2" creationId="{726D6D5F-D59C-DB05-06A6-72FBD26F260B}"/>
          </ac:spMkLst>
        </pc:spChg>
        <pc:spChg chg="mod">
          <ac:chgData name="Mayan Briller" userId="fadfc235-5092-4476-b94c-6f16f0276611" providerId="ADAL" clId="{BFD49C49-6858-486F-BA7F-36C6A0358C54}" dt="2022-07-19T10:44:16.951" v="3014" actId="20577"/>
          <ac:spMkLst>
            <pc:docMk/>
            <pc:sldMk cId="550432683" sldId="282"/>
            <ac:spMk id="3" creationId="{349BC632-47F7-C7E3-BE39-4578694EA3E3}"/>
          </ac:spMkLst>
        </pc:spChg>
        <pc:spChg chg="mod">
          <ac:chgData name="Mayan Briller" userId="fadfc235-5092-4476-b94c-6f16f0276611" providerId="ADAL" clId="{BFD49C49-6858-486F-BA7F-36C6A0358C54}" dt="2022-07-19T10:45:01.036" v="3019" actId="1036"/>
          <ac:spMkLst>
            <pc:docMk/>
            <pc:sldMk cId="550432683" sldId="282"/>
            <ac:spMk id="4" creationId="{37C6ECC3-5AB2-D184-262D-B7FD96B5DADD}"/>
          </ac:spMkLst>
        </pc:spChg>
        <pc:spChg chg="mod">
          <ac:chgData name="Mayan Briller" userId="fadfc235-5092-4476-b94c-6f16f0276611" providerId="ADAL" clId="{BFD49C49-6858-486F-BA7F-36C6A0358C54}" dt="2022-07-19T10:35:03.783" v="2875" actId="20577"/>
          <ac:spMkLst>
            <pc:docMk/>
            <pc:sldMk cId="550432683" sldId="282"/>
            <ac:spMk id="5" creationId="{9EA80854-B794-3392-2189-A40222B0F26E}"/>
          </ac:spMkLst>
        </pc:spChg>
      </pc:sldChg>
      <pc:sldChg chg="del">
        <pc:chgData name="Mayan Briller" userId="fadfc235-5092-4476-b94c-6f16f0276611" providerId="ADAL" clId="{BFD49C49-6858-486F-BA7F-36C6A0358C54}" dt="2022-07-19T05:41:36.526" v="0" actId="47"/>
        <pc:sldMkLst>
          <pc:docMk/>
          <pc:sldMk cId="2878344916" sldId="282"/>
        </pc:sldMkLst>
      </pc:sldChg>
      <pc:sldChg chg="del">
        <pc:chgData name="Mayan Briller" userId="fadfc235-5092-4476-b94c-6f16f0276611" providerId="ADAL" clId="{BFD49C49-6858-486F-BA7F-36C6A0358C54}" dt="2022-07-19T05:41:36.526" v="0" actId="47"/>
        <pc:sldMkLst>
          <pc:docMk/>
          <pc:sldMk cId="604232683" sldId="283"/>
        </pc:sldMkLst>
      </pc:sldChg>
      <pc:sldChg chg="modSp add mod">
        <pc:chgData name="Mayan Briller" userId="fadfc235-5092-4476-b94c-6f16f0276611" providerId="ADAL" clId="{BFD49C49-6858-486F-BA7F-36C6A0358C54}" dt="2022-07-19T10:57:54.631" v="3176" actId="1037"/>
        <pc:sldMkLst>
          <pc:docMk/>
          <pc:sldMk cId="666083405" sldId="283"/>
        </pc:sldMkLst>
        <pc:spChg chg="mod">
          <ac:chgData name="Mayan Briller" userId="fadfc235-5092-4476-b94c-6f16f0276611" providerId="ADAL" clId="{BFD49C49-6858-486F-BA7F-36C6A0358C54}" dt="2022-07-19T10:55:37.047" v="3058" actId="20577"/>
          <ac:spMkLst>
            <pc:docMk/>
            <pc:sldMk cId="666083405" sldId="283"/>
            <ac:spMk id="2" creationId="{726D6D5F-D59C-DB05-06A6-72FBD26F260B}"/>
          </ac:spMkLst>
        </pc:spChg>
        <pc:spChg chg="mod">
          <ac:chgData name="Mayan Briller" userId="fadfc235-5092-4476-b94c-6f16f0276611" providerId="ADAL" clId="{BFD49C49-6858-486F-BA7F-36C6A0358C54}" dt="2022-07-19T10:57:49.118" v="3173" actId="20577"/>
          <ac:spMkLst>
            <pc:docMk/>
            <pc:sldMk cId="666083405" sldId="283"/>
            <ac:spMk id="3" creationId="{349BC632-47F7-C7E3-BE39-4578694EA3E3}"/>
          </ac:spMkLst>
        </pc:spChg>
        <pc:spChg chg="mod">
          <ac:chgData name="Mayan Briller" userId="fadfc235-5092-4476-b94c-6f16f0276611" providerId="ADAL" clId="{BFD49C49-6858-486F-BA7F-36C6A0358C54}" dt="2022-07-19T10:57:54.631" v="3176" actId="1037"/>
          <ac:spMkLst>
            <pc:docMk/>
            <pc:sldMk cId="666083405" sldId="283"/>
            <ac:spMk id="4" creationId="{37C6ECC3-5AB2-D184-262D-B7FD96B5DADD}"/>
          </ac:spMkLst>
        </pc:spChg>
        <pc:spChg chg="mod">
          <ac:chgData name="Mayan Briller" userId="fadfc235-5092-4476-b94c-6f16f0276611" providerId="ADAL" clId="{BFD49C49-6858-486F-BA7F-36C6A0358C54}" dt="2022-07-19T10:55:29.326" v="3034" actId="207"/>
          <ac:spMkLst>
            <pc:docMk/>
            <pc:sldMk cId="666083405" sldId="283"/>
            <ac:spMk id="5" creationId="{9EA80854-B794-3392-2189-A40222B0F26E}"/>
          </ac:spMkLst>
        </pc:spChg>
      </pc:sldChg>
      <pc:sldChg chg="addSp delSp modSp add mod delAnim modAnim">
        <pc:chgData name="Mayan Briller" userId="fadfc235-5092-4476-b94c-6f16f0276611" providerId="ADAL" clId="{BFD49C49-6858-486F-BA7F-36C6A0358C54}" dt="2022-07-19T11:16:42.556" v="3274" actId="207"/>
        <pc:sldMkLst>
          <pc:docMk/>
          <pc:sldMk cId="285695979" sldId="284"/>
        </pc:sldMkLst>
        <pc:spChg chg="mod">
          <ac:chgData name="Mayan Briller" userId="fadfc235-5092-4476-b94c-6f16f0276611" providerId="ADAL" clId="{BFD49C49-6858-486F-BA7F-36C6A0358C54}" dt="2022-07-19T11:16:02.185" v="3263" actId="20577"/>
          <ac:spMkLst>
            <pc:docMk/>
            <pc:sldMk cId="285695979" sldId="284"/>
            <ac:spMk id="3" creationId="{349BC632-47F7-C7E3-BE39-4578694EA3E3}"/>
          </ac:spMkLst>
        </pc:spChg>
        <pc:spChg chg="del mod">
          <ac:chgData name="Mayan Briller" userId="fadfc235-5092-4476-b94c-6f16f0276611" providerId="ADAL" clId="{BFD49C49-6858-486F-BA7F-36C6A0358C54}" dt="2022-07-19T11:15:18.297" v="3227" actId="478"/>
          <ac:spMkLst>
            <pc:docMk/>
            <pc:sldMk cId="285695979" sldId="284"/>
            <ac:spMk id="4" creationId="{37C6ECC3-5AB2-D184-262D-B7FD96B5DADD}"/>
          </ac:spMkLst>
        </pc:spChg>
        <pc:spChg chg="mod">
          <ac:chgData name="Mayan Briller" userId="fadfc235-5092-4476-b94c-6f16f0276611" providerId="ADAL" clId="{BFD49C49-6858-486F-BA7F-36C6A0358C54}" dt="2022-07-19T11:16:42.556" v="3274" actId="207"/>
          <ac:spMkLst>
            <pc:docMk/>
            <pc:sldMk cId="285695979" sldId="284"/>
            <ac:spMk id="5" creationId="{9EA80854-B794-3392-2189-A40222B0F26E}"/>
          </ac:spMkLst>
        </pc:spChg>
        <pc:spChg chg="add mod">
          <ac:chgData name="Mayan Briller" userId="fadfc235-5092-4476-b94c-6f16f0276611" providerId="ADAL" clId="{BFD49C49-6858-486F-BA7F-36C6A0358C54}" dt="2022-07-19T11:16:07.874" v="3265" actId="1076"/>
          <ac:spMkLst>
            <pc:docMk/>
            <pc:sldMk cId="285695979" sldId="284"/>
            <ac:spMk id="6" creationId="{BD0995EF-B53C-D51E-F42A-CFE8E77911DD}"/>
          </ac:spMkLst>
        </pc:spChg>
      </pc:sldChg>
      <pc:sldChg chg="del">
        <pc:chgData name="Mayan Briller" userId="fadfc235-5092-4476-b94c-6f16f0276611" providerId="ADAL" clId="{BFD49C49-6858-486F-BA7F-36C6A0358C54}" dt="2022-07-19T05:41:36.526" v="0" actId="47"/>
        <pc:sldMkLst>
          <pc:docMk/>
          <pc:sldMk cId="3027188742" sldId="284"/>
        </pc:sldMkLst>
      </pc:sldChg>
      <pc:sldChg chg="del">
        <pc:chgData name="Mayan Briller" userId="fadfc235-5092-4476-b94c-6f16f0276611" providerId="ADAL" clId="{BFD49C49-6858-486F-BA7F-36C6A0358C54}" dt="2022-07-19T05:41:36.526" v="0" actId="47"/>
        <pc:sldMkLst>
          <pc:docMk/>
          <pc:sldMk cId="1594589497" sldId="285"/>
        </pc:sldMkLst>
      </pc:sldChg>
      <pc:sldChg chg="modSp add mod">
        <pc:chgData name="Mayan Briller" userId="fadfc235-5092-4476-b94c-6f16f0276611" providerId="ADAL" clId="{BFD49C49-6858-486F-BA7F-36C6A0358C54}" dt="2022-07-19T14:17:50.910" v="5100"/>
        <pc:sldMkLst>
          <pc:docMk/>
          <pc:sldMk cId="1626629667" sldId="285"/>
        </pc:sldMkLst>
        <pc:spChg chg="mod">
          <ac:chgData name="Mayan Briller" userId="fadfc235-5092-4476-b94c-6f16f0276611" providerId="ADAL" clId="{BFD49C49-6858-486F-BA7F-36C6A0358C54}" dt="2022-07-19T14:17:50.910" v="5100"/>
          <ac:spMkLst>
            <pc:docMk/>
            <pc:sldMk cId="1626629667" sldId="285"/>
            <ac:spMk id="2" creationId="{726D6D5F-D59C-DB05-06A6-72FBD26F260B}"/>
          </ac:spMkLst>
        </pc:spChg>
        <pc:spChg chg="mod">
          <ac:chgData name="Mayan Briller" userId="fadfc235-5092-4476-b94c-6f16f0276611" providerId="ADAL" clId="{BFD49C49-6858-486F-BA7F-36C6A0358C54}" dt="2022-07-19T12:35:09.237" v="3509" actId="6549"/>
          <ac:spMkLst>
            <pc:docMk/>
            <pc:sldMk cId="1626629667" sldId="285"/>
            <ac:spMk id="3" creationId="{349BC632-47F7-C7E3-BE39-4578694EA3E3}"/>
          </ac:spMkLst>
        </pc:spChg>
        <pc:spChg chg="mod">
          <ac:chgData name="Mayan Briller" userId="fadfc235-5092-4476-b94c-6f16f0276611" providerId="ADAL" clId="{BFD49C49-6858-486F-BA7F-36C6A0358C54}" dt="2022-07-19T12:34:51.195" v="3503" actId="20577"/>
          <ac:spMkLst>
            <pc:docMk/>
            <pc:sldMk cId="1626629667" sldId="285"/>
            <ac:spMk id="5" creationId="{9EA80854-B794-3392-2189-A40222B0F26E}"/>
          </ac:spMkLst>
        </pc:spChg>
        <pc:spChg chg="mod">
          <ac:chgData name="Mayan Briller" userId="fadfc235-5092-4476-b94c-6f16f0276611" providerId="ADAL" clId="{BFD49C49-6858-486F-BA7F-36C6A0358C54}" dt="2022-07-19T12:34:55.057" v="3504" actId="1076"/>
          <ac:spMkLst>
            <pc:docMk/>
            <pc:sldMk cId="1626629667" sldId="285"/>
            <ac:spMk id="6" creationId="{BD0995EF-B53C-D51E-F42A-CFE8E77911DD}"/>
          </ac:spMkLst>
        </pc:spChg>
      </pc:sldChg>
      <pc:sldChg chg="del">
        <pc:chgData name="Mayan Briller" userId="fadfc235-5092-4476-b94c-6f16f0276611" providerId="ADAL" clId="{BFD49C49-6858-486F-BA7F-36C6A0358C54}" dt="2022-07-19T05:41:36.526" v="0" actId="47"/>
        <pc:sldMkLst>
          <pc:docMk/>
          <pc:sldMk cId="1698875557" sldId="286"/>
        </pc:sldMkLst>
      </pc:sldChg>
      <pc:sldChg chg="addSp delSp modSp new mod">
        <pc:chgData name="Mayan Briller" userId="fadfc235-5092-4476-b94c-6f16f0276611" providerId="ADAL" clId="{BFD49C49-6858-486F-BA7F-36C6A0358C54}" dt="2022-07-19T14:17:45.856" v="5099"/>
        <pc:sldMkLst>
          <pc:docMk/>
          <pc:sldMk cId="4125953474" sldId="286"/>
        </pc:sldMkLst>
        <pc:spChg chg="del">
          <ac:chgData name="Mayan Briller" userId="fadfc235-5092-4476-b94c-6f16f0276611" providerId="ADAL" clId="{BFD49C49-6858-486F-BA7F-36C6A0358C54}" dt="2022-07-19T12:35:36.147" v="3515" actId="478"/>
          <ac:spMkLst>
            <pc:docMk/>
            <pc:sldMk cId="4125953474" sldId="286"/>
            <ac:spMk id="2" creationId="{A822A084-5D97-A627-4C83-EB081C2C857A}"/>
          </ac:spMkLst>
        </pc:spChg>
        <pc:spChg chg="del">
          <ac:chgData name="Mayan Briller" userId="fadfc235-5092-4476-b94c-6f16f0276611" providerId="ADAL" clId="{BFD49C49-6858-486F-BA7F-36C6A0358C54}" dt="2022-07-19T12:35:37.153" v="3516" actId="478"/>
          <ac:spMkLst>
            <pc:docMk/>
            <pc:sldMk cId="4125953474" sldId="286"/>
            <ac:spMk id="3" creationId="{C3A5BCDB-6B05-D065-148F-89FBF576B554}"/>
          </ac:spMkLst>
        </pc:spChg>
        <pc:spChg chg="add mod">
          <ac:chgData name="Mayan Briller" userId="fadfc235-5092-4476-b94c-6f16f0276611" providerId="ADAL" clId="{BFD49C49-6858-486F-BA7F-36C6A0358C54}" dt="2022-07-19T14:17:45.856" v="5099"/>
          <ac:spMkLst>
            <pc:docMk/>
            <pc:sldMk cId="4125953474" sldId="286"/>
            <ac:spMk id="8" creationId="{59ADE75A-A0FA-C3E1-020C-87337FBFE6EF}"/>
          </ac:spMkLst>
        </pc:spChg>
        <pc:picChg chg="add mod">
          <ac:chgData name="Mayan Briller" userId="fadfc235-5092-4476-b94c-6f16f0276611" providerId="ADAL" clId="{BFD49C49-6858-486F-BA7F-36C6A0358C54}" dt="2022-07-19T14:17:06.993" v="5086" actId="1076"/>
          <ac:picMkLst>
            <pc:docMk/>
            <pc:sldMk cId="4125953474" sldId="286"/>
            <ac:picMk id="5" creationId="{E5F97D71-7758-6376-180A-0E02676C6CF1}"/>
          </ac:picMkLst>
        </pc:picChg>
        <pc:picChg chg="add mod">
          <ac:chgData name="Mayan Briller" userId="fadfc235-5092-4476-b94c-6f16f0276611" providerId="ADAL" clId="{BFD49C49-6858-486F-BA7F-36C6A0358C54}" dt="2022-07-19T12:36:01.200" v="3523" actId="1076"/>
          <ac:picMkLst>
            <pc:docMk/>
            <pc:sldMk cId="4125953474" sldId="286"/>
            <ac:picMk id="7" creationId="{AFA2C6E4-5C17-0AD8-9103-0F5BAE3944ED}"/>
          </ac:picMkLst>
        </pc:picChg>
      </pc:sldChg>
      <pc:sldChg chg="addSp modSp new mod modAnim">
        <pc:chgData name="Mayan Briller" userId="fadfc235-5092-4476-b94c-6f16f0276611" providerId="ADAL" clId="{BFD49C49-6858-486F-BA7F-36C6A0358C54}" dt="2022-07-19T12:47:17.249" v="3643" actId="207"/>
        <pc:sldMkLst>
          <pc:docMk/>
          <pc:sldMk cId="3788981004" sldId="287"/>
        </pc:sldMkLst>
        <pc:spChg chg="mod">
          <ac:chgData name="Mayan Briller" userId="fadfc235-5092-4476-b94c-6f16f0276611" providerId="ADAL" clId="{BFD49C49-6858-486F-BA7F-36C6A0358C54}" dt="2022-07-19T12:42:02.258" v="3555" actId="20577"/>
          <ac:spMkLst>
            <pc:docMk/>
            <pc:sldMk cId="3788981004" sldId="287"/>
            <ac:spMk id="2" creationId="{80633236-A435-9E88-1D10-1E8F76E5CE35}"/>
          </ac:spMkLst>
        </pc:spChg>
        <pc:spChg chg="mod">
          <ac:chgData name="Mayan Briller" userId="fadfc235-5092-4476-b94c-6f16f0276611" providerId="ADAL" clId="{BFD49C49-6858-486F-BA7F-36C6A0358C54}" dt="2022-07-19T12:43:13.517" v="3626" actId="27636"/>
          <ac:spMkLst>
            <pc:docMk/>
            <pc:sldMk cId="3788981004" sldId="287"/>
            <ac:spMk id="3" creationId="{8BF23CC3-83D9-DF8F-08C6-DFD5463EA9C8}"/>
          </ac:spMkLst>
        </pc:spChg>
        <pc:spChg chg="add mod">
          <ac:chgData name="Mayan Briller" userId="fadfc235-5092-4476-b94c-6f16f0276611" providerId="ADAL" clId="{BFD49C49-6858-486F-BA7F-36C6A0358C54}" dt="2022-07-19T12:46:57.145" v="3628" actId="1076"/>
          <ac:spMkLst>
            <pc:docMk/>
            <pc:sldMk cId="3788981004" sldId="287"/>
            <ac:spMk id="6" creationId="{F0F69122-58C2-4208-08F5-C20FF23782BD}"/>
          </ac:spMkLst>
        </pc:spChg>
        <pc:spChg chg="add mod">
          <ac:chgData name="Mayan Briller" userId="fadfc235-5092-4476-b94c-6f16f0276611" providerId="ADAL" clId="{BFD49C49-6858-486F-BA7F-36C6A0358C54}" dt="2022-07-19T12:47:17.249" v="3643" actId="207"/>
          <ac:spMkLst>
            <pc:docMk/>
            <pc:sldMk cId="3788981004" sldId="287"/>
            <ac:spMk id="7" creationId="{CF1A56CF-4E2C-41B9-086A-35780B5491C6}"/>
          </ac:spMkLst>
        </pc:spChg>
        <pc:picChg chg="add mod">
          <ac:chgData name="Mayan Briller" userId="fadfc235-5092-4476-b94c-6f16f0276611" providerId="ADAL" clId="{BFD49C49-6858-486F-BA7F-36C6A0358C54}" dt="2022-07-19T12:42:42.448" v="3568" actId="1076"/>
          <ac:picMkLst>
            <pc:docMk/>
            <pc:sldMk cId="3788981004" sldId="287"/>
            <ac:picMk id="5" creationId="{018EF3A1-57A1-813C-3EA4-AFFFFE36A672}"/>
          </ac:picMkLst>
        </pc:picChg>
      </pc:sldChg>
      <pc:sldChg chg="delSp modSp add mod">
        <pc:chgData name="Mayan Briller" userId="fadfc235-5092-4476-b94c-6f16f0276611" providerId="ADAL" clId="{BFD49C49-6858-486F-BA7F-36C6A0358C54}" dt="2022-07-19T13:03:16.632" v="3830" actId="1076"/>
        <pc:sldMkLst>
          <pc:docMk/>
          <pc:sldMk cId="480615902" sldId="288"/>
        </pc:sldMkLst>
        <pc:spChg chg="mod">
          <ac:chgData name="Mayan Briller" userId="fadfc235-5092-4476-b94c-6f16f0276611" providerId="ADAL" clId="{BFD49C49-6858-486F-BA7F-36C6A0358C54}" dt="2022-07-19T13:03:11.387" v="3829" actId="20577"/>
          <ac:spMkLst>
            <pc:docMk/>
            <pc:sldMk cId="480615902" sldId="288"/>
            <ac:spMk id="2" creationId="{80633236-A435-9E88-1D10-1E8F76E5CE35}"/>
          </ac:spMkLst>
        </pc:spChg>
        <pc:spChg chg="mod">
          <ac:chgData name="Mayan Briller" userId="fadfc235-5092-4476-b94c-6f16f0276611" providerId="ADAL" clId="{BFD49C49-6858-486F-BA7F-36C6A0358C54}" dt="2022-07-19T13:03:03.334" v="3825" actId="20577"/>
          <ac:spMkLst>
            <pc:docMk/>
            <pc:sldMk cId="480615902" sldId="288"/>
            <ac:spMk id="3" creationId="{8BF23CC3-83D9-DF8F-08C6-DFD5463EA9C8}"/>
          </ac:spMkLst>
        </pc:spChg>
        <pc:spChg chg="mod">
          <ac:chgData name="Mayan Briller" userId="fadfc235-5092-4476-b94c-6f16f0276611" providerId="ADAL" clId="{BFD49C49-6858-486F-BA7F-36C6A0358C54}" dt="2022-07-19T13:03:16.632" v="3830" actId="1076"/>
          <ac:spMkLst>
            <pc:docMk/>
            <pc:sldMk cId="480615902" sldId="288"/>
            <ac:spMk id="6" creationId="{F0F69122-58C2-4208-08F5-C20FF23782BD}"/>
          </ac:spMkLst>
        </pc:spChg>
        <pc:picChg chg="del">
          <ac:chgData name="Mayan Briller" userId="fadfc235-5092-4476-b94c-6f16f0276611" providerId="ADAL" clId="{BFD49C49-6858-486F-BA7F-36C6A0358C54}" dt="2022-07-19T12:51:05.107" v="3650" actId="478"/>
          <ac:picMkLst>
            <pc:docMk/>
            <pc:sldMk cId="480615902" sldId="288"/>
            <ac:picMk id="5" creationId="{018EF3A1-57A1-813C-3EA4-AFFFFE36A672}"/>
          </ac:picMkLst>
        </pc:picChg>
      </pc:sldChg>
      <pc:sldChg chg="delSp add del mod ord">
        <pc:chgData name="Mayan Briller" userId="fadfc235-5092-4476-b94c-6f16f0276611" providerId="ADAL" clId="{BFD49C49-6858-486F-BA7F-36C6A0358C54}" dt="2022-07-19T12:47:05.378" v="3631" actId="47"/>
        <pc:sldMkLst>
          <pc:docMk/>
          <pc:sldMk cId="2083165410" sldId="288"/>
        </pc:sldMkLst>
        <pc:spChg chg="del">
          <ac:chgData name="Mayan Briller" userId="fadfc235-5092-4476-b94c-6f16f0276611" providerId="ADAL" clId="{BFD49C49-6858-486F-BA7F-36C6A0358C54}" dt="2022-07-19T12:47:01.282" v="3629" actId="478"/>
          <ac:spMkLst>
            <pc:docMk/>
            <pc:sldMk cId="2083165410" sldId="288"/>
            <ac:spMk id="5" creationId="{9EA80854-B794-3392-2189-A40222B0F26E}"/>
          </ac:spMkLst>
        </pc:spChg>
      </pc:sldChg>
      <pc:sldChg chg="modSp add mod">
        <pc:chgData name="Mayan Briller" userId="fadfc235-5092-4476-b94c-6f16f0276611" providerId="ADAL" clId="{BFD49C49-6858-486F-BA7F-36C6A0358C54}" dt="2022-07-19T13:14:38.809" v="3912" actId="20577"/>
        <pc:sldMkLst>
          <pc:docMk/>
          <pc:sldMk cId="1326948405" sldId="289"/>
        </pc:sldMkLst>
        <pc:spChg chg="mod">
          <ac:chgData name="Mayan Briller" userId="fadfc235-5092-4476-b94c-6f16f0276611" providerId="ADAL" clId="{BFD49C49-6858-486F-BA7F-36C6A0358C54}" dt="2022-07-19T13:12:28.147" v="3848" actId="20577"/>
          <ac:spMkLst>
            <pc:docMk/>
            <pc:sldMk cId="1326948405" sldId="289"/>
            <ac:spMk id="2" creationId="{80633236-A435-9E88-1D10-1E8F76E5CE35}"/>
          </ac:spMkLst>
        </pc:spChg>
        <pc:spChg chg="mod">
          <ac:chgData name="Mayan Briller" userId="fadfc235-5092-4476-b94c-6f16f0276611" providerId="ADAL" clId="{BFD49C49-6858-486F-BA7F-36C6A0358C54}" dt="2022-07-19T13:14:38.809" v="3912" actId="20577"/>
          <ac:spMkLst>
            <pc:docMk/>
            <pc:sldMk cId="1326948405" sldId="289"/>
            <ac:spMk id="3" creationId="{8BF23CC3-83D9-DF8F-08C6-DFD5463EA9C8}"/>
          </ac:spMkLst>
        </pc:spChg>
        <pc:spChg chg="mod">
          <ac:chgData name="Mayan Briller" userId="fadfc235-5092-4476-b94c-6f16f0276611" providerId="ADAL" clId="{BFD49C49-6858-486F-BA7F-36C6A0358C54}" dt="2022-07-19T13:14:22.840" v="3911" actId="1076"/>
          <ac:spMkLst>
            <pc:docMk/>
            <pc:sldMk cId="1326948405" sldId="289"/>
            <ac:spMk id="6" creationId="{F0F69122-58C2-4208-08F5-C20FF23782BD}"/>
          </ac:spMkLst>
        </pc:spChg>
        <pc:spChg chg="mod">
          <ac:chgData name="Mayan Briller" userId="fadfc235-5092-4476-b94c-6f16f0276611" providerId="ADAL" clId="{BFD49C49-6858-486F-BA7F-36C6A0358C54}" dt="2022-07-19T13:12:20.071" v="3847" actId="20577"/>
          <ac:spMkLst>
            <pc:docMk/>
            <pc:sldMk cId="1326948405" sldId="289"/>
            <ac:spMk id="7" creationId="{CF1A56CF-4E2C-41B9-086A-35780B5491C6}"/>
          </ac:spMkLst>
        </pc:spChg>
      </pc:sldChg>
      <pc:sldChg chg="modSp add mod">
        <pc:chgData name="Mayan Briller" userId="fadfc235-5092-4476-b94c-6f16f0276611" providerId="ADAL" clId="{BFD49C49-6858-486F-BA7F-36C6A0358C54}" dt="2022-07-19T13:24:58.718" v="4174" actId="403"/>
        <pc:sldMkLst>
          <pc:docMk/>
          <pc:sldMk cId="1753396720" sldId="290"/>
        </pc:sldMkLst>
        <pc:spChg chg="mod">
          <ac:chgData name="Mayan Briller" userId="fadfc235-5092-4476-b94c-6f16f0276611" providerId="ADAL" clId="{BFD49C49-6858-486F-BA7F-36C6A0358C54}" dt="2022-07-19T13:22:52.344" v="4155" actId="20577"/>
          <ac:spMkLst>
            <pc:docMk/>
            <pc:sldMk cId="1753396720" sldId="290"/>
            <ac:spMk id="2" creationId="{80633236-A435-9E88-1D10-1E8F76E5CE35}"/>
          </ac:spMkLst>
        </pc:spChg>
        <pc:spChg chg="mod">
          <ac:chgData name="Mayan Briller" userId="fadfc235-5092-4476-b94c-6f16f0276611" providerId="ADAL" clId="{BFD49C49-6858-486F-BA7F-36C6A0358C54}" dt="2022-07-19T13:24:58.718" v="4174" actId="403"/>
          <ac:spMkLst>
            <pc:docMk/>
            <pc:sldMk cId="1753396720" sldId="290"/>
            <ac:spMk id="3" creationId="{8BF23CC3-83D9-DF8F-08C6-DFD5463EA9C8}"/>
          </ac:spMkLst>
        </pc:spChg>
        <pc:spChg chg="mod">
          <ac:chgData name="Mayan Briller" userId="fadfc235-5092-4476-b94c-6f16f0276611" providerId="ADAL" clId="{BFD49C49-6858-486F-BA7F-36C6A0358C54}" dt="2022-07-19T13:21:08.591" v="4151" actId="1076"/>
          <ac:spMkLst>
            <pc:docMk/>
            <pc:sldMk cId="1753396720" sldId="290"/>
            <ac:spMk id="6" creationId="{F0F69122-58C2-4208-08F5-C20FF23782BD}"/>
          </ac:spMkLst>
        </pc:spChg>
        <pc:spChg chg="mod">
          <ac:chgData name="Mayan Briller" userId="fadfc235-5092-4476-b94c-6f16f0276611" providerId="ADAL" clId="{BFD49C49-6858-486F-BA7F-36C6A0358C54}" dt="2022-07-19T13:16:13.253" v="3947" actId="3064"/>
          <ac:spMkLst>
            <pc:docMk/>
            <pc:sldMk cId="1753396720" sldId="290"/>
            <ac:spMk id="7" creationId="{CF1A56CF-4E2C-41B9-086A-35780B5491C6}"/>
          </ac:spMkLst>
        </pc:spChg>
      </pc:sldChg>
      <pc:sldChg chg="new del">
        <pc:chgData name="Mayan Briller" userId="fadfc235-5092-4476-b94c-6f16f0276611" providerId="ADAL" clId="{BFD49C49-6858-486F-BA7F-36C6A0358C54}" dt="2022-07-19T13:14:58.683" v="3914" actId="680"/>
        <pc:sldMkLst>
          <pc:docMk/>
          <pc:sldMk cId="2239824357" sldId="290"/>
        </pc:sldMkLst>
      </pc:sldChg>
      <pc:sldChg chg="addSp delSp modSp add mod ord">
        <pc:chgData name="Mayan Briller" userId="fadfc235-5092-4476-b94c-6f16f0276611" providerId="ADAL" clId="{BFD49C49-6858-486F-BA7F-36C6A0358C54}" dt="2022-07-19T13:57:07.280" v="4594" actId="1076"/>
        <pc:sldMkLst>
          <pc:docMk/>
          <pc:sldMk cId="2622770260" sldId="291"/>
        </pc:sldMkLst>
        <pc:spChg chg="mod">
          <ac:chgData name="Mayan Briller" userId="fadfc235-5092-4476-b94c-6f16f0276611" providerId="ADAL" clId="{BFD49C49-6858-486F-BA7F-36C6A0358C54}" dt="2022-07-19T13:30:56.769" v="4230" actId="20577"/>
          <ac:spMkLst>
            <pc:docMk/>
            <pc:sldMk cId="2622770260" sldId="291"/>
            <ac:spMk id="2" creationId="{80633236-A435-9E88-1D10-1E8F76E5CE35}"/>
          </ac:spMkLst>
        </pc:spChg>
        <pc:spChg chg="mod">
          <ac:chgData name="Mayan Briller" userId="fadfc235-5092-4476-b94c-6f16f0276611" providerId="ADAL" clId="{BFD49C49-6858-486F-BA7F-36C6A0358C54}" dt="2022-07-19T13:56:49.389" v="4591" actId="27636"/>
          <ac:spMkLst>
            <pc:docMk/>
            <pc:sldMk cId="2622770260" sldId="291"/>
            <ac:spMk id="3" creationId="{8BF23CC3-83D9-DF8F-08C6-DFD5463EA9C8}"/>
          </ac:spMkLst>
        </pc:spChg>
        <pc:spChg chg="mod ord">
          <ac:chgData name="Mayan Briller" userId="fadfc235-5092-4476-b94c-6f16f0276611" providerId="ADAL" clId="{BFD49C49-6858-486F-BA7F-36C6A0358C54}" dt="2022-07-19T13:57:07.280" v="4594" actId="1076"/>
          <ac:spMkLst>
            <pc:docMk/>
            <pc:sldMk cId="2622770260" sldId="291"/>
            <ac:spMk id="6" creationId="{F0F69122-58C2-4208-08F5-C20FF23782BD}"/>
          </ac:spMkLst>
        </pc:spChg>
        <pc:spChg chg="mod">
          <ac:chgData name="Mayan Briller" userId="fadfc235-5092-4476-b94c-6f16f0276611" providerId="ADAL" clId="{BFD49C49-6858-486F-BA7F-36C6A0358C54}" dt="2022-07-19T13:30:39.237" v="4226" actId="20577"/>
          <ac:spMkLst>
            <pc:docMk/>
            <pc:sldMk cId="2622770260" sldId="291"/>
            <ac:spMk id="7" creationId="{CF1A56CF-4E2C-41B9-086A-35780B5491C6}"/>
          </ac:spMkLst>
        </pc:spChg>
        <pc:picChg chg="add del mod">
          <ac:chgData name="Mayan Briller" userId="fadfc235-5092-4476-b94c-6f16f0276611" providerId="ADAL" clId="{BFD49C49-6858-486F-BA7F-36C6A0358C54}" dt="2022-07-19T13:30:45.824" v="4227" actId="478"/>
          <ac:picMkLst>
            <pc:docMk/>
            <pc:sldMk cId="2622770260" sldId="291"/>
            <ac:picMk id="5" creationId="{31A00C74-8888-1144-D940-93D905E13E6E}"/>
          </ac:picMkLst>
        </pc:picChg>
        <pc:picChg chg="add del mod">
          <ac:chgData name="Mayan Briller" userId="fadfc235-5092-4476-b94c-6f16f0276611" providerId="ADAL" clId="{BFD49C49-6858-486F-BA7F-36C6A0358C54}" dt="2022-07-19T13:30:45.824" v="4227" actId="478"/>
          <ac:picMkLst>
            <pc:docMk/>
            <pc:sldMk cId="2622770260" sldId="291"/>
            <ac:picMk id="9" creationId="{0DF0C7BD-8756-23F8-A697-A888B64B836F}"/>
          </ac:picMkLst>
        </pc:picChg>
        <pc:picChg chg="add del mod">
          <ac:chgData name="Mayan Briller" userId="fadfc235-5092-4476-b94c-6f16f0276611" providerId="ADAL" clId="{BFD49C49-6858-486F-BA7F-36C6A0358C54}" dt="2022-07-19T13:30:45.824" v="4227" actId="478"/>
          <ac:picMkLst>
            <pc:docMk/>
            <pc:sldMk cId="2622770260" sldId="291"/>
            <ac:picMk id="11" creationId="{683D7191-59AA-89A0-6095-41841846D0AB}"/>
          </ac:picMkLst>
        </pc:picChg>
        <pc:picChg chg="add del mod ord">
          <ac:chgData name="Mayan Briller" userId="fadfc235-5092-4476-b94c-6f16f0276611" providerId="ADAL" clId="{BFD49C49-6858-486F-BA7F-36C6A0358C54}" dt="2022-07-19T13:30:45.824" v="4227" actId="478"/>
          <ac:picMkLst>
            <pc:docMk/>
            <pc:sldMk cId="2622770260" sldId="291"/>
            <ac:picMk id="13" creationId="{90244156-037D-2087-1098-456FC0FBDE3C}"/>
          </ac:picMkLst>
        </pc:picChg>
        <pc:picChg chg="add del mod">
          <ac:chgData name="Mayan Briller" userId="fadfc235-5092-4476-b94c-6f16f0276611" providerId="ADAL" clId="{BFD49C49-6858-486F-BA7F-36C6A0358C54}" dt="2022-07-19T13:30:45.824" v="4227" actId="478"/>
          <ac:picMkLst>
            <pc:docMk/>
            <pc:sldMk cId="2622770260" sldId="291"/>
            <ac:picMk id="15" creationId="{1C6084D1-BF60-D023-06D8-1AF0B88D0DF0}"/>
          </ac:picMkLst>
        </pc:picChg>
        <pc:picChg chg="add mod ord">
          <ac:chgData name="Mayan Briller" userId="fadfc235-5092-4476-b94c-6f16f0276611" providerId="ADAL" clId="{BFD49C49-6858-486F-BA7F-36C6A0358C54}" dt="2022-07-19T13:56:59.087" v="4593" actId="167"/>
          <ac:picMkLst>
            <pc:docMk/>
            <pc:sldMk cId="2622770260" sldId="291"/>
            <ac:picMk id="17" creationId="{F64385B9-DF68-D0C3-5829-1AA499067F50}"/>
          </ac:picMkLst>
        </pc:picChg>
        <pc:picChg chg="add mod">
          <ac:chgData name="Mayan Briller" userId="fadfc235-5092-4476-b94c-6f16f0276611" providerId="ADAL" clId="{BFD49C49-6858-486F-BA7F-36C6A0358C54}" dt="2022-07-19T13:53:05.832" v="4481" actId="1076"/>
          <ac:picMkLst>
            <pc:docMk/>
            <pc:sldMk cId="2622770260" sldId="291"/>
            <ac:picMk id="19" creationId="{9375B826-30D7-8611-9F1A-B8F1081CA67C}"/>
          </ac:picMkLst>
        </pc:picChg>
      </pc:sldChg>
      <pc:sldChg chg="add">
        <pc:chgData name="Mayan Briller" userId="fadfc235-5092-4476-b94c-6f16f0276611" providerId="ADAL" clId="{BFD49C49-6858-486F-BA7F-36C6A0358C54}" dt="2022-07-19T13:29:45.513" v="4209" actId="2890"/>
        <pc:sldMkLst>
          <pc:docMk/>
          <pc:sldMk cId="3385914336" sldId="292"/>
        </pc:sldMkLst>
      </pc:sldChg>
      <pc:sldChg chg="addSp modSp add mod">
        <pc:chgData name="Mayan Briller" userId="fadfc235-5092-4476-b94c-6f16f0276611" providerId="ADAL" clId="{BFD49C49-6858-486F-BA7F-36C6A0358C54}" dt="2022-07-20T17:50:07.588" v="5409" actId="20577"/>
        <pc:sldMkLst>
          <pc:docMk/>
          <pc:sldMk cId="3992496577" sldId="293"/>
        </pc:sldMkLst>
        <pc:spChg chg="mod">
          <ac:chgData name="Mayan Briller" userId="fadfc235-5092-4476-b94c-6f16f0276611" providerId="ADAL" clId="{BFD49C49-6858-486F-BA7F-36C6A0358C54}" dt="2022-07-19T13:48:37.417" v="4429" actId="20577"/>
          <ac:spMkLst>
            <pc:docMk/>
            <pc:sldMk cId="3992496577" sldId="293"/>
            <ac:spMk id="2" creationId="{80633236-A435-9E88-1D10-1E8F76E5CE35}"/>
          </ac:spMkLst>
        </pc:spChg>
        <pc:spChg chg="mod">
          <ac:chgData name="Mayan Briller" userId="fadfc235-5092-4476-b94c-6f16f0276611" providerId="ADAL" clId="{BFD49C49-6858-486F-BA7F-36C6A0358C54}" dt="2022-07-19T13:48:19.227" v="4418" actId="6549"/>
          <ac:spMkLst>
            <pc:docMk/>
            <pc:sldMk cId="3992496577" sldId="293"/>
            <ac:spMk id="3" creationId="{8BF23CC3-83D9-DF8F-08C6-DFD5463EA9C8}"/>
          </ac:spMkLst>
        </pc:spChg>
        <pc:spChg chg="mod">
          <ac:chgData name="Mayan Briller" userId="fadfc235-5092-4476-b94c-6f16f0276611" providerId="ADAL" clId="{BFD49C49-6858-486F-BA7F-36C6A0358C54}" dt="2022-07-19T13:48:23.372" v="4424" actId="1036"/>
          <ac:spMkLst>
            <pc:docMk/>
            <pc:sldMk cId="3992496577" sldId="293"/>
            <ac:spMk id="6" creationId="{F0F69122-58C2-4208-08F5-C20FF23782BD}"/>
          </ac:spMkLst>
        </pc:spChg>
        <pc:spChg chg="mod">
          <ac:chgData name="Mayan Briller" userId="fadfc235-5092-4476-b94c-6f16f0276611" providerId="ADAL" clId="{BFD49C49-6858-486F-BA7F-36C6A0358C54}" dt="2022-07-20T17:50:07.588" v="5409" actId="20577"/>
          <ac:spMkLst>
            <pc:docMk/>
            <pc:sldMk cId="3992496577" sldId="293"/>
            <ac:spMk id="7" creationId="{CF1A56CF-4E2C-41B9-086A-35780B5491C6}"/>
          </ac:spMkLst>
        </pc:spChg>
        <pc:picChg chg="add mod">
          <ac:chgData name="Mayan Briller" userId="fadfc235-5092-4476-b94c-6f16f0276611" providerId="ADAL" clId="{BFD49C49-6858-486F-BA7F-36C6A0358C54}" dt="2022-07-19T13:42:42.624" v="4387" actId="1076"/>
          <ac:picMkLst>
            <pc:docMk/>
            <pc:sldMk cId="3992496577" sldId="293"/>
            <ac:picMk id="5" creationId="{9AD78DB9-7CF6-CBF6-7743-C62FEA725932}"/>
          </ac:picMkLst>
        </pc:picChg>
      </pc:sldChg>
      <pc:sldChg chg="add del">
        <pc:chgData name="Mayan Briller" userId="fadfc235-5092-4476-b94c-6f16f0276611" providerId="ADAL" clId="{BFD49C49-6858-486F-BA7F-36C6A0358C54}" dt="2022-07-19T13:30:33.176" v="4211" actId="2890"/>
        <pc:sldMkLst>
          <pc:docMk/>
          <pc:sldMk cId="4132511186" sldId="293"/>
        </pc:sldMkLst>
      </pc:sldChg>
      <pc:sldChg chg="delSp modSp add mod">
        <pc:chgData name="Mayan Briller" userId="fadfc235-5092-4476-b94c-6f16f0276611" providerId="ADAL" clId="{BFD49C49-6858-486F-BA7F-36C6A0358C54}" dt="2022-07-19T14:03:26.719" v="4734" actId="1076"/>
        <pc:sldMkLst>
          <pc:docMk/>
          <pc:sldMk cId="28171210" sldId="294"/>
        </pc:sldMkLst>
        <pc:spChg chg="mod">
          <ac:chgData name="Mayan Briller" userId="fadfc235-5092-4476-b94c-6f16f0276611" providerId="ADAL" clId="{BFD49C49-6858-486F-BA7F-36C6A0358C54}" dt="2022-07-19T14:00:17.820" v="4598" actId="20577"/>
          <ac:spMkLst>
            <pc:docMk/>
            <pc:sldMk cId="28171210" sldId="294"/>
            <ac:spMk id="2" creationId="{80633236-A435-9E88-1D10-1E8F76E5CE35}"/>
          </ac:spMkLst>
        </pc:spChg>
        <pc:spChg chg="mod">
          <ac:chgData name="Mayan Briller" userId="fadfc235-5092-4476-b94c-6f16f0276611" providerId="ADAL" clId="{BFD49C49-6858-486F-BA7F-36C6A0358C54}" dt="2022-07-19T14:03:21.888" v="4733" actId="6549"/>
          <ac:spMkLst>
            <pc:docMk/>
            <pc:sldMk cId="28171210" sldId="294"/>
            <ac:spMk id="3" creationId="{8BF23CC3-83D9-DF8F-08C6-DFD5463EA9C8}"/>
          </ac:spMkLst>
        </pc:spChg>
        <pc:spChg chg="mod">
          <ac:chgData name="Mayan Briller" userId="fadfc235-5092-4476-b94c-6f16f0276611" providerId="ADAL" clId="{BFD49C49-6858-486F-BA7F-36C6A0358C54}" dt="2022-07-19T14:03:26.719" v="4734" actId="1076"/>
          <ac:spMkLst>
            <pc:docMk/>
            <pc:sldMk cId="28171210" sldId="294"/>
            <ac:spMk id="6" creationId="{F0F69122-58C2-4208-08F5-C20FF23782BD}"/>
          </ac:spMkLst>
        </pc:spChg>
        <pc:spChg chg="mod">
          <ac:chgData name="Mayan Briller" userId="fadfc235-5092-4476-b94c-6f16f0276611" providerId="ADAL" clId="{BFD49C49-6858-486F-BA7F-36C6A0358C54}" dt="2022-07-19T14:00:21.999" v="4602" actId="20577"/>
          <ac:spMkLst>
            <pc:docMk/>
            <pc:sldMk cId="28171210" sldId="294"/>
            <ac:spMk id="7" creationId="{CF1A56CF-4E2C-41B9-086A-35780B5491C6}"/>
          </ac:spMkLst>
        </pc:spChg>
        <pc:picChg chg="del">
          <ac:chgData name="Mayan Briller" userId="fadfc235-5092-4476-b94c-6f16f0276611" providerId="ADAL" clId="{BFD49C49-6858-486F-BA7F-36C6A0358C54}" dt="2022-07-19T14:00:20.050" v="4599" actId="478"/>
          <ac:picMkLst>
            <pc:docMk/>
            <pc:sldMk cId="28171210" sldId="294"/>
            <ac:picMk id="5" creationId="{9AD78DB9-7CF6-CBF6-7743-C62FEA725932}"/>
          </ac:picMkLst>
        </pc:picChg>
      </pc:sldChg>
      <pc:sldChg chg="modSp add mod">
        <pc:chgData name="Mayan Briller" userId="fadfc235-5092-4476-b94c-6f16f0276611" providerId="ADAL" clId="{BFD49C49-6858-486F-BA7F-36C6A0358C54}" dt="2022-07-19T14:06:03.225" v="4826" actId="20577"/>
        <pc:sldMkLst>
          <pc:docMk/>
          <pc:sldMk cId="879410095" sldId="295"/>
        </pc:sldMkLst>
        <pc:spChg chg="mod">
          <ac:chgData name="Mayan Briller" userId="fadfc235-5092-4476-b94c-6f16f0276611" providerId="ADAL" clId="{BFD49C49-6858-486F-BA7F-36C6A0358C54}" dt="2022-07-19T14:06:03.225" v="4826" actId="20577"/>
          <ac:spMkLst>
            <pc:docMk/>
            <pc:sldMk cId="879410095" sldId="295"/>
            <ac:spMk id="2" creationId="{80633236-A435-9E88-1D10-1E8F76E5CE35}"/>
          </ac:spMkLst>
        </pc:spChg>
        <pc:spChg chg="mod">
          <ac:chgData name="Mayan Briller" userId="fadfc235-5092-4476-b94c-6f16f0276611" providerId="ADAL" clId="{BFD49C49-6858-486F-BA7F-36C6A0358C54}" dt="2022-07-19T14:05:40.422" v="4821" actId="20577"/>
          <ac:spMkLst>
            <pc:docMk/>
            <pc:sldMk cId="879410095" sldId="295"/>
            <ac:spMk id="3" creationId="{8BF23CC3-83D9-DF8F-08C6-DFD5463EA9C8}"/>
          </ac:spMkLst>
        </pc:spChg>
        <pc:spChg chg="mod">
          <ac:chgData name="Mayan Briller" userId="fadfc235-5092-4476-b94c-6f16f0276611" providerId="ADAL" clId="{BFD49C49-6858-486F-BA7F-36C6A0358C54}" dt="2022-07-19T14:05:46.935" v="4822" actId="1076"/>
          <ac:spMkLst>
            <pc:docMk/>
            <pc:sldMk cId="879410095" sldId="295"/>
            <ac:spMk id="6" creationId="{F0F69122-58C2-4208-08F5-C20FF23782BD}"/>
          </ac:spMkLst>
        </pc:spChg>
      </pc:sldChg>
      <pc:sldChg chg="addSp delSp modSp add mod delAnim">
        <pc:chgData name="Mayan Briller" userId="fadfc235-5092-4476-b94c-6f16f0276611" providerId="ADAL" clId="{BFD49C49-6858-486F-BA7F-36C6A0358C54}" dt="2022-07-19T14:16:21.839" v="5084" actId="1076"/>
        <pc:sldMkLst>
          <pc:docMk/>
          <pc:sldMk cId="4089689835" sldId="296"/>
        </pc:sldMkLst>
        <pc:spChg chg="mod">
          <ac:chgData name="Mayan Briller" userId="fadfc235-5092-4476-b94c-6f16f0276611" providerId="ADAL" clId="{BFD49C49-6858-486F-BA7F-36C6A0358C54}" dt="2022-07-19T14:15:40.893" v="5064" actId="20577"/>
          <ac:spMkLst>
            <pc:docMk/>
            <pc:sldMk cId="4089689835" sldId="296"/>
            <ac:spMk id="2" creationId="{80633236-A435-9E88-1D10-1E8F76E5CE35}"/>
          </ac:spMkLst>
        </pc:spChg>
        <pc:spChg chg="mod">
          <ac:chgData name="Mayan Briller" userId="fadfc235-5092-4476-b94c-6f16f0276611" providerId="ADAL" clId="{BFD49C49-6858-486F-BA7F-36C6A0358C54}" dt="2022-07-19T14:16:04.565" v="5081" actId="20577"/>
          <ac:spMkLst>
            <pc:docMk/>
            <pc:sldMk cId="4089689835" sldId="296"/>
            <ac:spMk id="3" creationId="{8BF23CC3-83D9-DF8F-08C6-DFD5463EA9C8}"/>
          </ac:spMkLst>
        </pc:spChg>
        <pc:spChg chg="del">
          <ac:chgData name="Mayan Briller" userId="fadfc235-5092-4476-b94c-6f16f0276611" providerId="ADAL" clId="{BFD49C49-6858-486F-BA7F-36C6A0358C54}" dt="2022-07-19T14:14:26.362" v="5031" actId="478"/>
          <ac:spMkLst>
            <pc:docMk/>
            <pc:sldMk cId="4089689835" sldId="296"/>
            <ac:spMk id="6" creationId="{F0F69122-58C2-4208-08F5-C20FF23782BD}"/>
          </ac:spMkLst>
        </pc:spChg>
        <pc:picChg chg="add mod">
          <ac:chgData name="Mayan Briller" userId="fadfc235-5092-4476-b94c-6f16f0276611" providerId="ADAL" clId="{BFD49C49-6858-486F-BA7F-36C6A0358C54}" dt="2022-07-19T14:16:21.839" v="5084" actId="1076"/>
          <ac:picMkLst>
            <pc:docMk/>
            <pc:sldMk cId="4089689835" sldId="296"/>
            <ac:picMk id="5" creationId="{19E000EA-DFFD-DC9D-EE02-AE256A049019}"/>
          </ac:picMkLst>
        </pc:picChg>
      </pc:sldChg>
      <pc:sldChg chg="delSp modSp add del mod">
        <pc:chgData name="Mayan Briller" userId="fadfc235-5092-4476-b94c-6f16f0276611" providerId="ADAL" clId="{BFD49C49-6858-486F-BA7F-36C6A0358C54}" dt="2022-07-19T14:19:49.007" v="5101" actId="47"/>
        <pc:sldMkLst>
          <pc:docMk/>
          <pc:sldMk cId="974087623" sldId="297"/>
        </pc:sldMkLst>
        <pc:spChg chg="mod">
          <ac:chgData name="Mayan Briller" userId="fadfc235-5092-4476-b94c-6f16f0276611" providerId="ADAL" clId="{BFD49C49-6858-486F-BA7F-36C6A0358C54}" dt="2022-07-19T14:17:36.047" v="5098" actId="20577"/>
          <ac:spMkLst>
            <pc:docMk/>
            <pc:sldMk cId="974087623" sldId="297"/>
            <ac:spMk id="8" creationId="{59ADE75A-A0FA-C3E1-020C-87337FBFE6EF}"/>
          </ac:spMkLst>
        </pc:spChg>
        <pc:picChg chg="del">
          <ac:chgData name="Mayan Briller" userId="fadfc235-5092-4476-b94c-6f16f0276611" providerId="ADAL" clId="{BFD49C49-6858-486F-BA7F-36C6A0358C54}" dt="2022-07-19T14:17:11.797" v="5088" actId="478"/>
          <ac:picMkLst>
            <pc:docMk/>
            <pc:sldMk cId="974087623" sldId="297"/>
            <ac:picMk id="5" creationId="{E5F97D71-7758-6376-180A-0E02676C6CF1}"/>
          </ac:picMkLst>
        </pc:picChg>
        <pc:picChg chg="del">
          <ac:chgData name="Mayan Briller" userId="fadfc235-5092-4476-b94c-6f16f0276611" providerId="ADAL" clId="{BFD49C49-6858-486F-BA7F-36C6A0358C54}" dt="2022-07-19T14:17:11.797" v="5088" actId="478"/>
          <ac:picMkLst>
            <pc:docMk/>
            <pc:sldMk cId="974087623" sldId="297"/>
            <ac:picMk id="7" creationId="{AFA2C6E4-5C17-0AD8-9103-0F5BAE3944ED}"/>
          </ac:picMkLst>
        </pc:picChg>
      </pc:sldChg>
      <pc:sldChg chg="addSp delSp modSp new mod setBg setClrOvrMap">
        <pc:chgData name="Mayan Briller" userId="fadfc235-5092-4476-b94c-6f16f0276611" providerId="ADAL" clId="{BFD49C49-6858-486F-BA7F-36C6A0358C54}" dt="2022-07-20T17:55:17.788" v="5490" actId="1037"/>
        <pc:sldMkLst>
          <pc:docMk/>
          <pc:sldMk cId="2049378728" sldId="297"/>
        </pc:sldMkLst>
        <pc:spChg chg="mod">
          <ac:chgData name="Mayan Briller" userId="fadfc235-5092-4476-b94c-6f16f0276611" providerId="ADAL" clId="{BFD49C49-6858-486F-BA7F-36C6A0358C54}" dt="2022-07-20T17:55:11.998" v="5470" actId="1037"/>
          <ac:spMkLst>
            <pc:docMk/>
            <pc:sldMk cId="2049378728" sldId="297"/>
            <ac:spMk id="2" creationId="{101AB944-BEA4-2EA5-43CD-F310389C3728}"/>
          </ac:spMkLst>
        </pc:spChg>
        <pc:spChg chg="del">
          <ac:chgData name="Mayan Briller" userId="fadfc235-5092-4476-b94c-6f16f0276611" providerId="ADAL" clId="{BFD49C49-6858-486F-BA7F-36C6A0358C54}" dt="2022-07-20T17:53:52.195" v="5420"/>
          <ac:spMkLst>
            <pc:docMk/>
            <pc:sldMk cId="2049378728" sldId="297"/>
            <ac:spMk id="3" creationId="{A820F863-C2B0-D09A-379F-A04F12C140D4}"/>
          </ac:spMkLst>
        </pc:spChg>
        <pc:spChg chg="add del">
          <ac:chgData name="Mayan Briller" userId="fadfc235-5092-4476-b94c-6f16f0276611" providerId="ADAL" clId="{BFD49C49-6858-486F-BA7F-36C6A0358C54}" dt="2022-07-20T17:54:30.590" v="5427" actId="26606"/>
          <ac:spMkLst>
            <pc:docMk/>
            <pc:sldMk cId="2049378728" sldId="297"/>
            <ac:spMk id="10" creationId="{D4771268-CB57-404A-9271-370EB28F6090}"/>
          </ac:spMkLst>
        </pc:spChg>
        <pc:spChg chg="add">
          <ac:chgData name="Mayan Briller" userId="fadfc235-5092-4476-b94c-6f16f0276611" providerId="ADAL" clId="{BFD49C49-6858-486F-BA7F-36C6A0358C54}" dt="2022-07-20T17:54:30.609" v="5428" actId="26606"/>
          <ac:spMkLst>
            <pc:docMk/>
            <pc:sldMk cId="2049378728" sldId="297"/>
            <ac:spMk id="12" creationId="{E49CC64F-7275-4E33-961B-0C5CDC439875}"/>
          </ac:spMkLst>
        </pc:spChg>
        <pc:picChg chg="add mod">
          <ac:chgData name="Mayan Briller" userId="fadfc235-5092-4476-b94c-6f16f0276611" providerId="ADAL" clId="{BFD49C49-6858-486F-BA7F-36C6A0358C54}" dt="2022-07-20T17:55:17.788" v="5490" actId="1037"/>
          <ac:picMkLst>
            <pc:docMk/>
            <pc:sldMk cId="2049378728" sldId="297"/>
            <ac:picMk id="5" creationId="{A8DAB271-A022-D1E4-D02C-8AD8623ACDB4}"/>
          </ac:picMkLst>
        </pc:picChg>
      </pc:sldChg>
      <pc:sldChg chg="add del">
        <pc:chgData name="Mayan Briller" userId="fadfc235-5092-4476-b94c-6f16f0276611" providerId="ADAL" clId="{BFD49C49-6858-486F-BA7F-36C6A0358C54}" dt="2022-07-19T14:15:26.259" v="5053" actId="2890"/>
        <pc:sldMkLst>
          <pc:docMk/>
          <pc:sldMk cId="2167276068"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240CB-DAB9-4916-9BE8-53352218C1A3}" type="datetimeFigureOut">
              <a:rPr lang="en-US" smtClean="0"/>
              <a:t>7/19/2022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EE14E-5458-49FE-9155-AC98225E4436}" type="slidenum">
              <a:rPr lang="en-US" smtClean="0"/>
              <a:t>‹#›</a:t>
            </a:fld>
            <a:endParaRPr lang="en-US"/>
          </a:p>
        </p:txBody>
      </p:sp>
    </p:spTree>
    <p:extLst>
      <p:ext uri="{BB962C8B-B14F-4D97-AF65-F5344CB8AC3E}">
        <p14:creationId xmlns:p14="http://schemas.microsoft.com/office/powerpoint/2010/main" val="383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r" rtl="1">
              <a:buAutoNum type="arabicPeriod"/>
            </a:pPr>
            <a:r>
              <a:rPr lang="he-IL" dirty="0"/>
              <a:t>נסמן את </a:t>
            </a:r>
            <a:r>
              <a:rPr lang="en-US" dirty="0"/>
              <a:t>Z</a:t>
            </a:r>
            <a:r>
              <a:rPr lang="he-IL" dirty="0"/>
              <a:t> כמרחק בין שתי נקודות מאוד</a:t>
            </a:r>
            <a:r>
              <a:rPr lang="he-IL" baseline="0" dirty="0"/>
              <a:t> קרובות על גרף הפונקציה (שם יש בקירוב משהו לינארי)</a:t>
            </a:r>
            <a:endParaRPr lang="he-IL" dirty="0"/>
          </a:p>
          <a:p>
            <a:pPr marL="228600" indent="-228600" algn="r" rtl="1">
              <a:buAutoNum type="arabicPeriod"/>
            </a:pPr>
            <a:r>
              <a:rPr lang="he-IL" dirty="0"/>
              <a:t>איך בונים משוואת משיק?</a:t>
            </a:r>
            <a:r>
              <a:rPr lang="he-IL" baseline="0" dirty="0"/>
              <a:t> במשוואת משיק יש נקודה משותפת לפונקציה וגם שיפוע משותף בנקודה. </a:t>
            </a:r>
          </a:p>
          <a:p>
            <a:pPr algn="r" rtl="1"/>
            <a:r>
              <a:rPr lang="he-IL" baseline="0" dirty="0"/>
              <a:t>אז כדי למצוא את השיפוע שמשותף נגזור את הפונקציה ונציב את הנקודה.</a:t>
            </a:r>
          </a:p>
          <a:p>
            <a:pPr algn="r" rtl="1"/>
            <a:r>
              <a:rPr lang="he-IL" baseline="0" dirty="0"/>
              <a:t>כדי למצוא את משוואת המשיק צריך רק נקודה ושיפוע – </a:t>
            </a:r>
            <a:r>
              <a:rPr lang="en-US" baseline="0" dirty="0"/>
              <a:t>y-y1=m(x-x1)</a:t>
            </a:r>
            <a:r>
              <a:rPr lang="he-IL" baseline="0" dirty="0"/>
              <a:t>. אז יש לנו גם נקודה וגם שיפוע – אפשר למצוא את </a:t>
            </a:r>
            <a:r>
              <a:rPr lang="en-US" baseline="0" dirty="0"/>
              <a:t>z</a:t>
            </a:r>
            <a:r>
              <a:rPr lang="he-IL" baseline="0" dirty="0"/>
              <a:t>!</a:t>
            </a:r>
            <a:endParaRPr lang="en-US" dirty="0"/>
          </a:p>
        </p:txBody>
      </p:sp>
      <p:sp>
        <p:nvSpPr>
          <p:cNvPr id="4" name="Slide Number Placeholder 3"/>
          <p:cNvSpPr>
            <a:spLocks noGrp="1"/>
          </p:cNvSpPr>
          <p:nvPr>
            <p:ph type="sldNum" sz="quarter" idx="10"/>
          </p:nvPr>
        </p:nvSpPr>
        <p:spPr/>
        <p:txBody>
          <a:bodyPr/>
          <a:lstStyle/>
          <a:p>
            <a:fld id="{6B6EE14E-5458-49FE-9155-AC98225E4436}" type="slidenum">
              <a:rPr lang="en-US" smtClean="0"/>
              <a:t>12</a:t>
            </a:fld>
            <a:endParaRPr lang="en-US"/>
          </a:p>
        </p:txBody>
      </p:sp>
    </p:spTree>
    <p:extLst>
      <p:ext uri="{BB962C8B-B14F-4D97-AF65-F5344CB8AC3E}">
        <p14:creationId xmlns:p14="http://schemas.microsoft.com/office/powerpoint/2010/main" val="7205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E7869E-9C2D-457F-B981-7ED447CBE605}"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70056-45FB-4940-B670-1CA9980EC94C}" type="slidenum">
              <a:rPr lang="en-US" smtClean="0"/>
              <a:t>‹#›</a:t>
            </a:fld>
            <a:endParaRPr lang="en-US"/>
          </a:p>
        </p:txBody>
      </p:sp>
      <p:sp>
        <p:nvSpPr>
          <p:cNvPr id="8" name="Text Placeholder 7"/>
          <p:cNvSpPr>
            <a:spLocks noGrp="1"/>
          </p:cNvSpPr>
          <p:nvPr>
            <p:ph type="body" sz="quarter" idx="13" hasCustomPrompt="1"/>
          </p:nvPr>
        </p:nvSpPr>
        <p:spPr>
          <a:xfrm>
            <a:off x="0" y="0"/>
            <a:ext cx="12192000" cy="860425"/>
          </a:xfrm>
          <a:prstGeom prst="rect">
            <a:avLst/>
          </a:prstGeom>
          <a:solidFill>
            <a:schemeClr val="tx2"/>
          </a:solidFill>
        </p:spPr>
        <p:txBody>
          <a:bodyPr anchor="ctr">
            <a:normAutofit/>
          </a:bodyPr>
          <a:lstStyle>
            <a:lvl1pPr marL="0" indent="0" algn="ctr">
              <a:buNone/>
              <a:defRPr sz="3600" b="1">
                <a:solidFill>
                  <a:schemeClr val="bg1"/>
                </a:solidFill>
              </a:defRPr>
            </a:lvl1pPr>
          </a:lstStyle>
          <a:p>
            <a:pPr lvl="0"/>
            <a:r>
              <a:rPr lang="en-US" dirty="0"/>
              <a:t>title</a:t>
            </a:r>
          </a:p>
        </p:txBody>
      </p:sp>
      <p:sp>
        <p:nvSpPr>
          <p:cNvPr id="11" name="Text Placeholder 10"/>
          <p:cNvSpPr>
            <a:spLocks noGrp="1"/>
          </p:cNvSpPr>
          <p:nvPr>
            <p:ph type="body" sz="quarter" idx="14" hasCustomPrompt="1"/>
          </p:nvPr>
        </p:nvSpPr>
        <p:spPr>
          <a:xfrm>
            <a:off x="9452536" y="1250623"/>
            <a:ext cx="2312988" cy="430212"/>
          </a:xfrm>
          <a:prstGeom prst="rect">
            <a:avLst/>
          </a:prstGeom>
        </p:spPr>
        <p:txBody>
          <a:bodyPr>
            <a:normAutofit/>
          </a:bodyPr>
          <a:lstStyle>
            <a:lvl1pPr marL="0" indent="0">
              <a:buNone/>
              <a:defRPr sz="2400" b="1"/>
            </a:lvl1pPr>
          </a:lstStyle>
          <a:p>
            <a:pPr lvl="0"/>
            <a:r>
              <a:rPr lang="en-US" dirty="0"/>
              <a:t>text</a:t>
            </a:r>
          </a:p>
        </p:txBody>
      </p:sp>
    </p:spTree>
    <p:extLst>
      <p:ext uri="{BB962C8B-B14F-4D97-AF65-F5344CB8AC3E}">
        <p14:creationId xmlns:p14="http://schemas.microsoft.com/office/powerpoint/2010/main" val="276926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32E6BF-717F-4873-924B-FF400F65FA18}"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7B4C-33BE-4B5D-8C71-3F00640F78B8}" type="slidenum">
              <a:rPr lang="en-US" smtClean="0"/>
              <a:t>‹#›</a:t>
            </a:fld>
            <a:endParaRPr lang="en-US"/>
          </a:p>
        </p:txBody>
      </p:sp>
    </p:spTree>
    <p:extLst>
      <p:ext uri="{BB962C8B-B14F-4D97-AF65-F5344CB8AC3E}">
        <p14:creationId xmlns:p14="http://schemas.microsoft.com/office/powerpoint/2010/main" val="47654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932E6BF-717F-4873-924B-FF400F65FA18}"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B7B4C-33BE-4B5D-8C71-3F00640F78B8}" type="slidenum">
              <a:rPr lang="en-US" smtClean="0"/>
              <a:t>‹#›</a:t>
            </a:fld>
            <a:endParaRPr lang="en-US"/>
          </a:p>
        </p:txBody>
      </p:sp>
      <p:sp>
        <p:nvSpPr>
          <p:cNvPr id="7" name="Rectangle 6">
            <a:extLst>
              <a:ext uri="{FF2B5EF4-FFF2-40B4-BE49-F238E27FC236}">
                <a16:creationId xmlns:a16="http://schemas.microsoft.com/office/drawing/2014/main" id="{136FABDB-6083-4FF2-8692-1128E8B61753}"/>
              </a:ext>
            </a:extLst>
          </p:cNvPr>
          <p:cNvSpPr/>
          <p:nvPr userDrawn="1"/>
        </p:nvSpPr>
        <p:spPr>
          <a:xfrm>
            <a:off x="0" y="1"/>
            <a:ext cx="12192000" cy="82483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endParaRPr>
          </a:p>
        </p:txBody>
      </p:sp>
      <p:sp>
        <p:nvSpPr>
          <p:cNvPr id="10" name="Text Placeholder 9">
            <a:extLst>
              <a:ext uri="{FF2B5EF4-FFF2-40B4-BE49-F238E27FC236}">
                <a16:creationId xmlns:a16="http://schemas.microsoft.com/office/drawing/2014/main" id="{3E3382CF-A029-4F87-8B19-88BE8D09313C}"/>
              </a:ext>
            </a:extLst>
          </p:cNvPr>
          <p:cNvSpPr>
            <a:spLocks noGrp="1"/>
          </p:cNvSpPr>
          <p:nvPr>
            <p:ph type="body" sz="quarter" idx="13"/>
          </p:nvPr>
        </p:nvSpPr>
        <p:spPr>
          <a:xfrm>
            <a:off x="733098" y="1142399"/>
            <a:ext cx="11121806" cy="592137"/>
          </a:xfrm>
        </p:spPr>
        <p:txBody>
          <a:bodyPr>
            <a:noAutofit/>
          </a:bodyPr>
          <a:lstStyle>
            <a:lvl1pPr algn="r" rtl="1">
              <a:defRPr sz="1800"/>
            </a:lvl1pPr>
            <a:lvl2pPr algn="r" rtl="1">
              <a:defRPr sz="1600"/>
            </a:lvl2pPr>
            <a:lvl3pPr algn="r" rtl="1">
              <a:defRPr sz="1400"/>
            </a:lvl3pPr>
            <a:lvl4pPr algn="r" rtl="1">
              <a:defRPr sz="1200"/>
            </a:lvl4pPr>
            <a:lvl5pPr algn="r" rtl="1">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
        <p:nvSpPr>
          <p:cNvPr id="12" name="Text Placeholder 11">
            <a:extLst>
              <a:ext uri="{FF2B5EF4-FFF2-40B4-BE49-F238E27FC236}">
                <a16:creationId xmlns:a16="http://schemas.microsoft.com/office/drawing/2014/main" id="{F3FF78F8-5CF0-48F5-8D7D-3BEB360849C7}"/>
              </a:ext>
            </a:extLst>
          </p:cNvPr>
          <p:cNvSpPr>
            <a:spLocks noGrp="1"/>
          </p:cNvSpPr>
          <p:nvPr>
            <p:ph type="body" sz="quarter" idx="14"/>
          </p:nvPr>
        </p:nvSpPr>
        <p:spPr>
          <a:xfrm>
            <a:off x="0" y="0"/>
            <a:ext cx="12192000" cy="825500"/>
          </a:xfrm>
        </p:spPr>
        <p:txBody>
          <a:bodyPr anchor="ctr"/>
          <a:lstStyle>
            <a:lvl1pPr marL="0" indent="0" algn="ctr" rtl="1">
              <a:buNone/>
              <a:defRPr b="1">
                <a:solidFill>
                  <a:schemeClr val="bg1"/>
                </a:solidFill>
                <a:latin typeface="Arial" panose="020B0604020202020204" pitchFamily="34" charset="0"/>
                <a:cs typeface="Arial" panose="020B0604020202020204" pitchFamily="34" charset="0"/>
              </a:defRPr>
            </a:lvl1pPr>
          </a:lstStyle>
          <a:p>
            <a:pPr lvl="0"/>
            <a:endParaRPr lang="en-IL" dirty="0"/>
          </a:p>
        </p:txBody>
      </p:sp>
    </p:spTree>
    <p:extLst>
      <p:ext uri="{BB962C8B-B14F-4D97-AF65-F5344CB8AC3E}">
        <p14:creationId xmlns:p14="http://schemas.microsoft.com/office/powerpoint/2010/main" val="12307688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7869E-9C2D-457F-B981-7ED447CBE605}" type="datetimeFigureOut">
              <a:rPr lang="en-US" smtClean="0"/>
              <a:t>7/19/2022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70056-45FB-4940-B670-1CA9980EC94C}" type="slidenum">
              <a:rPr lang="en-US" smtClean="0"/>
              <a:t>‹#›</a:t>
            </a:fld>
            <a:endParaRPr lang="en-US"/>
          </a:p>
        </p:txBody>
      </p:sp>
      <p:sp>
        <p:nvSpPr>
          <p:cNvPr id="2" name="Title Placeholder 1">
            <a:extLst>
              <a:ext uri="{FF2B5EF4-FFF2-40B4-BE49-F238E27FC236}">
                <a16:creationId xmlns:a16="http://schemas.microsoft.com/office/drawing/2014/main" id="{75667996-9FEE-4F3F-8A5E-B962302633D6}"/>
              </a:ext>
            </a:extLst>
          </p:cNvPr>
          <p:cNvSpPr>
            <a:spLocks noGrp="1"/>
          </p:cNvSpPr>
          <p:nvPr>
            <p:ph type="title"/>
          </p:nvPr>
        </p:nvSpPr>
        <p:spPr>
          <a:xfrm>
            <a:off x="0" y="0"/>
            <a:ext cx="12192000" cy="976544"/>
          </a:xfrm>
          <a:prstGeom prst="rect">
            <a:avLst/>
          </a:prstGeom>
          <a:solidFill>
            <a:schemeClr val="tx2"/>
          </a:solidFill>
        </p:spPr>
        <p:txBody>
          <a:bodyPr vert="horz" lIns="91440" tIns="45720" rIns="91440" bIns="45720" rtlCol="0" anchor="ctr">
            <a:normAutofit/>
          </a:bodyPr>
          <a:lstStyle/>
          <a:p>
            <a:r>
              <a:rPr lang="en-US" dirty="0"/>
              <a:t>Click to edit Master title style</a:t>
            </a:r>
            <a:endParaRPr lang="en-IL" dirty="0"/>
          </a:p>
        </p:txBody>
      </p:sp>
      <p:sp>
        <p:nvSpPr>
          <p:cNvPr id="3" name="Text Placeholder 2">
            <a:extLst>
              <a:ext uri="{FF2B5EF4-FFF2-40B4-BE49-F238E27FC236}">
                <a16:creationId xmlns:a16="http://schemas.microsoft.com/office/drawing/2014/main" id="{8EB96DCF-6F05-4D22-B03C-E9C24B1ECACA}"/>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L" dirty="0"/>
          </a:p>
        </p:txBody>
      </p:sp>
    </p:spTree>
    <p:extLst>
      <p:ext uri="{BB962C8B-B14F-4D97-AF65-F5344CB8AC3E}">
        <p14:creationId xmlns:p14="http://schemas.microsoft.com/office/powerpoint/2010/main" val="5438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50.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4AEF07-28B0-47A5-A98B-523E4B8B9DD1}"/>
              </a:ext>
            </a:extLst>
          </p:cNvPr>
          <p:cNvSpPr/>
          <p:nvPr/>
        </p:nvSpPr>
        <p:spPr>
          <a:xfrm>
            <a:off x="0" y="0"/>
            <a:ext cx="12192000" cy="574307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e-IL" sz="4800" b="1" dirty="0">
                <a:solidFill>
                  <a:schemeClr val="bg1"/>
                </a:solidFill>
              </a:rPr>
              <a:t>         שיעור חזרה למבחן</a:t>
            </a:r>
            <a:endParaRPr lang="en-US" sz="4800" b="1" dirty="0">
              <a:solidFill>
                <a:schemeClr val="bg1"/>
              </a:solidFill>
            </a:endParaRPr>
          </a:p>
          <a:p>
            <a:pPr algn="ctr"/>
            <a:endParaRPr lang="he-IL" sz="3200" b="1" spc="600" dirty="0">
              <a:solidFill>
                <a:schemeClr val="bg1"/>
              </a:solidFill>
            </a:endParaRPr>
          </a:p>
          <a:p>
            <a:pPr algn="r"/>
            <a:r>
              <a:rPr lang="he-IL" sz="2400" b="1" dirty="0">
                <a:solidFill>
                  <a:schemeClr val="bg1"/>
                </a:solidFill>
              </a:rPr>
              <a:t>                         מערכות דינמיות ורב-מימד</a:t>
            </a:r>
            <a:endParaRPr lang="en-US" sz="2400" b="1" dirty="0">
              <a:solidFill>
                <a:schemeClr val="bg1"/>
              </a:solidFill>
            </a:endParaRPr>
          </a:p>
        </p:txBody>
      </p:sp>
      <p:sp>
        <p:nvSpPr>
          <p:cNvPr id="5" name="TextBox 4">
            <a:extLst>
              <a:ext uri="{FF2B5EF4-FFF2-40B4-BE49-F238E27FC236}">
                <a16:creationId xmlns:a16="http://schemas.microsoft.com/office/drawing/2014/main" id="{EA431206-2687-44B8-88D1-33FFE007C301}"/>
              </a:ext>
            </a:extLst>
          </p:cNvPr>
          <p:cNvSpPr txBox="1"/>
          <p:nvPr/>
        </p:nvSpPr>
        <p:spPr>
          <a:xfrm>
            <a:off x="3437021" y="6111677"/>
            <a:ext cx="5317957" cy="369332"/>
          </a:xfrm>
          <a:prstGeom prst="rect">
            <a:avLst/>
          </a:prstGeom>
          <a:noFill/>
        </p:spPr>
        <p:txBody>
          <a:bodyPr wrap="square" rtlCol="0">
            <a:spAutoFit/>
          </a:bodyPr>
          <a:lstStyle/>
          <a:p>
            <a:pPr algn="ctr" rtl="1"/>
            <a:r>
              <a:rPr lang="he-IL" b="1" dirty="0"/>
              <a:t>מעיין </a:t>
            </a:r>
            <a:r>
              <a:rPr lang="he-IL" b="1" dirty="0" err="1"/>
              <a:t>ברילר</a:t>
            </a:r>
            <a:r>
              <a:rPr lang="he-IL" b="1" dirty="0"/>
              <a:t> – </a:t>
            </a:r>
            <a:r>
              <a:rPr lang="en-US" b="1" dirty="0"/>
              <a:t>mayanbriller@campus.technion.ac.il</a:t>
            </a:r>
            <a:endParaRPr lang="en-IL" b="1" dirty="0"/>
          </a:p>
        </p:txBody>
      </p:sp>
      <p:sp>
        <p:nvSpPr>
          <p:cNvPr id="6" name="TextBox 5">
            <a:extLst>
              <a:ext uri="{FF2B5EF4-FFF2-40B4-BE49-F238E27FC236}">
                <a16:creationId xmlns:a16="http://schemas.microsoft.com/office/drawing/2014/main" id="{1873CE15-F8B5-7095-6ED8-A59ACDB365BA}"/>
              </a:ext>
            </a:extLst>
          </p:cNvPr>
          <p:cNvSpPr txBox="1"/>
          <p:nvPr/>
        </p:nvSpPr>
        <p:spPr>
          <a:xfrm>
            <a:off x="623164" y="4507829"/>
            <a:ext cx="4081840" cy="383773"/>
          </a:xfrm>
          <a:prstGeom prst="rect">
            <a:avLst/>
          </a:prstGeom>
          <a:noFill/>
        </p:spPr>
        <p:txBody>
          <a:bodyPr wrap="square">
            <a:spAutoFit/>
          </a:bodyPr>
          <a:lstStyle/>
          <a:p>
            <a:r>
              <a:rPr lang="en-IL" dirty="0">
                <a:solidFill>
                  <a:schemeClr val="bg1"/>
                </a:solidFill>
              </a:rPr>
              <a:t>https://forms.gle/aWqFMaVHmxXFzoRU6</a:t>
            </a:r>
          </a:p>
        </p:txBody>
      </p:sp>
      <p:pic>
        <p:nvPicPr>
          <p:cNvPr id="7" name="Picture 6" descr="Qr code&#10;&#10;Description automatically generated">
            <a:extLst>
              <a:ext uri="{FF2B5EF4-FFF2-40B4-BE49-F238E27FC236}">
                <a16:creationId xmlns:a16="http://schemas.microsoft.com/office/drawing/2014/main" id="{9B56B212-5B78-AE0E-D828-70D8FB987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011" y="1411959"/>
            <a:ext cx="2919153" cy="2919153"/>
          </a:xfrm>
          <a:prstGeom prst="rect">
            <a:avLst/>
          </a:prstGeom>
        </p:spPr>
      </p:pic>
    </p:spTree>
    <p:extLst>
      <p:ext uri="{BB962C8B-B14F-4D97-AF65-F5344CB8AC3E}">
        <p14:creationId xmlns:p14="http://schemas.microsoft.com/office/powerpoint/2010/main" val="2852663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F5C7-71C0-89FF-D8CA-D510C171AEDE}"/>
              </a:ext>
            </a:extLst>
          </p:cNvPr>
          <p:cNvSpPr>
            <a:spLocks noGrp="1"/>
          </p:cNvSpPr>
          <p:nvPr>
            <p:ph type="title"/>
          </p:nvPr>
        </p:nvSpPr>
        <p:spPr/>
        <p:txBody>
          <a:bodyPr/>
          <a:lstStyle/>
          <a:p>
            <a:pPr rtl="1"/>
            <a:r>
              <a:rPr lang="he-IL" dirty="0"/>
              <a:t>מועד ב' 2018 – שאלה </a:t>
            </a:r>
            <a:r>
              <a:rPr lang="en-US" dirty="0"/>
              <a:t>9</a:t>
            </a:r>
            <a:endParaRPr lang="en-IL"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318BF26-1C67-2B65-8BD4-4F2B34FA45A4}"/>
                  </a:ext>
                </a:extLst>
              </p:cNvPr>
              <p:cNvSpPr>
                <a:spLocks noGrp="1"/>
              </p:cNvSpPr>
              <p:nvPr>
                <p:ph idx="1"/>
              </p:nvPr>
            </p:nvSpPr>
            <p:spPr>
              <a:xfrm>
                <a:off x="419100" y="1133409"/>
                <a:ext cx="11353800" cy="4351338"/>
              </a:xfrm>
            </p:spPr>
            <p:txBody>
              <a:bodyPr>
                <a:normAutofit/>
              </a:bodyPr>
              <a:lstStyle/>
              <a:p>
                <a:pPr marL="0" indent="0" algn="r" rtl="1">
                  <a:lnSpc>
                    <a:spcPct val="100000"/>
                  </a:lnSpc>
                  <a:buNone/>
                </a:pPr>
                <a:r>
                  <a:rPr lang="he-IL" sz="1800" dirty="0"/>
                  <a:t>נתון:</a:t>
                </a:r>
              </a:p>
              <a:p>
                <a:pPr marL="0" indent="0" algn="r" rtl="1">
                  <a:lnSpc>
                    <a:spcPct val="100000"/>
                  </a:lnSpc>
                  <a:buNone/>
                </a:pPr>
                <a14:m>
                  <m:oMathPara xmlns:m="http://schemas.openxmlformats.org/officeDocument/2006/math">
                    <m:oMathParaPr>
                      <m:jc m:val="centerGroup"/>
                    </m:oMathParaPr>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𝑥</m:t>
                          </m:r>
                        </m:e>
                      </m:acc>
                      <m:r>
                        <a:rPr lang="en-US" sz="1800" b="0" i="1" smtClean="0">
                          <a:latin typeface="Cambria Math" panose="02040503050406030204" pitchFamily="18" charset="0"/>
                        </a:rPr>
                        <m:t>=</m:t>
                      </m:r>
                      <m:r>
                        <a:rPr lang="en-US" sz="1800" b="0" i="1" smtClean="0">
                          <a:latin typeface="Cambria Math" panose="02040503050406030204" pitchFamily="18" charset="0"/>
                        </a:rPr>
                        <m:t>4</m:t>
                      </m:r>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8</m:t>
                      </m:r>
                    </m:oMath>
                    <m:oMath xmlns:m="http://schemas.openxmlformats.org/officeDocument/2006/math">
                      <m:r>
                        <a:rPr lang="en-US" sz="1800" b="0" i="1" smtClean="0">
                          <a:latin typeface="Cambria Math" panose="02040503050406030204" pitchFamily="18" charset="0"/>
                        </a:rPr>
                        <m:t>𝑥</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0</m:t>
                          </m:r>
                        </m:e>
                      </m:d>
                      <m:r>
                        <a:rPr lang="en-US" sz="1800" b="0" i="1" smtClean="0">
                          <a:latin typeface="Cambria Math" panose="02040503050406030204" pitchFamily="18" charset="0"/>
                        </a:rPr>
                        <m:t>=</m:t>
                      </m:r>
                      <m:r>
                        <a:rPr lang="en-US" sz="1800" b="0" i="1" smtClean="0">
                          <a:latin typeface="Cambria Math" panose="02040503050406030204" pitchFamily="18" charset="0"/>
                        </a:rPr>
                        <m:t>−</m:t>
                      </m:r>
                      <m:r>
                        <a:rPr lang="en-US" sz="1800" b="0" i="1" smtClean="0">
                          <a:latin typeface="Cambria Math" panose="02040503050406030204" pitchFamily="18" charset="0"/>
                        </a:rPr>
                        <m:t>2</m:t>
                      </m:r>
                    </m:oMath>
                  </m:oMathPara>
                </a14:m>
                <a:endParaRPr lang="en-US" sz="1800" b="0" dirty="0"/>
              </a:p>
              <a:p>
                <a:pPr marL="0" indent="0" algn="r" rtl="1">
                  <a:lnSpc>
                    <a:spcPct val="100000"/>
                  </a:lnSpc>
                  <a:buNone/>
                </a:pPr>
                <a:r>
                  <a:rPr lang="he-IL" sz="1800" dirty="0"/>
                  <a:t>מה הפתרון האנליטי?</a:t>
                </a:r>
              </a:p>
              <a:p>
                <a:pPr marL="0" indent="0" algn="r" rtl="1">
                  <a:lnSpc>
                    <a:spcPct val="100000"/>
                  </a:lnSpc>
                  <a:buNone/>
                </a:pPr>
                <a:endParaRPr lang="he-IL" sz="1800" dirty="0"/>
              </a:p>
              <a:p>
                <a:pPr marL="342900" indent="-342900" algn="r" rtl="1">
                  <a:lnSpc>
                    <a:spcPct val="100000"/>
                  </a:lnSpc>
                  <a:buAutoNum type="arabicPeriod"/>
                </a:pPr>
                <a14:m>
                  <m:oMath xmlns:m="http://schemas.openxmlformats.org/officeDocument/2006/math">
                    <m:r>
                      <a:rPr lang="en-US" sz="1800" b="0" i="1" smtClean="0">
                        <a:latin typeface="Cambria Math" panose="02040503050406030204" pitchFamily="18" charset="0"/>
                      </a:rPr>
                      <m:t>𝑥</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𝑡</m:t>
                        </m:r>
                      </m:e>
                    </m:d>
                    <m:r>
                      <a:rPr lang="en-US" sz="1800" b="0" i="1" smtClean="0">
                        <a:latin typeface="Cambria Math" panose="02040503050406030204" pitchFamily="18" charset="0"/>
                      </a:rPr>
                      <m:t>=−</m:t>
                    </m:r>
                    <m:r>
                      <a:rPr lang="en-US" sz="1800" b="0" i="1" smtClean="0">
                        <a:latin typeface="Cambria Math" panose="02040503050406030204" pitchFamily="18" charset="0"/>
                      </a:rPr>
                      <m:t>2</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4</m:t>
                        </m:r>
                        <m:r>
                          <a:rPr lang="en-US" sz="1800" b="0" i="1" smtClean="0">
                            <a:latin typeface="Cambria Math" panose="02040503050406030204" pitchFamily="18" charset="0"/>
                          </a:rPr>
                          <m:t>𝑡</m:t>
                        </m:r>
                      </m:sup>
                    </m:sSup>
                  </m:oMath>
                </a14:m>
                <a:endParaRPr lang="en-US" sz="1800" dirty="0"/>
              </a:p>
              <a:p>
                <a:pPr marL="342900" indent="-342900" algn="r" rtl="1">
                  <a:lnSpc>
                    <a:spcPct val="100000"/>
                  </a:lnSpc>
                  <a:buAutoNum type="arabicPeriod"/>
                </a:pPr>
                <a14:m>
                  <m:oMath xmlns:m="http://schemas.openxmlformats.org/officeDocument/2006/math">
                    <m:r>
                      <a:rPr lang="en-US" sz="1800" b="0" i="1" smtClean="0">
                        <a:latin typeface="Cambria Math" panose="02040503050406030204" pitchFamily="18" charset="0"/>
                      </a:rPr>
                      <m:t>𝑥</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𝑡</m:t>
                        </m:r>
                      </m:e>
                    </m:d>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m:t>
                    </m:r>
                    <m:r>
                      <a:rPr lang="en-US" sz="1800" b="0" i="1" smtClean="0">
                        <a:latin typeface="Cambria Math" panose="02040503050406030204" pitchFamily="18" charset="0"/>
                      </a:rPr>
                      <m:t>4</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m:t>
                        </m:r>
                        <m:r>
                          <a:rPr lang="en-US" sz="1800" b="0" i="1" smtClean="0">
                            <a:latin typeface="Cambria Math" panose="02040503050406030204" pitchFamily="18" charset="0"/>
                          </a:rPr>
                          <m:t>8</m:t>
                        </m:r>
                        <m:r>
                          <a:rPr lang="en-US" sz="1800" b="0" i="1" smtClean="0">
                            <a:latin typeface="Cambria Math" panose="02040503050406030204" pitchFamily="18" charset="0"/>
                          </a:rPr>
                          <m:t>𝑡</m:t>
                        </m:r>
                      </m:sup>
                    </m:sSup>
                  </m:oMath>
                </a14:m>
                <a:endParaRPr lang="en-US" sz="1800" dirty="0"/>
              </a:p>
              <a:p>
                <a:pPr marL="342900" indent="-342900" algn="r" rtl="1">
                  <a:lnSpc>
                    <a:spcPct val="100000"/>
                  </a:lnSpc>
                  <a:buAutoNum type="arabicPeriod"/>
                </a:pPr>
                <a14:m>
                  <m:oMath xmlns:m="http://schemas.openxmlformats.org/officeDocument/2006/math">
                    <m:r>
                      <a:rPr lang="en-US" sz="1800" b="0" i="1" smtClean="0">
                        <a:latin typeface="Cambria Math" panose="02040503050406030204" pitchFamily="18" charset="0"/>
                      </a:rPr>
                      <m:t>𝑥</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𝑡</m:t>
                        </m:r>
                      </m:e>
                    </m:d>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m:t>
                    </m:r>
                    <m:r>
                      <a:rPr lang="en-US" sz="1800" b="0" i="1" smtClean="0">
                        <a:latin typeface="Cambria Math" panose="02040503050406030204" pitchFamily="18" charset="0"/>
                      </a:rPr>
                      <m:t>4</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4</m:t>
                        </m:r>
                        <m:r>
                          <a:rPr lang="en-US" sz="1800" b="0" i="1" smtClean="0">
                            <a:latin typeface="Cambria Math" panose="02040503050406030204" pitchFamily="18" charset="0"/>
                          </a:rPr>
                          <m:t>𝑡</m:t>
                        </m:r>
                      </m:sup>
                    </m:sSup>
                  </m:oMath>
                </a14:m>
                <a:endParaRPr lang="en-US" sz="1800" dirty="0"/>
              </a:p>
              <a:p>
                <a:pPr marL="342900" indent="-342900" algn="r" rtl="1">
                  <a:lnSpc>
                    <a:spcPct val="100000"/>
                  </a:lnSpc>
                  <a:buAutoNum type="arabicPeriod"/>
                </a:pPr>
                <a14:m>
                  <m:oMath xmlns:m="http://schemas.openxmlformats.org/officeDocument/2006/math">
                    <m:r>
                      <a:rPr lang="en-US" sz="1800" b="0" i="1" smtClean="0">
                        <a:latin typeface="Cambria Math" panose="02040503050406030204" pitchFamily="18" charset="0"/>
                      </a:rPr>
                      <m:t>𝑥</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𝑡</m:t>
                        </m:r>
                      </m:e>
                    </m:d>
                    <m:r>
                      <a:rPr lang="en-US" sz="1800" b="0" i="1" smtClean="0">
                        <a:latin typeface="Cambria Math" panose="02040503050406030204" pitchFamily="18" charset="0"/>
                      </a:rPr>
                      <m:t>=−</m:t>
                    </m:r>
                    <m:r>
                      <a:rPr lang="en-US" sz="1800" b="0" i="1" smtClean="0">
                        <a:latin typeface="Cambria Math" panose="02040503050406030204" pitchFamily="18" charset="0"/>
                      </a:rPr>
                      <m:t>2</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m:t>
                        </m:r>
                        <m:r>
                          <a:rPr lang="en-US" sz="1800" b="0" i="1" smtClean="0">
                            <a:latin typeface="Cambria Math" panose="02040503050406030204" pitchFamily="18" charset="0"/>
                          </a:rPr>
                          <m:t>8</m:t>
                        </m:r>
                        <m:r>
                          <a:rPr lang="en-US" sz="1800" b="0" i="1" smtClean="0">
                            <a:latin typeface="Cambria Math" panose="02040503050406030204" pitchFamily="18" charset="0"/>
                          </a:rPr>
                          <m:t>𝑡</m:t>
                        </m:r>
                      </m:sup>
                    </m:sSup>
                  </m:oMath>
                </a14:m>
                <a:endParaRPr lang="en-US" sz="1800" dirty="0"/>
              </a:p>
              <a:p>
                <a:pPr marL="342900" indent="-342900" algn="r" rtl="1">
                  <a:lnSpc>
                    <a:spcPct val="100000"/>
                  </a:lnSpc>
                  <a:buAutoNum type="arabicPeriod"/>
                </a:pPr>
                <a14:m>
                  <m:oMath xmlns:m="http://schemas.openxmlformats.org/officeDocument/2006/math">
                    <m:r>
                      <a:rPr lang="en-US" sz="1800" b="0" i="1" smtClean="0">
                        <a:latin typeface="Cambria Math" panose="02040503050406030204" pitchFamily="18" charset="0"/>
                      </a:rPr>
                      <m:t>𝑥</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𝑡</m:t>
                        </m:r>
                      </m:e>
                    </m:d>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m:t>
                    </m:r>
                    <m:r>
                      <a:rPr lang="en-US" sz="1800" b="0" i="1" smtClean="0">
                        <a:latin typeface="Cambria Math" panose="02040503050406030204" pitchFamily="18" charset="0"/>
                      </a:rPr>
                      <m:t>4</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4</m:t>
                        </m:r>
                        <m:r>
                          <a:rPr lang="en-US" sz="1800" b="0" i="1" smtClean="0">
                            <a:latin typeface="Cambria Math" panose="02040503050406030204" pitchFamily="18" charset="0"/>
                          </a:rPr>
                          <m:t>𝑡</m:t>
                        </m:r>
                      </m:sup>
                    </m:sSup>
                  </m:oMath>
                </a14:m>
                <a:endParaRPr lang="en-IL" sz="1800" dirty="0"/>
              </a:p>
            </p:txBody>
          </p:sp>
        </mc:Choice>
        <mc:Fallback>
          <p:sp>
            <p:nvSpPr>
              <p:cNvPr id="3" name="Content Placeholder 2">
                <a:extLst>
                  <a:ext uri="{FF2B5EF4-FFF2-40B4-BE49-F238E27FC236}">
                    <a16:creationId xmlns:a16="http://schemas.microsoft.com/office/drawing/2014/main" id="{1318BF26-1C67-2B65-8BD4-4F2B34FA45A4}"/>
                  </a:ext>
                </a:extLst>
              </p:cNvPr>
              <p:cNvSpPr>
                <a:spLocks noGrp="1" noRot="1" noChangeAspect="1" noMove="1" noResize="1" noEditPoints="1" noAdjustHandles="1" noChangeArrowheads="1" noChangeShapeType="1" noTextEdit="1"/>
              </p:cNvSpPr>
              <p:nvPr>
                <p:ph idx="1"/>
              </p:nvPr>
            </p:nvSpPr>
            <p:spPr>
              <a:xfrm>
                <a:off x="419100" y="1133409"/>
                <a:ext cx="11353800" cy="4351338"/>
              </a:xfrm>
              <a:blipFill>
                <a:blip r:embed="rId2"/>
                <a:stretch>
                  <a:fillRect t="-840" r="-430"/>
                </a:stretch>
              </a:blipFill>
            </p:spPr>
            <p:txBody>
              <a:bodyPr/>
              <a:lstStyle/>
              <a:p>
                <a:r>
                  <a:rPr lang="en-IL">
                    <a:noFill/>
                  </a:rPr>
                  <a:t> </a:t>
                </a:r>
              </a:p>
            </p:txBody>
          </p:sp>
        </mc:Fallback>
      </mc:AlternateContent>
      <p:sp>
        <p:nvSpPr>
          <p:cNvPr id="7" name="Oval 6">
            <a:extLst>
              <a:ext uri="{FF2B5EF4-FFF2-40B4-BE49-F238E27FC236}">
                <a16:creationId xmlns:a16="http://schemas.microsoft.com/office/drawing/2014/main" id="{B52A1F9F-DBB0-E975-19FE-B818C6740759}"/>
              </a:ext>
            </a:extLst>
          </p:cNvPr>
          <p:cNvSpPr/>
          <p:nvPr/>
        </p:nvSpPr>
        <p:spPr>
          <a:xfrm>
            <a:off x="11437620" y="4509185"/>
            <a:ext cx="314960" cy="31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Oval 7">
            <a:extLst>
              <a:ext uri="{FF2B5EF4-FFF2-40B4-BE49-F238E27FC236}">
                <a16:creationId xmlns:a16="http://schemas.microsoft.com/office/drawing/2014/main" id="{5CCF8414-0A73-F079-A5D7-A345B3D29E8A}"/>
              </a:ext>
            </a:extLst>
          </p:cNvPr>
          <p:cNvSpPr/>
          <p:nvPr/>
        </p:nvSpPr>
        <p:spPr>
          <a:xfrm>
            <a:off x="212231" y="1195240"/>
            <a:ext cx="1648177" cy="164817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נושא: </a:t>
            </a:r>
            <a:r>
              <a:rPr lang="he-IL" dirty="0"/>
              <a:t>פתרון אנליטי</a:t>
            </a:r>
            <a:endParaRPr lang="en-IL"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CCC16C2-0742-2B86-6FF0-6371330A71AE}"/>
                  </a:ext>
                </a:extLst>
              </p:cNvPr>
              <p:cNvSpPr txBox="1"/>
              <p:nvPr/>
            </p:nvSpPr>
            <p:spPr>
              <a:xfrm>
                <a:off x="497447" y="4151678"/>
                <a:ext cx="6093228" cy="1308050"/>
              </a:xfrm>
              <a:prstGeom prst="rect">
                <a:avLst/>
              </a:prstGeom>
              <a:noFill/>
            </p:spPr>
            <p:txBody>
              <a:bodyPr wrap="square">
                <a:spAutoFit/>
              </a:bodyPr>
              <a:lstStyle/>
              <a:p>
                <a:pPr algn="ctr" rtl="1">
                  <a:lnSpc>
                    <a:spcPct val="150000"/>
                  </a:lnSpc>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𝑥</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a:rPr lang="en-US" sz="2800" b="0" i="1" smtClean="0">
                          <a:latin typeface="Cambria Math" panose="02040503050406030204" pitchFamily="18" charset="0"/>
                        </a:rPr>
                        <m:t>𝑥</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0</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rPr>
                            <m:t>𝑞𝑡</m:t>
                          </m:r>
                        </m:sup>
                      </m:s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𝑢</m:t>
                          </m:r>
                        </m:num>
                        <m:den>
                          <m:r>
                            <a:rPr lang="en-US" sz="2800" b="0" i="1" smtClean="0">
                              <a:latin typeface="Cambria Math" panose="02040503050406030204" pitchFamily="18" charset="0"/>
                            </a:rPr>
                            <m:t>𝑞</m:t>
                          </m:r>
                        </m:den>
                      </m:f>
                      <m:r>
                        <a:rPr lang="en-US" sz="2800" b="0" i="1" smtClean="0">
                          <a:latin typeface="Cambria Math" panose="02040503050406030204" pitchFamily="18" charset="0"/>
                        </a:rPr>
                        <m:t>(</m:t>
                      </m:r>
                      <m:r>
                        <a:rPr lang="en-US" sz="2800" b="0" i="1" smtClean="0">
                          <a:latin typeface="Cambria Math" panose="02040503050406030204" pitchFamily="18" charset="0"/>
                        </a:rPr>
                        <m:t>1</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rPr>
                            <m:t>𝑞𝑡</m:t>
                          </m:r>
                        </m:sup>
                      </m:sSup>
                      <m:r>
                        <a:rPr lang="en-US" sz="2800" b="0" i="1" smtClean="0">
                          <a:latin typeface="Cambria Math" panose="02040503050406030204" pitchFamily="18" charset="0"/>
                        </a:rPr>
                        <m:t>)</m:t>
                      </m:r>
                    </m:oMath>
                  </m:oMathPara>
                </a14:m>
                <a:endParaRPr lang="en-IL" sz="2800" dirty="0"/>
              </a:p>
            </p:txBody>
          </p:sp>
        </mc:Choice>
        <mc:Fallback>
          <p:sp>
            <p:nvSpPr>
              <p:cNvPr id="9" name="TextBox 8">
                <a:extLst>
                  <a:ext uri="{FF2B5EF4-FFF2-40B4-BE49-F238E27FC236}">
                    <a16:creationId xmlns:a16="http://schemas.microsoft.com/office/drawing/2014/main" id="{6CCC16C2-0742-2B86-6FF0-6371330A71AE}"/>
                  </a:ext>
                </a:extLst>
              </p:cNvPr>
              <p:cNvSpPr txBox="1">
                <a:spLocks noRot="1" noChangeAspect="1" noMove="1" noResize="1" noEditPoints="1" noAdjustHandles="1" noChangeArrowheads="1" noChangeShapeType="1" noTextEdit="1"/>
              </p:cNvSpPr>
              <p:nvPr/>
            </p:nvSpPr>
            <p:spPr>
              <a:xfrm>
                <a:off x="497447" y="4151678"/>
                <a:ext cx="6093228" cy="1308050"/>
              </a:xfrm>
              <a:prstGeom prst="rect">
                <a:avLst/>
              </a:prstGeom>
              <a:blipFill>
                <a:blip r:embed="rId3"/>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178113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6D5F-D59C-DB05-06A6-72FBD26F260B}"/>
              </a:ext>
            </a:extLst>
          </p:cNvPr>
          <p:cNvSpPr>
            <a:spLocks noGrp="1"/>
          </p:cNvSpPr>
          <p:nvPr>
            <p:ph type="title"/>
          </p:nvPr>
        </p:nvSpPr>
        <p:spPr/>
        <p:txBody>
          <a:bodyPr/>
          <a:lstStyle/>
          <a:p>
            <a:pPr rtl="1"/>
            <a:r>
              <a:rPr lang="he-IL" dirty="0"/>
              <a:t>מועד א' 2018 – שאלה 5</a:t>
            </a:r>
            <a:endParaRPr lang="en-IL"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49BC632-47F7-C7E3-BE39-4578694EA3E3}"/>
                  </a:ext>
                </a:extLst>
              </p:cNvPr>
              <p:cNvSpPr>
                <a:spLocks noGrp="1"/>
              </p:cNvSpPr>
              <p:nvPr>
                <p:ph idx="1"/>
              </p:nvPr>
            </p:nvSpPr>
            <p:spPr>
              <a:xfrm>
                <a:off x="1332875" y="1253331"/>
                <a:ext cx="10515600" cy="4351338"/>
              </a:xfrm>
            </p:spPr>
            <p:txBody>
              <a:bodyPr>
                <a:normAutofit/>
              </a:bodyPr>
              <a:lstStyle/>
              <a:p>
                <a:pPr marL="0" indent="0" algn="r" rtl="1">
                  <a:buNone/>
                </a:pPr>
                <a:r>
                  <a:rPr lang="he-IL" sz="1800" dirty="0"/>
                  <a:t>נתונה המשוואה</a:t>
                </a:r>
              </a:p>
              <a:p>
                <a:pPr marL="0" indent="0" algn="r" rtl="1">
                  <a:buNone/>
                </a:pPr>
                <a14:m>
                  <m:oMathPara xmlns:m="http://schemas.openxmlformats.org/officeDocument/2006/math">
                    <m:oMathParaPr>
                      <m:jc m:val="centerGroup"/>
                    </m:oMathParaPr>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𝑥</m:t>
                          </m:r>
                        </m:e>
                      </m:acc>
                      <m:r>
                        <a:rPr lang="en-US" sz="1800" b="0" i="1" dirty="0" smtClean="0">
                          <a:latin typeface="Cambria Math" panose="02040503050406030204" pitchFamily="18" charset="0"/>
                        </a:rPr>
                        <m:t>=</m:t>
                      </m:r>
                      <m:sSup>
                        <m:sSupPr>
                          <m:ctrlPr>
                            <a:rPr lang="en-US" sz="1800" b="0" i="1" dirty="0" smtClean="0">
                              <a:latin typeface="Cambria Math" panose="02040503050406030204" pitchFamily="18" charset="0"/>
                            </a:rPr>
                          </m:ctrlPr>
                        </m:sSupPr>
                        <m:e>
                          <m:r>
                            <a:rPr lang="en-US" sz="1800" b="0" i="1" dirty="0" smtClean="0">
                              <a:latin typeface="Cambria Math" panose="02040503050406030204" pitchFamily="18" charset="0"/>
                            </a:rPr>
                            <m:t>𝑥</m:t>
                          </m:r>
                        </m:e>
                        <m:sup>
                          <m:r>
                            <a:rPr lang="en-US" sz="1800" b="0" i="1" dirty="0" smtClean="0">
                              <a:latin typeface="Cambria Math" panose="02040503050406030204" pitchFamily="18" charset="0"/>
                            </a:rPr>
                            <m:t>2</m:t>
                          </m:r>
                        </m:sup>
                      </m:sSup>
                      <m:r>
                        <a:rPr lang="en-US" sz="1800" b="0" i="1" dirty="0" smtClean="0">
                          <a:latin typeface="Cambria Math" panose="02040503050406030204" pitchFamily="18" charset="0"/>
                        </a:rPr>
                        <m:t>−</m:t>
                      </m:r>
                      <m:r>
                        <a:rPr lang="en-US" sz="1800" b="0" i="1" dirty="0" smtClean="0">
                          <a:latin typeface="Cambria Math" panose="02040503050406030204" pitchFamily="18" charset="0"/>
                        </a:rPr>
                        <m:t>𝑥</m:t>
                      </m:r>
                      <m:r>
                        <a:rPr lang="en-US" sz="1800" b="0" i="1" dirty="0" smtClean="0">
                          <a:latin typeface="Cambria Math" panose="02040503050406030204" pitchFamily="18" charset="0"/>
                        </a:rPr>
                        <m:t>−</m:t>
                      </m:r>
                      <m:r>
                        <a:rPr lang="en-US" sz="1800" b="0" i="1" dirty="0" smtClean="0">
                          <a:latin typeface="Cambria Math" panose="02040503050406030204" pitchFamily="18" charset="0"/>
                        </a:rPr>
                        <m:t>12</m:t>
                      </m:r>
                      <m:r>
                        <a:rPr lang="en-US" sz="1800" b="0" i="1" dirty="0" smtClean="0">
                          <a:latin typeface="Cambria Math" panose="02040503050406030204" pitchFamily="18" charset="0"/>
                        </a:rPr>
                        <m:t>=</m:t>
                      </m:r>
                      <m:d>
                        <m:dPr>
                          <m:ctrlPr>
                            <a:rPr lang="en-US" sz="1800" b="0" i="1" dirty="0" smtClean="0">
                              <a:latin typeface="Cambria Math" panose="02040503050406030204" pitchFamily="18" charset="0"/>
                            </a:rPr>
                          </m:ctrlPr>
                        </m:dPr>
                        <m:e>
                          <m:r>
                            <a:rPr lang="en-US" sz="1800" b="0" i="1" dirty="0" smtClean="0">
                              <a:latin typeface="Cambria Math" panose="02040503050406030204" pitchFamily="18" charset="0"/>
                            </a:rPr>
                            <m:t>𝑥</m:t>
                          </m:r>
                          <m:r>
                            <a:rPr lang="en-US" sz="1800" b="0" i="1" dirty="0" smtClean="0">
                              <a:latin typeface="Cambria Math" panose="02040503050406030204" pitchFamily="18" charset="0"/>
                            </a:rPr>
                            <m:t>−</m:t>
                          </m:r>
                          <m:r>
                            <a:rPr lang="en-US" sz="1800" b="0" i="1" dirty="0" smtClean="0">
                              <a:latin typeface="Cambria Math" panose="02040503050406030204" pitchFamily="18" charset="0"/>
                            </a:rPr>
                            <m:t>4</m:t>
                          </m:r>
                        </m:e>
                      </m:d>
                      <m:d>
                        <m:dPr>
                          <m:ctrlPr>
                            <a:rPr lang="en-US" sz="1800" b="0" i="1" dirty="0" smtClean="0">
                              <a:latin typeface="Cambria Math" panose="02040503050406030204" pitchFamily="18" charset="0"/>
                            </a:rPr>
                          </m:ctrlPr>
                        </m:dPr>
                        <m:e>
                          <m:r>
                            <a:rPr lang="en-US" sz="1800" b="0" i="1" dirty="0" smtClean="0">
                              <a:latin typeface="Cambria Math" panose="02040503050406030204" pitchFamily="18" charset="0"/>
                            </a:rPr>
                            <m:t>𝑥</m:t>
                          </m:r>
                          <m:r>
                            <a:rPr lang="en-US" sz="1800" b="0" i="1" dirty="0" smtClean="0">
                              <a:latin typeface="Cambria Math" panose="02040503050406030204" pitchFamily="18" charset="0"/>
                            </a:rPr>
                            <m:t>+</m:t>
                          </m:r>
                          <m:r>
                            <a:rPr lang="en-US" sz="1800" b="0" i="1" dirty="0" smtClean="0">
                              <a:latin typeface="Cambria Math" panose="02040503050406030204" pitchFamily="18" charset="0"/>
                            </a:rPr>
                            <m:t>3</m:t>
                          </m:r>
                        </m:e>
                      </m:d>
                    </m:oMath>
                  </m:oMathPara>
                </a14:m>
                <a:endParaRPr lang="en-US" sz="1800" b="0" dirty="0"/>
              </a:p>
              <a:p>
                <a:pPr marL="0" indent="0" algn="r" rtl="1">
                  <a:buNone/>
                </a:pPr>
                <a:r>
                  <a:rPr lang="he-IL" sz="1800" dirty="0"/>
                  <a:t>נתון כי </a:t>
                </a:r>
                <a14:m>
                  <m:oMath xmlns:m="http://schemas.openxmlformats.org/officeDocument/2006/math">
                    <m:r>
                      <a:rPr lang="en-US" sz="1800" b="0" i="1" smtClean="0">
                        <a:latin typeface="Cambria Math" panose="02040503050406030204" pitchFamily="18" charset="0"/>
                      </a:rPr>
                      <m:t>𝑥</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0</m:t>
                        </m:r>
                      </m:e>
                    </m:d>
                    <m:r>
                      <a:rPr lang="en-US" sz="1800" b="0" i="1" smtClean="0">
                        <a:latin typeface="Cambria Math" panose="02040503050406030204" pitchFamily="18" charset="0"/>
                      </a:rPr>
                      <m:t>=</m:t>
                    </m:r>
                    <m:r>
                      <a:rPr lang="en-US" sz="1800" b="0" i="1" smtClean="0">
                        <a:latin typeface="Cambria Math" panose="02040503050406030204" pitchFamily="18" charset="0"/>
                      </a:rPr>
                      <m:t>6</m:t>
                    </m:r>
                  </m:oMath>
                </a14:m>
                <a:endParaRPr lang="he-IL" sz="1800" dirty="0"/>
              </a:p>
              <a:p>
                <a:pPr marL="0" indent="0" algn="r" rtl="1">
                  <a:buNone/>
                </a:pPr>
                <a:r>
                  <a:rPr lang="he-IL" sz="1800" dirty="0"/>
                  <a:t>בצעו קירוב לינארי לנקודת השבת הקרובה, ומצאו את הערך המקורב של </a:t>
                </a:r>
                <a14:m>
                  <m:oMath xmlns:m="http://schemas.openxmlformats.org/officeDocument/2006/math">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1</m:t>
                    </m:r>
                    <m:r>
                      <a:rPr lang="en-US" sz="1800" b="0" i="1" smtClean="0">
                        <a:latin typeface="Cambria Math" panose="02040503050406030204" pitchFamily="18" charset="0"/>
                      </a:rPr>
                      <m:t>)</m:t>
                    </m:r>
                  </m:oMath>
                </a14:m>
                <a:r>
                  <a:rPr lang="he-IL" sz="1800" dirty="0"/>
                  <a:t> לפי קירוב זה:</a:t>
                </a:r>
              </a:p>
              <a:p>
                <a:pPr marL="0" indent="0" algn="r" rtl="1">
                  <a:buNone/>
                </a:pPr>
                <a:r>
                  <a:rPr lang="he-IL" sz="1800" dirty="0"/>
                  <a:t>א. </a:t>
                </a:r>
                <a14:m>
                  <m:oMath xmlns:m="http://schemas.openxmlformats.org/officeDocument/2006/math">
                    <m:r>
                      <a:rPr lang="en-US" sz="1800" b="0" i="1" smtClean="0">
                        <a:latin typeface="Cambria Math" panose="02040503050406030204" pitchFamily="18" charset="0"/>
                      </a:rPr>
                      <m:t>4</m:t>
                    </m:r>
                    <m:r>
                      <a:rPr lang="en-US" sz="1800" b="0" i="1" smtClean="0">
                        <a:latin typeface="Cambria Math" panose="02040503050406030204" pitchFamily="18" charset="0"/>
                      </a:rPr>
                      <m:t>+</m:t>
                    </m:r>
                    <m:r>
                      <a:rPr lang="en-US" sz="1800" b="0" i="1" smtClean="0">
                        <a:latin typeface="Cambria Math" panose="02040503050406030204" pitchFamily="18" charset="0"/>
                      </a:rPr>
                      <m:t>5</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11</m:t>
                        </m:r>
                      </m:sup>
                    </m:sSup>
                  </m:oMath>
                </a14:m>
                <a:endParaRPr lang="he-IL" sz="1800" dirty="0"/>
              </a:p>
              <a:p>
                <a:pPr marL="0" indent="0" algn="r" rtl="1">
                  <a:buNone/>
                </a:pPr>
                <a:r>
                  <a:rPr lang="he-IL" sz="1800" dirty="0"/>
                  <a:t>ב. </a:t>
                </a:r>
                <a14:m>
                  <m:oMath xmlns:m="http://schemas.openxmlformats.org/officeDocument/2006/math">
                    <m:r>
                      <a:rPr lang="en-US" sz="1800" b="0" i="1" smtClean="0">
                        <a:latin typeface="Cambria Math" panose="02040503050406030204" pitchFamily="18" charset="0"/>
                      </a:rPr>
                      <m:t>6</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11</m:t>
                        </m:r>
                      </m:sup>
                    </m:sSup>
                  </m:oMath>
                </a14:m>
                <a:endParaRPr lang="en-US" sz="1800" b="0" dirty="0"/>
              </a:p>
              <a:p>
                <a:pPr marL="0" indent="0" algn="r" rtl="1">
                  <a:buNone/>
                </a:pPr>
                <a:r>
                  <a:rPr lang="he-IL" sz="1800" dirty="0"/>
                  <a:t>ג. </a:t>
                </a:r>
                <a14:m>
                  <m:oMath xmlns:m="http://schemas.openxmlformats.org/officeDocument/2006/math">
                    <m:r>
                      <a:rPr lang="en-US" sz="1800" b="0" i="1" smtClean="0">
                        <a:latin typeface="Cambria Math" panose="02040503050406030204" pitchFamily="18" charset="0"/>
                      </a:rPr>
                      <m:t>4</m:t>
                    </m:r>
                    <m:r>
                      <a:rPr lang="en-US" sz="1800" b="0" i="1" smtClean="0">
                        <a:latin typeface="Cambria Math" panose="02040503050406030204" pitchFamily="18" charset="0"/>
                      </a:rPr>
                      <m:t>+</m:t>
                    </m:r>
                    <m:r>
                      <a:rPr lang="en-US" sz="1800" b="0" i="1" smtClean="0">
                        <a:latin typeface="Cambria Math" panose="02040503050406030204" pitchFamily="18" charset="0"/>
                      </a:rPr>
                      <m:t>2</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7</m:t>
                        </m:r>
                      </m:sup>
                    </m:sSup>
                  </m:oMath>
                </a14:m>
                <a:endParaRPr lang="en-US" sz="1800" b="0" dirty="0"/>
              </a:p>
              <a:p>
                <a:pPr marL="0" indent="0" algn="r" rtl="1">
                  <a:buNone/>
                </a:pPr>
                <a:r>
                  <a:rPr lang="he-IL" sz="1800" dirty="0"/>
                  <a:t>ד. </a:t>
                </a:r>
                <a14:m>
                  <m:oMath xmlns:m="http://schemas.openxmlformats.org/officeDocument/2006/math">
                    <m:r>
                      <a:rPr lang="en-US" sz="1800" i="1">
                        <a:latin typeface="Cambria Math" panose="02040503050406030204" pitchFamily="18" charset="0"/>
                      </a:rPr>
                      <m:t>2</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7</m:t>
                        </m:r>
                      </m:sup>
                    </m:sSup>
                  </m:oMath>
                </a14:m>
                <a:endParaRPr lang="en-US" sz="1800" dirty="0"/>
              </a:p>
              <a:p>
                <a:pPr marL="0" indent="0" algn="r" rtl="1">
                  <a:buNone/>
                </a:pPr>
                <a:r>
                  <a:rPr lang="he-IL" sz="1800" dirty="0"/>
                  <a:t>ה. </a:t>
                </a:r>
                <a14:m>
                  <m:oMath xmlns:m="http://schemas.openxmlformats.org/officeDocument/2006/math">
                    <m:r>
                      <a:rPr lang="en-US" sz="1800" b="0" i="1" smtClean="0">
                        <a:latin typeface="Cambria Math" panose="02040503050406030204" pitchFamily="18" charset="0"/>
                      </a:rPr>
                      <m:t>5</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𝑒</m:t>
                        </m:r>
                      </m:e>
                      <m:sup>
                        <m:r>
                          <a:rPr lang="en-US" sz="1800" b="0" i="1" smtClean="0">
                            <a:latin typeface="Cambria Math" panose="02040503050406030204" pitchFamily="18" charset="0"/>
                          </a:rPr>
                          <m:t>11</m:t>
                        </m:r>
                      </m:sup>
                    </m:sSup>
                  </m:oMath>
                </a14:m>
                <a:endParaRPr lang="en-IL" sz="1800" dirty="0"/>
              </a:p>
            </p:txBody>
          </p:sp>
        </mc:Choice>
        <mc:Fallback>
          <p:sp>
            <p:nvSpPr>
              <p:cNvPr id="3" name="Content Placeholder 2">
                <a:extLst>
                  <a:ext uri="{FF2B5EF4-FFF2-40B4-BE49-F238E27FC236}">
                    <a16:creationId xmlns:a16="http://schemas.microsoft.com/office/drawing/2014/main" id="{349BC632-47F7-C7E3-BE39-4578694EA3E3}"/>
                  </a:ext>
                </a:extLst>
              </p:cNvPr>
              <p:cNvSpPr>
                <a:spLocks noGrp="1" noRot="1" noChangeAspect="1" noMove="1" noResize="1" noEditPoints="1" noAdjustHandles="1" noChangeArrowheads="1" noChangeShapeType="1" noTextEdit="1"/>
              </p:cNvSpPr>
              <p:nvPr>
                <p:ph idx="1"/>
              </p:nvPr>
            </p:nvSpPr>
            <p:spPr>
              <a:xfrm>
                <a:off x="1332875" y="1253331"/>
                <a:ext cx="10515600" cy="4351338"/>
              </a:xfrm>
              <a:blipFill>
                <a:blip r:embed="rId2"/>
                <a:stretch>
                  <a:fillRect t="-1403" r="-464"/>
                </a:stretch>
              </a:blipFill>
            </p:spPr>
            <p:txBody>
              <a:bodyPr/>
              <a:lstStyle/>
              <a:p>
                <a:r>
                  <a:rPr lang="en-IL">
                    <a:noFill/>
                  </a:rPr>
                  <a:t> </a:t>
                </a:r>
              </a:p>
            </p:txBody>
          </p:sp>
        </mc:Fallback>
      </mc:AlternateContent>
      <p:sp>
        <p:nvSpPr>
          <p:cNvPr id="4" name="Oval 3">
            <a:extLst>
              <a:ext uri="{FF2B5EF4-FFF2-40B4-BE49-F238E27FC236}">
                <a16:creationId xmlns:a16="http://schemas.microsoft.com/office/drawing/2014/main" id="{37C6ECC3-5AB2-D184-262D-B7FD96B5DADD}"/>
              </a:ext>
            </a:extLst>
          </p:cNvPr>
          <p:cNvSpPr/>
          <p:nvPr/>
        </p:nvSpPr>
        <p:spPr>
          <a:xfrm>
            <a:off x="11533515" y="3403600"/>
            <a:ext cx="314960" cy="31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 name="Oval 4">
            <a:extLst>
              <a:ext uri="{FF2B5EF4-FFF2-40B4-BE49-F238E27FC236}">
                <a16:creationId xmlns:a16="http://schemas.microsoft.com/office/drawing/2014/main" id="{9EA80854-B794-3392-2189-A40222B0F26E}"/>
              </a:ext>
            </a:extLst>
          </p:cNvPr>
          <p:cNvSpPr/>
          <p:nvPr/>
        </p:nvSpPr>
        <p:spPr>
          <a:xfrm>
            <a:off x="212231" y="1195240"/>
            <a:ext cx="1648177" cy="164817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נושא: </a:t>
            </a:r>
            <a:r>
              <a:rPr lang="he-IL" dirty="0"/>
              <a:t>לינאריזציה</a:t>
            </a:r>
            <a:endParaRPr lang="en-IL" dirty="0"/>
          </a:p>
        </p:txBody>
      </p:sp>
    </p:spTree>
    <p:extLst>
      <p:ext uri="{BB962C8B-B14F-4D97-AF65-F5344CB8AC3E}">
        <p14:creationId xmlns:p14="http://schemas.microsoft.com/office/powerpoint/2010/main" val="320577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he-IL" dirty="0"/>
              <a:t>סדר פעולות בפתרון שכולל </a:t>
            </a:r>
            <a:r>
              <a:rPr lang="he-IL" dirty="0" err="1"/>
              <a:t>לינאריזציה</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152400" y="1012825"/>
                <a:ext cx="11841126" cy="5401094"/>
              </a:xfrm>
              <a:prstGeom prst="rect">
                <a:avLst/>
              </a:prstGeom>
              <a:noFill/>
            </p:spPr>
            <p:txBody>
              <a:bodyPr wrap="square" rtlCol="0">
                <a:spAutoFit/>
              </a:bodyPr>
              <a:lstStyle/>
              <a:p>
                <a:pPr algn="r" rtl="1">
                  <a:spcAft>
                    <a:spcPts val="1200"/>
                  </a:spcAft>
                </a:pPr>
                <a:r>
                  <a:rPr lang="he-IL" sz="2000" dirty="0"/>
                  <a:t>נשתמש </a:t>
                </a:r>
                <a:r>
                  <a:rPr lang="he-IL" sz="2000" dirty="0" err="1"/>
                  <a:t>בלינאריזציה</a:t>
                </a:r>
                <a:r>
                  <a:rPr lang="he-IL" sz="2000" dirty="0"/>
                  <a:t> כדי למצוא פתרון כמותי מקורב (</a:t>
                </a:r>
                <a14:m>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a14:m>
                <a:r>
                  <a:rPr lang="he-IL" sz="2000" dirty="0"/>
                  <a:t>) של המערכת. הקירוב הוא לינארי בסביבת נקודת השבת.</a:t>
                </a:r>
                <a:endParaRPr lang="en-US" sz="2000" dirty="0"/>
              </a:p>
              <a:p>
                <a:pPr algn="r" rtl="1">
                  <a:spcAft>
                    <a:spcPts val="1200"/>
                  </a:spcAft>
                </a:pPr>
                <a:r>
                  <a:rPr lang="he-IL" sz="2000" dirty="0"/>
                  <a:t>כדי לפשט נקרא ל-</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oMath>
                </a14:m>
                <a:r>
                  <a:rPr lang="he-IL" sz="2000" dirty="0"/>
                  <a:t> כ-</a:t>
                </a:r>
                <a14:m>
                  <m:oMath xmlns:m="http://schemas.openxmlformats.org/officeDocument/2006/math">
                    <m:r>
                      <a:rPr lang="en-US" sz="2000" b="0" i="1" dirty="0" smtClean="0">
                        <a:latin typeface="Cambria Math" panose="02040503050406030204" pitchFamily="18" charset="0"/>
                      </a:rPr>
                      <m:t>𝑓</m:t>
                    </m:r>
                    <m:r>
                      <a:rPr lang="en-US" sz="2000" b="0" i="1" dirty="0" smtClean="0">
                        <a:latin typeface="Cambria Math" panose="02040503050406030204" pitchFamily="18" charset="0"/>
                      </a:rPr>
                      <m:t>(</m:t>
                    </m:r>
                    <m:r>
                      <a:rPr lang="en-US" sz="2000" b="0" i="1" dirty="0" smtClean="0">
                        <a:latin typeface="Cambria Math" panose="02040503050406030204" pitchFamily="18" charset="0"/>
                      </a:rPr>
                      <m:t>𝑥</m:t>
                    </m:r>
                    <m:r>
                      <a:rPr lang="en-US" sz="2000" b="0" i="1" dirty="0" smtClean="0">
                        <a:latin typeface="Cambria Math" panose="02040503050406030204" pitchFamily="18" charset="0"/>
                      </a:rPr>
                      <m:t>)</m:t>
                    </m:r>
                  </m:oMath>
                </a14:m>
                <a:r>
                  <a:rPr lang="he-IL" sz="2000" dirty="0"/>
                  <a:t>. על מנת למצוא פתרון מקורב בנקודה קרובה לנקודת השבת: </a:t>
                </a:r>
              </a:p>
              <a:p>
                <a:pPr algn="r" rtl="1">
                  <a:spcAft>
                    <a:spcPts val="1200"/>
                  </a:spcAft>
                </a:pPr>
                <a:r>
                  <a:rPr lang="he-IL" sz="2000" dirty="0">
                    <a:solidFill>
                      <a:srgbClr val="FF0000"/>
                    </a:solidFill>
                  </a:rPr>
                  <a:t>יצירת עקום משיק בנקודת השבת </a:t>
                </a:r>
                <a:r>
                  <a:rPr lang="he-IL" sz="2000" dirty="0">
                    <a:sym typeface="Wingdings" panose="05000000000000000000" pitchFamily="2" charset="2"/>
                  </a:rPr>
                  <a:t> </a:t>
                </a:r>
                <a:r>
                  <a:rPr lang="he-IL" sz="2000" dirty="0">
                    <a:solidFill>
                      <a:srgbClr val="00B050"/>
                    </a:solidFill>
                    <a:sym typeface="Wingdings" panose="05000000000000000000" pitchFamily="2" charset="2"/>
                  </a:rPr>
                  <a:t>מציאת שיפוע העקום </a:t>
                </a:r>
                <a:r>
                  <a:rPr lang="he-IL" sz="2000" dirty="0">
                    <a:sym typeface="Wingdings" panose="05000000000000000000" pitchFamily="2" charset="2"/>
                  </a:rPr>
                  <a:t> </a:t>
                </a:r>
                <a:r>
                  <a:rPr lang="he-IL" sz="2000" dirty="0">
                    <a:solidFill>
                      <a:srgbClr val="0070C0"/>
                    </a:solidFill>
                    <a:sym typeface="Wingdings" panose="05000000000000000000" pitchFamily="2" charset="2"/>
                  </a:rPr>
                  <a:t>נמצא את הפתרון של </a:t>
                </a:r>
                <a14:m>
                  <m:oMath xmlns:m="http://schemas.openxmlformats.org/officeDocument/2006/math">
                    <m:r>
                      <a:rPr lang="en-US" sz="2000" b="0" i="1" smtClean="0">
                        <a:solidFill>
                          <a:srgbClr val="0070C0"/>
                        </a:solidFill>
                        <a:latin typeface="Cambria Math" panose="02040503050406030204" pitchFamily="18" charset="0"/>
                        <a:sym typeface="Wingdings" panose="05000000000000000000" pitchFamily="2" charset="2"/>
                      </a:rPr>
                      <m:t>𝑥</m:t>
                    </m:r>
                    <m:r>
                      <a:rPr lang="en-US" sz="2000" b="0" i="1" smtClean="0">
                        <a:solidFill>
                          <a:srgbClr val="0070C0"/>
                        </a:solidFill>
                        <a:latin typeface="Cambria Math" panose="02040503050406030204" pitchFamily="18" charset="0"/>
                        <a:sym typeface="Wingdings" panose="05000000000000000000" pitchFamily="2" charset="2"/>
                      </a:rPr>
                      <m:t>(</m:t>
                    </m:r>
                    <m:r>
                      <a:rPr lang="en-US" sz="2000" b="0" i="1" smtClean="0">
                        <a:solidFill>
                          <a:srgbClr val="0070C0"/>
                        </a:solidFill>
                        <a:latin typeface="Cambria Math" panose="02040503050406030204" pitchFamily="18" charset="0"/>
                        <a:sym typeface="Wingdings" panose="05000000000000000000" pitchFamily="2" charset="2"/>
                      </a:rPr>
                      <m:t>𝑡</m:t>
                    </m:r>
                    <m:r>
                      <a:rPr lang="en-US" sz="2000" b="0" i="1" smtClean="0">
                        <a:solidFill>
                          <a:srgbClr val="0070C0"/>
                        </a:solidFill>
                        <a:latin typeface="Cambria Math" panose="02040503050406030204" pitchFamily="18" charset="0"/>
                        <a:sym typeface="Wingdings" panose="05000000000000000000" pitchFamily="2" charset="2"/>
                      </a:rPr>
                      <m:t>)</m:t>
                    </m:r>
                  </m:oMath>
                </a14:m>
                <a:r>
                  <a:rPr lang="he-IL" sz="2000" dirty="0">
                    <a:solidFill>
                      <a:srgbClr val="0070C0"/>
                    </a:solidFill>
                    <a:sym typeface="Wingdings" panose="05000000000000000000" pitchFamily="2" charset="2"/>
                  </a:rPr>
                  <a:t> בעזרת העקום</a:t>
                </a:r>
                <a:endParaRPr lang="en-IL" sz="2000" dirty="0"/>
              </a:p>
              <a:p>
                <a:pPr marL="457200" indent="-457200" algn="r" rtl="1">
                  <a:spcAft>
                    <a:spcPts val="1200"/>
                  </a:spcAft>
                  <a:buAutoNum type="arabicPeriod"/>
                </a:pPr>
                <a:r>
                  <a:rPr lang="he-IL" sz="2000" dirty="0">
                    <a:solidFill>
                      <a:srgbClr val="FF0000"/>
                    </a:solidFill>
                  </a:rPr>
                  <a:t>נסמן עקום </a:t>
                </a:r>
                <a:r>
                  <a:rPr lang="en-US" sz="2000" dirty="0">
                    <a:solidFill>
                      <a:srgbClr val="FF0000"/>
                    </a:solidFill>
                  </a:rPr>
                  <a:t>z</a:t>
                </a:r>
                <a:r>
                  <a:rPr lang="he-IL" sz="2000" dirty="0">
                    <a:solidFill>
                      <a:srgbClr val="FF0000"/>
                    </a:solidFill>
                  </a:rPr>
                  <a:t> שמשיק ל-</a:t>
                </a:r>
                <a14:m>
                  <m:oMath xmlns:m="http://schemas.openxmlformats.org/officeDocument/2006/math">
                    <m:acc>
                      <m:accPr>
                        <m:chr m:val="̇"/>
                        <m:ctrlPr>
                          <a:rPr lang="en-US" sz="2000" b="0" i="1" smtClean="0">
                            <a:solidFill>
                              <a:srgbClr val="FF0000"/>
                            </a:solidFill>
                            <a:latin typeface="Cambria Math" panose="02040503050406030204" pitchFamily="18" charset="0"/>
                          </a:rPr>
                        </m:ctrlPr>
                      </m:accPr>
                      <m:e>
                        <m:r>
                          <a:rPr lang="en-US" sz="2000" b="0" i="1" smtClean="0">
                            <a:solidFill>
                              <a:srgbClr val="FF0000"/>
                            </a:solidFill>
                            <a:latin typeface="Cambria Math" panose="02040503050406030204" pitchFamily="18" charset="0"/>
                          </a:rPr>
                          <m:t>𝑥</m:t>
                        </m:r>
                      </m:e>
                    </m:acc>
                  </m:oMath>
                </a14:m>
                <a:r>
                  <a:rPr lang="he-IL" sz="2000" dirty="0">
                    <a:solidFill>
                      <a:srgbClr val="FF0000"/>
                    </a:solidFill>
                  </a:rPr>
                  <a:t> בנקודת השבת:  </a:t>
                </a:r>
                <a14:m>
                  <m:oMath xmlns:m="http://schemas.openxmlformats.org/officeDocument/2006/math">
                    <m:r>
                      <a:rPr lang="en-US" sz="2000" b="0" i="1" smtClean="0">
                        <a:solidFill>
                          <a:srgbClr val="FF0000"/>
                        </a:solidFill>
                        <a:latin typeface="Cambria Math" panose="02040503050406030204" pitchFamily="18" charset="0"/>
                      </a:rPr>
                      <m:t>𝑧</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𝑎</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𝑥</m:t>
                    </m:r>
                    <m:r>
                      <a:rPr lang="en-US" sz="2000" b="0" i="1" smtClean="0">
                        <a:solidFill>
                          <a:srgbClr val="FF0000"/>
                        </a:solidFill>
                        <a:latin typeface="Cambria Math" panose="02040503050406030204" pitchFamily="18" charset="0"/>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𝑥</m:t>
                        </m:r>
                      </m:e>
                      <m:sub>
                        <m:r>
                          <a:rPr lang="en-US" sz="2000" b="0" i="1" smtClean="0">
                            <a:solidFill>
                              <a:srgbClr val="FF0000"/>
                            </a:solidFill>
                            <a:latin typeface="Cambria Math" panose="02040503050406030204" pitchFamily="18" charset="0"/>
                          </a:rPr>
                          <m:t>𝑠𝑠</m:t>
                        </m:r>
                      </m:sub>
                    </m:sSub>
                    <m:r>
                      <a:rPr lang="en-US" sz="2000" b="0" i="1" smtClean="0">
                        <a:solidFill>
                          <a:srgbClr val="FF0000"/>
                        </a:solidFill>
                        <a:latin typeface="Cambria Math" panose="02040503050406030204" pitchFamily="18" charset="0"/>
                      </a:rPr>
                      <m:t>)</m:t>
                    </m:r>
                  </m:oMath>
                </a14:m>
                <a:r>
                  <a:rPr lang="he-IL" sz="2000" dirty="0">
                    <a:solidFill>
                      <a:srgbClr val="FF0000"/>
                    </a:solidFill>
                  </a:rPr>
                  <a:t> (</a:t>
                </a:r>
                <a:r>
                  <a:rPr lang="he-IL" sz="2000" b="1" dirty="0">
                    <a:solidFill>
                      <a:srgbClr val="FF0000"/>
                    </a:solidFill>
                  </a:rPr>
                  <a:t>משוואה 1</a:t>
                </a:r>
                <a:r>
                  <a:rPr lang="he-IL" sz="2000" dirty="0">
                    <a:solidFill>
                      <a:srgbClr val="FF0000"/>
                    </a:solidFill>
                  </a:rPr>
                  <a:t>)</a:t>
                </a:r>
              </a:p>
              <a:p>
                <a:pPr marL="457200" indent="-457200" algn="r" rtl="1">
                  <a:spcAft>
                    <a:spcPts val="1200"/>
                  </a:spcAft>
                  <a:buAutoNum type="arabicPeriod"/>
                </a:pPr>
                <a:r>
                  <a:rPr lang="he-IL" sz="2000" dirty="0">
                    <a:solidFill>
                      <a:srgbClr val="FF0000"/>
                    </a:solidFill>
                  </a:rPr>
                  <a:t>אם נגזור את </a:t>
                </a:r>
                <a:r>
                  <a:rPr lang="en-US" sz="2000" dirty="0">
                    <a:solidFill>
                      <a:srgbClr val="FF0000"/>
                    </a:solidFill>
                  </a:rPr>
                  <a:t>z</a:t>
                </a:r>
                <a:r>
                  <a:rPr lang="he-IL" sz="2000" dirty="0">
                    <a:solidFill>
                      <a:srgbClr val="FF0000"/>
                    </a:solidFill>
                  </a:rPr>
                  <a:t> נקבל ביטוי מהצורה </a:t>
                </a:r>
                <a14:m>
                  <m:oMath xmlns:m="http://schemas.openxmlformats.org/officeDocument/2006/math">
                    <m:acc>
                      <m:accPr>
                        <m:chr m:val="̇"/>
                        <m:ctrlPr>
                          <a:rPr lang="en-US" sz="2000" b="0" i="1" smtClean="0">
                            <a:solidFill>
                              <a:srgbClr val="FF0000"/>
                            </a:solidFill>
                            <a:latin typeface="Cambria Math" panose="02040503050406030204" pitchFamily="18" charset="0"/>
                          </a:rPr>
                        </m:ctrlPr>
                      </m:accPr>
                      <m:e>
                        <m:r>
                          <a:rPr lang="en-US" sz="2000" b="0" i="1" smtClean="0">
                            <a:solidFill>
                              <a:srgbClr val="FF0000"/>
                            </a:solidFill>
                            <a:latin typeface="Cambria Math" panose="02040503050406030204" pitchFamily="18" charset="0"/>
                          </a:rPr>
                          <m:t>𝑧</m:t>
                        </m:r>
                      </m:e>
                    </m:acc>
                    <m:r>
                      <a:rPr lang="en-US" sz="2000" b="0" i="1" dirty="0"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𝑎</m:t>
                    </m:r>
                    <m:r>
                      <a:rPr lang="en-US" sz="2000" b="0" i="1" dirty="0"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𝑧</m:t>
                    </m:r>
                  </m:oMath>
                </a14:m>
                <a:r>
                  <a:rPr lang="he-IL" sz="2000" dirty="0">
                    <a:solidFill>
                      <a:srgbClr val="FF0000"/>
                    </a:solidFill>
                  </a:rPr>
                  <a:t> כאשר </a:t>
                </a:r>
                <a:r>
                  <a:rPr lang="en-US" sz="2000" dirty="0">
                    <a:solidFill>
                      <a:srgbClr val="FF0000"/>
                    </a:solidFill>
                  </a:rPr>
                  <a:t>a</a:t>
                </a:r>
                <a:r>
                  <a:rPr lang="he-IL" sz="2000" dirty="0">
                    <a:solidFill>
                      <a:srgbClr val="FF0000"/>
                    </a:solidFill>
                  </a:rPr>
                  <a:t> הוא שיפוע</a:t>
                </a:r>
                <a:br>
                  <a:rPr lang="en-US" sz="2000" dirty="0">
                    <a:solidFill>
                      <a:srgbClr val="FF0000"/>
                    </a:solidFill>
                  </a:rPr>
                </a:br>
                <a:r>
                  <a:rPr lang="he-IL" sz="2000" dirty="0">
                    <a:solidFill>
                      <a:srgbClr val="FF0000"/>
                    </a:solidFill>
                  </a:rPr>
                  <a:t>נגזרת הפונקציה </a:t>
                </a:r>
                <a14:m>
                  <m:oMath xmlns:m="http://schemas.openxmlformats.org/officeDocument/2006/math">
                    <m:r>
                      <a:rPr lang="en-US" sz="2000" b="0" i="1" smtClean="0">
                        <a:solidFill>
                          <a:srgbClr val="FF0000"/>
                        </a:solidFill>
                        <a:latin typeface="Cambria Math" panose="02040503050406030204" pitchFamily="18" charset="0"/>
                      </a:rPr>
                      <m:t>𝑓</m:t>
                    </m:r>
                    <m:d>
                      <m:dPr>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𝑥</m:t>
                        </m:r>
                      </m:e>
                    </m:d>
                  </m:oMath>
                </a14:m>
                <a:r>
                  <a:rPr lang="he-IL" sz="2000" dirty="0">
                    <a:solidFill>
                      <a:srgbClr val="FF0000"/>
                    </a:solidFill>
                  </a:rPr>
                  <a:t> בנקודה </a:t>
                </a:r>
                <a14:m>
                  <m:oMath xmlns:m="http://schemas.openxmlformats.org/officeDocument/2006/math">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𝑥</m:t>
                        </m:r>
                      </m:e>
                      <m:sub>
                        <m:r>
                          <a:rPr lang="en-US" sz="2000" b="0" i="1" smtClean="0">
                            <a:solidFill>
                              <a:srgbClr val="FF0000"/>
                            </a:solidFill>
                            <a:latin typeface="Cambria Math" panose="02040503050406030204" pitchFamily="18" charset="0"/>
                          </a:rPr>
                          <m:t>𝑠𝑠</m:t>
                        </m:r>
                      </m:sub>
                    </m:sSub>
                  </m:oMath>
                </a14:m>
                <a:r>
                  <a:rPr lang="he-IL" sz="2000" dirty="0">
                    <a:solidFill>
                      <a:srgbClr val="FF0000"/>
                    </a:solidFill>
                  </a:rPr>
                  <a:t>. זהו פיתוח של טור טיילור שאתם</a:t>
                </a:r>
                <a:br>
                  <a:rPr lang="en-US" sz="2000" dirty="0">
                    <a:solidFill>
                      <a:srgbClr val="FF0000"/>
                    </a:solidFill>
                  </a:rPr>
                </a:br>
                <a:r>
                  <a:rPr lang="he-IL" sz="2000" u="sng" dirty="0">
                    <a:solidFill>
                      <a:srgbClr val="FF0000"/>
                    </a:solidFill>
                  </a:rPr>
                  <a:t>לא צריכים לדעת איך לעשות.</a:t>
                </a:r>
              </a:p>
              <a:p>
                <a:pPr marL="457200" indent="-457200" algn="r" rtl="1">
                  <a:spcAft>
                    <a:spcPts val="1200"/>
                  </a:spcAft>
                  <a:buAutoNum type="arabicPeriod"/>
                </a:pPr>
                <a:r>
                  <a:rPr lang="he-IL" sz="2000" dirty="0">
                    <a:solidFill>
                      <a:srgbClr val="00B050"/>
                    </a:solidFill>
                  </a:rPr>
                  <a:t>כדי למצוא את השיפוע </a:t>
                </a:r>
                <a:r>
                  <a:rPr lang="en-US" sz="2000" dirty="0">
                    <a:solidFill>
                      <a:srgbClr val="00B050"/>
                    </a:solidFill>
                  </a:rPr>
                  <a:t>a</a:t>
                </a:r>
                <a:r>
                  <a:rPr lang="he-IL" sz="2000" dirty="0">
                    <a:solidFill>
                      <a:srgbClr val="00B050"/>
                    </a:solidFill>
                  </a:rPr>
                  <a:t> נגזור את הפונקציה הנתונה לנו </a:t>
                </a:r>
                <a14:m>
                  <m:oMath xmlns:m="http://schemas.openxmlformats.org/officeDocument/2006/math">
                    <m:r>
                      <a:rPr lang="en-US" sz="2000" i="1">
                        <a:solidFill>
                          <a:srgbClr val="00B050"/>
                        </a:solidFill>
                        <a:latin typeface="Cambria Math" panose="02040503050406030204" pitchFamily="18" charset="0"/>
                      </a:rPr>
                      <m:t>𝑓</m:t>
                    </m:r>
                    <m:d>
                      <m:dPr>
                        <m:ctrlPr>
                          <a:rPr lang="en-US" sz="2000" i="1">
                            <a:solidFill>
                              <a:srgbClr val="00B050"/>
                            </a:solidFill>
                            <a:latin typeface="Cambria Math" panose="02040503050406030204" pitchFamily="18" charset="0"/>
                          </a:rPr>
                        </m:ctrlPr>
                      </m:dPr>
                      <m:e>
                        <m:r>
                          <a:rPr lang="en-US" sz="2000" i="1">
                            <a:solidFill>
                              <a:srgbClr val="00B050"/>
                            </a:solidFill>
                            <a:latin typeface="Cambria Math" panose="02040503050406030204" pitchFamily="18" charset="0"/>
                          </a:rPr>
                          <m:t>𝑥</m:t>
                        </m:r>
                      </m:e>
                    </m:d>
                  </m:oMath>
                </a14:m>
                <a:r>
                  <a:rPr lang="he-IL" sz="2000" dirty="0">
                    <a:solidFill>
                      <a:srgbClr val="00B050"/>
                    </a:solidFill>
                  </a:rPr>
                  <a:t> לפי</a:t>
                </a:r>
                <a:br>
                  <a:rPr lang="en-US" sz="2000" dirty="0">
                    <a:solidFill>
                      <a:srgbClr val="00B050"/>
                    </a:solidFill>
                  </a:rPr>
                </a:br>
                <a14:m>
                  <m:oMath xmlns:m="http://schemas.openxmlformats.org/officeDocument/2006/math">
                    <m:r>
                      <a:rPr lang="en-US" sz="2000" b="0" i="1" smtClean="0">
                        <a:solidFill>
                          <a:srgbClr val="00B050"/>
                        </a:solidFill>
                        <a:latin typeface="Cambria Math" panose="02040503050406030204" pitchFamily="18" charset="0"/>
                      </a:rPr>
                      <m:t>𝑥</m:t>
                    </m:r>
                  </m:oMath>
                </a14:m>
                <a:r>
                  <a:rPr lang="he-IL" sz="2000" dirty="0">
                    <a:solidFill>
                      <a:srgbClr val="00B050"/>
                    </a:solidFill>
                  </a:rPr>
                  <a:t> בנקודה </a:t>
                </a:r>
                <a14:m>
                  <m:oMath xmlns:m="http://schemas.openxmlformats.org/officeDocument/2006/math">
                    <m:sSub>
                      <m:sSubPr>
                        <m:ctrlPr>
                          <a:rPr lang="en-US" sz="2000" i="1">
                            <a:solidFill>
                              <a:srgbClr val="00B050"/>
                            </a:solidFill>
                            <a:latin typeface="Cambria Math" panose="02040503050406030204" pitchFamily="18" charset="0"/>
                          </a:rPr>
                        </m:ctrlPr>
                      </m:sSubPr>
                      <m:e>
                        <m:r>
                          <a:rPr lang="en-US" sz="2000" i="1">
                            <a:solidFill>
                              <a:srgbClr val="00B050"/>
                            </a:solidFill>
                            <a:latin typeface="Cambria Math" panose="02040503050406030204" pitchFamily="18" charset="0"/>
                          </a:rPr>
                          <m:t>𝑥</m:t>
                        </m:r>
                      </m:e>
                      <m:sub>
                        <m:r>
                          <a:rPr lang="en-US" sz="2000" i="1">
                            <a:solidFill>
                              <a:srgbClr val="00B050"/>
                            </a:solidFill>
                            <a:latin typeface="Cambria Math" panose="02040503050406030204" pitchFamily="18" charset="0"/>
                          </a:rPr>
                          <m:t>𝑠𝑠</m:t>
                        </m:r>
                      </m:sub>
                    </m:sSub>
                  </m:oMath>
                </a14:m>
                <a:r>
                  <a:rPr lang="he-IL" sz="2000" dirty="0">
                    <a:solidFill>
                      <a:srgbClr val="00B050"/>
                    </a:solidFill>
                  </a:rPr>
                  <a:t> - כלומר </a:t>
                </a:r>
                <a14:m>
                  <m:oMath xmlns:m="http://schemas.openxmlformats.org/officeDocument/2006/math">
                    <m:sSub>
                      <m:sSubPr>
                        <m:ctrlPr>
                          <a:rPr lang="en-US" sz="2000" b="0" i="1" smtClean="0">
                            <a:solidFill>
                              <a:srgbClr val="00B050"/>
                            </a:solidFill>
                            <a:latin typeface="Cambria Math" panose="02040503050406030204" pitchFamily="18" charset="0"/>
                          </a:rPr>
                        </m:ctrlPr>
                      </m:sSubPr>
                      <m:e>
                        <m:d>
                          <m:dPr>
                            <m:begChr m:val=""/>
                            <m:endChr m:val="|"/>
                            <m:ctrlPr>
                              <a:rPr lang="en-US" sz="2000" b="0" i="1" smtClean="0">
                                <a:solidFill>
                                  <a:srgbClr val="00B050"/>
                                </a:solidFill>
                                <a:latin typeface="Cambria Math" panose="02040503050406030204" pitchFamily="18" charset="0"/>
                              </a:rPr>
                            </m:ctrlPr>
                          </m:dPr>
                          <m:e>
                            <m:f>
                              <m:fPr>
                                <m:ctrlPr>
                                  <a:rPr lang="en-US" sz="2000" b="0" i="1" smtClean="0">
                                    <a:solidFill>
                                      <a:srgbClr val="00B050"/>
                                    </a:solidFill>
                                    <a:latin typeface="Cambria Math" panose="02040503050406030204" pitchFamily="18" charset="0"/>
                                  </a:rPr>
                                </m:ctrlPr>
                              </m:fPr>
                              <m:num>
                                <m:r>
                                  <a:rPr lang="en-US" sz="2000" b="0" i="1" smtClean="0">
                                    <a:solidFill>
                                      <a:srgbClr val="00B050"/>
                                    </a:solidFill>
                                    <a:latin typeface="Cambria Math" panose="02040503050406030204" pitchFamily="18" charset="0"/>
                                  </a:rPr>
                                  <m:t>𝑑𝑓</m:t>
                                </m:r>
                              </m:num>
                              <m:den>
                                <m:r>
                                  <a:rPr lang="en-US" sz="2000" b="0" i="1" smtClean="0">
                                    <a:solidFill>
                                      <a:srgbClr val="00B050"/>
                                    </a:solidFill>
                                    <a:latin typeface="Cambria Math" panose="02040503050406030204" pitchFamily="18" charset="0"/>
                                  </a:rPr>
                                  <m:t>𝑑𝑥</m:t>
                                </m:r>
                              </m:den>
                            </m:f>
                          </m:e>
                        </m:d>
                      </m:e>
                      <m:sub>
                        <m:sSub>
                          <m:sSubPr>
                            <m:ctrlPr>
                              <a:rPr lang="en-US" sz="2000" b="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rPr>
                              <m:t>𝑥</m:t>
                            </m:r>
                          </m:e>
                          <m:sub>
                            <m:r>
                              <a:rPr lang="en-US" sz="2000" b="0" i="1" smtClean="0">
                                <a:solidFill>
                                  <a:srgbClr val="00B050"/>
                                </a:solidFill>
                                <a:latin typeface="Cambria Math" panose="02040503050406030204" pitchFamily="18" charset="0"/>
                              </a:rPr>
                              <m:t>𝑠𝑠</m:t>
                            </m:r>
                          </m:sub>
                        </m:sSub>
                      </m:sub>
                    </m:sSub>
                  </m:oMath>
                </a14:m>
                <a:endParaRPr lang="he-IL" sz="2000" dirty="0">
                  <a:solidFill>
                    <a:srgbClr val="00B050"/>
                  </a:solidFill>
                </a:endParaRPr>
              </a:p>
              <a:p>
                <a:pPr marL="457200" indent="-457200" algn="r" rtl="1">
                  <a:spcAft>
                    <a:spcPts val="1200"/>
                  </a:spcAft>
                  <a:buAutoNum type="arabicPeriod"/>
                </a:pPr>
                <a:r>
                  <a:rPr lang="he-IL" sz="2000" dirty="0">
                    <a:solidFill>
                      <a:srgbClr val="0070C0"/>
                    </a:solidFill>
                  </a:rPr>
                  <a:t>קיבלנו משוואה מהצורה </a:t>
                </a:r>
                <a14:m>
                  <m:oMath xmlns:m="http://schemas.openxmlformats.org/officeDocument/2006/math">
                    <m:acc>
                      <m:accPr>
                        <m:chr m:val="̇"/>
                        <m:ctrlPr>
                          <a:rPr lang="he-IL" sz="2000" i="1" smtClean="0">
                            <a:solidFill>
                              <a:srgbClr val="0070C0"/>
                            </a:solidFill>
                            <a:latin typeface="Cambria Math" panose="02040503050406030204" pitchFamily="18" charset="0"/>
                          </a:rPr>
                        </m:ctrlPr>
                      </m:accPr>
                      <m:e>
                        <m:r>
                          <a:rPr lang="en-US" sz="2000" b="0" i="1" smtClean="0">
                            <a:solidFill>
                              <a:srgbClr val="0070C0"/>
                            </a:solidFill>
                            <a:latin typeface="Cambria Math" panose="02040503050406030204" pitchFamily="18" charset="0"/>
                          </a:rPr>
                          <m:t>𝑧</m:t>
                        </m:r>
                      </m:e>
                    </m:acc>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𝑎𝑧</m:t>
                    </m:r>
                  </m:oMath>
                </a14:m>
                <a:r>
                  <a:rPr lang="he-IL" sz="2000" dirty="0">
                    <a:solidFill>
                      <a:srgbClr val="0070C0"/>
                    </a:solidFill>
                  </a:rPr>
                  <a:t> ופתרונה הוא כמו שלמדנו:</a:t>
                </a:r>
                <a:br>
                  <a:rPr lang="en-US" sz="2000" dirty="0">
                    <a:solidFill>
                      <a:srgbClr val="0070C0"/>
                    </a:solidFill>
                  </a:rPr>
                </a:br>
                <a14:m>
                  <m:oMath xmlns:m="http://schemas.openxmlformats.org/officeDocument/2006/math">
                    <m:r>
                      <a:rPr lang="en-US" sz="2000" b="0" i="1" smtClean="0">
                        <a:solidFill>
                          <a:srgbClr val="0070C0"/>
                        </a:solidFill>
                        <a:latin typeface="Cambria Math" panose="02040503050406030204" pitchFamily="18" charset="0"/>
                      </a:rPr>
                      <m:t>𝑧</m:t>
                    </m:r>
                    <m:d>
                      <m:dPr>
                        <m:ctrlPr>
                          <a:rPr lang="en-US" sz="2000" b="0" i="1" smtClean="0">
                            <a:solidFill>
                              <a:srgbClr val="0070C0"/>
                            </a:solidFill>
                            <a:latin typeface="Cambria Math" panose="02040503050406030204" pitchFamily="18" charset="0"/>
                          </a:rPr>
                        </m:ctrlPr>
                      </m:dPr>
                      <m:e>
                        <m:r>
                          <a:rPr lang="en-US" sz="2000" b="0" i="1" smtClean="0">
                            <a:solidFill>
                              <a:srgbClr val="0070C0"/>
                            </a:solidFill>
                            <a:latin typeface="Cambria Math" panose="02040503050406030204" pitchFamily="18" charset="0"/>
                          </a:rPr>
                          <m:t>𝑡</m:t>
                        </m:r>
                      </m:e>
                    </m:d>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𝑧</m:t>
                    </m:r>
                    <m:d>
                      <m:dPr>
                        <m:ctrlPr>
                          <a:rPr lang="en-US" sz="2000" b="0" i="1" smtClean="0">
                            <a:solidFill>
                              <a:srgbClr val="0070C0"/>
                            </a:solidFill>
                            <a:latin typeface="Cambria Math" panose="02040503050406030204" pitchFamily="18" charset="0"/>
                          </a:rPr>
                        </m:ctrlPr>
                      </m:dPr>
                      <m:e>
                        <m:r>
                          <a:rPr lang="en-US" sz="2000" b="0" i="1" smtClean="0">
                            <a:solidFill>
                              <a:srgbClr val="0070C0"/>
                            </a:solidFill>
                            <a:latin typeface="Cambria Math" panose="02040503050406030204" pitchFamily="18" charset="0"/>
                          </a:rPr>
                          <m:t>0</m:t>
                        </m:r>
                      </m:e>
                    </m:d>
                    <m:r>
                      <a:rPr lang="en-US" sz="2000" b="0" i="1" smtClean="0">
                        <a:solidFill>
                          <a:srgbClr val="0070C0"/>
                        </a:solidFill>
                        <a:latin typeface="Cambria Math" panose="02040503050406030204" pitchFamily="18" charset="0"/>
                      </a:rPr>
                      <m:t>⋅</m:t>
                    </m:r>
                    <m:sSup>
                      <m:sSupPr>
                        <m:ctrlPr>
                          <a:rPr lang="en-US" sz="2000" b="0" i="1" smtClean="0">
                            <a:solidFill>
                              <a:srgbClr val="0070C0"/>
                            </a:solidFill>
                            <a:latin typeface="Cambria Math" panose="02040503050406030204" pitchFamily="18" charset="0"/>
                          </a:rPr>
                        </m:ctrlPr>
                      </m:sSupPr>
                      <m:e>
                        <m:r>
                          <a:rPr lang="en-US" sz="2000" b="0" i="1" smtClean="0">
                            <a:solidFill>
                              <a:srgbClr val="0070C0"/>
                            </a:solidFill>
                            <a:latin typeface="Cambria Math" panose="02040503050406030204" pitchFamily="18" charset="0"/>
                          </a:rPr>
                          <m:t>𝑒</m:t>
                        </m:r>
                      </m:e>
                      <m:sup>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𝑎𝑡</m:t>
                        </m:r>
                      </m:sup>
                    </m:sSup>
                  </m:oMath>
                </a14:m>
                <a:r>
                  <a:rPr lang="he-IL" sz="2000" dirty="0">
                    <a:solidFill>
                      <a:srgbClr val="0070C0"/>
                    </a:solidFill>
                  </a:rPr>
                  <a:t> (</a:t>
                </a:r>
                <a:r>
                  <a:rPr lang="he-IL" sz="2000" b="1" dirty="0">
                    <a:solidFill>
                      <a:srgbClr val="0070C0"/>
                    </a:solidFill>
                  </a:rPr>
                  <a:t>משוואה 2</a:t>
                </a:r>
                <a:r>
                  <a:rPr lang="he-IL" sz="2000" dirty="0">
                    <a:solidFill>
                      <a:srgbClr val="0070C0"/>
                    </a:solidFill>
                  </a:rPr>
                  <a:t>).</a:t>
                </a:r>
              </a:p>
              <a:p>
                <a:pPr marL="457200" indent="-457200" algn="r" rtl="1">
                  <a:spcAft>
                    <a:spcPts val="1200"/>
                  </a:spcAft>
                  <a:buAutoNum type="arabicPeriod"/>
                </a:pPr>
                <a:r>
                  <a:rPr lang="he-IL" sz="2000" dirty="0">
                    <a:solidFill>
                      <a:srgbClr val="0070C0"/>
                    </a:solidFill>
                  </a:rPr>
                  <a:t>נשתמש במשוואות 1 ו-2 (שתיהן </a:t>
                </a:r>
                <a14:m>
                  <m:oMath xmlns:m="http://schemas.openxmlformats.org/officeDocument/2006/math">
                    <m:r>
                      <a:rPr lang="en-US" sz="2000" b="0" i="1" smtClean="0">
                        <a:solidFill>
                          <a:srgbClr val="0070C0"/>
                        </a:solidFill>
                        <a:latin typeface="Cambria Math" panose="02040503050406030204" pitchFamily="18" charset="0"/>
                      </a:rPr>
                      <m:t>𝑧</m:t>
                    </m:r>
                    <m:r>
                      <a:rPr lang="en-US" sz="2000" b="0" i="1" smtClean="0">
                        <a:solidFill>
                          <a:srgbClr val="0070C0"/>
                        </a:solidFill>
                        <a:latin typeface="Cambria Math" panose="02040503050406030204" pitchFamily="18" charset="0"/>
                      </a:rPr>
                      <m:t>(</m:t>
                    </m:r>
                    <m:r>
                      <a:rPr lang="en-US" sz="2000" b="0" i="1" smtClean="0">
                        <a:solidFill>
                          <a:srgbClr val="0070C0"/>
                        </a:solidFill>
                        <a:latin typeface="Cambria Math" panose="02040503050406030204" pitchFamily="18" charset="0"/>
                      </a:rPr>
                      <m:t>𝑡</m:t>
                    </m:r>
                    <m:r>
                      <a:rPr lang="en-US" sz="2000" b="0" i="1" smtClean="0">
                        <a:solidFill>
                          <a:srgbClr val="0070C0"/>
                        </a:solidFill>
                        <a:latin typeface="Cambria Math" panose="02040503050406030204" pitchFamily="18" charset="0"/>
                      </a:rPr>
                      <m:t>)</m:t>
                    </m:r>
                  </m:oMath>
                </a14:m>
                <a:r>
                  <a:rPr lang="he-IL" sz="2000" dirty="0">
                    <a:solidFill>
                      <a:srgbClr val="0070C0"/>
                    </a:solidFill>
                  </a:rPr>
                  <a:t>) ובתנאי ההתחלה על מנת</a:t>
                </a:r>
                <a:br>
                  <a:rPr lang="en-US" sz="2000" dirty="0">
                    <a:solidFill>
                      <a:srgbClr val="0070C0"/>
                    </a:solidFill>
                  </a:rPr>
                </a:br>
                <a:r>
                  <a:rPr lang="he-IL" sz="2000" dirty="0">
                    <a:solidFill>
                      <a:srgbClr val="0070C0"/>
                    </a:solidFill>
                  </a:rPr>
                  <a:t>למצוא את מה שאנחנו צריכים.</a:t>
                </a:r>
                <a:endParaRPr lang="en-US" sz="2000" dirty="0">
                  <a:solidFill>
                    <a:srgbClr val="0070C0"/>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152400" y="1012825"/>
                <a:ext cx="11841126" cy="5401094"/>
              </a:xfrm>
              <a:prstGeom prst="rect">
                <a:avLst/>
              </a:prstGeom>
              <a:blipFill>
                <a:blip r:embed="rId3"/>
                <a:stretch>
                  <a:fillRect t="-677" r="-618" b="-1016"/>
                </a:stretch>
              </a:blipFill>
            </p:spPr>
            <p:txBody>
              <a:bodyPr/>
              <a:lstStyle/>
              <a:p>
                <a:r>
                  <a:rPr lang="en-IL">
                    <a:noFill/>
                  </a:rPr>
                  <a:t> </a:t>
                </a:r>
              </a:p>
            </p:txBody>
          </p:sp>
        </mc:Fallback>
      </mc:AlternateContent>
      <p:sp>
        <p:nvSpPr>
          <p:cNvPr id="5" name="Rectangle 9"/>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5" name="Group 14"/>
          <p:cNvGrpSpPr/>
          <p:nvPr/>
        </p:nvGrpSpPr>
        <p:grpSpPr>
          <a:xfrm>
            <a:off x="48417" y="2664155"/>
            <a:ext cx="4601029" cy="3667216"/>
            <a:chOff x="261257" y="2186463"/>
            <a:chExt cx="4601029" cy="3667216"/>
          </a:xfrm>
        </p:grpSpPr>
        <p:grpSp>
          <p:nvGrpSpPr>
            <p:cNvPr id="9" name="קבוצה 4"/>
            <p:cNvGrpSpPr>
              <a:grpSpLocks/>
            </p:cNvGrpSpPr>
            <p:nvPr/>
          </p:nvGrpSpPr>
          <p:grpSpPr bwMode="auto">
            <a:xfrm>
              <a:off x="261257" y="2355641"/>
              <a:ext cx="4601029" cy="3498038"/>
              <a:chOff x="2190" y="3497"/>
              <a:chExt cx="29199" cy="23543"/>
            </a:xfrm>
          </p:grpSpPr>
          <p:pic>
            <p:nvPicPr>
              <p:cNvPr id="23" name="Picture 9"/>
              <p:cNvPicPr>
                <a:picLocks noChangeAspect="1"/>
              </p:cNvPicPr>
              <p:nvPr/>
            </p:nvPicPr>
            <p:blipFill>
              <a:blip r:embed="rId4">
                <a:extLst>
                  <a:ext uri="{28A0092B-C50C-407E-A947-70E740481C1C}">
                    <a14:useLocalDpi xmlns:a14="http://schemas.microsoft.com/office/drawing/2010/main" val="0"/>
                  </a:ext>
                </a:extLst>
              </a:blip>
              <a:srcRect l="6979"/>
              <a:stretch>
                <a:fillRect/>
              </a:stretch>
            </p:blipFill>
            <p:spPr bwMode="auto">
              <a:xfrm>
                <a:off x="2190" y="3497"/>
                <a:ext cx="29199" cy="23543"/>
              </a:xfrm>
              <a:prstGeom prst="rect">
                <a:avLst/>
              </a:prstGeom>
              <a:noFill/>
              <a:extLst>
                <a:ext uri="{909E8E84-426E-40DD-AFC4-6F175D3DCCD1}">
                  <a14:hiddenFill xmlns:a14="http://schemas.microsoft.com/office/drawing/2010/main">
                    <a:solidFill>
                      <a:srgbClr val="FFFFFF"/>
                    </a:solidFill>
                  </a14:hiddenFill>
                </a:ext>
              </a:extLst>
            </p:spPr>
          </p:pic>
          <p:sp>
            <p:nvSpPr>
              <p:cNvPr id="12" name="Straight Connector 11"/>
              <p:cNvSpPr>
                <a:spLocks noChangeShapeType="1"/>
              </p:cNvSpPr>
              <p:nvPr/>
            </p:nvSpPr>
            <p:spPr bwMode="auto">
              <a:xfrm>
                <a:off x="21074" y="3669"/>
                <a:ext cx="6168" cy="21846"/>
              </a:xfrm>
              <a:prstGeom prst="line">
                <a:avLst/>
              </a:prstGeom>
              <a:noFill/>
              <a:ln w="25400">
                <a:solidFill>
                  <a:srgbClr val="70AD47"/>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10" name="Text Box 125"/>
                <p:cNvSpPr txBox="1">
                  <a:spLocks noChangeArrowheads="1"/>
                </p:cNvSpPr>
                <p:nvPr/>
              </p:nvSpPr>
              <p:spPr bwMode="auto">
                <a:xfrm flipH="1">
                  <a:off x="2317611" y="2699424"/>
                  <a:ext cx="645425" cy="4812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acc>
                          <m:accPr>
                            <m:chr m:val="̇"/>
                            <m:ctrlPr>
                              <a:rPr kumimoji="0" lang="en-US" altLang="en-US" sz="2400" b="0" i="1" u="none" strike="noStrike" cap="none" normalizeH="0" baseline="0" smtClean="0">
                                <a:ln>
                                  <a:noFill/>
                                </a:ln>
                                <a:solidFill>
                                  <a:schemeClr val="accent1">
                                    <a:lumMod val="75000"/>
                                  </a:schemeClr>
                                </a:solidFill>
                                <a:effectLst/>
                                <a:latin typeface="Cambria Math" panose="02040503050406030204" pitchFamily="18" charset="0"/>
                              </a:rPr>
                            </m:ctrlPr>
                          </m:accPr>
                          <m:e>
                            <m:r>
                              <a:rPr kumimoji="0" lang="en-US" altLang="en-US" sz="2400" b="0" i="1" u="none" strike="noStrike" cap="none" normalizeH="0" baseline="0" smtClean="0">
                                <a:ln>
                                  <a:noFill/>
                                </a:ln>
                                <a:solidFill>
                                  <a:schemeClr val="accent1">
                                    <a:lumMod val="75000"/>
                                  </a:schemeClr>
                                </a:solidFill>
                                <a:effectLst/>
                                <a:latin typeface="Cambria Math" panose="02040503050406030204" pitchFamily="18" charset="0"/>
                              </a:rPr>
                              <m:t>𝑥</m:t>
                            </m:r>
                          </m:e>
                        </m:acc>
                      </m:oMath>
                    </m:oMathPara>
                  </a14:m>
                  <a:endParaRPr kumimoji="0" lang="en-US" altLang="en-US" sz="2400" b="0" i="0" u="none" strike="noStrike" cap="none" normalizeH="0" baseline="0" dirty="0">
                    <a:ln>
                      <a:noFill/>
                    </a:ln>
                    <a:solidFill>
                      <a:schemeClr val="accent1">
                        <a:lumMod val="75000"/>
                      </a:schemeClr>
                    </a:solidFill>
                    <a:effectLst/>
                    <a:latin typeface="Arial" panose="020B0604020202020204" pitchFamily="34" charset="0"/>
                  </a:endParaRPr>
                </a:p>
              </p:txBody>
            </p:sp>
          </mc:Choice>
          <mc:Fallback xmlns="">
            <p:sp>
              <p:nvSpPr>
                <p:cNvPr id="10" name="Text Box 125"/>
                <p:cNvSpPr txBox="1">
                  <a:spLocks noRot="1" noChangeAspect="1" noMove="1" noResize="1" noEditPoints="1" noAdjustHandles="1" noChangeArrowheads="1" noChangeShapeType="1" noTextEdit="1"/>
                </p:cNvSpPr>
                <p:nvPr/>
              </p:nvSpPr>
              <p:spPr bwMode="auto">
                <a:xfrm flipH="1">
                  <a:off x="2317611" y="2699424"/>
                  <a:ext cx="645425" cy="481221"/>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 name="Text Box 126"/>
            <p:cNvSpPr txBox="1">
              <a:spLocks noChangeArrowheads="1"/>
            </p:cNvSpPr>
            <p:nvPr/>
          </p:nvSpPr>
          <p:spPr bwMode="auto">
            <a:xfrm flipH="1">
              <a:off x="3283055" y="2186463"/>
              <a:ext cx="645425" cy="48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u="none" strike="noStrike" cap="none" normalizeH="0" baseline="0" dirty="0">
                  <a:ln>
                    <a:noFill/>
                  </a:ln>
                  <a:solidFill>
                    <a:schemeClr val="accent6"/>
                  </a:solidFill>
                  <a:effectLst/>
                  <a:latin typeface="Cambria Math" panose="02040503050406030204" pitchFamily="18" charset="0"/>
                  <a:ea typeface="Calibri" panose="020F0502020204030204" pitchFamily="34" charset="0"/>
                  <a:cs typeface="Arial" panose="020B0604020202020204" pitchFamily="34" charset="0"/>
                </a:rPr>
                <a:t>z</a:t>
              </a:r>
              <a:endParaRPr kumimoji="0" lang="en-US" altLang="en-US" sz="4000" b="0" u="none" strike="noStrike" cap="none" normalizeH="0" baseline="0" dirty="0">
                <a:ln>
                  <a:noFill/>
                </a:ln>
                <a:solidFill>
                  <a:schemeClr val="accent6"/>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8" name="תיבת טקסט 2"/>
                <p:cNvSpPr txBox="1">
                  <a:spLocks noChangeArrowheads="1"/>
                </p:cNvSpPr>
                <p:nvPr/>
              </p:nvSpPr>
              <p:spPr bwMode="auto">
                <a:xfrm flipH="1">
                  <a:off x="2924225" y="3762481"/>
                  <a:ext cx="825543" cy="4812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n-US" altLang="en-US" sz="2400" b="0" i="1" u="none" strike="noStrike" cap="none" normalizeH="0" baseline="0" smtClean="0">
                                <a:ln>
                                  <a:noFill/>
                                </a:ln>
                                <a:solidFill>
                                  <a:srgbClr val="FF0000"/>
                                </a:solidFill>
                                <a:effectLst/>
                                <a:latin typeface="Cambria Math" panose="02040503050406030204" pitchFamily="18" charset="0"/>
                              </a:rPr>
                            </m:ctrlPr>
                          </m:sSubPr>
                          <m:e>
                            <m:r>
                              <a:rPr kumimoji="0" lang="en-US" altLang="en-US" sz="2400" b="0" i="1" u="none" strike="noStrike" cap="none" normalizeH="0" baseline="0" smtClean="0">
                                <a:ln>
                                  <a:noFill/>
                                </a:ln>
                                <a:solidFill>
                                  <a:srgbClr val="FF0000"/>
                                </a:solidFill>
                                <a:effectLst/>
                                <a:latin typeface="Cambria Math" panose="02040503050406030204" pitchFamily="18" charset="0"/>
                              </a:rPr>
                              <m:t>𝑥</m:t>
                            </m:r>
                          </m:e>
                          <m:sub>
                            <m:r>
                              <a:rPr kumimoji="0" lang="en-US" altLang="en-US" sz="2400" b="0" i="1" u="none" strike="noStrike" cap="none" normalizeH="0" baseline="0" smtClean="0">
                                <a:ln>
                                  <a:noFill/>
                                </a:ln>
                                <a:solidFill>
                                  <a:srgbClr val="FF0000"/>
                                </a:solidFill>
                                <a:effectLst/>
                                <a:latin typeface="Cambria Math" panose="02040503050406030204" pitchFamily="18" charset="0"/>
                              </a:rPr>
                              <m:t>𝑠𝑠</m:t>
                            </m:r>
                          </m:sub>
                        </m:sSub>
                      </m:oMath>
                    </m:oMathPara>
                  </a14:m>
                  <a:endParaRPr kumimoji="0" lang="en-US" altLang="en-US" sz="2400" b="0" i="0" u="none" strike="noStrike" cap="none" normalizeH="0" baseline="0" dirty="0">
                    <a:ln>
                      <a:noFill/>
                    </a:ln>
                    <a:solidFill>
                      <a:srgbClr val="FF0000"/>
                    </a:solidFill>
                    <a:effectLst/>
                    <a:latin typeface="Arial" panose="020B0604020202020204" pitchFamily="34" charset="0"/>
                  </a:endParaRPr>
                </a:p>
              </p:txBody>
            </p:sp>
          </mc:Choice>
          <mc:Fallback xmlns="">
            <p:sp>
              <p:nvSpPr>
                <p:cNvPr id="8" name="תיבת טקסט 2"/>
                <p:cNvSpPr txBox="1">
                  <a:spLocks noRot="1" noChangeAspect="1" noMove="1" noResize="1" noEditPoints="1" noAdjustHandles="1" noChangeArrowheads="1" noChangeShapeType="1" noTextEdit="1"/>
                </p:cNvSpPr>
                <p:nvPr/>
              </p:nvSpPr>
              <p:spPr bwMode="auto">
                <a:xfrm flipH="1">
                  <a:off x="2924225" y="3762481"/>
                  <a:ext cx="825543" cy="481221"/>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L">
                      <a:noFill/>
                    </a:rPr>
                    <a:t> </a:t>
                  </a:r>
                </a:p>
              </p:txBody>
            </p:sp>
          </mc:Fallback>
        </mc:AlternateContent>
        <p:sp>
          <p:nvSpPr>
            <p:cNvPr id="14" name="Oval 13"/>
            <p:cNvSpPr/>
            <p:nvPr/>
          </p:nvSpPr>
          <p:spPr>
            <a:xfrm>
              <a:off x="3605768" y="3905820"/>
              <a:ext cx="144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5680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6D5F-D59C-DB05-06A6-72FBD26F260B}"/>
              </a:ext>
            </a:extLst>
          </p:cNvPr>
          <p:cNvSpPr>
            <a:spLocks noGrp="1"/>
          </p:cNvSpPr>
          <p:nvPr>
            <p:ph type="title"/>
          </p:nvPr>
        </p:nvSpPr>
        <p:spPr/>
        <p:txBody>
          <a:bodyPr/>
          <a:lstStyle/>
          <a:p>
            <a:pPr rtl="1"/>
            <a:r>
              <a:rPr lang="he-IL" dirty="0"/>
              <a:t>מועד ב' 2018 – שאלה 7</a:t>
            </a:r>
            <a:endParaRPr lang="en-IL"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49BC632-47F7-C7E3-BE39-4578694EA3E3}"/>
                  </a:ext>
                </a:extLst>
              </p:cNvPr>
              <p:cNvSpPr>
                <a:spLocks noGrp="1"/>
              </p:cNvSpPr>
              <p:nvPr>
                <p:ph idx="1"/>
              </p:nvPr>
            </p:nvSpPr>
            <p:spPr>
              <a:xfrm>
                <a:off x="1332875" y="1253330"/>
                <a:ext cx="10515600" cy="5604669"/>
              </a:xfrm>
            </p:spPr>
            <p:txBody>
              <a:bodyPr>
                <a:normAutofit/>
              </a:bodyPr>
              <a:lstStyle/>
              <a:p>
                <a:pPr marL="0" indent="0" algn="r" rtl="1">
                  <a:buNone/>
                </a:pPr>
                <a:r>
                  <a:rPr lang="he-IL" sz="1800" dirty="0"/>
                  <a:t>חוקר מבצע ניסוי במעבדה שבו הוא מודד ריכוז חלבון מסוים בתאי שריר, ואת כיווץ השריר לאורך זמן ומקבל</a:t>
                </a:r>
              </a:p>
              <a:p>
                <a:pPr marL="0" indent="0" algn="r" rtl="1">
                  <a:buNone/>
                </a:pPr>
                <a:r>
                  <a:rPr lang="he-IL" sz="1800" dirty="0"/>
                  <a:t>את התוצאה הבאה:</a:t>
                </a:r>
              </a:p>
              <a:p>
                <a:pPr marL="0" indent="0" algn="r" rtl="1">
                  <a:buNone/>
                </a:pPr>
                <a:endParaRPr lang="he-IL" sz="1800" dirty="0"/>
              </a:p>
              <a:p>
                <a:pPr marL="0" indent="0" algn="r" rtl="1">
                  <a:buNone/>
                </a:pPr>
                <a:endParaRPr lang="he-IL" sz="1800" dirty="0"/>
              </a:p>
              <a:p>
                <a:pPr marL="0" indent="0" algn="r" rtl="1">
                  <a:buNone/>
                </a:pPr>
                <a:endParaRPr lang="he-IL" sz="1800" dirty="0"/>
              </a:p>
              <a:p>
                <a:pPr marL="0" indent="0" algn="r" rtl="1">
                  <a:buNone/>
                </a:pPr>
                <a:endParaRPr lang="he-IL" sz="1800" dirty="0"/>
              </a:p>
              <a:p>
                <a:pPr marL="0" indent="0" algn="r" rtl="1">
                  <a:buNone/>
                </a:pPr>
                <a:r>
                  <a:rPr lang="he-IL" sz="1800" dirty="0"/>
                  <a:t>ידוע כי השריר מתכווץ כתוצאה מנוכחות החלבון לפי המשוואה הבאה: </a:t>
                </a:r>
                <a14:m>
                  <m:oMath xmlns:m="http://schemas.openxmlformats.org/officeDocument/2006/math">
                    <m:r>
                      <a:rPr lang="en-US" sz="1800" b="0" i="1" smtClean="0">
                        <a:latin typeface="Cambria Math" panose="02040503050406030204" pitchFamily="18" charset="0"/>
                      </a:rPr>
                      <m:t>𝜏</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𝑑𝑥</m:t>
                        </m:r>
                      </m:num>
                      <m:den>
                        <m:r>
                          <a:rPr lang="en-US" sz="1800" b="0" i="1" smtClean="0">
                            <a:latin typeface="Cambria Math" panose="02040503050406030204" pitchFamily="18" charset="0"/>
                          </a:rPr>
                          <m:t>𝑑𝑡</m:t>
                        </m:r>
                      </m:den>
                    </m:f>
                    <m:r>
                      <a:rPr lang="en-US" sz="1800" b="0" i="1" smtClean="0">
                        <a:latin typeface="Cambria Math" panose="02040503050406030204" pitchFamily="18" charset="0"/>
                      </a:rPr>
                      <m:t>=−</m:t>
                    </m:r>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𝑢</m:t>
                    </m:r>
                    <m:r>
                      <a:rPr lang="en-US" sz="1800" b="0" i="1" smtClean="0">
                        <a:latin typeface="Cambria Math" panose="02040503050406030204" pitchFamily="18" charset="0"/>
                      </a:rPr>
                      <m:t>(</m:t>
                    </m:r>
                    <m:r>
                      <a:rPr lang="en-US" sz="1800" b="0" i="1" smtClean="0">
                        <a:latin typeface="Cambria Math" panose="02040503050406030204" pitchFamily="18" charset="0"/>
                      </a:rPr>
                      <m:t>𝑡</m:t>
                    </m:r>
                    <m:r>
                      <a:rPr lang="en-US" sz="1800" b="0" i="1" smtClean="0">
                        <a:latin typeface="Cambria Math" panose="02040503050406030204" pitchFamily="18" charset="0"/>
                      </a:rPr>
                      <m:t>)</m:t>
                    </m:r>
                  </m:oMath>
                </a14:m>
                <a:r>
                  <a:rPr lang="he-IL" sz="1800" dirty="0"/>
                  <a:t> כאשר </a:t>
                </a:r>
                <a:r>
                  <a:rPr lang="en-US" sz="1800" dirty="0"/>
                  <a:t>x</a:t>
                </a:r>
                <a:r>
                  <a:rPr lang="he-IL" sz="1800" dirty="0"/>
                  <a:t> מייצג את כיווץ השריר ו-</a:t>
                </a:r>
                <a14:m>
                  <m:oMath xmlns:m="http://schemas.openxmlformats.org/officeDocument/2006/math">
                    <m:r>
                      <a:rPr lang="en-US" sz="1800" b="0" i="1" smtClean="0">
                        <a:latin typeface="Cambria Math" panose="02040503050406030204" pitchFamily="18" charset="0"/>
                      </a:rPr>
                      <m:t>𝑢</m:t>
                    </m:r>
                    <m:r>
                      <a:rPr lang="en-US" sz="1800" b="0" i="1" smtClean="0">
                        <a:latin typeface="Cambria Math" panose="02040503050406030204" pitchFamily="18" charset="0"/>
                      </a:rPr>
                      <m:t>(</m:t>
                    </m:r>
                    <m:r>
                      <a:rPr lang="en-US" sz="1800" b="0" i="1" smtClean="0">
                        <a:latin typeface="Cambria Math" panose="02040503050406030204" pitchFamily="18" charset="0"/>
                      </a:rPr>
                      <m:t>𝑡</m:t>
                    </m:r>
                    <m:r>
                      <a:rPr lang="en-US" sz="1800" b="0" i="1" smtClean="0">
                        <a:latin typeface="Cambria Math" panose="02040503050406030204" pitchFamily="18" charset="0"/>
                      </a:rPr>
                      <m:t>)</m:t>
                    </m:r>
                  </m:oMath>
                </a14:m>
                <a:r>
                  <a:rPr lang="he-IL" sz="1800" dirty="0"/>
                  <a:t> מייצג את ריכוז החלבון.</a:t>
                </a:r>
              </a:p>
              <a:p>
                <a:pPr marL="0" indent="0" algn="r" rtl="1">
                  <a:buNone/>
                </a:pPr>
                <a:endParaRPr lang="he-IL" sz="1800" dirty="0"/>
              </a:p>
              <a:p>
                <a:pPr marL="0" indent="0" algn="r" rtl="1">
                  <a:buNone/>
                </a:pPr>
                <a:r>
                  <a:rPr lang="he-IL" sz="1800" dirty="0"/>
                  <a:t>מהו הערך של </a:t>
                </a:r>
                <a14:m>
                  <m:oMath xmlns:m="http://schemas.openxmlformats.org/officeDocument/2006/math">
                    <m:r>
                      <a:rPr lang="en-US" sz="1800" b="0" i="1" smtClean="0">
                        <a:latin typeface="Cambria Math" panose="02040503050406030204" pitchFamily="18" charset="0"/>
                      </a:rPr>
                      <m:t>𝜏</m:t>
                    </m:r>
                  </m:oMath>
                </a14:m>
                <a:r>
                  <a:rPr lang="he-IL" sz="1800" dirty="0"/>
                  <a:t>?</a:t>
                </a:r>
              </a:p>
              <a:p>
                <a:pPr marL="0" indent="0" algn="r" rtl="1">
                  <a:buNone/>
                </a:pPr>
                <a:r>
                  <a:rPr lang="he-IL" sz="1800" dirty="0"/>
                  <a:t>א. </a:t>
                </a:r>
                <a14:m>
                  <m:oMath xmlns:m="http://schemas.openxmlformats.org/officeDocument/2006/math">
                    <m:r>
                      <a:rPr lang="en-US" sz="1800" b="0" i="1" smtClean="0">
                        <a:latin typeface="Cambria Math" panose="02040503050406030204" pitchFamily="18" charset="0"/>
                      </a:rPr>
                      <m:t>𝜏</m:t>
                    </m:r>
                    <m:r>
                      <a:rPr lang="en-US" sz="1800" b="0" i="1" smtClean="0">
                        <a:latin typeface="Cambria Math" panose="02040503050406030204" pitchFamily="18" charset="0"/>
                      </a:rPr>
                      <m:t>=</m:t>
                    </m:r>
                    <m:r>
                      <a:rPr lang="en-US" sz="1800" b="0" i="1" smtClean="0">
                        <a:latin typeface="Cambria Math" panose="02040503050406030204" pitchFamily="18" charset="0"/>
                      </a:rPr>
                      <m:t>1</m:t>
                    </m:r>
                  </m:oMath>
                </a14:m>
                <a:endParaRPr lang="en-US" sz="1800" dirty="0"/>
              </a:p>
              <a:p>
                <a:pPr marL="0" indent="0" algn="r" rtl="1">
                  <a:buNone/>
                </a:pPr>
                <a:r>
                  <a:rPr lang="he-IL" sz="1800" dirty="0"/>
                  <a:t>ב. </a:t>
                </a:r>
                <a14:m>
                  <m:oMath xmlns:m="http://schemas.openxmlformats.org/officeDocument/2006/math">
                    <m:r>
                      <a:rPr lang="en-US" sz="1800" b="0" i="1" smtClean="0">
                        <a:latin typeface="Cambria Math" panose="02040503050406030204" pitchFamily="18" charset="0"/>
                      </a:rPr>
                      <m:t>𝜏</m:t>
                    </m:r>
                    <m:r>
                      <a:rPr lang="en-US" sz="1800" b="0" i="1" smtClean="0">
                        <a:latin typeface="Cambria Math" panose="02040503050406030204" pitchFamily="18" charset="0"/>
                      </a:rPr>
                      <m:t>=</m:t>
                    </m:r>
                    <m:r>
                      <a:rPr lang="en-US" sz="1800" b="0" i="1" smtClean="0">
                        <a:latin typeface="Cambria Math" panose="02040503050406030204" pitchFamily="18" charset="0"/>
                      </a:rPr>
                      <m:t>10</m:t>
                    </m:r>
                  </m:oMath>
                </a14:m>
                <a:endParaRPr lang="he-IL" sz="1800" dirty="0"/>
              </a:p>
              <a:p>
                <a:pPr marL="0" indent="0" algn="r" rtl="1">
                  <a:buNone/>
                </a:pPr>
                <a:r>
                  <a:rPr lang="he-IL" sz="1800" dirty="0"/>
                  <a:t>ג. </a:t>
                </a:r>
                <a14:m>
                  <m:oMath xmlns:m="http://schemas.openxmlformats.org/officeDocument/2006/math">
                    <m:r>
                      <a:rPr lang="en-US" sz="1800" b="0" i="1" smtClean="0">
                        <a:latin typeface="Cambria Math" panose="02040503050406030204" pitchFamily="18" charset="0"/>
                      </a:rPr>
                      <m:t>𝜏</m:t>
                    </m:r>
                    <m:r>
                      <a:rPr lang="en-US" sz="1800" b="0" i="1" smtClean="0">
                        <a:latin typeface="Cambria Math" panose="02040503050406030204" pitchFamily="18" charset="0"/>
                      </a:rPr>
                      <m:t>=</m:t>
                    </m:r>
                    <m:r>
                      <a:rPr lang="en-US" sz="1800" b="0" i="1" smtClean="0">
                        <a:latin typeface="Cambria Math" panose="02040503050406030204" pitchFamily="18" charset="0"/>
                      </a:rPr>
                      <m:t>100</m:t>
                    </m:r>
                  </m:oMath>
                </a14:m>
                <a:endParaRPr lang="he-IL" sz="1800" dirty="0"/>
              </a:p>
              <a:p>
                <a:pPr marL="0" indent="0" algn="r" rtl="1">
                  <a:buNone/>
                </a:pPr>
                <a:r>
                  <a:rPr lang="he-IL" sz="1800" dirty="0"/>
                  <a:t>ד. </a:t>
                </a:r>
                <a14:m>
                  <m:oMath xmlns:m="http://schemas.openxmlformats.org/officeDocument/2006/math">
                    <m:r>
                      <a:rPr lang="en-US" sz="1800" b="0" i="1" smtClean="0">
                        <a:latin typeface="Cambria Math" panose="02040503050406030204" pitchFamily="18" charset="0"/>
                      </a:rPr>
                      <m:t>𝜏</m:t>
                    </m:r>
                    <m:r>
                      <a:rPr lang="en-US" sz="1800" b="0" i="1" smtClean="0">
                        <a:latin typeface="Cambria Math" panose="02040503050406030204" pitchFamily="18" charset="0"/>
                      </a:rPr>
                      <m:t>=</m:t>
                    </m:r>
                    <m:r>
                      <a:rPr lang="en-US" sz="1800" b="0" i="1" smtClean="0">
                        <a:latin typeface="Cambria Math" panose="02040503050406030204" pitchFamily="18" charset="0"/>
                      </a:rPr>
                      <m:t>1000</m:t>
                    </m:r>
                  </m:oMath>
                </a14:m>
                <a:endParaRPr lang="he-IL" sz="1800" dirty="0"/>
              </a:p>
              <a:p>
                <a:pPr marL="0" indent="0" algn="r" rtl="1">
                  <a:buNone/>
                </a:pPr>
                <a:r>
                  <a:rPr lang="he-IL" sz="1800" dirty="0"/>
                  <a:t>ה. </a:t>
                </a:r>
                <a14:m>
                  <m:oMath xmlns:m="http://schemas.openxmlformats.org/officeDocument/2006/math">
                    <m:r>
                      <a:rPr lang="en-US" sz="1800" b="0" i="1" smtClean="0">
                        <a:latin typeface="Cambria Math" panose="02040503050406030204" pitchFamily="18" charset="0"/>
                      </a:rPr>
                      <m:t>𝜏</m:t>
                    </m:r>
                    <m:r>
                      <a:rPr lang="en-US" sz="1800" b="0" i="1" smtClean="0">
                        <a:latin typeface="Cambria Math" panose="02040503050406030204" pitchFamily="18" charset="0"/>
                      </a:rPr>
                      <m:t>=</m:t>
                    </m:r>
                    <m:r>
                      <a:rPr lang="en-US" sz="1800" b="0" i="1" smtClean="0">
                        <a:latin typeface="Cambria Math" panose="02040503050406030204" pitchFamily="18" charset="0"/>
                      </a:rPr>
                      <m:t>10000</m:t>
                    </m:r>
                  </m:oMath>
                </a14:m>
                <a:endParaRPr lang="he-IL" sz="1800" dirty="0"/>
              </a:p>
            </p:txBody>
          </p:sp>
        </mc:Choice>
        <mc:Fallback>
          <p:sp>
            <p:nvSpPr>
              <p:cNvPr id="3" name="Content Placeholder 2">
                <a:extLst>
                  <a:ext uri="{FF2B5EF4-FFF2-40B4-BE49-F238E27FC236}">
                    <a16:creationId xmlns:a16="http://schemas.microsoft.com/office/drawing/2014/main" id="{349BC632-47F7-C7E3-BE39-4578694EA3E3}"/>
                  </a:ext>
                </a:extLst>
              </p:cNvPr>
              <p:cNvSpPr>
                <a:spLocks noGrp="1" noRot="1" noChangeAspect="1" noMove="1" noResize="1" noEditPoints="1" noAdjustHandles="1" noChangeArrowheads="1" noChangeShapeType="1" noTextEdit="1"/>
              </p:cNvSpPr>
              <p:nvPr>
                <p:ph idx="1"/>
              </p:nvPr>
            </p:nvSpPr>
            <p:spPr>
              <a:xfrm>
                <a:off x="1332875" y="1253330"/>
                <a:ext cx="10515600" cy="5604669"/>
              </a:xfrm>
              <a:blipFill>
                <a:blip r:embed="rId2"/>
                <a:stretch>
                  <a:fillRect t="-1088" r="-464" b="-979"/>
                </a:stretch>
              </a:blipFill>
            </p:spPr>
            <p:txBody>
              <a:bodyPr/>
              <a:lstStyle/>
              <a:p>
                <a:r>
                  <a:rPr lang="en-IL">
                    <a:noFill/>
                  </a:rPr>
                  <a:t> </a:t>
                </a:r>
              </a:p>
            </p:txBody>
          </p:sp>
        </mc:Fallback>
      </mc:AlternateContent>
      <p:sp>
        <p:nvSpPr>
          <p:cNvPr id="4" name="Oval 3">
            <a:extLst>
              <a:ext uri="{FF2B5EF4-FFF2-40B4-BE49-F238E27FC236}">
                <a16:creationId xmlns:a16="http://schemas.microsoft.com/office/drawing/2014/main" id="{37C6ECC3-5AB2-D184-262D-B7FD96B5DADD}"/>
              </a:ext>
            </a:extLst>
          </p:cNvPr>
          <p:cNvSpPr/>
          <p:nvPr/>
        </p:nvSpPr>
        <p:spPr>
          <a:xfrm>
            <a:off x="11533515" y="5389460"/>
            <a:ext cx="314960" cy="31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 name="Oval 4">
            <a:extLst>
              <a:ext uri="{FF2B5EF4-FFF2-40B4-BE49-F238E27FC236}">
                <a16:creationId xmlns:a16="http://schemas.microsoft.com/office/drawing/2014/main" id="{9EA80854-B794-3392-2189-A40222B0F26E}"/>
              </a:ext>
            </a:extLst>
          </p:cNvPr>
          <p:cNvSpPr/>
          <p:nvPr/>
        </p:nvSpPr>
        <p:spPr>
          <a:xfrm>
            <a:off x="212231" y="1195240"/>
            <a:ext cx="1648177" cy="164817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נושא: </a:t>
            </a:r>
            <a:r>
              <a:rPr lang="he-IL" dirty="0"/>
              <a:t>קונבולוציה</a:t>
            </a:r>
            <a:endParaRPr lang="en-IL" dirty="0"/>
          </a:p>
        </p:txBody>
      </p:sp>
      <p:pic>
        <p:nvPicPr>
          <p:cNvPr id="7" name="Picture 6">
            <a:extLst>
              <a:ext uri="{FF2B5EF4-FFF2-40B4-BE49-F238E27FC236}">
                <a16:creationId xmlns:a16="http://schemas.microsoft.com/office/drawing/2014/main" id="{07305782-6B0D-3818-40A8-F7654FA1959B}"/>
              </a:ext>
            </a:extLst>
          </p:cNvPr>
          <p:cNvPicPr>
            <a:picLocks noChangeAspect="1"/>
          </p:cNvPicPr>
          <p:nvPr/>
        </p:nvPicPr>
        <p:blipFill>
          <a:blip r:embed="rId3"/>
          <a:stretch>
            <a:fillRect/>
          </a:stretch>
        </p:blipFill>
        <p:spPr>
          <a:xfrm>
            <a:off x="2582193" y="1915162"/>
            <a:ext cx="4272248" cy="1648177"/>
          </a:xfrm>
          <a:prstGeom prst="rect">
            <a:avLst/>
          </a:prstGeom>
        </p:spPr>
      </p:pic>
      <p:pic>
        <p:nvPicPr>
          <p:cNvPr id="9" name="Picture 8">
            <a:extLst>
              <a:ext uri="{FF2B5EF4-FFF2-40B4-BE49-F238E27FC236}">
                <a16:creationId xmlns:a16="http://schemas.microsoft.com/office/drawing/2014/main" id="{53C421C4-818B-BDBE-A9AB-5E7C8503D414}"/>
              </a:ext>
            </a:extLst>
          </p:cNvPr>
          <p:cNvPicPr>
            <a:picLocks noChangeAspect="1"/>
          </p:cNvPicPr>
          <p:nvPr/>
        </p:nvPicPr>
        <p:blipFill>
          <a:blip r:embed="rId4"/>
          <a:stretch>
            <a:fillRect/>
          </a:stretch>
        </p:blipFill>
        <p:spPr>
          <a:xfrm>
            <a:off x="7272111" y="1934590"/>
            <a:ext cx="4261404" cy="1626490"/>
          </a:xfrm>
          <a:prstGeom prst="rect">
            <a:avLst/>
          </a:prstGeom>
        </p:spPr>
      </p:pic>
    </p:spTree>
    <p:extLst>
      <p:ext uri="{BB962C8B-B14F-4D97-AF65-F5344CB8AC3E}">
        <p14:creationId xmlns:p14="http://schemas.microsoft.com/office/powerpoint/2010/main" val="140043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6D5F-D59C-DB05-06A6-72FBD26F260B}"/>
              </a:ext>
            </a:extLst>
          </p:cNvPr>
          <p:cNvSpPr>
            <a:spLocks noGrp="1"/>
          </p:cNvSpPr>
          <p:nvPr>
            <p:ph type="title"/>
          </p:nvPr>
        </p:nvSpPr>
        <p:spPr/>
        <p:txBody>
          <a:bodyPr/>
          <a:lstStyle/>
          <a:p>
            <a:pPr rtl="1"/>
            <a:r>
              <a:rPr lang="he-IL" dirty="0"/>
              <a:t>מועד א' 2018 – שאלה 7</a:t>
            </a:r>
            <a:endParaRPr lang="en-IL"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49BC632-47F7-C7E3-BE39-4578694EA3E3}"/>
                  </a:ext>
                </a:extLst>
              </p:cNvPr>
              <p:cNvSpPr>
                <a:spLocks noGrp="1"/>
              </p:cNvSpPr>
              <p:nvPr>
                <p:ph idx="1"/>
              </p:nvPr>
            </p:nvSpPr>
            <p:spPr>
              <a:xfrm>
                <a:off x="1332875" y="1253331"/>
                <a:ext cx="10515600" cy="4351338"/>
              </a:xfrm>
            </p:spPr>
            <p:txBody>
              <a:bodyPr>
                <a:normAutofit/>
              </a:bodyPr>
              <a:lstStyle/>
              <a:p>
                <a:pPr marL="0" indent="0" algn="r" rtl="1">
                  <a:buNone/>
                </a:pPr>
                <a:r>
                  <a:rPr lang="he-IL" sz="1800" dirty="0"/>
                  <a:t>נתונה המערכת הדו-מימדית הבאה:</a:t>
                </a:r>
              </a:p>
              <a:p>
                <a:pPr marL="0" indent="0" algn="r" rtl="1">
                  <a:buNone/>
                </a:pPr>
                <a14:m>
                  <m:oMathPara xmlns:m="http://schemas.openxmlformats.org/officeDocument/2006/math">
                    <m:oMathParaPr>
                      <m:jc m:val="centerGroup"/>
                    </m:oMathParaPr>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𝑥</m:t>
                          </m:r>
                        </m:e>
                      </m:acc>
                      <m:r>
                        <a:rPr lang="en-US" sz="1800" b="0" i="1" smtClean="0">
                          <a:latin typeface="Cambria Math" panose="02040503050406030204" pitchFamily="18" charset="0"/>
                        </a:rPr>
                        <m:t>=</m:t>
                      </m:r>
                      <m:r>
                        <a:rPr lang="en-US" sz="1800" b="0" i="1" smtClean="0">
                          <a:latin typeface="Cambria Math" panose="02040503050406030204" pitchFamily="18" charset="0"/>
                        </a:rPr>
                        <m:t>𝐴𝑥</m:t>
                      </m:r>
                    </m:oMath>
                  </m:oMathPara>
                </a14:m>
                <a:endParaRPr lang="he-IL" sz="1800" dirty="0"/>
              </a:p>
              <a:p>
                <a:pPr marL="0" indent="0" algn="r" rtl="1">
                  <a:buNone/>
                </a:pPr>
                <a:r>
                  <a:rPr lang="he-IL" sz="1800" dirty="0"/>
                  <a:t>ידוע ש</a:t>
                </a:r>
                <a:r>
                  <a:rPr lang="he-IL" sz="1800" b="1" u="sng" dirty="0"/>
                  <a:t>כל</a:t>
                </a:r>
                <a:r>
                  <a:rPr lang="he-IL" sz="1800" dirty="0"/>
                  <a:t> תנאי ההתחלה המובילים להתכנסות המערכת לנקודת השבת ממוקמים לאורך קו ישר במרחב</a:t>
                </a:r>
              </a:p>
              <a:p>
                <a:pPr marL="0" indent="0" algn="r" rtl="1">
                  <a:buNone/>
                </a:pPr>
                <a:r>
                  <a:rPr lang="he-IL" sz="1800" dirty="0"/>
                  <a:t>הפאזה. איזו מטריצה </a:t>
                </a:r>
                <a:r>
                  <a:rPr lang="en-US" sz="1800" dirty="0"/>
                  <a:t>A</a:t>
                </a:r>
                <a:r>
                  <a:rPr lang="he-IL" sz="1800" dirty="0"/>
                  <a:t> יכולה להתאים למצב הזה?</a:t>
                </a:r>
              </a:p>
              <a:p>
                <a:pPr marL="0" indent="0" algn="r" rtl="1">
                  <a:buNone/>
                </a:pPr>
                <a:endParaRPr lang="he-IL" sz="1800" dirty="0"/>
              </a:p>
              <a:p>
                <a:pPr marL="0" indent="0" algn="r" rtl="1">
                  <a:buNone/>
                </a:pPr>
                <a:r>
                  <a:rPr lang="he-IL" sz="1800" dirty="0"/>
                  <a:t>א. </a:t>
                </a:r>
                <a14:m>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m>
                          <m:mPr>
                            <m:mcs>
                              <m:mc>
                                <m:mcPr>
                                  <m:count m:val="2"/>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rPr>
                                <m:t>−</m:t>
                              </m:r>
                              <m:r>
                                <m:rPr>
                                  <m:brk m:alnAt="7"/>
                                </m:rPr>
                                <a:rPr lang="en-US" sz="1800" b="0" i="1" smtClean="0">
                                  <a:latin typeface="Cambria Math" panose="02040503050406030204" pitchFamily="18" charset="0"/>
                                </a:rPr>
                                <m:t>5</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3</m:t>
                              </m:r>
                            </m:e>
                            <m:e>
                              <m:r>
                                <a:rPr lang="en-US" sz="1800" b="0" i="1" smtClean="0">
                                  <a:latin typeface="Cambria Math" panose="02040503050406030204" pitchFamily="18" charset="0"/>
                                </a:rPr>
                                <m:t>1</m:t>
                              </m:r>
                            </m:e>
                          </m:mr>
                        </m:m>
                      </m:e>
                    </m:d>
                  </m:oMath>
                </a14:m>
                <a:endParaRPr lang="en-US" sz="1800" dirty="0"/>
              </a:p>
              <a:p>
                <a:pPr marL="0" indent="0" algn="r" rtl="1">
                  <a:buNone/>
                </a:pPr>
                <a:r>
                  <a:rPr lang="he-IL" sz="1800" dirty="0"/>
                  <a:t>א. </a:t>
                </a:r>
                <a14:m>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m>
                          <m:mPr>
                            <m:mcs>
                              <m:mc>
                                <m:mcPr>
                                  <m:count m:val="2"/>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rPr>
                                <m:t>−</m:t>
                              </m:r>
                              <m:r>
                                <m:rPr>
                                  <m:brk m:alnAt="7"/>
                                </m:rPr>
                                <a:rPr lang="en-US" sz="1800" b="0" i="1" smtClean="0">
                                  <a:latin typeface="Cambria Math" panose="02040503050406030204" pitchFamily="18" charset="0"/>
                                </a:rPr>
                                <m:t>5</m:t>
                              </m:r>
                            </m:e>
                            <m:e>
                              <m:r>
                                <a:rPr lang="en-US" sz="1800" b="0" i="1" smtClean="0">
                                  <a:latin typeface="Cambria Math" panose="02040503050406030204" pitchFamily="18" charset="0"/>
                                </a:rPr>
                                <m:t>2</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m:t>
                              </m:r>
                              <m:r>
                                <a:rPr lang="en-US" sz="1800" b="0" i="1" smtClean="0">
                                  <a:latin typeface="Cambria Math" panose="02040503050406030204" pitchFamily="18" charset="0"/>
                                </a:rPr>
                                <m:t>1</m:t>
                              </m:r>
                            </m:e>
                          </m:mr>
                        </m:m>
                      </m:e>
                    </m:d>
                  </m:oMath>
                </a14:m>
                <a:endParaRPr lang="en-IL" sz="1800" dirty="0"/>
              </a:p>
              <a:p>
                <a:pPr marL="0" indent="0" algn="r" rtl="1">
                  <a:buNone/>
                </a:pPr>
                <a:r>
                  <a:rPr lang="he-IL" sz="1800" dirty="0"/>
                  <a:t>א. </a:t>
                </a:r>
                <a14:m>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m>
                          <m:mPr>
                            <m:mcs>
                              <m:mc>
                                <m:mcPr>
                                  <m:count m:val="2"/>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rPr>
                                <m:t>5</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4</m:t>
                              </m:r>
                            </m:e>
                            <m:e>
                              <m:r>
                                <a:rPr lang="en-US" sz="1800" b="0" i="1" smtClean="0">
                                  <a:latin typeface="Cambria Math" panose="02040503050406030204" pitchFamily="18" charset="0"/>
                                </a:rPr>
                                <m:t>1</m:t>
                              </m:r>
                            </m:e>
                          </m:mr>
                        </m:m>
                      </m:e>
                    </m:d>
                  </m:oMath>
                </a14:m>
                <a:endParaRPr lang="en-IL" sz="1800" dirty="0"/>
              </a:p>
              <a:p>
                <a:pPr marL="0" indent="0" algn="r" rtl="1">
                  <a:buNone/>
                </a:pPr>
                <a:r>
                  <a:rPr lang="he-IL" sz="1800" dirty="0"/>
                  <a:t>א. </a:t>
                </a:r>
                <a14:m>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m>
                          <m:mPr>
                            <m:mcs>
                              <m:mc>
                                <m:mcPr>
                                  <m:count m:val="2"/>
                                  <m:mcJc m:val="center"/>
                                </m:mcPr>
                              </m:mc>
                            </m:mcs>
                            <m:ctrlPr>
                              <a:rPr lang="en-US" sz="1800" b="0" i="1" smtClean="0">
                                <a:latin typeface="Cambria Math" panose="02040503050406030204" pitchFamily="18" charset="0"/>
                              </a:rPr>
                            </m:ctrlPr>
                          </m:mPr>
                          <m:mr>
                            <m:e>
                              <m:r>
                                <m:rPr>
                                  <m:brk m:alnAt="7"/>
                                </m:rPr>
                                <a:rPr lang="en-US" sz="1800" b="0" i="1" smtClean="0">
                                  <a:latin typeface="Cambria Math" panose="02040503050406030204" pitchFamily="18" charset="0"/>
                                </a:rPr>
                                <m:t>5</m:t>
                              </m:r>
                            </m:e>
                            <m:e>
                              <m:r>
                                <a:rPr lang="en-US" sz="1800" b="0" i="1" smtClean="0">
                                  <a:latin typeface="Cambria Math" panose="02040503050406030204" pitchFamily="18" charset="0"/>
                                </a:rPr>
                                <m:t>4</m:t>
                              </m:r>
                            </m:e>
                          </m:mr>
                          <m:mr>
                            <m:e>
                              <m:r>
                                <a:rPr lang="en-US" sz="1800" b="0" i="1" smtClean="0">
                                  <a:latin typeface="Cambria Math" panose="02040503050406030204" pitchFamily="18" charset="0"/>
                                </a:rPr>
                                <m:t>1</m:t>
                              </m:r>
                            </m:e>
                            <m:e>
                              <m:r>
                                <a:rPr lang="en-US" sz="1800" b="0" i="1" smtClean="0">
                                  <a:latin typeface="Cambria Math" panose="02040503050406030204" pitchFamily="18" charset="0"/>
                                </a:rPr>
                                <m:t>1</m:t>
                              </m:r>
                            </m:e>
                          </m:mr>
                        </m:m>
                      </m:e>
                    </m:d>
                  </m:oMath>
                </a14:m>
                <a:endParaRPr lang="en-IL" sz="1800" dirty="0"/>
              </a:p>
              <a:p>
                <a:pPr marL="0" indent="0" algn="r" rtl="1">
                  <a:buNone/>
                </a:pPr>
                <a:r>
                  <a:rPr lang="he-IL" sz="1800" dirty="0"/>
                  <a:t>ה. המצב הזה בלתי אפשרי</a:t>
                </a:r>
                <a:endParaRPr lang="en-US" sz="1800" dirty="0"/>
              </a:p>
            </p:txBody>
          </p:sp>
        </mc:Choice>
        <mc:Fallback>
          <p:sp>
            <p:nvSpPr>
              <p:cNvPr id="3" name="Content Placeholder 2">
                <a:extLst>
                  <a:ext uri="{FF2B5EF4-FFF2-40B4-BE49-F238E27FC236}">
                    <a16:creationId xmlns:a16="http://schemas.microsoft.com/office/drawing/2014/main" id="{349BC632-47F7-C7E3-BE39-4578694EA3E3}"/>
                  </a:ext>
                </a:extLst>
              </p:cNvPr>
              <p:cNvSpPr>
                <a:spLocks noGrp="1" noRot="1" noChangeAspect="1" noMove="1" noResize="1" noEditPoints="1" noAdjustHandles="1" noChangeArrowheads="1" noChangeShapeType="1" noTextEdit="1"/>
              </p:cNvSpPr>
              <p:nvPr>
                <p:ph idx="1"/>
              </p:nvPr>
            </p:nvSpPr>
            <p:spPr>
              <a:xfrm>
                <a:off x="1332875" y="1253331"/>
                <a:ext cx="10515600" cy="4351338"/>
              </a:xfrm>
              <a:blipFill>
                <a:blip r:embed="rId2"/>
                <a:stretch>
                  <a:fillRect t="-1403" r="-464"/>
                </a:stretch>
              </a:blipFill>
            </p:spPr>
            <p:txBody>
              <a:bodyPr/>
              <a:lstStyle/>
              <a:p>
                <a:r>
                  <a:rPr lang="en-IL">
                    <a:noFill/>
                  </a:rPr>
                  <a:t> </a:t>
                </a:r>
              </a:p>
            </p:txBody>
          </p:sp>
        </mc:Fallback>
      </mc:AlternateContent>
      <p:sp>
        <p:nvSpPr>
          <p:cNvPr id="4" name="Oval 3">
            <a:extLst>
              <a:ext uri="{FF2B5EF4-FFF2-40B4-BE49-F238E27FC236}">
                <a16:creationId xmlns:a16="http://schemas.microsoft.com/office/drawing/2014/main" id="{37C6ECC3-5AB2-D184-262D-B7FD96B5DADD}"/>
              </a:ext>
            </a:extLst>
          </p:cNvPr>
          <p:cNvSpPr/>
          <p:nvPr/>
        </p:nvSpPr>
        <p:spPr>
          <a:xfrm>
            <a:off x="11511416" y="3097415"/>
            <a:ext cx="314960" cy="31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 name="Oval 4">
            <a:extLst>
              <a:ext uri="{FF2B5EF4-FFF2-40B4-BE49-F238E27FC236}">
                <a16:creationId xmlns:a16="http://schemas.microsoft.com/office/drawing/2014/main" id="{9EA80854-B794-3392-2189-A40222B0F26E}"/>
              </a:ext>
            </a:extLst>
          </p:cNvPr>
          <p:cNvSpPr/>
          <p:nvPr/>
        </p:nvSpPr>
        <p:spPr>
          <a:xfrm>
            <a:off x="212231" y="1195240"/>
            <a:ext cx="1648177" cy="164817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נושא: </a:t>
            </a:r>
            <a:r>
              <a:rPr lang="he-IL" dirty="0"/>
              <a:t>מרחב הפאזה</a:t>
            </a:r>
            <a:endParaRPr lang="en-IL" dirty="0"/>
          </a:p>
        </p:txBody>
      </p:sp>
    </p:spTree>
    <p:extLst>
      <p:ext uri="{BB962C8B-B14F-4D97-AF65-F5344CB8AC3E}">
        <p14:creationId xmlns:p14="http://schemas.microsoft.com/office/powerpoint/2010/main" val="66608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6D5F-D59C-DB05-06A6-72FBD26F260B}"/>
              </a:ext>
            </a:extLst>
          </p:cNvPr>
          <p:cNvSpPr>
            <a:spLocks noGrp="1"/>
          </p:cNvSpPr>
          <p:nvPr>
            <p:ph type="title"/>
          </p:nvPr>
        </p:nvSpPr>
        <p:spPr/>
        <p:txBody>
          <a:bodyPr/>
          <a:lstStyle/>
          <a:p>
            <a:pPr rtl="1"/>
            <a:r>
              <a:rPr lang="he-IL" dirty="0"/>
              <a:t>מועד ב' 2019 – שאלה 3</a:t>
            </a:r>
            <a:endParaRPr lang="en-IL"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49BC632-47F7-C7E3-BE39-4578694EA3E3}"/>
                  </a:ext>
                </a:extLst>
              </p:cNvPr>
              <p:cNvSpPr>
                <a:spLocks noGrp="1"/>
              </p:cNvSpPr>
              <p:nvPr>
                <p:ph idx="1"/>
              </p:nvPr>
            </p:nvSpPr>
            <p:spPr>
              <a:xfrm>
                <a:off x="1332875" y="1253331"/>
                <a:ext cx="10515600" cy="4351338"/>
              </a:xfrm>
            </p:spPr>
            <p:txBody>
              <a:bodyPr>
                <a:normAutofit/>
              </a:bodyPr>
              <a:lstStyle/>
              <a:p>
                <a:pPr marL="0" indent="0" algn="r" rtl="1">
                  <a:buNone/>
                </a:pPr>
                <a:r>
                  <a:rPr lang="he-IL" sz="1800" dirty="0"/>
                  <a:t>נתונה המערכת הדינמית הבאה:</a:t>
                </a:r>
              </a:p>
              <a:p>
                <a:pPr marL="0" indent="0" algn="r" rtl="1">
                  <a:buNone/>
                </a:pPr>
                <a14:m>
                  <m:oMathPara xmlns:m="http://schemas.openxmlformats.org/officeDocument/2006/math">
                    <m:oMathParaPr>
                      <m:jc m:val="centerGroup"/>
                    </m:oMathParaPr>
                    <m:oMath xmlns:m="http://schemas.openxmlformats.org/officeDocument/2006/math">
                      <m:acc>
                        <m:accPr>
                          <m:chr m:val="̈"/>
                          <m:ctrlPr>
                            <a:rPr lang="en-IL" sz="1800" i="1" smtClean="0">
                              <a:latin typeface="Cambria Math" panose="02040503050406030204" pitchFamily="18" charset="0"/>
                            </a:rPr>
                          </m:ctrlPr>
                        </m:accPr>
                        <m:e>
                          <m:r>
                            <a:rPr lang="en-US" sz="1800" b="0" i="1" smtClean="0">
                              <a:latin typeface="Cambria Math" panose="02040503050406030204" pitchFamily="18" charset="0"/>
                            </a:rPr>
                            <m:t>𝑥</m:t>
                          </m:r>
                        </m:e>
                      </m:acc>
                      <m:r>
                        <a:rPr lang="en-US" sz="1800" b="0" i="1" smtClean="0">
                          <a:latin typeface="Cambria Math" panose="02040503050406030204" pitchFamily="18" charset="0"/>
                        </a:rPr>
                        <m:t>=</m:t>
                      </m:r>
                      <m:r>
                        <a:rPr lang="en-US" sz="1800" b="0" i="1" smtClean="0">
                          <a:latin typeface="Cambria Math" panose="02040503050406030204" pitchFamily="18" charset="0"/>
                        </a:rPr>
                        <m:t>6</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𝑥</m:t>
                          </m:r>
                        </m:e>
                      </m:acc>
                      <m:r>
                        <a:rPr lang="en-US" sz="1800" b="0" i="1" smtClean="0">
                          <a:latin typeface="Cambria Math" panose="02040503050406030204" pitchFamily="18" charset="0"/>
                        </a:rPr>
                        <m:t>−</m:t>
                      </m:r>
                      <m:r>
                        <a:rPr lang="en-US" sz="1800" b="0" i="1" smtClean="0">
                          <a:latin typeface="Cambria Math" panose="02040503050406030204" pitchFamily="18" charset="0"/>
                        </a:rPr>
                        <m:t>5</m:t>
                      </m:r>
                      <m:r>
                        <a:rPr lang="en-US" sz="1800" b="0" i="1" smtClean="0">
                          <a:latin typeface="Cambria Math" panose="02040503050406030204" pitchFamily="18" charset="0"/>
                        </a:rPr>
                        <m:t>𝑥</m:t>
                      </m:r>
                    </m:oMath>
                  </m:oMathPara>
                </a14:m>
                <a:endParaRPr lang="en-US" sz="1800" b="0" dirty="0"/>
              </a:p>
              <a:p>
                <a:pPr marL="0" indent="0" algn="r" rtl="1">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𝑥</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0</m:t>
                          </m:r>
                        </m:e>
                      </m:d>
                      <m:r>
                        <a:rPr lang="en-US" sz="1800" b="0" i="1" smtClean="0">
                          <a:latin typeface="Cambria Math" panose="02040503050406030204" pitchFamily="18" charset="0"/>
                        </a:rPr>
                        <m:t>=</m:t>
                      </m:r>
                      <m:r>
                        <a:rPr lang="en-US" sz="1800" b="0" i="1" smtClean="0">
                          <a:latin typeface="Cambria Math" panose="02040503050406030204" pitchFamily="18" charset="0"/>
                        </a:rPr>
                        <m:t>0</m:t>
                      </m:r>
                      <m:r>
                        <a:rPr lang="en-US" sz="1800" b="0" i="1" smtClean="0">
                          <a:latin typeface="Cambria Math" panose="02040503050406030204" pitchFamily="18" charset="0"/>
                        </a:rPr>
                        <m:t>    ;     </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𝑥</m:t>
                          </m:r>
                        </m:e>
                      </m:acc>
                      <m:d>
                        <m:dPr>
                          <m:ctrlPr>
                            <a:rPr lang="en-US" sz="1800" b="0" i="1" smtClean="0">
                              <a:latin typeface="Cambria Math" panose="02040503050406030204" pitchFamily="18" charset="0"/>
                            </a:rPr>
                          </m:ctrlPr>
                        </m:dPr>
                        <m:e>
                          <m:r>
                            <a:rPr lang="en-US" sz="1800" b="0" i="1" smtClean="0">
                              <a:latin typeface="Cambria Math" panose="02040503050406030204" pitchFamily="18" charset="0"/>
                            </a:rPr>
                            <m:t>0</m:t>
                          </m:r>
                        </m:e>
                      </m:d>
                      <m:r>
                        <a:rPr lang="en-US" sz="1800" b="0" i="1" smtClean="0">
                          <a:latin typeface="Cambria Math" panose="02040503050406030204" pitchFamily="18" charset="0"/>
                        </a:rPr>
                        <m:t>=</m:t>
                      </m:r>
                      <m:r>
                        <a:rPr lang="en-US" sz="1800" b="0" i="1" smtClean="0">
                          <a:latin typeface="Cambria Math" panose="02040503050406030204" pitchFamily="18" charset="0"/>
                        </a:rPr>
                        <m:t>0</m:t>
                      </m:r>
                    </m:oMath>
                  </m:oMathPara>
                </a14:m>
                <a:endParaRPr lang="en-US" sz="1800" b="0" dirty="0"/>
              </a:p>
              <a:p>
                <a:pPr marL="0" indent="0" algn="r" rtl="1">
                  <a:buNone/>
                </a:pPr>
                <a:endParaRPr lang="en-US" sz="1800" b="0" dirty="0"/>
              </a:p>
              <a:p>
                <a:pPr marL="0" indent="0" algn="r" rtl="1">
                  <a:buNone/>
                </a:pPr>
                <a:r>
                  <a:rPr lang="he-IL" sz="1800" dirty="0"/>
                  <a:t>בחרו את המשפט הנכון ביותר :</a:t>
                </a:r>
              </a:p>
              <a:p>
                <a:pPr marL="0" indent="0" algn="r" rtl="1">
                  <a:buNone/>
                </a:pPr>
                <a:r>
                  <a:rPr lang="he-IL" sz="1800" dirty="0"/>
                  <a:t>א . זו מערכת במימד אחד, ולכן לא ייתכנו בה תנודות .</a:t>
                </a:r>
              </a:p>
              <a:p>
                <a:pPr marL="0" indent="0" algn="r" rtl="1">
                  <a:buNone/>
                </a:pPr>
                <a:r>
                  <a:rPr lang="he-IL" sz="1800" dirty="0"/>
                  <a:t>ב . המערכת תציג תנודות בזמן מחזור </a:t>
                </a:r>
                <a:r>
                  <a:rPr lang="en-US" sz="1800" dirty="0"/>
                  <a:t>2</a:t>
                </a:r>
                <a:r>
                  <a:rPr lang="el-GR" sz="1800" dirty="0"/>
                  <a:t>π/5</a:t>
                </a:r>
              </a:p>
              <a:p>
                <a:pPr marL="0" indent="0" algn="r" rtl="1">
                  <a:buNone/>
                </a:pPr>
                <a:r>
                  <a:rPr lang="he-IL" sz="1800" dirty="0"/>
                  <a:t>ג . המערכת תציג תנודות בזמן מחזור </a:t>
                </a:r>
                <a:r>
                  <a:rPr lang="en-US" sz="1800" dirty="0"/>
                  <a:t>2</a:t>
                </a:r>
                <a:r>
                  <a:rPr lang="el-GR" sz="1800" dirty="0"/>
                  <a:t>π</a:t>
                </a:r>
              </a:p>
              <a:p>
                <a:pPr marL="0" indent="0" algn="r" rtl="1">
                  <a:buNone/>
                </a:pPr>
                <a:r>
                  <a:rPr lang="he-IL" sz="1800" dirty="0"/>
                  <a:t>ד . המערכת תדעך לאפס ללא תנודות</a:t>
                </a:r>
              </a:p>
              <a:p>
                <a:pPr marL="0" indent="0" algn="r" rtl="1">
                  <a:buNone/>
                </a:pPr>
                <a:r>
                  <a:rPr lang="he-IL" sz="1800" dirty="0"/>
                  <a:t>ה. המערכת תתבדר לאינסוף ללא תנודות</a:t>
                </a:r>
                <a:endParaRPr lang="en-IL" sz="1800" dirty="0"/>
              </a:p>
            </p:txBody>
          </p:sp>
        </mc:Choice>
        <mc:Fallback>
          <p:sp>
            <p:nvSpPr>
              <p:cNvPr id="3" name="Content Placeholder 2">
                <a:extLst>
                  <a:ext uri="{FF2B5EF4-FFF2-40B4-BE49-F238E27FC236}">
                    <a16:creationId xmlns:a16="http://schemas.microsoft.com/office/drawing/2014/main" id="{349BC632-47F7-C7E3-BE39-4578694EA3E3}"/>
                  </a:ext>
                </a:extLst>
              </p:cNvPr>
              <p:cNvSpPr>
                <a:spLocks noGrp="1" noRot="1" noChangeAspect="1" noMove="1" noResize="1" noEditPoints="1" noAdjustHandles="1" noChangeArrowheads="1" noChangeShapeType="1" noTextEdit="1"/>
              </p:cNvSpPr>
              <p:nvPr>
                <p:ph idx="1"/>
              </p:nvPr>
            </p:nvSpPr>
            <p:spPr>
              <a:xfrm>
                <a:off x="1332875" y="1253331"/>
                <a:ext cx="10515600" cy="4351338"/>
              </a:xfrm>
              <a:blipFill>
                <a:blip r:embed="rId2"/>
                <a:stretch>
                  <a:fillRect t="-1403" r="-464"/>
                </a:stretch>
              </a:blipFill>
            </p:spPr>
            <p:txBody>
              <a:bodyPr/>
              <a:lstStyle/>
              <a:p>
                <a:r>
                  <a:rPr lang="en-IL">
                    <a:noFill/>
                  </a:rPr>
                  <a:t> </a:t>
                </a:r>
              </a:p>
            </p:txBody>
          </p:sp>
        </mc:Fallback>
      </mc:AlternateContent>
      <p:sp>
        <p:nvSpPr>
          <p:cNvPr id="4" name="Oval 3">
            <a:extLst>
              <a:ext uri="{FF2B5EF4-FFF2-40B4-BE49-F238E27FC236}">
                <a16:creationId xmlns:a16="http://schemas.microsoft.com/office/drawing/2014/main" id="{37C6ECC3-5AB2-D184-262D-B7FD96B5DADD}"/>
              </a:ext>
            </a:extLst>
          </p:cNvPr>
          <p:cNvSpPr/>
          <p:nvPr/>
        </p:nvSpPr>
        <p:spPr>
          <a:xfrm>
            <a:off x="11500265" y="4402713"/>
            <a:ext cx="314960" cy="31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 name="Oval 4">
            <a:extLst>
              <a:ext uri="{FF2B5EF4-FFF2-40B4-BE49-F238E27FC236}">
                <a16:creationId xmlns:a16="http://schemas.microsoft.com/office/drawing/2014/main" id="{9EA80854-B794-3392-2189-A40222B0F26E}"/>
              </a:ext>
            </a:extLst>
          </p:cNvPr>
          <p:cNvSpPr/>
          <p:nvPr/>
        </p:nvSpPr>
        <p:spPr>
          <a:xfrm>
            <a:off x="212231" y="1195240"/>
            <a:ext cx="1648177" cy="164817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נושא: </a:t>
            </a:r>
            <a:r>
              <a:rPr lang="he-IL" dirty="0"/>
              <a:t>מעבר מסדר שני לסדר ראשון</a:t>
            </a:r>
            <a:endParaRPr lang="en-IL" dirty="0"/>
          </a:p>
        </p:txBody>
      </p:sp>
    </p:spTree>
    <p:extLst>
      <p:ext uri="{BB962C8B-B14F-4D97-AF65-F5344CB8AC3E}">
        <p14:creationId xmlns:p14="http://schemas.microsoft.com/office/powerpoint/2010/main" val="55043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6D5F-D59C-DB05-06A6-72FBD26F260B}"/>
              </a:ext>
            </a:extLst>
          </p:cNvPr>
          <p:cNvSpPr>
            <a:spLocks noGrp="1"/>
          </p:cNvSpPr>
          <p:nvPr>
            <p:ph type="title"/>
          </p:nvPr>
        </p:nvSpPr>
        <p:spPr/>
        <p:txBody>
          <a:bodyPr/>
          <a:lstStyle/>
          <a:p>
            <a:pPr rtl="1"/>
            <a:r>
              <a:rPr lang="he-IL" dirty="0"/>
              <a:t>מועד ב' 2019 – שאלה 3</a:t>
            </a:r>
            <a:endParaRPr lang="en-IL"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49BC632-47F7-C7E3-BE39-4578694EA3E3}"/>
                  </a:ext>
                </a:extLst>
              </p:cNvPr>
              <p:cNvSpPr>
                <a:spLocks noGrp="1"/>
              </p:cNvSpPr>
              <p:nvPr>
                <p:ph idx="1"/>
              </p:nvPr>
            </p:nvSpPr>
            <p:spPr>
              <a:xfrm>
                <a:off x="1277526" y="1253331"/>
                <a:ext cx="10515600" cy="4351338"/>
              </a:xfrm>
            </p:spPr>
            <p:txBody>
              <a:bodyPr>
                <a:normAutofit/>
              </a:bodyPr>
              <a:lstStyle/>
              <a:p>
                <a:pPr marL="0" indent="0" algn="r" rtl="1">
                  <a:buNone/>
                </a:pPr>
                <a:r>
                  <a:rPr lang="he-IL" sz="1800" dirty="0"/>
                  <a:t>נתונה המערכת הדינמית הבאה:</a:t>
                </a:r>
              </a:p>
              <a:p>
                <a:pPr marL="0" indent="0" algn="r" rtl="1">
                  <a:buNone/>
                </a:pPr>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𝑑𝑥</m:t>
                          </m:r>
                        </m:num>
                        <m:den>
                          <m:r>
                            <a:rPr lang="en-US" sz="1800" b="0" i="1" smtClean="0">
                              <a:latin typeface="Cambria Math" panose="02040503050406030204" pitchFamily="18" charset="0"/>
                            </a:rPr>
                            <m:t>𝑑𝑡</m:t>
                          </m:r>
                        </m:den>
                      </m:f>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𝑦</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2</m:t>
                          </m:r>
                        </m:sup>
                      </m:sSup>
                    </m:oMath>
                  </m:oMathPara>
                </a14:m>
                <a:endParaRPr lang="en-US" sz="1800" b="0" i="1" dirty="0">
                  <a:latin typeface="Cambria Math" panose="02040503050406030204" pitchFamily="18" charset="0"/>
                </a:endParaRPr>
              </a:p>
              <a:p>
                <a:pPr marL="0" indent="0" algn="r" rtl="1">
                  <a:buNone/>
                </a:pPr>
                <a:br>
                  <a:rPr lang="en-US" sz="18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𝑑𝑦</m:t>
                          </m:r>
                        </m:num>
                        <m:den>
                          <m:r>
                            <a:rPr lang="en-US" sz="1800" b="0" i="1" smtClean="0">
                              <a:latin typeface="Cambria Math" panose="02040503050406030204" pitchFamily="18" charset="0"/>
                            </a:rPr>
                            <m:t>𝑑𝑡</m:t>
                          </m:r>
                        </m:den>
                      </m:f>
                      <m:r>
                        <a:rPr lang="en-US" sz="1800" b="0" i="1" smtClean="0">
                          <a:latin typeface="Cambria Math" panose="02040503050406030204" pitchFamily="18" charset="0"/>
                        </a:rPr>
                        <m:t>=</m:t>
                      </m:r>
                      <m:r>
                        <a:rPr lang="en-US" sz="1800" b="0" i="1" smtClean="0">
                          <a:latin typeface="Cambria Math" panose="02040503050406030204" pitchFamily="18" charset="0"/>
                        </a:rPr>
                        <m:t>𝑦</m:t>
                      </m:r>
                      <m:r>
                        <a:rPr lang="en-US" sz="1800" b="0" i="1" smtClean="0">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3</m:t>
                      </m:r>
                    </m:oMath>
                  </m:oMathPara>
                </a14:m>
                <a:endParaRPr lang="en-US" sz="1800" b="0" dirty="0"/>
              </a:p>
              <a:p>
                <a:pPr marL="0" indent="0" algn="r" rtl="1">
                  <a:buNone/>
                </a:pPr>
                <a:endParaRPr lang="en-US" sz="1800" dirty="0"/>
              </a:p>
              <a:p>
                <a:pPr marL="0" indent="0" algn="r" rtl="1">
                  <a:buNone/>
                </a:pPr>
                <a:r>
                  <a:rPr lang="he-IL" sz="1800" dirty="0"/>
                  <a:t>א.רשמו את המשוואות של עקומי האפס,וציירו אותם על גבי הגרף.חשוב שיהיה ברור איזה עקום שייך לאיזה משתנה.</a:t>
                </a:r>
              </a:p>
              <a:p>
                <a:pPr marL="0" indent="0" algn="r" rtl="1">
                  <a:buNone/>
                </a:pPr>
                <a:r>
                  <a:rPr lang="he-IL" sz="1800" dirty="0"/>
                  <a:t>ב.מצאו את כל נקודות השבת של המערכת.</a:t>
                </a:r>
              </a:p>
              <a:p>
                <a:pPr marL="0" indent="0" algn="r" rtl="1">
                  <a:buNone/>
                </a:pPr>
                <a:r>
                  <a:rPr lang="he-IL" sz="1800" dirty="0"/>
                  <a:t>ג.עבור כל נקודת שבת, בצעו לינאריזציה. רישמו את המטריצה המתקבלת, וסווגו את נקודת שיווי המשקל.</a:t>
                </a:r>
              </a:p>
              <a:p>
                <a:pPr marL="0" indent="0" algn="r" rtl="1">
                  <a:buNone/>
                </a:pPr>
                <a:r>
                  <a:rPr lang="he-IL" sz="1800" dirty="0"/>
                  <a:t>ד.ציירו מסלול המתחיל בנקודה </a:t>
                </a:r>
                <a14:m>
                  <m:oMath xmlns:m="http://schemas.openxmlformats.org/officeDocument/2006/math">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4</m:t>
                    </m:r>
                    <m:r>
                      <a:rPr lang="en-US" sz="1800" b="0" i="1" smtClean="0">
                        <a:latin typeface="Cambria Math" panose="02040503050406030204" pitchFamily="18" charset="0"/>
                      </a:rPr>
                      <m:t>,    </m:t>
                    </m:r>
                    <m:r>
                      <a:rPr lang="en-US" sz="1800" b="0" i="1" smtClean="0">
                        <a:latin typeface="Cambria Math" panose="02040503050406030204" pitchFamily="18" charset="0"/>
                      </a:rPr>
                      <m:t>𝑦</m:t>
                    </m:r>
                    <m:r>
                      <a:rPr lang="en-US" sz="1800" b="0" i="1" smtClean="0">
                        <a:latin typeface="Cambria Math" panose="02040503050406030204" pitchFamily="18" charset="0"/>
                      </a:rPr>
                      <m:t>=</m:t>
                    </m:r>
                    <m:r>
                      <a:rPr lang="en-US" sz="1800" b="0" i="1" smtClean="0">
                        <a:latin typeface="Cambria Math" panose="02040503050406030204" pitchFamily="18" charset="0"/>
                      </a:rPr>
                      <m:t>0</m:t>
                    </m:r>
                  </m:oMath>
                </a14:m>
                <a:endParaRPr lang="en-IL" sz="1800" dirty="0"/>
              </a:p>
            </p:txBody>
          </p:sp>
        </mc:Choice>
        <mc:Fallback>
          <p:sp>
            <p:nvSpPr>
              <p:cNvPr id="3" name="Content Placeholder 2">
                <a:extLst>
                  <a:ext uri="{FF2B5EF4-FFF2-40B4-BE49-F238E27FC236}">
                    <a16:creationId xmlns:a16="http://schemas.microsoft.com/office/drawing/2014/main" id="{349BC632-47F7-C7E3-BE39-4578694EA3E3}"/>
                  </a:ext>
                </a:extLst>
              </p:cNvPr>
              <p:cNvSpPr>
                <a:spLocks noGrp="1" noRot="1" noChangeAspect="1" noMove="1" noResize="1" noEditPoints="1" noAdjustHandles="1" noChangeArrowheads="1" noChangeShapeType="1" noTextEdit="1"/>
              </p:cNvSpPr>
              <p:nvPr>
                <p:ph idx="1"/>
              </p:nvPr>
            </p:nvSpPr>
            <p:spPr>
              <a:xfrm>
                <a:off x="1277526" y="1253331"/>
                <a:ext cx="10515600" cy="4351338"/>
              </a:xfrm>
              <a:blipFill>
                <a:blip r:embed="rId2"/>
                <a:stretch>
                  <a:fillRect t="-1403" r="-464"/>
                </a:stretch>
              </a:blipFill>
            </p:spPr>
            <p:txBody>
              <a:bodyPr/>
              <a:lstStyle/>
              <a:p>
                <a:r>
                  <a:rPr lang="en-IL">
                    <a:noFill/>
                  </a:rPr>
                  <a:t> </a:t>
                </a:r>
              </a:p>
            </p:txBody>
          </p:sp>
        </mc:Fallback>
      </mc:AlternateContent>
      <p:sp>
        <p:nvSpPr>
          <p:cNvPr id="5" name="Oval 4">
            <a:extLst>
              <a:ext uri="{FF2B5EF4-FFF2-40B4-BE49-F238E27FC236}">
                <a16:creationId xmlns:a16="http://schemas.microsoft.com/office/drawing/2014/main" id="{9EA80854-B794-3392-2189-A40222B0F26E}"/>
              </a:ext>
            </a:extLst>
          </p:cNvPr>
          <p:cNvSpPr/>
          <p:nvPr/>
        </p:nvSpPr>
        <p:spPr>
          <a:xfrm>
            <a:off x="212231" y="1195240"/>
            <a:ext cx="1648177" cy="164817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נושא: </a:t>
            </a:r>
            <a:br>
              <a:rPr lang="en-US" b="1" dirty="0"/>
            </a:br>
            <a:r>
              <a:rPr lang="he-IL" dirty="0"/>
              <a:t>דו-מימד</a:t>
            </a:r>
            <a:endParaRPr lang="en-IL"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D0995EF-B53C-D51E-F42A-CFE8E77911DD}"/>
                  </a:ext>
                </a:extLst>
              </p:cNvPr>
              <p:cNvSpPr txBox="1"/>
              <p:nvPr/>
            </p:nvSpPr>
            <p:spPr>
              <a:xfrm>
                <a:off x="1518570" y="4947149"/>
                <a:ext cx="1956150" cy="1315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f>
                                  <m:fPr>
                                    <m:ctrlPr>
                                      <a:rPr lang="en-US" b="0" i="1" smtClean="0">
                                        <a:latin typeface="Cambria Math" panose="02040503050406030204" pitchFamily="18" charset="0"/>
                                        <a:ea typeface="Cambria Math" panose="02040503050406030204" pitchFamily="18" charset="0"/>
                                      </a:rPr>
                                    </m:ctrlPr>
                                  </m:fPr>
                                  <m:num>
                                    <m:r>
                                      <m:rPr>
                                        <m:brk m:alnAt="7"/>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num>
                                  <m:den>
                                    <m:r>
                                      <m:rPr>
                                        <m:brk m:alnAt="7"/>
                                      </m:rP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𝑥</m:t>
                                    </m:r>
                                  </m:den>
                                </m:f>
                              </m:e>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𝑓</m:t>
                                    </m:r>
                                  </m:num>
                                  <m:den>
                                    <m:r>
                                      <a:rPr lang="en-US" b="0" i="1" smtClean="0">
                                        <a:latin typeface="Cambria Math" panose="02040503050406030204" pitchFamily="18" charset="0"/>
                                      </a:rPr>
                                      <m:t>𝜕</m:t>
                                    </m:r>
                                    <m:r>
                                      <a:rPr lang="en-US" b="0" i="1" smtClean="0">
                                        <a:latin typeface="Cambria Math" panose="02040503050406030204" pitchFamily="18" charset="0"/>
                                      </a:rPr>
                                      <m:t>𝑦</m:t>
                                    </m:r>
                                  </m:den>
                                </m:f>
                              </m:e>
                            </m:mr>
                            <m:mr>
                              <m:e>
                                <m:f>
                                  <m:fPr>
                                    <m:ctrlPr>
                                      <a:rPr lang="en-US" i="1">
                                        <a:latin typeface="Cambria Math" panose="02040503050406030204" pitchFamily="18" charset="0"/>
                                        <a:ea typeface="Cambria Math" panose="02040503050406030204" pitchFamily="18" charset="0"/>
                                      </a:rPr>
                                    </m:ctrlPr>
                                  </m:fPr>
                                  <m:num>
                                    <m:r>
                                      <m:rPr>
                                        <m:brk m:alnAt="7"/>
                                      </m:rP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num>
                                  <m:den>
                                    <m:r>
                                      <m:rPr>
                                        <m:brk m:alnAt="7"/>
                                      </m:rP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𝑥</m:t>
                                    </m:r>
                                  </m:den>
                                </m:f>
                              </m:e>
                              <m:e>
                                <m:f>
                                  <m:fPr>
                                    <m:ctrlPr>
                                      <a:rPr lang="en-US" i="1">
                                        <a:latin typeface="Cambria Math" panose="02040503050406030204" pitchFamily="18" charset="0"/>
                                        <a:ea typeface="Cambria Math" panose="02040503050406030204" pitchFamily="18" charset="0"/>
                                      </a:rPr>
                                    </m:ctrlPr>
                                  </m:fPr>
                                  <m:num>
                                    <m:r>
                                      <m:rPr>
                                        <m:brk m:alnAt="7"/>
                                      </m:rP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num>
                                  <m:den>
                                    <m:r>
                                      <m:rPr>
                                        <m:brk m:alnAt="7"/>
                                      </m:rPr>
                                      <a:rPr lang="en-US" i="1">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𝑦</m:t>
                                    </m:r>
                                  </m:den>
                                </m:f>
                              </m:e>
                            </m:mr>
                          </m:m>
                        </m:e>
                      </m:d>
                    </m:oMath>
                  </m:oMathPara>
                </a14:m>
                <a:endParaRPr lang="en-IL" dirty="0"/>
              </a:p>
            </p:txBody>
          </p:sp>
        </mc:Choice>
        <mc:Fallback>
          <p:sp>
            <p:nvSpPr>
              <p:cNvPr id="6" name="TextBox 5">
                <a:extLst>
                  <a:ext uri="{FF2B5EF4-FFF2-40B4-BE49-F238E27FC236}">
                    <a16:creationId xmlns:a16="http://schemas.microsoft.com/office/drawing/2014/main" id="{BD0995EF-B53C-D51E-F42A-CFE8E77911DD}"/>
                  </a:ext>
                </a:extLst>
              </p:cNvPr>
              <p:cNvSpPr txBox="1">
                <a:spLocks noRot="1" noChangeAspect="1" noMove="1" noResize="1" noEditPoints="1" noAdjustHandles="1" noChangeArrowheads="1" noChangeShapeType="1" noTextEdit="1"/>
              </p:cNvSpPr>
              <p:nvPr/>
            </p:nvSpPr>
            <p:spPr>
              <a:xfrm>
                <a:off x="1518570" y="4947149"/>
                <a:ext cx="1956150" cy="1315040"/>
              </a:xfrm>
              <a:prstGeom prst="rect">
                <a:avLst/>
              </a:prstGeom>
              <a:blipFill>
                <a:blip r:embed="rId3"/>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28569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6D5F-D59C-DB05-06A6-72FBD26F260B}"/>
              </a:ext>
            </a:extLst>
          </p:cNvPr>
          <p:cNvSpPr>
            <a:spLocks noGrp="1"/>
          </p:cNvSpPr>
          <p:nvPr>
            <p:ph type="title"/>
          </p:nvPr>
        </p:nvSpPr>
        <p:spPr/>
        <p:txBody>
          <a:bodyPr/>
          <a:lstStyle/>
          <a:p>
            <a:pPr rtl="1"/>
            <a:r>
              <a:rPr lang="he-IL" dirty="0"/>
              <a:t>מועד ב' 2019 – שאלה פתוחה 2</a:t>
            </a:r>
            <a:endParaRPr lang="en-IL"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49BC632-47F7-C7E3-BE39-4578694EA3E3}"/>
                  </a:ext>
                </a:extLst>
              </p:cNvPr>
              <p:cNvSpPr>
                <a:spLocks noGrp="1"/>
              </p:cNvSpPr>
              <p:nvPr>
                <p:ph idx="1"/>
              </p:nvPr>
            </p:nvSpPr>
            <p:spPr>
              <a:xfrm>
                <a:off x="212231" y="1253331"/>
                <a:ext cx="11580895" cy="5008858"/>
              </a:xfrm>
            </p:spPr>
            <p:txBody>
              <a:bodyPr>
                <a:normAutofit/>
              </a:bodyPr>
              <a:lstStyle/>
              <a:p>
                <a:pPr marL="0" indent="0" algn="r" rtl="1">
                  <a:buNone/>
                </a:pPr>
                <a:r>
                  <a:rPr lang="he-IL" sz="1800" dirty="0"/>
                  <a:t>נתונה המערכת הדינמית הבאה:</a:t>
                </a:r>
              </a:p>
              <a:p>
                <a:pPr marL="0" indent="0" algn="r" rtl="1">
                  <a:buNone/>
                </a:pPr>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𝑑𝑥</m:t>
                          </m:r>
                        </m:num>
                        <m:den>
                          <m:r>
                            <a:rPr lang="en-US" sz="1800" b="0" i="1" smtClean="0">
                              <a:latin typeface="Cambria Math" panose="02040503050406030204" pitchFamily="18" charset="0"/>
                            </a:rPr>
                            <m:t>𝑑𝑡</m:t>
                          </m:r>
                        </m:den>
                      </m:f>
                      <m:r>
                        <a:rPr lang="en-US" sz="1800" b="0" i="1" smtClean="0">
                          <a:latin typeface="Cambria Math" panose="02040503050406030204" pitchFamily="18" charset="0"/>
                        </a:rPr>
                        <m:t>=</m:t>
                      </m:r>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2</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3</m:t>
                          </m:r>
                        </m:sup>
                      </m:sSup>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𝑦</m:t>
                          </m:r>
                        </m:e>
                        <m:sup>
                          <m:r>
                            <a:rPr lang="en-US" sz="1800" b="0" i="1" smtClean="0">
                              <a:latin typeface="Cambria Math" panose="02040503050406030204" pitchFamily="18" charset="0"/>
                            </a:rPr>
                            <m:t>2</m:t>
                          </m:r>
                        </m:sup>
                      </m:sSup>
                    </m:oMath>
                  </m:oMathPara>
                </a14:m>
                <a:endParaRPr lang="en-US" sz="1800" b="0" i="1" dirty="0">
                  <a:latin typeface="Cambria Math" panose="02040503050406030204" pitchFamily="18" charset="0"/>
                </a:endParaRPr>
              </a:p>
              <a:p>
                <a:pPr marL="0" indent="0" algn="r" rtl="1">
                  <a:buNone/>
                </a:pPr>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𝑑𝑦</m:t>
                          </m:r>
                        </m:num>
                        <m:den>
                          <m:r>
                            <a:rPr lang="en-US" sz="1800" b="0" i="1" smtClean="0">
                              <a:latin typeface="Cambria Math" panose="02040503050406030204" pitchFamily="18" charset="0"/>
                            </a:rPr>
                            <m:t>𝑑𝑡</m:t>
                          </m:r>
                        </m:den>
                      </m:f>
                      <m:r>
                        <a:rPr lang="en-US" sz="1800" b="0" i="1" smtClean="0">
                          <a:latin typeface="Cambria Math" panose="02040503050406030204" pitchFamily="18" charset="0"/>
                        </a:rPr>
                        <m:t>=</m:t>
                      </m:r>
                      <m:r>
                        <a:rPr lang="en-US" sz="1800" b="0" i="1" smtClean="0">
                          <a:latin typeface="Cambria Math" panose="02040503050406030204" pitchFamily="18" charset="0"/>
                        </a:rPr>
                        <m:t>𝜖</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2</m:t>
                          </m:r>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2</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3</m:t>
                              </m:r>
                            </m:sup>
                          </m:sSup>
                          <m:r>
                            <a:rPr lang="en-US" sz="1800" b="0" i="1" smtClean="0">
                              <a:latin typeface="Cambria Math" panose="02040503050406030204" pitchFamily="18" charset="0"/>
                            </a:rPr>
                            <m:t>−</m:t>
                          </m:r>
                          <m:r>
                            <a:rPr lang="en-US" sz="1800" b="0" i="1" smtClean="0">
                              <a:latin typeface="Cambria Math" panose="02040503050406030204" pitchFamily="18" charset="0"/>
                            </a:rPr>
                            <m:t>𝑦</m:t>
                          </m:r>
                        </m:e>
                      </m:d>
                      <m:r>
                        <a:rPr lang="en-US" sz="1800" b="0" i="1" smtClean="0">
                          <a:latin typeface="Cambria Math" panose="02040503050406030204" pitchFamily="18" charset="0"/>
                        </a:rPr>
                        <m:t>      ;      </m:t>
                      </m:r>
                      <m:r>
                        <a:rPr lang="en-US" sz="1800" b="0" i="1" smtClean="0">
                          <a:latin typeface="Cambria Math" panose="02040503050406030204" pitchFamily="18" charset="0"/>
                        </a:rPr>
                        <m:t>𝜖</m:t>
                      </m:r>
                      <m:r>
                        <a:rPr lang="en-US" sz="1800" b="0" i="1" smtClean="0">
                          <a:latin typeface="Cambria Math" panose="02040503050406030204" pitchFamily="18" charset="0"/>
                        </a:rPr>
                        <m:t>=</m:t>
                      </m:r>
                      <m:r>
                        <a:rPr lang="en-US" sz="1800" b="0" i="1" smtClean="0">
                          <a:latin typeface="Cambria Math" panose="02040503050406030204" pitchFamily="18" charset="0"/>
                        </a:rPr>
                        <m:t>1</m:t>
                      </m:r>
                    </m:oMath>
                  </m:oMathPara>
                </a14:m>
                <a:endParaRPr lang="en-US" sz="1800" b="0" dirty="0"/>
              </a:p>
              <a:p>
                <a:pPr marL="0" indent="0" algn="r" rtl="1">
                  <a:buNone/>
                </a:pPr>
                <a:endParaRPr lang="en-US" sz="1800" dirty="0"/>
              </a:p>
              <a:p>
                <a:pPr marL="0" indent="0" algn="r" rtl="1">
                  <a:buNone/>
                </a:pPr>
                <a:r>
                  <a:rPr lang="he-IL" sz="1800" dirty="0"/>
                  <a:t>באיור בעמוד הבא מופיעים 3 עקומים. אלו הם עקומי האפס של המערכת (שניים שייכים לאותו משתנה). כמו</a:t>
                </a:r>
              </a:p>
              <a:p>
                <a:pPr marL="0" indent="0" algn="r" rtl="1">
                  <a:buNone/>
                </a:pPr>
                <a:r>
                  <a:rPr lang="he-IL" sz="1800" dirty="0"/>
                  <a:t>כן מופיעים שני מסלולים (מקווקווים עם חצים).</a:t>
                </a:r>
              </a:p>
              <a:p>
                <a:pPr marL="0" indent="0" algn="r" rtl="1">
                  <a:buNone/>
                </a:pPr>
                <a:r>
                  <a:rPr lang="he-IL" sz="1800" dirty="0"/>
                  <a:t>2.1. באיור מופיעים 3 עקומים. שייכו כל אחד מהם לאחד משני עקומי האפס .</a:t>
                </a:r>
              </a:p>
              <a:p>
                <a:pPr marL="0" indent="0" algn="r" rtl="1">
                  <a:buNone/>
                </a:pPr>
                <a:r>
                  <a:rPr lang="he-IL" sz="1800" dirty="0"/>
                  <a:t>2.2. בצעו לינאריזציה לנקודת השבת שנמצאת ב (0,0) . מצאו את הערכים העצמיים וסווגו את נקודת השבתץ</a:t>
                </a:r>
              </a:p>
              <a:p>
                <a:pPr marL="0" indent="0" algn="r" rtl="1">
                  <a:buNone/>
                </a:pPr>
                <a:r>
                  <a:rPr lang="he-IL" sz="1800" dirty="0"/>
                  <a:t>2.3. נתון כי מסלול התחיל בנקודה (</a:t>
                </a:r>
                <a:r>
                  <a:rPr lang="en-US" sz="1800" dirty="0"/>
                  <a:t>0,-0.5</a:t>
                </a:r>
                <a:r>
                  <a:rPr lang="he-IL" sz="1800" dirty="0"/>
                  <a:t>). לרשותכם (𝑡) 𝑦 של אותו מסלול. ציירו את (𝑡) 𝑥 , וציירו את המסלול במרחב הפאזה.</a:t>
                </a:r>
              </a:p>
              <a:p>
                <a:pPr marL="0" indent="0" algn="r" rtl="1">
                  <a:buNone/>
                </a:pPr>
                <a:r>
                  <a:rPr lang="he-IL" sz="1800" dirty="0"/>
                  <a:t>2.4. כעת נתון כי 0.001=𝜖. ציירו את המסלולים המתחילים בנקודות (1,0.25),  (0,1.9)</a:t>
                </a:r>
                <a:endParaRPr lang="en-IL" sz="1800" dirty="0"/>
              </a:p>
            </p:txBody>
          </p:sp>
        </mc:Choice>
        <mc:Fallback>
          <p:sp>
            <p:nvSpPr>
              <p:cNvPr id="3" name="Content Placeholder 2">
                <a:extLst>
                  <a:ext uri="{FF2B5EF4-FFF2-40B4-BE49-F238E27FC236}">
                    <a16:creationId xmlns:a16="http://schemas.microsoft.com/office/drawing/2014/main" id="{349BC632-47F7-C7E3-BE39-4578694EA3E3}"/>
                  </a:ext>
                </a:extLst>
              </p:cNvPr>
              <p:cNvSpPr>
                <a:spLocks noGrp="1" noRot="1" noChangeAspect="1" noMove="1" noResize="1" noEditPoints="1" noAdjustHandles="1" noChangeArrowheads="1" noChangeShapeType="1" noTextEdit="1"/>
              </p:cNvSpPr>
              <p:nvPr>
                <p:ph idx="1"/>
              </p:nvPr>
            </p:nvSpPr>
            <p:spPr>
              <a:xfrm>
                <a:off x="212231" y="1253331"/>
                <a:ext cx="11580895" cy="5008858"/>
              </a:xfrm>
              <a:blipFill>
                <a:blip r:embed="rId2"/>
                <a:stretch>
                  <a:fillRect t="-1218" r="-474"/>
                </a:stretch>
              </a:blipFill>
            </p:spPr>
            <p:txBody>
              <a:bodyPr/>
              <a:lstStyle/>
              <a:p>
                <a:r>
                  <a:rPr lang="en-IL">
                    <a:noFill/>
                  </a:rPr>
                  <a:t> </a:t>
                </a:r>
              </a:p>
            </p:txBody>
          </p:sp>
        </mc:Fallback>
      </mc:AlternateContent>
      <p:sp>
        <p:nvSpPr>
          <p:cNvPr id="5" name="Oval 4">
            <a:extLst>
              <a:ext uri="{FF2B5EF4-FFF2-40B4-BE49-F238E27FC236}">
                <a16:creationId xmlns:a16="http://schemas.microsoft.com/office/drawing/2014/main" id="{9EA80854-B794-3392-2189-A40222B0F26E}"/>
              </a:ext>
            </a:extLst>
          </p:cNvPr>
          <p:cNvSpPr/>
          <p:nvPr/>
        </p:nvSpPr>
        <p:spPr>
          <a:xfrm>
            <a:off x="212231" y="1195240"/>
            <a:ext cx="1648177" cy="164817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נושא: </a:t>
            </a:r>
            <a:br>
              <a:rPr lang="en-US" b="1" dirty="0"/>
            </a:br>
            <a:r>
              <a:rPr lang="he-IL" dirty="0"/>
              <a:t>דו-מימד +</a:t>
            </a:r>
            <a:r>
              <a:rPr lang="en-US" dirty="0"/>
              <a:t> </a:t>
            </a:r>
            <a:r>
              <a:rPr lang="he-IL" dirty="0"/>
              <a:t>הפרדת זמנים</a:t>
            </a:r>
            <a:endParaRPr lang="en-IL"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D0995EF-B53C-D51E-F42A-CFE8E77911DD}"/>
                  </a:ext>
                </a:extLst>
              </p:cNvPr>
              <p:cNvSpPr txBox="1"/>
              <p:nvPr/>
            </p:nvSpPr>
            <p:spPr>
              <a:xfrm>
                <a:off x="299451" y="5280286"/>
                <a:ext cx="1956150" cy="1315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f>
                                  <m:fPr>
                                    <m:ctrlPr>
                                      <a:rPr lang="en-US" b="0" i="1" smtClean="0">
                                        <a:latin typeface="Cambria Math" panose="02040503050406030204" pitchFamily="18" charset="0"/>
                                        <a:ea typeface="Cambria Math" panose="02040503050406030204" pitchFamily="18" charset="0"/>
                                      </a:rPr>
                                    </m:ctrlPr>
                                  </m:fPr>
                                  <m:num>
                                    <m:r>
                                      <m:rPr>
                                        <m:brk m:alnAt="7"/>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num>
                                  <m:den>
                                    <m:r>
                                      <m:rPr>
                                        <m:brk m:alnAt="7"/>
                                      </m:rP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𝑥</m:t>
                                    </m:r>
                                  </m:den>
                                </m:f>
                              </m:e>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𝑓</m:t>
                                    </m:r>
                                  </m:num>
                                  <m:den>
                                    <m:r>
                                      <a:rPr lang="en-US" b="0" i="1" smtClean="0">
                                        <a:latin typeface="Cambria Math" panose="02040503050406030204" pitchFamily="18" charset="0"/>
                                      </a:rPr>
                                      <m:t>𝜕</m:t>
                                    </m:r>
                                    <m:r>
                                      <a:rPr lang="en-US" b="0" i="1" smtClean="0">
                                        <a:latin typeface="Cambria Math" panose="02040503050406030204" pitchFamily="18" charset="0"/>
                                      </a:rPr>
                                      <m:t>𝑦</m:t>
                                    </m:r>
                                  </m:den>
                                </m:f>
                              </m:e>
                            </m:mr>
                            <m:mr>
                              <m:e>
                                <m:f>
                                  <m:fPr>
                                    <m:ctrlPr>
                                      <a:rPr lang="en-US" i="1">
                                        <a:latin typeface="Cambria Math" panose="02040503050406030204" pitchFamily="18" charset="0"/>
                                        <a:ea typeface="Cambria Math" panose="02040503050406030204" pitchFamily="18" charset="0"/>
                                      </a:rPr>
                                    </m:ctrlPr>
                                  </m:fPr>
                                  <m:num>
                                    <m:r>
                                      <m:rPr>
                                        <m:brk m:alnAt="7"/>
                                      </m:rP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num>
                                  <m:den>
                                    <m:r>
                                      <m:rPr>
                                        <m:brk m:alnAt="7"/>
                                      </m:rP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𝑥</m:t>
                                    </m:r>
                                  </m:den>
                                </m:f>
                              </m:e>
                              <m:e>
                                <m:f>
                                  <m:fPr>
                                    <m:ctrlPr>
                                      <a:rPr lang="en-US" i="1">
                                        <a:latin typeface="Cambria Math" panose="02040503050406030204" pitchFamily="18" charset="0"/>
                                        <a:ea typeface="Cambria Math" panose="02040503050406030204" pitchFamily="18" charset="0"/>
                                      </a:rPr>
                                    </m:ctrlPr>
                                  </m:fPr>
                                  <m:num>
                                    <m:r>
                                      <m:rPr>
                                        <m:brk m:alnAt="7"/>
                                      </m:rP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num>
                                  <m:den>
                                    <m:r>
                                      <m:rPr>
                                        <m:brk m:alnAt="7"/>
                                      </m:rPr>
                                      <a:rPr lang="en-US" i="1">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𝑦</m:t>
                                    </m:r>
                                  </m:den>
                                </m:f>
                              </m:e>
                            </m:mr>
                          </m:m>
                        </m:e>
                      </m:d>
                    </m:oMath>
                  </m:oMathPara>
                </a14:m>
                <a:endParaRPr lang="en-IL" dirty="0"/>
              </a:p>
            </p:txBody>
          </p:sp>
        </mc:Choice>
        <mc:Fallback>
          <p:sp>
            <p:nvSpPr>
              <p:cNvPr id="6" name="TextBox 5">
                <a:extLst>
                  <a:ext uri="{FF2B5EF4-FFF2-40B4-BE49-F238E27FC236}">
                    <a16:creationId xmlns:a16="http://schemas.microsoft.com/office/drawing/2014/main" id="{BD0995EF-B53C-D51E-F42A-CFE8E77911DD}"/>
                  </a:ext>
                </a:extLst>
              </p:cNvPr>
              <p:cNvSpPr txBox="1">
                <a:spLocks noRot="1" noChangeAspect="1" noMove="1" noResize="1" noEditPoints="1" noAdjustHandles="1" noChangeArrowheads="1" noChangeShapeType="1" noTextEdit="1"/>
              </p:cNvSpPr>
              <p:nvPr/>
            </p:nvSpPr>
            <p:spPr>
              <a:xfrm>
                <a:off x="299451" y="5280286"/>
                <a:ext cx="1956150" cy="1315040"/>
              </a:xfrm>
              <a:prstGeom prst="rect">
                <a:avLst/>
              </a:prstGeom>
              <a:blipFill>
                <a:blip r:embed="rId3"/>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162662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F97D71-7758-6376-180A-0E02676C6CF1}"/>
              </a:ext>
            </a:extLst>
          </p:cNvPr>
          <p:cNvPicPr>
            <a:picLocks noChangeAspect="1"/>
          </p:cNvPicPr>
          <p:nvPr/>
        </p:nvPicPr>
        <p:blipFill>
          <a:blip r:embed="rId2"/>
          <a:stretch>
            <a:fillRect/>
          </a:stretch>
        </p:blipFill>
        <p:spPr>
          <a:xfrm>
            <a:off x="0" y="1326219"/>
            <a:ext cx="6806555" cy="5311871"/>
          </a:xfrm>
          <a:prstGeom prst="rect">
            <a:avLst/>
          </a:prstGeom>
        </p:spPr>
      </p:pic>
      <p:pic>
        <p:nvPicPr>
          <p:cNvPr id="7" name="Picture 6">
            <a:extLst>
              <a:ext uri="{FF2B5EF4-FFF2-40B4-BE49-F238E27FC236}">
                <a16:creationId xmlns:a16="http://schemas.microsoft.com/office/drawing/2014/main" id="{AFA2C6E4-5C17-0AD8-9103-0F5BAE3944ED}"/>
              </a:ext>
            </a:extLst>
          </p:cNvPr>
          <p:cNvPicPr>
            <a:picLocks noChangeAspect="1"/>
          </p:cNvPicPr>
          <p:nvPr/>
        </p:nvPicPr>
        <p:blipFill>
          <a:blip r:embed="rId3"/>
          <a:stretch>
            <a:fillRect/>
          </a:stretch>
        </p:blipFill>
        <p:spPr>
          <a:xfrm>
            <a:off x="6806555" y="1826108"/>
            <a:ext cx="5400873" cy="3205781"/>
          </a:xfrm>
          <a:prstGeom prst="rect">
            <a:avLst/>
          </a:prstGeom>
        </p:spPr>
      </p:pic>
      <p:sp>
        <p:nvSpPr>
          <p:cNvPr id="8" name="Title 1">
            <a:extLst>
              <a:ext uri="{FF2B5EF4-FFF2-40B4-BE49-F238E27FC236}">
                <a16:creationId xmlns:a16="http://schemas.microsoft.com/office/drawing/2014/main" id="{59ADE75A-A0FA-C3E1-020C-87337FBFE6EF}"/>
              </a:ext>
            </a:extLst>
          </p:cNvPr>
          <p:cNvSpPr>
            <a:spLocks noGrp="1"/>
          </p:cNvSpPr>
          <p:nvPr>
            <p:ph type="title"/>
          </p:nvPr>
        </p:nvSpPr>
        <p:spPr>
          <a:xfrm>
            <a:off x="0" y="0"/>
            <a:ext cx="12192000" cy="976544"/>
          </a:xfrm>
        </p:spPr>
        <p:txBody>
          <a:bodyPr/>
          <a:lstStyle/>
          <a:p>
            <a:pPr rtl="1"/>
            <a:r>
              <a:rPr lang="he-IL" dirty="0"/>
              <a:t>מועד ב' 2019 – שאלה פתוחה 2</a:t>
            </a:r>
            <a:endParaRPr lang="en-IL" dirty="0"/>
          </a:p>
        </p:txBody>
      </p:sp>
    </p:spTree>
    <p:extLst>
      <p:ext uri="{BB962C8B-B14F-4D97-AF65-F5344CB8AC3E}">
        <p14:creationId xmlns:p14="http://schemas.microsoft.com/office/powerpoint/2010/main" val="4125953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3B95D1B2-8046-0043-6C23-C94C7FF8BF4D}"/>
              </a:ext>
            </a:extLst>
          </p:cNvPr>
          <p:cNvSpPr>
            <a:spLocks noGrp="1"/>
          </p:cNvSpPr>
          <p:nvPr>
            <p:ph type="title"/>
          </p:nvPr>
        </p:nvSpPr>
        <p:spPr>
          <a:xfrm>
            <a:off x="8842248" y="1481328"/>
            <a:ext cx="2926080" cy="953971"/>
          </a:xfrm>
          <a:noFill/>
        </p:spPr>
        <p:txBody>
          <a:bodyPr vert="horz" lIns="91440" tIns="45720" rIns="91440" bIns="45720" rtlCol="0" anchor="b">
            <a:normAutofit/>
          </a:bodyPr>
          <a:lstStyle/>
          <a:p>
            <a:pPr algn="l"/>
            <a:r>
              <a:rPr lang="he-IL" sz="4000" dirty="0">
                <a:solidFill>
                  <a:schemeClr val="tx1"/>
                </a:solidFill>
                <a:latin typeface="+mj-lt"/>
                <a:cs typeface="+mn-cs"/>
              </a:rPr>
              <a:t>רב מימד</a:t>
            </a:r>
            <a:endParaRPr lang="en-US" sz="4000" dirty="0">
              <a:solidFill>
                <a:schemeClr val="tx1"/>
              </a:solidFill>
              <a:latin typeface="+mj-lt"/>
              <a:cs typeface="+mn-cs"/>
            </a:endParaRP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A person sitting in front of a computer&#10;&#10;Description automatically generated with medium confidence">
            <a:extLst>
              <a:ext uri="{FF2B5EF4-FFF2-40B4-BE49-F238E27FC236}">
                <a16:creationId xmlns:a16="http://schemas.microsoft.com/office/drawing/2014/main" id="{08FE1D79-DC08-CEAC-9B9D-2A01AA05E090}"/>
              </a:ext>
            </a:extLst>
          </p:cNvPr>
          <p:cNvPicPr>
            <a:picLocks noChangeAspect="1"/>
          </p:cNvPicPr>
          <p:nvPr/>
        </p:nvPicPr>
        <p:blipFill rotWithShape="1">
          <a:blip r:embed="rId2">
            <a:extLst>
              <a:ext uri="{28A0092B-C50C-407E-A947-70E740481C1C}">
                <a14:useLocalDpi xmlns:a14="http://schemas.microsoft.com/office/drawing/2010/main" val="0"/>
              </a:ext>
            </a:extLst>
          </a:blip>
          <a:srcRect l="6173" t="-20" r="-10332" b="28215"/>
          <a:stretch/>
        </p:blipFill>
        <p:spPr>
          <a:xfrm>
            <a:off x="719328" y="436341"/>
            <a:ext cx="8084820" cy="5573512"/>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19271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3FC6B-270B-D2E9-326F-07DAF226B537}"/>
              </a:ext>
            </a:extLst>
          </p:cNvPr>
          <p:cNvSpPr>
            <a:spLocks noGrp="1"/>
          </p:cNvSpPr>
          <p:nvPr>
            <p:ph type="title"/>
          </p:nvPr>
        </p:nvSpPr>
        <p:spPr>
          <a:xfrm>
            <a:off x="678997" y="736682"/>
            <a:ext cx="4394200" cy="672242"/>
          </a:xfrm>
          <a:noFill/>
        </p:spPr>
        <p:txBody>
          <a:bodyPr tIns="46800" anchor="t" anchorCtr="0">
            <a:normAutofit/>
          </a:bodyPr>
          <a:lstStyle/>
          <a:p>
            <a:r>
              <a:rPr lang="he-IL" sz="4000" dirty="0"/>
              <a:t>מבנה המבחן</a:t>
            </a:r>
            <a:endParaRPr lang="en-IL" sz="4000" dirty="0"/>
          </a:p>
        </p:txBody>
      </p:sp>
      <p:sp>
        <p:nvSpPr>
          <p:cNvPr id="3" name="Content Placeholder 2">
            <a:extLst>
              <a:ext uri="{FF2B5EF4-FFF2-40B4-BE49-F238E27FC236}">
                <a16:creationId xmlns:a16="http://schemas.microsoft.com/office/drawing/2014/main" id="{B73C8D1D-3434-F3B5-A082-018F41AEBEE6}"/>
              </a:ext>
            </a:extLst>
          </p:cNvPr>
          <p:cNvSpPr>
            <a:spLocks noGrp="1"/>
          </p:cNvSpPr>
          <p:nvPr>
            <p:ph idx="1"/>
          </p:nvPr>
        </p:nvSpPr>
        <p:spPr>
          <a:xfrm>
            <a:off x="0" y="1648212"/>
            <a:ext cx="5365102" cy="3660906"/>
          </a:xfrm>
        </p:spPr>
        <p:txBody>
          <a:bodyPr>
            <a:normAutofit/>
          </a:bodyPr>
          <a:lstStyle/>
          <a:p>
            <a:pPr algn="r" rtl="1">
              <a:lnSpc>
                <a:spcPct val="150000"/>
              </a:lnSpc>
            </a:pPr>
            <a:r>
              <a:rPr lang="he-IL" sz="2000" dirty="0">
                <a:solidFill>
                  <a:schemeClr val="bg1"/>
                </a:solidFill>
              </a:rPr>
              <a:t>אורך המבחן: 3 שעות</a:t>
            </a:r>
          </a:p>
          <a:p>
            <a:pPr algn="r" rtl="1">
              <a:lnSpc>
                <a:spcPct val="150000"/>
              </a:lnSpc>
            </a:pPr>
            <a:r>
              <a:rPr lang="he-IL" sz="2000" dirty="0">
                <a:solidFill>
                  <a:schemeClr val="bg1"/>
                </a:solidFill>
              </a:rPr>
              <a:t>חומר עזר: מחשבון</a:t>
            </a:r>
          </a:p>
          <a:p>
            <a:pPr algn="r" rtl="1">
              <a:lnSpc>
                <a:spcPct val="150000"/>
              </a:lnSpc>
            </a:pPr>
            <a:r>
              <a:rPr lang="he-IL" sz="2000" dirty="0">
                <a:solidFill>
                  <a:schemeClr val="bg1"/>
                </a:solidFill>
              </a:rPr>
              <a:t>כ-9 שאלות סגורות, 2 שאלות פתוחות </a:t>
            </a:r>
          </a:p>
          <a:p>
            <a:pPr lvl="1" algn="r" rtl="1">
              <a:lnSpc>
                <a:spcPct val="150000"/>
              </a:lnSpc>
            </a:pPr>
            <a:r>
              <a:rPr lang="he-IL" sz="1600" dirty="0">
                <a:solidFill>
                  <a:schemeClr val="bg1"/>
                </a:solidFill>
              </a:rPr>
              <a:t>דינמיות: 3 שאלות סגורות + </a:t>
            </a:r>
            <a:r>
              <a:rPr lang="he-IL" sz="1600" b="1" dirty="0">
                <a:solidFill>
                  <a:schemeClr val="bg1"/>
                </a:solidFill>
              </a:rPr>
              <a:t>שאלה אחת פתוחה</a:t>
            </a:r>
          </a:p>
          <a:p>
            <a:pPr lvl="1" algn="r" rtl="1">
              <a:lnSpc>
                <a:spcPct val="150000"/>
              </a:lnSpc>
            </a:pPr>
            <a:r>
              <a:rPr lang="he-IL" sz="1600" dirty="0">
                <a:solidFill>
                  <a:schemeClr val="bg1"/>
                </a:solidFill>
              </a:rPr>
              <a:t>רב-מימד חומר "ישן": 4 שאלות סגורות</a:t>
            </a:r>
          </a:p>
          <a:p>
            <a:pPr lvl="1" algn="r" rtl="1">
              <a:lnSpc>
                <a:spcPct val="150000"/>
              </a:lnSpc>
            </a:pPr>
            <a:r>
              <a:rPr lang="he-IL" sz="1600" dirty="0">
                <a:solidFill>
                  <a:schemeClr val="bg1"/>
                </a:solidFill>
              </a:rPr>
              <a:t>רב-מימד חומר "חדש": 2 שאלות סגורות + </a:t>
            </a:r>
            <a:r>
              <a:rPr lang="he-IL" sz="1600" b="1" dirty="0">
                <a:solidFill>
                  <a:schemeClr val="bg1"/>
                </a:solidFill>
              </a:rPr>
              <a:t>אחת פתוחה</a:t>
            </a:r>
          </a:p>
        </p:txBody>
      </p:sp>
      <p:pic>
        <p:nvPicPr>
          <p:cNvPr id="4" name="Picture 3" descr="A person with the hands up&#10;&#10;Description automatically generated with low confidence">
            <a:extLst>
              <a:ext uri="{FF2B5EF4-FFF2-40B4-BE49-F238E27FC236}">
                <a16:creationId xmlns:a16="http://schemas.microsoft.com/office/drawing/2014/main" id="{3718DC08-7C5B-036A-4A93-B6C9BEC04853}"/>
              </a:ext>
            </a:extLst>
          </p:cNvPr>
          <p:cNvPicPr>
            <a:picLocks noChangeAspect="1"/>
          </p:cNvPicPr>
          <p:nvPr/>
        </p:nvPicPr>
        <p:blipFill rotWithShape="1">
          <a:blip r:embed="rId2">
            <a:extLst>
              <a:ext uri="{28A0092B-C50C-407E-A947-70E740481C1C}">
                <a14:useLocalDpi xmlns:a14="http://schemas.microsoft.com/office/drawing/2010/main" val="0"/>
              </a:ext>
            </a:extLst>
          </a:blip>
          <a:srcRect l="9959" r="7875" b="-1"/>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8" name="Group 17">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9" name="Freeform: Shape 18">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285937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3236-A435-9E88-1D10-1E8F76E5CE35}"/>
              </a:ext>
            </a:extLst>
          </p:cNvPr>
          <p:cNvSpPr>
            <a:spLocks noGrp="1"/>
          </p:cNvSpPr>
          <p:nvPr>
            <p:ph type="title"/>
          </p:nvPr>
        </p:nvSpPr>
        <p:spPr/>
        <p:txBody>
          <a:bodyPr/>
          <a:lstStyle/>
          <a:p>
            <a:r>
              <a:rPr lang="he-IL" dirty="0"/>
              <a:t>מועד א' 2019 – שאלה 6</a:t>
            </a:r>
            <a:endParaRPr lang="en-IL" dirty="0"/>
          </a:p>
        </p:txBody>
      </p:sp>
      <p:sp>
        <p:nvSpPr>
          <p:cNvPr id="3" name="Content Placeholder 2">
            <a:extLst>
              <a:ext uri="{FF2B5EF4-FFF2-40B4-BE49-F238E27FC236}">
                <a16:creationId xmlns:a16="http://schemas.microsoft.com/office/drawing/2014/main" id="{8BF23CC3-83D9-DF8F-08C6-DFD5463EA9C8}"/>
              </a:ext>
            </a:extLst>
          </p:cNvPr>
          <p:cNvSpPr>
            <a:spLocks noGrp="1"/>
          </p:cNvSpPr>
          <p:nvPr>
            <p:ph idx="1"/>
          </p:nvPr>
        </p:nvSpPr>
        <p:spPr>
          <a:xfrm>
            <a:off x="838200" y="1253330"/>
            <a:ext cx="10515600" cy="5014465"/>
          </a:xfrm>
        </p:spPr>
        <p:txBody>
          <a:bodyPr>
            <a:normAutofit/>
          </a:bodyPr>
          <a:lstStyle/>
          <a:p>
            <a:pPr marL="0" indent="0" algn="r" rtl="1">
              <a:buNone/>
            </a:pPr>
            <a:r>
              <a:rPr lang="he-IL" sz="1800" dirty="0"/>
              <a:t>לפניכם טבלה עם ציונים של 5 סטודנטים, ב- 4 קורסים. מצאו את הסטודנט/ית הרחוק/ה ביותר</a:t>
            </a:r>
          </a:p>
          <a:p>
            <a:pPr marL="0" indent="0" algn="r" rtl="1">
              <a:buNone/>
            </a:pPr>
            <a:r>
              <a:rPr lang="he-IL" sz="1800" dirty="0"/>
              <a:t>מהסטודנט חיים, כשדמיון מוגדר לפי קורלציית ספירמן.</a:t>
            </a:r>
          </a:p>
          <a:p>
            <a:pPr marL="0" indent="0" algn="r" rtl="1">
              <a:buNone/>
            </a:pPr>
            <a:endParaRPr lang="he-IL" sz="1800" dirty="0"/>
          </a:p>
          <a:p>
            <a:pPr marL="0" indent="0" algn="r" rtl="1">
              <a:buNone/>
            </a:pPr>
            <a:endParaRPr lang="he-IL" sz="1800" dirty="0"/>
          </a:p>
          <a:p>
            <a:pPr marL="0" indent="0" algn="r" rtl="1">
              <a:buNone/>
            </a:pPr>
            <a:endParaRPr lang="he-IL" sz="1800" dirty="0"/>
          </a:p>
          <a:p>
            <a:pPr marL="0" indent="0" algn="r" rtl="1">
              <a:buNone/>
            </a:pPr>
            <a:endParaRPr lang="he-IL" sz="1800" dirty="0"/>
          </a:p>
          <a:p>
            <a:pPr marL="0" indent="0" algn="r" rtl="1">
              <a:buNone/>
            </a:pPr>
            <a:endParaRPr lang="he-IL" sz="1800" dirty="0"/>
          </a:p>
          <a:p>
            <a:pPr marL="0" indent="0" algn="r" rtl="1">
              <a:buNone/>
            </a:pPr>
            <a:endParaRPr lang="he-IL" sz="1800" dirty="0"/>
          </a:p>
          <a:p>
            <a:pPr marL="0" indent="0" algn="r" rtl="1">
              <a:buNone/>
            </a:pPr>
            <a:r>
              <a:rPr lang="he-IL" sz="1800" dirty="0"/>
              <a:t>א. אופירה</a:t>
            </a:r>
          </a:p>
          <a:p>
            <a:pPr marL="0" indent="0" algn="r" rtl="1">
              <a:buNone/>
            </a:pPr>
            <a:r>
              <a:rPr lang="he-IL" sz="1800" dirty="0"/>
              <a:t>ב. אחמד</a:t>
            </a:r>
          </a:p>
          <a:p>
            <a:pPr marL="0" indent="0" algn="r" rtl="1">
              <a:buNone/>
            </a:pPr>
            <a:r>
              <a:rPr lang="he-IL" sz="1800" dirty="0"/>
              <a:t>ג. חן</a:t>
            </a:r>
          </a:p>
          <a:p>
            <a:pPr marL="0" indent="0" algn="r" rtl="1">
              <a:buNone/>
            </a:pPr>
            <a:r>
              <a:rPr lang="he-IL" sz="1800" dirty="0"/>
              <a:t>ד. יעקב</a:t>
            </a:r>
          </a:p>
          <a:p>
            <a:pPr marL="0" indent="0" algn="r" rtl="1">
              <a:buNone/>
            </a:pPr>
            <a:r>
              <a:rPr lang="he-IL" sz="1800" dirty="0"/>
              <a:t>ה. אי אפשר לדעת</a:t>
            </a:r>
            <a:endParaRPr lang="en-IL" sz="1800" dirty="0"/>
          </a:p>
        </p:txBody>
      </p:sp>
      <p:pic>
        <p:nvPicPr>
          <p:cNvPr id="5" name="Picture 4">
            <a:extLst>
              <a:ext uri="{FF2B5EF4-FFF2-40B4-BE49-F238E27FC236}">
                <a16:creationId xmlns:a16="http://schemas.microsoft.com/office/drawing/2014/main" id="{018EF3A1-57A1-813C-3EA4-AFFFFE36A672}"/>
              </a:ext>
            </a:extLst>
          </p:cNvPr>
          <p:cNvPicPr>
            <a:picLocks noChangeAspect="1"/>
          </p:cNvPicPr>
          <p:nvPr/>
        </p:nvPicPr>
        <p:blipFill>
          <a:blip r:embed="rId2"/>
          <a:stretch>
            <a:fillRect/>
          </a:stretch>
        </p:blipFill>
        <p:spPr>
          <a:xfrm>
            <a:off x="2300287" y="2280003"/>
            <a:ext cx="7591425" cy="1733550"/>
          </a:xfrm>
          <a:prstGeom prst="rect">
            <a:avLst/>
          </a:prstGeom>
        </p:spPr>
      </p:pic>
      <p:sp>
        <p:nvSpPr>
          <p:cNvPr id="6" name="Oval 5">
            <a:extLst>
              <a:ext uri="{FF2B5EF4-FFF2-40B4-BE49-F238E27FC236}">
                <a16:creationId xmlns:a16="http://schemas.microsoft.com/office/drawing/2014/main" id="{F0F69122-58C2-4208-08F5-C20FF23782BD}"/>
              </a:ext>
            </a:extLst>
          </p:cNvPr>
          <p:cNvSpPr/>
          <p:nvPr/>
        </p:nvSpPr>
        <p:spPr>
          <a:xfrm>
            <a:off x="11038840" y="5001024"/>
            <a:ext cx="314960" cy="31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Oval 6">
            <a:extLst>
              <a:ext uri="{FF2B5EF4-FFF2-40B4-BE49-F238E27FC236}">
                <a16:creationId xmlns:a16="http://schemas.microsoft.com/office/drawing/2014/main" id="{CF1A56CF-4E2C-41B9-086A-35780B5491C6}"/>
              </a:ext>
            </a:extLst>
          </p:cNvPr>
          <p:cNvSpPr/>
          <p:nvPr/>
        </p:nvSpPr>
        <p:spPr>
          <a:xfrm>
            <a:off x="212231" y="1195240"/>
            <a:ext cx="1648177" cy="164817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נושא: </a:t>
            </a:r>
            <a:br>
              <a:rPr lang="en-US" b="1" dirty="0"/>
            </a:br>
            <a:r>
              <a:rPr lang="he-IL" dirty="0"/>
              <a:t>דמיון ומרחק</a:t>
            </a:r>
            <a:endParaRPr lang="en-IL" dirty="0"/>
          </a:p>
        </p:txBody>
      </p:sp>
    </p:spTree>
    <p:extLst>
      <p:ext uri="{BB962C8B-B14F-4D97-AF65-F5344CB8AC3E}">
        <p14:creationId xmlns:p14="http://schemas.microsoft.com/office/powerpoint/2010/main" val="378898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3236-A435-9E88-1D10-1E8F76E5CE35}"/>
              </a:ext>
            </a:extLst>
          </p:cNvPr>
          <p:cNvSpPr>
            <a:spLocks noGrp="1"/>
          </p:cNvSpPr>
          <p:nvPr>
            <p:ph type="title"/>
          </p:nvPr>
        </p:nvSpPr>
        <p:spPr/>
        <p:txBody>
          <a:bodyPr/>
          <a:lstStyle/>
          <a:p>
            <a:pPr rtl="1"/>
            <a:r>
              <a:rPr lang="he-IL" dirty="0"/>
              <a:t>מועד ב' 2018 – שאלה 11</a:t>
            </a:r>
            <a:endParaRPr lang="en-IL" dirty="0"/>
          </a:p>
        </p:txBody>
      </p:sp>
      <p:sp>
        <p:nvSpPr>
          <p:cNvPr id="3" name="Content Placeholder 2">
            <a:extLst>
              <a:ext uri="{FF2B5EF4-FFF2-40B4-BE49-F238E27FC236}">
                <a16:creationId xmlns:a16="http://schemas.microsoft.com/office/drawing/2014/main" id="{8BF23CC3-83D9-DF8F-08C6-DFD5463EA9C8}"/>
              </a:ext>
            </a:extLst>
          </p:cNvPr>
          <p:cNvSpPr>
            <a:spLocks noGrp="1"/>
          </p:cNvSpPr>
          <p:nvPr>
            <p:ph idx="1"/>
          </p:nvPr>
        </p:nvSpPr>
        <p:spPr>
          <a:xfrm>
            <a:off x="2009422" y="1253330"/>
            <a:ext cx="9344378" cy="5014465"/>
          </a:xfrm>
        </p:spPr>
        <p:txBody>
          <a:bodyPr>
            <a:normAutofit/>
          </a:bodyPr>
          <a:lstStyle/>
          <a:p>
            <a:pPr marL="0" indent="0" algn="r" rtl="1">
              <a:buNone/>
            </a:pPr>
            <a:r>
              <a:rPr lang="he-IL" sz="1800" dirty="0"/>
              <a:t>ערכנו השוואה בביטוי של שלושה גנים </a:t>
            </a:r>
            <a:r>
              <a:rPr lang="en-US" sz="1800" dirty="0"/>
              <a:t>A,B,C</a:t>
            </a:r>
            <a:r>
              <a:rPr lang="he-IL" sz="1800" dirty="0"/>
              <a:t> ב-100 אנשים שונים:</a:t>
            </a:r>
          </a:p>
          <a:p>
            <a:pPr marL="0" indent="0" algn="r" rtl="1">
              <a:buNone/>
            </a:pPr>
            <a:r>
              <a:rPr lang="he-IL" sz="1800" dirty="0"/>
              <a:t>קורילצית פירסון בערך מוחלט בין </a:t>
            </a:r>
            <a:r>
              <a:rPr lang="en-US" sz="1800" dirty="0"/>
              <a:t>A</a:t>
            </a:r>
            <a:r>
              <a:rPr lang="he-IL" sz="1800" dirty="0"/>
              <a:t> ל-</a:t>
            </a:r>
            <a:r>
              <a:rPr lang="en-US" sz="1800" dirty="0"/>
              <a:t>B</a:t>
            </a:r>
            <a:r>
              <a:rPr lang="he-IL" sz="1800" dirty="0"/>
              <a:t> היא 1, קורילצית פירסון בין </a:t>
            </a:r>
            <a:r>
              <a:rPr lang="en-US" sz="1800" dirty="0"/>
              <a:t>A</a:t>
            </a:r>
            <a:r>
              <a:rPr lang="he-IL" sz="1800" dirty="0"/>
              <a:t> ל-</a:t>
            </a:r>
            <a:r>
              <a:rPr lang="en-US" sz="1800" dirty="0"/>
              <a:t>C</a:t>
            </a:r>
            <a:r>
              <a:rPr lang="he-IL" sz="1800" dirty="0"/>
              <a:t> היא 0.8.</a:t>
            </a:r>
          </a:p>
          <a:p>
            <a:pPr marL="0" indent="0" algn="r" rtl="1">
              <a:buNone/>
            </a:pPr>
            <a:r>
              <a:rPr lang="he-IL" sz="1800" dirty="0"/>
              <a:t>איזה מהמשפטים הבאים נכון?</a:t>
            </a:r>
          </a:p>
          <a:p>
            <a:pPr marL="0" indent="0" algn="r" rtl="1">
              <a:buNone/>
            </a:pPr>
            <a:endParaRPr lang="he-IL" sz="1800" dirty="0"/>
          </a:p>
          <a:p>
            <a:pPr marL="0" indent="0" algn="r" rtl="1">
              <a:buNone/>
            </a:pPr>
            <a:r>
              <a:rPr lang="he-IL" sz="1800" dirty="0"/>
              <a:t>א. קורילצית פירסון בין </a:t>
            </a:r>
            <a:r>
              <a:rPr lang="en-US" sz="1800" dirty="0"/>
              <a:t>B</a:t>
            </a:r>
            <a:r>
              <a:rPr lang="he-IL" sz="1800" dirty="0"/>
              <a:t> ל-</a:t>
            </a:r>
            <a:r>
              <a:rPr lang="en-US" sz="1800" dirty="0"/>
              <a:t>C</a:t>
            </a:r>
            <a:r>
              <a:rPr lang="he-IL" sz="1800" dirty="0"/>
              <a:t> שווה ל-0.8.</a:t>
            </a:r>
          </a:p>
          <a:p>
            <a:pPr marL="0" indent="0" algn="r" rtl="1">
              <a:buNone/>
            </a:pPr>
            <a:r>
              <a:rPr lang="he-IL" sz="1800" dirty="0"/>
              <a:t>ב. קורילצית ספירמן בין </a:t>
            </a:r>
            <a:r>
              <a:rPr lang="en-US" sz="1800" dirty="0"/>
              <a:t>A</a:t>
            </a:r>
            <a:r>
              <a:rPr lang="he-IL" sz="1800" dirty="0"/>
              <a:t> ל-</a:t>
            </a:r>
            <a:r>
              <a:rPr lang="en-US" sz="1800" dirty="0"/>
              <a:t>B</a:t>
            </a:r>
            <a:r>
              <a:rPr lang="he-IL" sz="1800" dirty="0"/>
              <a:t> שווה או יותר גדולה מקורילצית ספירמן בין </a:t>
            </a:r>
            <a:r>
              <a:rPr lang="en-US" sz="1800" dirty="0"/>
              <a:t>A</a:t>
            </a:r>
            <a:r>
              <a:rPr lang="he-IL" sz="1800" dirty="0"/>
              <a:t> ל-</a:t>
            </a:r>
            <a:r>
              <a:rPr lang="en-US" sz="1800" dirty="0"/>
              <a:t>C</a:t>
            </a:r>
          </a:p>
          <a:p>
            <a:pPr marL="0" indent="0" algn="r" rtl="1">
              <a:buNone/>
            </a:pPr>
            <a:r>
              <a:rPr lang="he-IL" sz="1800" dirty="0"/>
              <a:t>ג. המרחק האוקלידי בין </a:t>
            </a:r>
            <a:r>
              <a:rPr lang="en-US" sz="1800" dirty="0"/>
              <a:t>A</a:t>
            </a:r>
            <a:r>
              <a:rPr lang="he-IL" sz="1800" dirty="0"/>
              <a:t> ל-</a:t>
            </a:r>
            <a:r>
              <a:rPr lang="en-US" sz="1800" dirty="0"/>
              <a:t>B</a:t>
            </a:r>
            <a:r>
              <a:rPr lang="he-IL" sz="1800" dirty="0"/>
              <a:t> יותר קטן מהמרחק האוקלידי בין </a:t>
            </a:r>
            <a:r>
              <a:rPr lang="en-US" sz="1800" dirty="0"/>
              <a:t>A</a:t>
            </a:r>
            <a:r>
              <a:rPr lang="he-IL" sz="1800" dirty="0"/>
              <a:t> ל-</a:t>
            </a:r>
            <a:r>
              <a:rPr lang="en-US" sz="1800" dirty="0"/>
              <a:t>C</a:t>
            </a:r>
          </a:p>
          <a:p>
            <a:pPr marL="0" indent="0" algn="r" rtl="1">
              <a:buNone/>
            </a:pPr>
            <a:r>
              <a:rPr lang="he-IL" sz="1800" dirty="0"/>
              <a:t>ד. קורילצית פירסון בערך מוחלט בין </a:t>
            </a:r>
            <a:r>
              <a:rPr lang="en-US" sz="1800" dirty="0"/>
              <a:t>B</a:t>
            </a:r>
            <a:r>
              <a:rPr lang="he-IL" sz="1800" dirty="0"/>
              <a:t> ל-</a:t>
            </a:r>
            <a:r>
              <a:rPr lang="en-US" sz="1800" dirty="0"/>
              <a:t>C</a:t>
            </a:r>
            <a:r>
              <a:rPr lang="he-IL" sz="1800" dirty="0"/>
              <a:t> קטנה מ-0.9</a:t>
            </a:r>
            <a:endParaRPr lang="en-IL" sz="1800" dirty="0"/>
          </a:p>
        </p:txBody>
      </p:sp>
      <p:sp>
        <p:nvSpPr>
          <p:cNvPr id="6" name="Oval 5">
            <a:extLst>
              <a:ext uri="{FF2B5EF4-FFF2-40B4-BE49-F238E27FC236}">
                <a16:creationId xmlns:a16="http://schemas.microsoft.com/office/drawing/2014/main" id="{F0F69122-58C2-4208-08F5-C20FF23782BD}"/>
              </a:ext>
            </a:extLst>
          </p:cNvPr>
          <p:cNvSpPr/>
          <p:nvPr/>
        </p:nvSpPr>
        <p:spPr>
          <a:xfrm>
            <a:off x="11038840" y="3882559"/>
            <a:ext cx="314960" cy="31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Oval 6">
            <a:extLst>
              <a:ext uri="{FF2B5EF4-FFF2-40B4-BE49-F238E27FC236}">
                <a16:creationId xmlns:a16="http://schemas.microsoft.com/office/drawing/2014/main" id="{CF1A56CF-4E2C-41B9-086A-35780B5491C6}"/>
              </a:ext>
            </a:extLst>
          </p:cNvPr>
          <p:cNvSpPr/>
          <p:nvPr/>
        </p:nvSpPr>
        <p:spPr>
          <a:xfrm>
            <a:off x="212231" y="1195240"/>
            <a:ext cx="1648177" cy="164817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נושא: </a:t>
            </a:r>
            <a:br>
              <a:rPr lang="en-US" b="1" dirty="0"/>
            </a:br>
            <a:r>
              <a:rPr lang="he-IL" dirty="0"/>
              <a:t>דמיון ומרחק</a:t>
            </a:r>
            <a:endParaRPr lang="en-IL" dirty="0"/>
          </a:p>
        </p:txBody>
      </p:sp>
    </p:spTree>
    <p:extLst>
      <p:ext uri="{BB962C8B-B14F-4D97-AF65-F5344CB8AC3E}">
        <p14:creationId xmlns:p14="http://schemas.microsoft.com/office/powerpoint/2010/main" val="48061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3236-A435-9E88-1D10-1E8F76E5CE35}"/>
              </a:ext>
            </a:extLst>
          </p:cNvPr>
          <p:cNvSpPr>
            <a:spLocks noGrp="1"/>
          </p:cNvSpPr>
          <p:nvPr>
            <p:ph type="title"/>
          </p:nvPr>
        </p:nvSpPr>
        <p:spPr/>
        <p:txBody>
          <a:bodyPr/>
          <a:lstStyle/>
          <a:p>
            <a:pPr rtl="1"/>
            <a:r>
              <a:rPr lang="he-IL" dirty="0"/>
              <a:t>מועד ב' 2018 – שאלה 14</a:t>
            </a:r>
            <a:endParaRPr lang="en-IL" dirty="0"/>
          </a:p>
        </p:txBody>
      </p:sp>
      <p:sp>
        <p:nvSpPr>
          <p:cNvPr id="3" name="Content Placeholder 2">
            <a:extLst>
              <a:ext uri="{FF2B5EF4-FFF2-40B4-BE49-F238E27FC236}">
                <a16:creationId xmlns:a16="http://schemas.microsoft.com/office/drawing/2014/main" id="{8BF23CC3-83D9-DF8F-08C6-DFD5463EA9C8}"/>
              </a:ext>
            </a:extLst>
          </p:cNvPr>
          <p:cNvSpPr>
            <a:spLocks noGrp="1"/>
          </p:cNvSpPr>
          <p:nvPr>
            <p:ph idx="1"/>
          </p:nvPr>
        </p:nvSpPr>
        <p:spPr>
          <a:xfrm>
            <a:off x="2009421" y="1253330"/>
            <a:ext cx="9970347" cy="5014465"/>
          </a:xfrm>
        </p:spPr>
        <p:txBody>
          <a:bodyPr>
            <a:normAutofit/>
          </a:bodyPr>
          <a:lstStyle/>
          <a:p>
            <a:pPr marL="0" indent="0" algn="r" rtl="1">
              <a:lnSpc>
                <a:spcPct val="150000"/>
              </a:lnSpc>
              <a:buNone/>
            </a:pPr>
            <a:r>
              <a:rPr lang="he-IL" sz="1800" dirty="0"/>
              <a:t>לאחר הבחינה בקורס אותות ב', המרצה האחראי הבחין בהבדל מובהק בהישגי הסטודנטים בין השאלות בבחינה העוסקות במערכות דינמיות (שאלות 1-10) ובין השאלות העוסקות בניתוח רב-מימדי (שאלות 11-20). המרצה האחראי היה על סף הסקת מסקנות אישיות, אלא שאז עלה על דעתו שייתכן שמדובר בטעות מסוג ראשון (</a:t>
            </a:r>
            <a:r>
              <a:rPr lang="en-US" sz="1800" dirty="0"/>
              <a:t>false positive</a:t>
            </a:r>
            <a:r>
              <a:rPr lang="he-IL" sz="1800" dirty="0"/>
              <a:t>) או במובהקות בהבדל בציונים, שאיננה קשורה ליכולתו כמורה. כיצד יוכל בעזרת שחלופים (פרמוטציות) אקראיים לקבל הערכה למצב זה?</a:t>
            </a:r>
          </a:p>
          <a:p>
            <a:pPr marL="0" indent="0" algn="r" rtl="1">
              <a:lnSpc>
                <a:spcPct val="150000"/>
              </a:lnSpc>
              <a:buNone/>
            </a:pPr>
            <a:r>
              <a:rPr lang="he-IL" sz="1800" dirty="0"/>
              <a:t>1. מספרי הזהות של הסטודנטים</a:t>
            </a:r>
          </a:p>
          <a:p>
            <a:pPr marL="0" indent="0" algn="r" rtl="1">
              <a:lnSpc>
                <a:spcPct val="150000"/>
              </a:lnSpc>
              <a:buNone/>
            </a:pPr>
            <a:r>
              <a:rPr lang="he-IL" sz="1800" dirty="0"/>
              <a:t>2. סדר השאלות</a:t>
            </a:r>
          </a:p>
          <a:p>
            <a:pPr marL="0" indent="0" algn="r" rtl="1">
              <a:lnSpc>
                <a:spcPct val="150000"/>
              </a:lnSpc>
              <a:buNone/>
            </a:pPr>
            <a:r>
              <a:rPr lang="he-IL" sz="1800" dirty="0"/>
              <a:t>3. מספרי המסיחים בכל שאלה</a:t>
            </a:r>
          </a:p>
          <a:p>
            <a:pPr marL="0" indent="0" algn="r" rtl="1">
              <a:lnSpc>
                <a:spcPct val="150000"/>
              </a:lnSpc>
              <a:buNone/>
            </a:pPr>
            <a:r>
              <a:rPr lang="he-IL" sz="1800" dirty="0"/>
              <a:t>4. גם את מספרי הזהות של הסטודנטים וגם את סדר השאלות</a:t>
            </a:r>
          </a:p>
          <a:p>
            <a:pPr marL="0" indent="0" algn="r" rtl="1">
              <a:lnSpc>
                <a:spcPct val="150000"/>
              </a:lnSpc>
              <a:buNone/>
            </a:pPr>
            <a:r>
              <a:rPr lang="he-IL" sz="1800" dirty="0"/>
              <a:t>5. אף שחלוף מהנ"ל לא יכול לשמש כדי להעריך את הסיכוי לטעות מסוג ראשון.</a:t>
            </a:r>
            <a:endParaRPr lang="en-IL" sz="1800" dirty="0"/>
          </a:p>
        </p:txBody>
      </p:sp>
      <p:sp>
        <p:nvSpPr>
          <p:cNvPr id="6" name="Oval 5">
            <a:extLst>
              <a:ext uri="{FF2B5EF4-FFF2-40B4-BE49-F238E27FC236}">
                <a16:creationId xmlns:a16="http://schemas.microsoft.com/office/drawing/2014/main" id="{F0F69122-58C2-4208-08F5-C20FF23782BD}"/>
              </a:ext>
            </a:extLst>
          </p:cNvPr>
          <p:cNvSpPr/>
          <p:nvPr/>
        </p:nvSpPr>
        <p:spPr>
          <a:xfrm>
            <a:off x="11664808" y="4097048"/>
            <a:ext cx="314960" cy="31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Oval 6">
            <a:extLst>
              <a:ext uri="{FF2B5EF4-FFF2-40B4-BE49-F238E27FC236}">
                <a16:creationId xmlns:a16="http://schemas.microsoft.com/office/drawing/2014/main" id="{CF1A56CF-4E2C-41B9-086A-35780B5491C6}"/>
              </a:ext>
            </a:extLst>
          </p:cNvPr>
          <p:cNvSpPr/>
          <p:nvPr/>
        </p:nvSpPr>
        <p:spPr>
          <a:xfrm>
            <a:off x="212231" y="1195240"/>
            <a:ext cx="1648177" cy="164817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נושא: </a:t>
            </a:r>
            <a:br>
              <a:rPr lang="en-US" b="1" dirty="0"/>
            </a:br>
            <a:r>
              <a:rPr lang="he-IL" dirty="0"/>
              <a:t>פרמוטציות</a:t>
            </a:r>
            <a:endParaRPr lang="en-IL" dirty="0"/>
          </a:p>
        </p:txBody>
      </p:sp>
    </p:spTree>
    <p:extLst>
      <p:ext uri="{BB962C8B-B14F-4D97-AF65-F5344CB8AC3E}">
        <p14:creationId xmlns:p14="http://schemas.microsoft.com/office/powerpoint/2010/main" val="132694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3236-A435-9E88-1D10-1E8F76E5CE35}"/>
              </a:ext>
            </a:extLst>
          </p:cNvPr>
          <p:cNvSpPr>
            <a:spLocks noGrp="1"/>
          </p:cNvSpPr>
          <p:nvPr>
            <p:ph type="title"/>
          </p:nvPr>
        </p:nvSpPr>
        <p:spPr/>
        <p:txBody>
          <a:bodyPr/>
          <a:lstStyle/>
          <a:p>
            <a:pPr rtl="1"/>
            <a:r>
              <a:rPr lang="he-IL" dirty="0"/>
              <a:t>מועד א' 2017 – שאלה 17</a:t>
            </a:r>
            <a:endParaRPr lang="en-IL" dirty="0"/>
          </a:p>
        </p:txBody>
      </p:sp>
      <p:sp>
        <p:nvSpPr>
          <p:cNvPr id="3" name="Content Placeholder 2">
            <a:extLst>
              <a:ext uri="{FF2B5EF4-FFF2-40B4-BE49-F238E27FC236}">
                <a16:creationId xmlns:a16="http://schemas.microsoft.com/office/drawing/2014/main" id="{8BF23CC3-83D9-DF8F-08C6-DFD5463EA9C8}"/>
              </a:ext>
            </a:extLst>
          </p:cNvPr>
          <p:cNvSpPr>
            <a:spLocks noGrp="1"/>
          </p:cNvSpPr>
          <p:nvPr>
            <p:ph idx="1"/>
          </p:nvPr>
        </p:nvSpPr>
        <p:spPr>
          <a:xfrm>
            <a:off x="1860408" y="1253329"/>
            <a:ext cx="10119360" cy="5463559"/>
          </a:xfrm>
        </p:spPr>
        <p:txBody>
          <a:bodyPr>
            <a:normAutofit fontScale="92500"/>
          </a:bodyPr>
          <a:lstStyle/>
          <a:p>
            <a:pPr marL="0" indent="0" algn="r" rtl="1">
              <a:lnSpc>
                <a:spcPct val="150000"/>
              </a:lnSpc>
              <a:buNone/>
            </a:pPr>
            <a:r>
              <a:rPr lang="he-IL" sz="1800" dirty="0"/>
              <a:t>רמת ביטוי של 5,000 גנים נמדדה בדם של כ-40 נבדקים שונים. חצי מהנבדקים טופלו בתרופה וחצי לא. נרצה לדעת אילו גנים מושפעים מהטיפול. בגלל ריבוי ההשוואות ברצוננו לחשב את ה-</a:t>
            </a:r>
            <a:r>
              <a:rPr lang="en-US" sz="1800" dirty="0"/>
              <a:t>false discovery rate(FDR)</a:t>
            </a:r>
            <a:r>
              <a:rPr lang="he-IL" sz="1800" dirty="0"/>
              <a:t> בעזרת פרמוטציות.</a:t>
            </a:r>
          </a:p>
          <a:p>
            <a:pPr marL="0" indent="0" algn="r" rtl="1">
              <a:lnSpc>
                <a:spcPct val="150000"/>
              </a:lnSpc>
              <a:buNone/>
            </a:pPr>
            <a:r>
              <a:rPr lang="he-IL" sz="1800" dirty="0"/>
              <a:t>כיצד עלינו לעשות זאת?</a:t>
            </a:r>
          </a:p>
          <a:p>
            <a:pPr marL="0" indent="0" algn="r" rtl="1">
              <a:lnSpc>
                <a:spcPct val="150000"/>
              </a:lnSpc>
              <a:buNone/>
            </a:pPr>
            <a:r>
              <a:rPr lang="he-IL" sz="1800" dirty="0"/>
              <a:t>א. יש לבצע חלוקה אקראית של הנבדקים לשתי קבוצות, לבחון את ההבדל בין הקבוצות החדשות, ועבור אלפא נתון נספור את מספר הגנים שעברו את סף המובהקות</a:t>
            </a:r>
          </a:p>
          <a:p>
            <a:pPr marL="0" indent="0" algn="r" rtl="1">
              <a:lnSpc>
                <a:spcPct val="150000"/>
              </a:lnSpc>
              <a:buNone/>
            </a:pPr>
            <a:r>
              <a:rPr lang="he-IL" sz="1800" dirty="0"/>
              <a:t>ב. יש לספור את מספר הגנים שעברו את סף המובהקות לאחר תיקון בנפורוני, ערך אלפא הוא ה-</a:t>
            </a:r>
            <a:r>
              <a:rPr lang="en-US" sz="1800" dirty="0"/>
              <a:t>FDR</a:t>
            </a:r>
          </a:p>
          <a:p>
            <a:pPr marL="0" indent="0" algn="r" rtl="1">
              <a:lnSpc>
                <a:spcPct val="150000"/>
              </a:lnSpc>
              <a:buNone/>
            </a:pPr>
            <a:r>
              <a:rPr lang="he-IL" sz="1800" dirty="0"/>
              <a:t>ג. יש לספור את מספר הגנים שעברו את סף המובהקות, לבחון את ההבדל בין הקבוצות ולאחר מכן לבצע חלוקה של הנבדקים לשתי קבוצות אקראיות ועבור אלפא נתון לספור את מספר הגנים שעברו את סף המובהקות. היחס בין שני אלו הוא ה-</a:t>
            </a:r>
            <a:r>
              <a:rPr lang="en-US" sz="1800" dirty="0"/>
              <a:t>FDR</a:t>
            </a:r>
            <a:r>
              <a:rPr lang="he-IL" sz="1800" dirty="0"/>
              <a:t>.</a:t>
            </a:r>
          </a:p>
          <a:p>
            <a:pPr marL="0" indent="0" algn="r" rtl="1">
              <a:lnSpc>
                <a:spcPct val="150000"/>
              </a:lnSpc>
              <a:buNone/>
            </a:pPr>
            <a:r>
              <a:rPr lang="he-IL" sz="1800" dirty="0"/>
              <a:t>ד. יש לספור את מספר הגנים שעברו את סף המובהקות, לבחון את ההבדל בין הקבוצות ולאחר מכן לבצע ערבול של הגנים בכל נבדק ועבור אלפא נתון לספור את מספר הגנים שעברו את סף המובהקות. היחס בין שני אלו הוא ה-</a:t>
            </a:r>
            <a:r>
              <a:rPr lang="en-US" sz="1800" dirty="0"/>
              <a:t>FDR</a:t>
            </a:r>
            <a:endParaRPr lang="en-IL" sz="1800" dirty="0"/>
          </a:p>
        </p:txBody>
      </p:sp>
      <p:sp>
        <p:nvSpPr>
          <p:cNvPr id="6" name="Oval 5">
            <a:extLst>
              <a:ext uri="{FF2B5EF4-FFF2-40B4-BE49-F238E27FC236}">
                <a16:creationId xmlns:a16="http://schemas.microsoft.com/office/drawing/2014/main" id="{F0F69122-58C2-4208-08F5-C20FF23782BD}"/>
              </a:ext>
            </a:extLst>
          </p:cNvPr>
          <p:cNvSpPr/>
          <p:nvPr/>
        </p:nvSpPr>
        <p:spPr>
          <a:xfrm>
            <a:off x="11664808" y="4196644"/>
            <a:ext cx="314960" cy="31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Oval 6">
            <a:extLst>
              <a:ext uri="{FF2B5EF4-FFF2-40B4-BE49-F238E27FC236}">
                <a16:creationId xmlns:a16="http://schemas.microsoft.com/office/drawing/2014/main" id="{CF1A56CF-4E2C-41B9-086A-35780B5491C6}"/>
              </a:ext>
            </a:extLst>
          </p:cNvPr>
          <p:cNvSpPr/>
          <p:nvPr/>
        </p:nvSpPr>
        <p:spPr>
          <a:xfrm>
            <a:off x="212232" y="1195240"/>
            <a:ext cx="1648176" cy="164817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rtl="1"/>
            <a:r>
              <a:rPr lang="he-IL" b="1" dirty="0"/>
              <a:t>נושא: </a:t>
            </a:r>
            <a:br>
              <a:rPr lang="en-US" b="1" dirty="0"/>
            </a:br>
            <a:r>
              <a:rPr lang="en-US" dirty="0"/>
              <a:t>FDR</a:t>
            </a:r>
            <a:r>
              <a:rPr lang="he-IL" dirty="0"/>
              <a:t> ופרמוטציות</a:t>
            </a:r>
            <a:endParaRPr lang="en-IL" dirty="0"/>
          </a:p>
        </p:txBody>
      </p:sp>
    </p:spTree>
    <p:extLst>
      <p:ext uri="{BB962C8B-B14F-4D97-AF65-F5344CB8AC3E}">
        <p14:creationId xmlns:p14="http://schemas.microsoft.com/office/powerpoint/2010/main" val="175339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3236-A435-9E88-1D10-1E8F76E5CE35}"/>
              </a:ext>
            </a:extLst>
          </p:cNvPr>
          <p:cNvSpPr>
            <a:spLocks noGrp="1"/>
          </p:cNvSpPr>
          <p:nvPr>
            <p:ph type="title"/>
          </p:nvPr>
        </p:nvSpPr>
        <p:spPr/>
        <p:txBody>
          <a:bodyPr/>
          <a:lstStyle/>
          <a:p>
            <a:pPr rtl="1"/>
            <a:r>
              <a:rPr lang="he-IL" dirty="0"/>
              <a:t>מועד ב' 2018 – שאלה 15</a:t>
            </a:r>
            <a:endParaRPr lang="en-IL" dirty="0"/>
          </a:p>
        </p:txBody>
      </p:sp>
      <p:sp>
        <p:nvSpPr>
          <p:cNvPr id="3" name="Content Placeholder 2">
            <a:extLst>
              <a:ext uri="{FF2B5EF4-FFF2-40B4-BE49-F238E27FC236}">
                <a16:creationId xmlns:a16="http://schemas.microsoft.com/office/drawing/2014/main" id="{8BF23CC3-83D9-DF8F-08C6-DFD5463EA9C8}"/>
              </a:ext>
            </a:extLst>
          </p:cNvPr>
          <p:cNvSpPr>
            <a:spLocks noGrp="1"/>
          </p:cNvSpPr>
          <p:nvPr>
            <p:ph idx="1"/>
          </p:nvPr>
        </p:nvSpPr>
        <p:spPr>
          <a:xfrm>
            <a:off x="2032000" y="1253330"/>
            <a:ext cx="9947768" cy="5014465"/>
          </a:xfrm>
        </p:spPr>
        <p:txBody>
          <a:bodyPr>
            <a:normAutofit/>
          </a:bodyPr>
          <a:lstStyle/>
          <a:p>
            <a:pPr marL="0" indent="0" algn="r" rtl="1">
              <a:lnSpc>
                <a:spcPct val="150000"/>
              </a:lnSpc>
              <a:buNone/>
            </a:pPr>
            <a:r>
              <a:rPr lang="he-IL" sz="1800" dirty="0">
                <a:effectLst/>
                <a:latin typeface="Arial" panose="020B0604020202020204" pitchFamily="34" charset="0"/>
              </a:rPr>
              <a:t>איזה מהמטריצות קורלציה יכולות לתאר את הגרף הבא בהנתן ערך סף של 0.7?</a:t>
            </a:r>
            <a:endParaRPr lang="en-IL" b="1" dirty="0"/>
          </a:p>
        </p:txBody>
      </p:sp>
      <p:sp>
        <p:nvSpPr>
          <p:cNvPr id="7" name="Oval 6">
            <a:extLst>
              <a:ext uri="{FF2B5EF4-FFF2-40B4-BE49-F238E27FC236}">
                <a16:creationId xmlns:a16="http://schemas.microsoft.com/office/drawing/2014/main" id="{CF1A56CF-4E2C-41B9-086A-35780B5491C6}"/>
              </a:ext>
            </a:extLst>
          </p:cNvPr>
          <p:cNvSpPr/>
          <p:nvPr/>
        </p:nvSpPr>
        <p:spPr>
          <a:xfrm>
            <a:off x="212232" y="1195240"/>
            <a:ext cx="1648176" cy="164817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rtl="1"/>
            <a:r>
              <a:rPr lang="he-IL" b="1" dirty="0"/>
              <a:t>נושא: </a:t>
            </a:r>
            <a:br>
              <a:rPr lang="en-US" b="1" dirty="0"/>
            </a:br>
            <a:r>
              <a:rPr lang="he-IL" dirty="0"/>
              <a:t>רשתות</a:t>
            </a:r>
            <a:endParaRPr lang="en-IL" dirty="0"/>
          </a:p>
        </p:txBody>
      </p:sp>
      <p:pic>
        <p:nvPicPr>
          <p:cNvPr id="5" name="Picture 4">
            <a:extLst>
              <a:ext uri="{FF2B5EF4-FFF2-40B4-BE49-F238E27FC236}">
                <a16:creationId xmlns:a16="http://schemas.microsoft.com/office/drawing/2014/main" id="{31A00C74-8888-1144-D940-93D905E13E6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183750" y="2964422"/>
            <a:ext cx="3371850" cy="1743075"/>
          </a:xfrm>
          <a:prstGeom prst="rect">
            <a:avLst/>
          </a:prstGeom>
        </p:spPr>
      </p:pic>
      <p:pic>
        <p:nvPicPr>
          <p:cNvPr id="13" name="Picture 12">
            <a:extLst>
              <a:ext uri="{FF2B5EF4-FFF2-40B4-BE49-F238E27FC236}">
                <a16:creationId xmlns:a16="http://schemas.microsoft.com/office/drawing/2014/main" id="{90244156-037D-2087-1098-456FC0FBDE3C}"/>
              </a:ext>
            </a:extLst>
          </p:cNvPr>
          <p:cNvPicPr>
            <a:picLocks noChangeAspect="1"/>
          </p:cNvPicPr>
          <p:nvPr/>
        </p:nvPicPr>
        <p:blipFill>
          <a:blip r:embed="rId3"/>
          <a:stretch>
            <a:fillRect/>
          </a:stretch>
        </p:blipFill>
        <p:spPr>
          <a:xfrm>
            <a:off x="6046205" y="4992367"/>
            <a:ext cx="3676650" cy="1866900"/>
          </a:xfrm>
          <a:prstGeom prst="rect">
            <a:avLst/>
          </a:prstGeom>
        </p:spPr>
      </p:pic>
      <p:pic>
        <p:nvPicPr>
          <p:cNvPr id="9" name="Picture 8">
            <a:extLst>
              <a:ext uri="{FF2B5EF4-FFF2-40B4-BE49-F238E27FC236}">
                <a16:creationId xmlns:a16="http://schemas.microsoft.com/office/drawing/2014/main" id="{0DF0C7BD-8756-23F8-A697-A888B64B836F}"/>
              </a:ext>
            </a:extLst>
          </p:cNvPr>
          <p:cNvPicPr>
            <a:picLocks noChangeAspect="1"/>
          </p:cNvPicPr>
          <p:nvPr/>
        </p:nvPicPr>
        <p:blipFill>
          <a:blip r:embed="rId4"/>
          <a:stretch>
            <a:fillRect/>
          </a:stretch>
        </p:blipFill>
        <p:spPr>
          <a:xfrm>
            <a:off x="8136113" y="3004963"/>
            <a:ext cx="3686175" cy="1905000"/>
          </a:xfrm>
          <a:prstGeom prst="rect">
            <a:avLst/>
          </a:prstGeom>
        </p:spPr>
      </p:pic>
      <p:pic>
        <p:nvPicPr>
          <p:cNvPr id="11" name="Picture 10">
            <a:extLst>
              <a:ext uri="{FF2B5EF4-FFF2-40B4-BE49-F238E27FC236}">
                <a16:creationId xmlns:a16="http://schemas.microsoft.com/office/drawing/2014/main" id="{683D7191-59AA-89A0-6095-41841846D0AB}"/>
              </a:ext>
            </a:extLst>
          </p:cNvPr>
          <p:cNvPicPr>
            <a:picLocks noChangeAspect="1"/>
          </p:cNvPicPr>
          <p:nvPr/>
        </p:nvPicPr>
        <p:blipFill>
          <a:blip r:embed="rId5"/>
          <a:stretch>
            <a:fillRect/>
          </a:stretch>
        </p:blipFill>
        <p:spPr>
          <a:xfrm>
            <a:off x="103117" y="3062113"/>
            <a:ext cx="3657600" cy="1847850"/>
          </a:xfrm>
          <a:prstGeom prst="rect">
            <a:avLst/>
          </a:prstGeom>
        </p:spPr>
      </p:pic>
      <p:pic>
        <p:nvPicPr>
          <p:cNvPr id="15" name="Picture 14">
            <a:extLst>
              <a:ext uri="{FF2B5EF4-FFF2-40B4-BE49-F238E27FC236}">
                <a16:creationId xmlns:a16="http://schemas.microsoft.com/office/drawing/2014/main" id="{1C6084D1-BF60-D023-06D8-1AF0B88D0DF0}"/>
              </a:ext>
            </a:extLst>
          </p:cNvPr>
          <p:cNvPicPr>
            <a:picLocks noChangeAspect="1"/>
          </p:cNvPicPr>
          <p:nvPr/>
        </p:nvPicPr>
        <p:blipFill>
          <a:blip r:embed="rId6"/>
          <a:stretch>
            <a:fillRect/>
          </a:stretch>
        </p:blipFill>
        <p:spPr>
          <a:xfrm>
            <a:off x="2196015" y="4992367"/>
            <a:ext cx="3686175" cy="1847850"/>
          </a:xfrm>
          <a:prstGeom prst="rect">
            <a:avLst/>
          </a:prstGeom>
        </p:spPr>
      </p:pic>
      <p:sp>
        <p:nvSpPr>
          <p:cNvPr id="6" name="Oval 5">
            <a:extLst>
              <a:ext uri="{FF2B5EF4-FFF2-40B4-BE49-F238E27FC236}">
                <a16:creationId xmlns:a16="http://schemas.microsoft.com/office/drawing/2014/main" id="{F0F69122-58C2-4208-08F5-C20FF23782BD}"/>
              </a:ext>
            </a:extLst>
          </p:cNvPr>
          <p:cNvSpPr/>
          <p:nvPr/>
        </p:nvSpPr>
        <p:spPr>
          <a:xfrm>
            <a:off x="11586068" y="2964422"/>
            <a:ext cx="314960" cy="31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38591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64385B9-DF68-D0C3-5829-1AA499067F50}"/>
              </a:ext>
            </a:extLst>
          </p:cNvPr>
          <p:cNvPicPr>
            <a:picLocks noChangeAspect="1"/>
          </p:cNvPicPr>
          <p:nvPr/>
        </p:nvPicPr>
        <p:blipFill>
          <a:blip r:embed="rId2"/>
          <a:stretch>
            <a:fillRect/>
          </a:stretch>
        </p:blipFill>
        <p:spPr>
          <a:xfrm>
            <a:off x="1768968" y="2023629"/>
            <a:ext cx="5495182" cy="2315229"/>
          </a:xfrm>
          <a:prstGeom prst="rect">
            <a:avLst/>
          </a:prstGeom>
        </p:spPr>
      </p:pic>
      <p:sp>
        <p:nvSpPr>
          <p:cNvPr id="2" name="Title 1">
            <a:extLst>
              <a:ext uri="{FF2B5EF4-FFF2-40B4-BE49-F238E27FC236}">
                <a16:creationId xmlns:a16="http://schemas.microsoft.com/office/drawing/2014/main" id="{80633236-A435-9E88-1D10-1E8F76E5CE35}"/>
              </a:ext>
            </a:extLst>
          </p:cNvPr>
          <p:cNvSpPr>
            <a:spLocks noGrp="1"/>
          </p:cNvSpPr>
          <p:nvPr>
            <p:ph type="title"/>
          </p:nvPr>
        </p:nvSpPr>
        <p:spPr/>
        <p:txBody>
          <a:bodyPr/>
          <a:lstStyle/>
          <a:p>
            <a:pPr rtl="1"/>
            <a:r>
              <a:rPr lang="he-IL" dirty="0"/>
              <a:t>מועד ב' 2016 – שאלה 15</a:t>
            </a:r>
            <a:endParaRPr lang="en-IL" dirty="0"/>
          </a:p>
        </p:txBody>
      </p:sp>
      <p:sp>
        <p:nvSpPr>
          <p:cNvPr id="3" name="Content Placeholder 2">
            <a:extLst>
              <a:ext uri="{FF2B5EF4-FFF2-40B4-BE49-F238E27FC236}">
                <a16:creationId xmlns:a16="http://schemas.microsoft.com/office/drawing/2014/main" id="{8BF23CC3-83D9-DF8F-08C6-DFD5463EA9C8}"/>
              </a:ext>
            </a:extLst>
          </p:cNvPr>
          <p:cNvSpPr>
            <a:spLocks noGrp="1"/>
          </p:cNvSpPr>
          <p:nvPr>
            <p:ph idx="1"/>
          </p:nvPr>
        </p:nvSpPr>
        <p:spPr>
          <a:xfrm>
            <a:off x="1670756" y="1253330"/>
            <a:ext cx="10309012" cy="5014465"/>
          </a:xfrm>
        </p:spPr>
        <p:txBody>
          <a:bodyPr>
            <a:normAutofit lnSpcReduction="10000"/>
          </a:bodyPr>
          <a:lstStyle/>
          <a:p>
            <a:pPr marL="0" indent="0" algn="r" rtl="1">
              <a:lnSpc>
                <a:spcPct val="150000"/>
              </a:lnSpc>
              <a:buNone/>
            </a:pPr>
            <a:r>
              <a:rPr lang="he-IL" sz="1800" dirty="0">
                <a:effectLst/>
                <a:latin typeface="Arial" panose="020B0604020202020204" pitchFamily="34" charset="0"/>
              </a:rPr>
              <a:t>נתונים שני סטים של נתונים (</a:t>
            </a:r>
            <a:r>
              <a:rPr lang="en-US" sz="1800" dirty="0">
                <a:effectLst/>
                <a:latin typeface="Arial" panose="020B0604020202020204" pitchFamily="34" charset="0"/>
              </a:rPr>
              <a:t>Dataset 1, Dataset 2</a:t>
            </a:r>
            <a:r>
              <a:rPr lang="he-IL" sz="1800" dirty="0">
                <a:latin typeface="Arial" panose="020B0604020202020204" pitchFamily="34" charset="0"/>
              </a:rPr>
              <a:t>)</a:t>
            </a:r>
            <a:r>
              <a:rPr lang="he-IL" sz="1800" dirty="0">
                <a:effectLst/>
                <a:latin typeface="Arial" panose="020B0604020202020204" pitchFamily="34" charset="0"/>
              </a:rPr>
              <a:t> בהן כל דוגמא נמדדה בשני ממדים (</a:t>
            </a:r>
            <a:r>
              <a:rPr lang="en-US" sz="1800" dirty="0">
                <a:effectLst/>
                <a:latin typeface="Arial" panose="020B0604020202020204" pitchFamily="34" charset="0"/>
              </a:rPr>
              <a:t>X</a:t>
            </a:r>
            <a:r>
              <a:rPr lang="he-IL" sz="1800" dirty="0">
                <a:effectLst/>
                <a:latin typeface="Arial" panose="020B0604020202020204" pitchFamily="34" charset="0"/>
              </a:rPr>
              <a:t> ו-</a:t>
            </a:r>
            <a:r>
              <a:rPr lang="en-US" sz="1800" dirty="0">
                <a:effectLst/>
                <a:latin typeface="Arial" panose="020B0604020202020204" pitchFamily="34" charset="0"/>
              </a:rPr>
              <a:t>Y</a:t>
            </a:r>
            <a:r>
              <a:rPr lang="he-IL" sz="1800" dirty="0">
                <a:effectLst/>
                <a:latin typeface="Arial" panose="020B0604020202020204" pitchFamily="34" charset="0"/>
              </a:rPr>
              <a:t>). כל סט נתונים נותח פעמיים, בכל פעם ע"י אנליזת אשכול כל שהיא</a:t>
            </a:r>
          </a:p>
          <a:p>
            <a:pPr marL="0" indent="0" algn="r" rtl="1">
              <a:lnSpc>
                <a:spcPct val="150000"/>
              </a:lnSpc>
              <a:buNone/>
            </a:pPr>
            <a:r>
              <a:rPr lang="he-IL" sz="1800" dirty="0">
                <a:effectLst/>
                <a:latin typeface="Arial" panose="020B0604020202020204" pitchFamily="34" charset="0"/>
              </a:rPr>
              <a:t>ממנה התקבלה חלוקה לשתי קבוצות (מסומנות</a:t>
            </a:r>
          </a:p>
          <a:p>
            <a:pPr marL="0" indent="0" algn="r" rtl="1">
              <a:lnSpc>
                <a:spcPct val="150000"/>
              </a:lnSpc>
              <a:buNone/>
            </a:pPr>
            <a:r>
              <a:rPr lang="he-IL" sz="1800" dirty="0">
                <a:effectLst/>
                <a:latin typeface="Arial" panose="020B0604020202020204" pitchFamily="34" charset="0"/>
              </a:rPr>
              <a:t>על ידי עיגולים וכוכבים באיורים.) סמנו את המשפט</a:t>
            </a:r>
          </a:p>
          <a:p>
            <a:pPr marL="0" indent="0" algn="r" rtl="1">
              <a:lnSpc>
                <a:spcPct val="150000"/>
              </a:lnSpc>
              <a:buNone/>
            </a:pPr>
            <a:r>
              <a:rPr lang="he-IL" sz="1800" dirty="0">
                <a:effectLst/>
                <a:latin typeface="Arial" panose="020B0604020202020204" pitchFamily="34" charset="0"/>
              </a:rPr>
              <a:t> הנכון ביותר:</a:t>
            </a:r>
          </a:p>
          <a:p>
            <a:pPr marL="0" indent="0" algn="r" rtl="1">
              <a:lnSpc>
                <a:spcPct val="150000"/>
              </a:lnSpc>
              <a:buNone/>
            </a:pPr>
            <a:endParaRPr lang="he-IL" sz="1800" dirty="0">
              <a:effectLst/>
              <a:latin typeface="Arial" panose="020B0604020202020204" pitchFamily="34" charset="0"/>
            </a:endParaRPr>
          </a:p>
          <a:p>
            <a:pPr marL="0" indent="0" algn="r" rtl="1">
              <a:lnSpc>
                <a:spcPct val="150000"/>
              </a:lnSpc>
              <a:buNone/>
            </a:pPr>
            <a:endParaRPr lang="he-IL" sz="1800" dirty="0">
              <a:effectLst/>
              <a:latin typeface="Arial" panose="020B0604020202020204" pitchFamily="34" charset="0"/>
            </a:endParaRPr>
          </a:p>
          <a:p>
            <a:pPr marL="0" indent="0" algn="r" rtl="1">
              <a:lnSpc>
                <a:spcPct val="150000"/>
              </a:lnSpc>
              <a:buNone/>
            </a:pPr>
            <a:r>
              <a:rPr lang="he-IL" sz="1200" dirty="0">
                <a:effectLst/>
                <a:latin typeface="Arial" panose="020B0604020202020204" pitchFamily="34" charset="0"/>
              </a:rPr>
              <a:t>א. </a:t>
            </a:r>
            <a:r>
              <a:rPr lang="en-US" sz="1200" dirty="0">
                <a:effectLst/>
                <a:latin typeface="Arial" panose="020B0604020202020204" pitchFamily="34" charset="0"/>
              </a:rPr>
              <a:t>a</a:t>
            </a:r>
            <a:r>
              <a:rPr lang="he-IL" sz="1200" dirty="0">
                <a:effectLst/>
                <a:latin typeface="Arial" panose="020B0604020202020204" pitchFamily="34" charset="0"/>
              </a:rPr>
              <a:t> ו-</a:t>
            </a:r>
            <a:r>
              <a:rPr lang="en-US" sz="1200" dirty="0">
                <a:effectLst/>
                <a:latin typeface="Arial" panose="020B0604020202020204" pitchFamily="34" charset="0"/>
              </a:rPr>
              <a:t>d</a:t>
            </a:r>
            <a:r>
              <a:rPr lang="he-IL" sz="1200" dirty="0">
                <a:effectLst/>
                <a:latin typeface="Arial" panose="020B0604020202020204" pitchFamily="34" charset="0"/>
              </a:rPr>
              <a:t> יכולים להתקבל אך ורק ע"י </a:t>
            </a:r>
            <a:r>
              <a:rPr lang="en-US" sz="1200" dirty="0" err="1">
                <a:effectLst/>
                <a:latin typeface="Arial" panose="020B0604020202020204" pitchFamily="34" charset="0"/>
              </a:rPr>
              <a:t>kmeans</a:t>
            </a:r>
            <a:r>
              <a:rPr lang="he-IL" sz="1200" dirty="0">
                <a:effectLst/>
                <a:latin typeface="Arial" panose="020B0604020202020204" pitchFamily="34" charset="0"/>
              </a:rPr>
              <a:t> בעוד ש-</a:t>
            </a:r>
            <a:r>
              <a:rPr lang="en-US" sz="1200" dirty="0">
                <a:effectLst/>
                <a:latin typeface="Arial" panose="020B0604020202020204" pitchFamily="34" charset="0"/>
              </a:rPr>
              <a:t>b</a:t>
            </a:r>
            <a:r>
              <a:rPr lang="he-IL" sz="1200" dirty="0">
                <a:effectLst/>
                <a:latin typeface="Arial" panose="020B0604020202020204" pitchFamily="34" charset="0"/>
              </a:rPr>
              <a:t> ו-</a:t>
            </a:r>
            <a:r>
              <a:rPr lang="en-US" sz="1200" dirty="0">
                <a:effectLst/>
                <a:latin typeface="Arial" panose="020B0604020202020204" pitchFamily="34" charset="0"/>
              </a:rPr>
              <a:t>c</a:t>
            </a:r>
            <a:r>
              <a:rPr lang="he-IL" sz="1200" dirty="0">
                <a:effectLst/>
                <a:latin typeface="Arial" panose="020B0604020202020204" pitchFamily="34" charset="0"/>
              </a:rPr>
              <a:t> יכולים להתקבל אך ורק ע"י אשכול הררכי.</a:t>
            </a:r>
            <a:br>
              <a:rPr lang="he-IL" sz="1200" dirty="0"/>
            </a:br>
            <a:r>
              <a:rPr lang="he-IL" sz="1200" dirty="0">
                <a:effectLst/>
                <a:latin typeface="Arial" panose="020B0604020202020204" pitchFamily="34" charset="0"/>
              </a:rPr>
              <a:t>ב. ב-</a:t>
            </a:r>
            <a:r>
              <a:rPr lang="en-US" sz="1200" dirty="0">
                <a:effectLst/>
                <a:latin typeface="Arial" panose="020B0604020202020204" pitchFamily="34" charset="0"/>
              </a:rPr>
              <a:t>a</a:t>
            </a:r>
            <a:r>
              <a:rPr lang="he-IL" sz="1200" dirty="0">
                <a:effectLst/>
                <a:latin typeface="Arial" panose="020B0604020202020204" pitchFamily="34" charset="0"/>
              </a:rPr>
              <a:t> ו-</a:t>
            </a:r>
            <a:r>
              <a:rPr lang="en-US" sz="1200" dirty="0">
                <a:effectLst/>
                <a:latin typeface="Arial" panose="020B0604020202020204" pitchFamily="34" charset="0"/>
              </a:rPr>
              <a:t>d</a:t>
            </a:r>
            <a:r>
              <a:rPr lang="he-IL" sz="1200" dirty="0">
                <a:effectLst/>
                <a:latin typeface="Arial" panose="020B0604020202020204" pitchFamily="34" charset="0"/>
              </a:rPr>
              <a:t> שיטת חיבור המדידות היא </a:t>
            </a:r>
            <a:r>
              <a:rPr lang="en-US" sz="1200" dirty="0">
                <a:effectLst/>
                <a:latin typeface="Arial" panose="020B0604020202020204" pitchFamily="34" charset="0"/>
              </a:rPr>
              <a:t>complete linkage</a:t>
            </a:r>
            <a:r>
              <a:rPr lang="he-IL" sz="1200" dirty="0">
                <a:effectLst/>
                <a:latin typeface="Arial" panose="020B0604020202020204" pitchFamily="34" charset="0"/>
              </a:rPr>
              <a:t> בעוד שב-</a:t>
            </a:r>
            <a:r>
              <a:rPr lang="en-US" sz="1200" dirty="0">
                <a:effectLst/>
                <a:latin typeface="Arial" panose="020B0604020202020204" pitchFamily="34" charset="0"/>
              </a:rPr>
              <a:t>b</a:t>
            </a:r>
            <a:r>
              <a:rPr lang="he-IL" sz="1200" dirty="0">
                <a:effectLst/>
                <a:latin typeface="Arial" panose="020B0604020202020204" pitchFamily="34" charset="0"/>
              </a:rPr>
              <a:t> ו-</a:t>
            </a:r>
            <a:r>
              <a:rPr lang="en-US" sz="1200" dirty="0">
                <a:effectLst/>
                <a:latin typeface="Arial" panose="020B0604020202020204" pitchFamily="34" charset="0"/>
              </a:rPr>
              <a:t>c</a:t>
            </a:r>
            <a:r>
              <a:rPr lang="he-IL" sz="1200" dirty="0">
                <a:effectLst/>
                <a:latin typeface="Arial" panose="020B0604020202020204" pitchFamily="34" charset="0"/>
              </a:rPr>
              <a:t> שיטת החיבור היא</a:t>
            </a:r>
            <a:r>
              <a:rPr lang="en-US" sz="1200" dirty="0">
                <a:effectLst/>
                <a:latin typeface="Arial" panose="020B0604020202020204" pitchFamily="34" charset="0"/>
              </a:rPr>
              <a:t>single linkage </a:t>
            </a:r>
            <a:br>
              <a:rPr lang="en-US" sz="1200" dirty="0"/>
            </a:br>
            <a:r>
              <a:rPr lang="he-IL" sz="1200" dirty="0">
                <a:effectLst/>
                <a:latin typeface="Arial" panose="020B0604020202020204" pitchFamily="34" charset="0"/>
              </a:rPr>
              <a:t>ג. ב-</a:t>
            </a:r>
            <a:r>
              <a:rPr lang="en-US" sz="1200" dirty="0">
                <a:effectLst/>
                <a:latin typeface="Arial" panose="020B0604020202020204" pitchFamily="34" charset="0"/>
              </a:rPr>
              <a:t>a</a:t>
            </a:r>
            <a:r>
              <a:rPr lang="he-IL" sz="1200" dirty="0">
                <a:effectLst/>
                <a:latin typeface="Arial" panose="020B0604020202020204" pitchFamily="34" charset="0"/>
              </a:rPr>
              <a:t> ו-</a:t>
            </a:r>
            <a:r>
              <a:rPr lang="en-US" sz="1200" dirty="0">
                <a:effectLst/>
                <a:latin typeface="Arial" panose="020B0604020202020204" pitchFamily="34" charset="0"/>
              </a:rPr>
              <a:t>d</a:t>
            </a:r>
            <a:r>
              <a:rPr lang="he-IL" sz="1200" dirty="0">
                <a:effectLst/>
                <a:latin typeface="Arial" panose="020B0604020202020204" pitchFamily="34" charset="0"/>
              </a:rPr>
              <a:t> שיטת חיבור המדידות היא </a:t>
            </a:r>
            <a:r>
              <a:rPr lang="en-US" sz="1200" dirty="0">
                <a:effectLst/>
                <a:latin typeface="Arial" panose="020B0604020202020204" pitchFamily="34" charset="0"/>
              </a:rPr>
              <a:t>single linkage</a:t>
            </a:r>
            <a:r>
              <a:rPr lang="he-IL" sz="1200" dirty="0">
                <a:effectLst/>
                <a:latin typeface="Arial" panose="020B0604020202020204" pitchFamily="34" charset="0"/>
              </a:rPr>
              <a:t> בעוד שב-</a:t>
            </a:r>
            <a:r>
              <a:rPr lang="en-US" sz="1200" dirty="0">
                <a:effectLst/>
                <a:latin typeface="Arial" panose="020B0604020202020204" pitchFamily="34" charset="0"/>
              </a:rPr>
              <a:t>b</a:t>
            </a:r>
            <a:r>
              <a:rPr lang="he-IL" sz="1200" dirty="0">
                <a:effectLst/>
                <a:latin typeface="Arial" panose="020B0604020202020204" pitchFamily="34" charset="0"/>
              </a:rPr>
              <a:t> ו-</a:t>
            </a:r>
            <a:r>
              <a:rPr lang="en-US" sz="1200" dirty="0">
                <a:effectLst/>
                <a:latin typeface="Arial" panose="020B0604020202020204" pitchFamily="34" charset="0"/>
              </a:rPr>
              <a:t>c</a:t>
            </a:r>
            <a:r>
              <a:rPr lang="he-IL" sz="1200" dirty="0">
                <a:effectLst/>
                <a:latin typeface="Arial" panose="020B0604020202020204" pitchFamily="34" charset="0"/>
              </a:rPr>
              <a:t> שיטת החיבור היא </a:t>
            </a:r>
            <a:r>
              <a:rPr lang="en-US" sz="1200" dirty="0">
                <a:effectLst/>
                <a:latin typeface="Arial" panose="020B0604020202020204" pitchFamily="34" charset="0"/>
              </a:rPr>
              <a:t>complete linkage</a:t>
            </a:r>
            <a:br>
              <a:rPr lang="en-US" sz="1200" dirty="0"/>
            </a:br>
            <a:r>
              <a:rPr lang="he-IL" sz="1200" dirty="0">
                <a:effectLst/>
                <a:latin typeface="Arial" panose="020B0604020202020204" pitchFamily="34" charset="0"/>
              </a:rPr>
              <a:t>ד. ב</a:t>
            </a:r>
            <a:r>
              <a:rPr lang="en-US" sz="1200" dirty="0">
                <a:effectLst/>
                <a:latin typeface="Arial" panose="020B0604020202020204" pitchFamily="34" charset="0"/>
              </a:rPr>
              <a:t>a</a:t>
            </a:r>
            <a:r>
              <a:rPr lang="he-IL" sz="1200" dirty="0">
                <a:effectLst/>
                <a:latin typeface="Arial" panose="020B0604020202020204" pitchFamily="34" charset="0"/>
              </a:rPr>
              <a:t> ו-</a:t>
            </a:r>
            <a:r>
              <a:rPr lang="en-US" sz="1200" dirty="0">
                <a:effectLst/>
                <a:latin typeface="Arial" panose="020B0604020202020204" pitchFamily="34" charset="0"/>
              </a:rPr>
              <a:t>c</a:t>
            </a:r>
            <a:r>
              <a:rPr lang="he-IL" sz="1200" dirty="0">
                <a:effectLst/>
                <a:latin typeface="Arial" panose="020B0604020202020204" pitchFamily="34" charset="0"/>
              </a:rPr>
              <a:t> שיטת חיבור המדידות היא </a:t>
            </a:r>
            <a:r>
              <a:rPr lang="en-US" sz="1200" dirty="0">
                <a:effectLst/>
                <a:latin typeface="Arial" panose="020B0604020202020204" pitchFamily="34" charset="0"/>
              </a:rPr>
              <a:t>complete linkage</a:t>
            </a:r>
            <a:r>
              <a:rPr lang="he-IL" sz="1200" dirty="0">
                <a:effectLst/>
                <a:latin typeface="Arial" panose="020B0604020202020204" pitchFamily="34" charset="0"/>
              </a:rPr>
              <a:t> בעוד שב-</a:t>
            </a:r>
            <a:r>
              <a:rPr lang="en-US" sz="1200" dirty="0">
                <a:effectLst/>
                <a:latin typeface="Arial" panose="020B0604020202020204" pitchFamily="34" charset="0"/>
              </a:rPr>
              <a:t>b</a:t>
            </a:r>
            <a:r>
              <a:rPr lang="he-IL" sz="1200" dirty="0">
                <a:effectLst/>
                <a:latin typeface="Arial" panose="020B0604020202020204" pitchFamily="34" charset="0"/>
              </a:rPr>
              <a:t> ו-</a:t>
            </a:r>
            <a:r>
              <a:rPr lang="en-US" sz="1200" dirty="0">
                <a:effectLst/>
                <a:latin typeface="Arial" panose="020B0604020202020204" pitchFamily="34" charset="0"/>
              </a:rPr>
              <a:t>d</a:t>
            </a:r>
            <a:r>
              <a:rPr lang="he-IL" sz="1200" dirty="0">
                <a:effectLst/>
                <a:latin typeface="Arial" panose="020B0604020202020204" pitchFamily="34" charset="0"/>
              </a:rPr>
              <a:t> שיטת החיבור היא </a:t>
            </a:r>
            <a:r>
              <a:rPr lang="en-US" sz="1200" dirty="0">
                <a:effectLst/>
                <a:latin typeface="Arial" panose="020B0604020202020204" pitchFamily="34" charset="0"/>
              </a:rPr>
              <a:t>single linkage</a:t>
            </a:r>
            <a:br>
              <a:rPr lang="en-US" sz="1200" dirty="0"/>
            </a:br>
            <a:r>
              <a:rPr lang="he-IL" sz="1200" dirty="0">
                <a:effectLst/>
                <a:latin typeface="Arial" panose="020B0604020202020204" pitchFamily="34" charset="0"/>
              </a:rPr>
              <a:t>ה. </a:t>
            </a:r>
            <a:r>
              <a:rPr lang="en-US" sz="1200" dirty="0">
                <a:effectLst/>
                <a:latin typeface="Arial" panose="020B0604020202020204" pitchFamily="34" charset="0"/>
              </a:rPr>
              <a:t>a</a:t>
            </a:r>
            <a:r>
              <a:rPr lang="he-IL" sz="1200" dirty="0">
                <a:effectLst/>
                <a:latin typeface="Arial" panose="020B0604020202020204" pitchFamily="34" charset="0"/>
              </a:rPr>
              <a:t> ו-</a:t>
            </a:r>
            <a:r>
              <a:rPr lang="en-US" sz="1200" dirty="0">
                <a:effectLst/>
                <a:latin typeface="Arial" panose="020B0604020202020204" pitchFamily="34" charset="0"/>
              </a:rPr>
              <a:t>d</a:t>
            </a:r>
            <a:r>
              <a:rPr lang="he-IL" sz="1200" dirty="0">
                <a:effectLst/>
                <a:latin typeface="Arial" panose="020B0604020202020204" pitchFamily="34" charset="0"/>
              </a:rPr>
              <a:t> יכולים להתקבל אך ורק ע"י אשכול הררכי בעוד ש-</a:t>
            </a:r>
            <a:r>
              <a:rPr lang="en-US" sz="1200" dirty="0">
                <a:effectLst/>
                <a:latin typeface="Arial" panose="020B0604020202020204" pitchFamily="34" charset="0"/>
              </a:rPr>
              <a:t>b</a:t>
            </a:r>
            <a:r>
              <a:rPr lang="he-IL" sz="1200" dirty="0">
                <a:effectLst/>
                <a:latin typeface="Arial" panose="020B0604020202020204" pitchFamily="34" charset="0"/>
              </a:rPr>
              <a:t> ו-</a:t>
            </a:r>
            <a:r>
              <a:rPr lang="en-US" sz="1200" dirty="0">
                <a:effectLst/>
                <a:latin typeface="Arial" panose="020B0604020202020204" pitchFamily="34" charset="0"/>
              </a:rPr>
              <a:t>c</a:t>
            </a:r>
            <a:r>
              <a:rPr lang="he-IL" sz="1200" dirty="0">
                <a:effectLst/>
                <a:latin typeface="Arial" panose="020B0604020202020204" pitchFamily="34" charset="0"/>
              </a:rPr>
              <a:t> יכולים להתקבל אך ורק ע"י </a:t>
            </a:r>
            <a:r>
              <a:rPr lang="en-US" sz="1200" dirty="0" err="1">
                <a:effectLst/>
                <a:latin typeface="Arial" panose="020B0604020202020204" pitchFamily="34" charset="0"/>
              </a:rPr>
              <a:t>kmeans</a:t>
            </a:r>
            <a:r>
              <a:rPr lang="he-IL" sz="1200" dirty="0">
                <a:latin typeface="Arial" panose="020B0604020202020204" pitchFamily="34" charset="0"/>
              </a:rPr>
              <a:t> </a:t>
            </a:r>
            <a:endParaRPr lang="he-IL" sz="1800" dirty="0">
              <a:effectLst/>
              <a:latin typeface="Arial" panose="020B0604020202020204" pitchFamily="34" charset="0"/>
            </a:endParaRPr>
          </a:p>
          <a:p>
            <a:pPr marL="0" indent="0" algn="r" rtl="1">
              <a:lnSpc>
                <a:spcPct val="150000"/>
              </a:lnSpc>
              <a:buNone/>
            </a:pPr>
            <a:endParaRPr lang="en-IL" sz="1800" dirty="0">
              <a:latin typeface="Arial" panose="020B0604020202020204" pitchFamily="34" charset="0"/>
            </a:endParaRPr>
          </a:p>
        </p:txBody>
      </p:sp>
      <p:sp>
        <p:nvSpPr>
          <p:cNvPr id="7" name="Oval 6">
            <a:extLst>
              <a:ext uri="{FF2B5EF4-FFF2-40B4-BE49-F238E27FC236}">
                <a16:creationId xmlns:a16="http://schemas.microsoft.com/office/drawing/2014/main" id="{CF1A56CF-4E2C-41B9-086A-35780B5491C6}"/>
              </a:ext>
            </a:extLst>
          </p:cNvPr>
          <p:cNvSpPr/>
          <p:nvPr/>
        </p:nvSpPr>
        <p:spPr>
          <a:xfrm>
            <a:off x="212232" y="1195240"/>
            <a:ext cx="1648176" cy="164817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rtl="1"/>
            <a:r>
              <a:rPr lang="he-IL" b="1" dirty="0"/>
              <a:t>נושא: </a:t>
            </a:r>
            <a:br>
              <a:rPr lang="en-US" b="1" dirty="0"/>
            </a:br>
            <a:r>
              <a:rPr lang="en-US" dirty="0"/>
              <a:t>linkage</a:t>
            </a:r>
            <a:endParaRPr lang="en-IL" dirty="0"/>
          </a:p>
        </p:txBody>
      </p:sp>
      <p:sp>
        <p:nvSpPr>
          <p:cNvPr id="6" name="Oval 5">
            <a:extLst>
              <a:ext uri="{FF2B5EF4-FFF2-40B4-BE49-F238E27FC236}">
                <a16:creationId xmlns:a16="http://schemas.microsoft.com/office/drawing/2014/main" id="{F0F69122-58C2-4208-08F5-C20FF23782BD}"/>
              </a:ext>
            </a:extLst>
          </p:cNvPr>
          <p:cNvSpPr/>
          <p:nvPr/>
        </p:nvSpPr>
        <p:spPr>
          <a:xfrm>
            <a:off x="11682868" y="5018737"/>
            <a:ext cx="314960" cy="31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9" name="Picture 18">
            <a:extLst>
              <a:ext uri="{FF2B5EF4-FFF2-40B4-BE49-F238E27FC236}">
                <a16:creationId xmlns:a16="http://schemas.microsoft.com/office/drawing/2014/main" id="{9375B826-30D7-8611-9F1A-B8F1081CA67C}"/>
              </a:ext>
            </a:extLst>
          </p:cNvPr>
          <p:cNvPicPr>
            <a:picLocks noChangeAspect="1"/>
          </p:cNvPicPr>
          <p:nvPr/>
        </p:nvPicPr>
        <p:blipFill>
          <a:blip r:embed="rId3"/>
          <a:stretch>
            <a:fillRect/>
          </a:stretch>
        </p:blipFill>
        <p:spPr>
          <a:xfrm>
            <a:off x="0" y="4477251"/>
            <a:ext cx="5557944" cy="2371018"/>
          </a:xfrm>
          <a:prstGeom prst="rect">
            <a:avLst/>
          </a:prstGeom>
        </p:spPr>
      </p:pic>
    </p:spTree>
    <p:extLst>
      <p:ext uri="{BB962C8B-B14F-4D97-AF65-F5344CB8AC3E}">
        <p14:creationId xmlns:p14="http://schemas.microsoft.com/office/powerpoint/2010/main" val="262277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3236-A435-9E88-1D10-1E8F76E5CE35}"/>
              </a:ext>
            </a:extLst>
          </p:cNvPr>
          <p:cNvSpPr>
            <a:spLocks noGrp="1"/>
          </p:cNvSpPr>
          <p:nvPr>
            <p:ph type="title"/>
          </p:nvPr>
        </p:nvSpPr>
        <p:spPr/>
        <p:txBody>
          <a:bodyPr/>
          <a:lstStyle/>
          <a:p>
            <a:pPr rtl="1"/>
            <a:r>
              <a:rPr lang="he-IL" dirty="0"/>
              <a:t>מועד ב' 2018 – שאלה 17</a:t>
            </a:r>
            <a:endParaRPr lang="en-IL" dirty="0"/>
          </a:p>
        </p:txBody>
      </p:sp>
      <p:sp>
        <p:nvSpPr>
          <p:cNvPr id="3" name="Content Placeholder 2">
            <a:extLst>
              <a:ext uri="{FF2B5EF4-FFF2-40B4-BE49-F238E27FC236}">
                <a16:creationId xmlns:a16="http://schemas.microsoft.com/office/drawing/2014/main" id="{8BF23CC3-83D9-DF8F-08C6-DFD5463EA9C8}"/>
              </a:ext>
            </a:extLst>
          </p:cNvPr>
          <p:cNvSpPr>
            <a:spLocks noGrp="1"/>
          </p:cNvSpPr>
          <p:nvPr>
            <p:ph idx="1"/>
          </p:nvPr>
        </p:nvSpPr>
        <p:spPr>
          <a:xfrm>
            <a:off x="1433689" y="1253330"/>
            <a:ext cx="10546079" cy="5474848"/>
          </a:xfrm>
        </p:spPr>
        <p:txBody>
          <a:bodyPr>
            <a:normAutofit fontScale="92500" lnSpcReduction="20000"/>
          </a:bodyPr>
          <a:lstStyle/>
          <a:p>
            <a:pPr marL="0" indent="0" algn="r" rtl="1">
              <a:lnSpc>
                <a:spcPct val="150000"/>
              </a:lnSpc>
              <a:buNone/>
            </a:pPr>
            <a:r>
              <a:rPr lang="he-IL" sz="1900" dirty="0">
                <a:effectLst/>
                <a:latin typeface="Arial" panose="020B0604020202020204" pitchFamily="34" charset="0"/>
              </a:rPr>
              <a:t>נתון גרף המנתח נתונים רב מימדים שעברו אשכול ע"י </a:t>
            </a:r>
            <a:r>
              <a:rPr lang="en-US" sz="1900" dirty="0">
                <a:effectLst/>
                <a:latin typeface="Arial" panose="020B0604020202020204" pitchFamily="34" charset="0"/>
              </a:rPr>
              <a:t>K-means</a:t>
            </a:r>
            <a:r>
              <a:rPr lang="he-IL" sz="1900" dirty="0">
                <a:effectLst/>
                <a:latin typeface="Arial" panose="020B0604020202020204" pitchFamily="34" charset="0"/>
              </a:rPr>
              <a:t> כאשר מספר האשכולות, </a:t>
            </a:r>
            <a:r>
              <a:rPr lang="en-US" sz="1900" dirty="0">
                <a:effectLst/>
                <a:latin typeface="Arial" panose="020B0604020202020204" pitchFamily="34" charset="0"/>
              </a:rPr>
              <a:t>K</a:t>
            </a:r>
            <a:r>
              <a:rPr lang="he-IL" sz="1900" dirty="0">
                <a:effectLst/>
                <a:latin typeface="Arial" panose="020B0604020202020204" pitchFamily="34" charset="0"/>
              </a:rPr>
              <a:t>,</a:t>
            </a:r>
            <a:r>
              <a:rPr lang="en-US" sz="1900" dirty="0">
                <a:effectLst/>
                <a:latin typeface="Arial" panose="020B0604020202020204" pitchFamily="34" charset="0"/>
              </a:rPr>
              <a:t> </a:t>
            </a:r>
            <a:r>
              <a:rPr lang="he-IL" sz="1900" dirty="0">
                <a:effectLst/>
                <a:latin typeface="Arial" panose="020B0604020202020204" pitchFamily="34" charset="0"/>
              </a:rPr>
              <a:t>שונה. מה מספר</a:t>
            </a:r>
          </a:p>
          <a:p>
            <a:pPr marL="0" indent="0" algn="r" rtl="1">
              <a:lnSpc>
                <a:spcPct val="150000"/>
              </a:lnSpc>
              <a:buNone/>
            </a:pPr>
            <a:r>
              <a:rPr lang="he-IL" sz="1900" dirty="0">
                <a:effectLst/>
                <a:latin typeface="Arial" panose="020B0604020202020204" pitchFamily="34" charset="0"/>
              </a:rPr>
              <a:t>האשכולות שהיית בוחר כך שהאשכול יהיה אופטימלי?</a:t>
            </a:r>
          </a:p>
          <a:p>
            <a:pPr marL="0" indent="0" algn="r" rtl="1">
              <a:lnSpc>
                <a:spcPct val="150000"/>
              </a:lnSpc>
              <a:buNone/>
            </a:pPr>
            <a:endParaRPr lang="he-IL" sz="1800" dirty="0">
              <a:latin typeface="Arial" panose="020B0604020202020204" pitchFamily="34" charset="0"/>
            </a:endParaRPr>
          </a:p>
          <a:p>
            <a:pPr marL="0" indent="0" algn="r" rtl="1">
              <a:lnSpc>
                <a:spcPct val="150000"/>
              </a:lnSpc>
              <a:buNone/>
            </a:pPr>
            <a:endParaRPr lang="he-IL" sz="1800" dirty="0">
              <a:latin typeface="Arial" panose="020B0604020202020204" pitchFamily="34" charset="0"/>
            </a:endParaRPr>
          </a:p>
          <a:p>
            <a:pPr marL="0" indent="0" algn="r" rtl="1">
              <a:lnSpc>
                <a:spcPct val="150000"/>
              </a:lnSpc>
              <a:buNone/>
            </a:pPr>
            <a:endParaRPr lang="he-IL" sz="1800" dirty="0">
              <a:latin typeface="Arial" panose="020B0604020202020204" pitchFamily="34" charset="0"/>
            </a:endParaRPr>
          </a:p>
          <a:p>
            <a:pPr marL="0" indent="0" algn="r" rtl="1">
              <a:lnSpc>
                <a:spcPct val="150000"/>
              </a:lnSpc>
              <a:buNone/>
            </a:pPr>
            <a:endParaRPr lang="he-IL" sz="1800" dirty="0">
              <a:latin typeface="Arial" panose="020B0604020202020204" pitchFamily="34" charset="0"/>
            </a:endParaRPr>
          </a:p>
          <a:p>
            <a:pPr marL="0" indent="0" algn="r" rtl="1">
              <a:lnSpc>
                <a:spcPct val="150000"/>
              </a:lnSpc>
              <a:buNone/>
            </a:pPr>
            <a:endParaRPr lang="he-IL" sz="1800" dirty="0">
              <a:latin typeface="Arial" panose="020B0604020202020204" pitchFamily="34" charset="0"/>
            </a:endParaRPr>
          </a:p>
          <a:p>
            <a:pPr marL="0" indent="0" algn="r" rtl="1">
              <a:lnSpc>
                <a:spcPct val="150000"/>
              </a:lnSpc>
              <a:buNone/>
            </a:pPr>
            <a:endParaRPr lang="he-IL" sz="1800" dirty="0">
              <a:latin typeface="Arial" panose="020B0604020202020204" pitchFamily="34" charset="0"/>
            </a:endParaRPr>
          </a:p>
          <a:p>
            <a:pPr marL="0" indent="0" algn="r" rtl="1">
              <a:lnSpc>
                <a:spcPct val="150000"/>
              </a:lnSpc>
              <a:buNone/>
            </a:pPr>
            <a:r>
              <a:rPr lang="he-IL" sz="1900" dirty="0">
                <a:effectLst/>
                <a:latin typeface="Arial" panose="020B0604020202020204" pitchFamily="34" charset="0"/>
              </a:rPr>
              <a:t>א. 3</a:t>
            </a:r>
            <a:br>
              <a:rPr lang="he-IL" sz="1900" dirty="0"/>
            </a:br>
            <a:r>
              <a:rPr lang="he-IL" sz="1900" dirty="0">
                <a:effectLst/>
                <a:latin typeface="Arial" panose="020B0604020202020204" pitchFamily="34" charset="0"/>
              </a:rPr>
              <a:t>ב. 10</a:t>
            </a:r>
            <a:br>
              <a:rPr lang="he-IL" sz="1900" dirty="0"/>
            </a:br>
            <a:r>
              <a:rPr lang="he-IL" sz="1900" dirty="0">
                <a:effectLst/>
                <a:latin typeface="Arial" panose="020B0604020202020204" pitchFamily="34" charset="0"/>
              </a:rPr>
              <a:t>ג. 5 או 6</a:t>
            </a:r>
            <a:br>
              <a:rPr lang="he-IL" sz="1900" dirty="0"/>
            </a:br>
            <a:r>
              <a:rPr lang="he-IL" sz="1900" dirty="0">
                <a:effectLst/>
                <a:latin typeface="Arial" panose="020B0604020202020204" pitchFamily="34" charset="0"/>
              </a:rPr>
              <a:t>ד. 11 או 12</a:t>
            </a:r>
            <a:endParaRPr lang="en-IL" sz="3000" dirty="0">
              <a:latin typeface="Arial" panose="020B0604020202020204" pitchFamily="34" charset="0"/>
            </a:endParaRPr>
          </a:p>
        </p:txBody>
      </p:sp>
      <p:sp>
        <p:nvSpPr>
          <p:cNvPr id="7" name="Oval 6">
            <a:extLst>
              <a:ext uri="{FF2B5EF4-FFF2-40B4-BE49-F238E27FC236}">
                <a16:creationId xmlns:a16="http://schemas.microsoft.com/office/drawing/2014/main" id="{CF1A56CF-4E2C-41B9-086A-35780B5491C6}"/>
              </a:ext>
            </a:extLst>
          </p:cNvPr>
          <p:cNvSpPr/>
          <p:nvPr/>
        </p:nvSpPr>
        <p:spPr>
          <a:xfrm>
            <a:off x="212232" y="1195240"/>
            <a:ext cx="1648176" cy="164817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rtl="1"/>
            <a:r>
              <a:rPr lang="he-IL" b="1" dirty="0"/>
              <a:t>נושא: </a:t>
            </a:r>
            <a:br>
              <a:rPr lang="en-US" b="1" dirty="0"/>
            </a:br>
            <a:r>
              <a:rPr lang="en-US" dirty="0" err="1"/>
              <a:t>kMeans</a:t>
            </a:r>
            <a:r>
              <a:rPr lang="en-US" dirty="0"/>
              <a:t>, scree, silhouette</a:t>
            </a:r>
            <a:endParaRPr lang="en-IL" dirty="0"/>
          </a:p>
        </p:txBody>
      </p:sp>
      <p:sp>
        <p:nvSpPr>
          <p:cNvPr id="6" name="Oval 5">
            <a:extLst>
              <a:ext uri="{FF2B5EF4-FFF2-40B4-BE49-F238E27FC236}">
                <a16:creationId xmlns:a16="http://schemas.microsoft.com/office/drawing/2014/main" id="{F0F69122-58C2-4208-08F5-C20FF23782BD}"/>
              </a:ext>
            </a:extLst>
          </p:cNvPr>
          <p:cNvSpPr/>
          <p:nvPr/>
        </p:nvSpPr>
        <p:spPr>
          <a:xfrm>
            <a:off x="11664808" y="5801622"/>
            <a:ext cx="314960" cy="31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5" name="Picture 4">
            <a:extLst>
              <a:ext uri="{FF2B5EF4-FFF2-40B4-BE49-F238E27FC236}">
                <a16:creationId xmlns:a16="http://schemas.microsoft.com/office/drawing/2014/main" id="{9AD78DB9-7CF6-CBF6-7743-C62FEA725932}"/>
              </a:ext>
            </a:extLst>
          </p:cNvPr>
          <p:cNvPicPr>
            <a:picLocks noChangeAspect="1"/>
          </p:cNvPicPr>
          <p:nvPr/>
        </p:nvPicPr>
        <p:blipFill>
          <a:blip r:embed="rId2"/>
          <a:stretch>
            <a:fillRect/>
          </a:stretch>
        </p:blipFill>
        <p:spPr>
          <a:xfrm>
            <a:off x="2805465" y="2351801"/>
            <a:ext cx="5920846" cy="3550856"/>
          </a:xfrm>
          <a:prstGeom prst="rect">
            <a:avLst/>
          </a:prstGeom>
        </p:spPr>
      </p:pic>
    </p:spTree>
    <p:extLst>
      <p:ext uri="{BB962C8B-B14F-4D97-AF65-F5344CB8AC3E}">
        <p14:creationId xmlns:p14="http://schemas.microsoft.com/office/powerpoint/2010/main" val="399249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3236-A435-9E88-1D10-1E8F76E5CE35}"/>
              </a:ext>
            </a:extLst>
          </p:cNvPr>
          <p:cNvSpPr>
            <a:spLocks noGrp="1"/>
          </p:cNvSpPr>
          <p:nvPr>
            <p:ph type="title"/>
          </p:nvPr>
        </p:nvSpPr>
        <p:spPr/>
        <p:txBody>
          <a:bodyPr/>
          <a:lstStyle/>
          <a:p>
            <a:pPr rtl="1"/>
            <a:r>
              <a:rPr lang="he-IL" dirty="0"/>
              <a:t>מועד ב' 2019 – שאלה 13</a:t>
            </a:r>
            <a:endParaRPr lang="en-IL" dirty="0"/>
          </a:p>
        </p:txBody>
      </p:sp>
      <p:sp>
        <p:nvSpPr>
          <p:cNvPr id="3" name="Content Placeholder 2">
            <a:extLst>
              <a:ext uri="{FF2B5EF4-FFF2-40B4-BE49-F238E27FC236}">
                <a16:creationId xmlns:a16="http://schemas.microsoft.com/office/drawing/2014/main" id="{8BF23CC3-83D9-DF8F-08C6-DFD5463EA9C8}"/>
              </a:ext>
            </a:extLst>
          </p:cNvPr>
          <p:cNvSpPr>
            <a:spLocks noGrp="1"/>
          </p:cNvSpPr>
          <p:nvPr>
            <p:ph idx="1"/>
          </p:nvPr>
        </p:nvSpPr>
        <p:spPr>
          <a:xfrm>
            <a:off x="1433689" y="1253330"/>
            <a:ext cx="10546079" cy="5474848"/>
          </a:xfrm>
        </p:spPr>
        <p:txBody>
          <a:bodyPr>
            <a:normAutofit/>
          </a:bodyPr>
          <a:lstStyle/>
          <a:p>
            <a:pPr marL="0" indent="0" algn="r" rtl="1">
              <a:lnSpc>
                <a:spcPct val="150000"/>
              </a:lnSpc>
              <a:buNone/>
            </a:pPr>
            <a:r>
              <a:rPr lang="he-IL" sz="1900" dirty="0">
                <a:effectLst/>
                <a:latin typeface="Arial" panose="020B0604020202020204" pitchFamily="34" charset="0"/>
              </a:rPr>
              <a:t>חוקר ביצע </a:t>
            </a:r>
            <a:r>
              <a:rPr lang="en-US" sz="1900" dirty="0">
                <a:effectLst/>
                <a:latin typeface="Arial" panose="020B0604020202020204" pitchFamily="34" charset="0"/>
              </a:rPr>
              <a:t>PCA</a:t>
            </a:r>
            <a:r>
              <a:rPr lang="he-IL" sz="1900" dirty="0">
                <a:effectLst/>
                <a:latin typeface="Arial" panose="020B0604020202020204" pitchFamily="34" charset="0"/>
              </a:rPr>
              <a:t> עבור דאטה בו נמדדו עשרה מדדים. החוקר קיבל שאחוז השונות המוסברת ב-</a:t>
            </a:r>
            <a:r>
              <a:rPr lang="en-US" sz="1900" dirty="0">
                <a:effectLst/>
                <a:latin typeface="Arial" panose="020B0604020202020204" pitchFamily="34" charset="0"/>
              </a:rPr>
              <a:t>PC1</a:t>
            </a:r>
            <a:r>
              <a:rPr lang="he-IL" sz="1900" dirty="0">
                <a:effectLst/>
                <a:latin typeface="Arial" panose="020B0604020202020204" pitchFamily="34" charset="0"/>
              </a:rPr>
              <a:t> </a:t>
            </a:r>
            <a:r>
              <a:rPr lang="en-US" sz="1900" dirty="0">
                <a:effectLst/>
                <a:latin typeface="Arial" panose="020B0604020202020204" pitchFamily="34" charset="0"/>
              </a:rPr>
              <a:t> </a:t>
            </a:r>
            <a:r>
              <a:rPr lang="he-IL" sz="1900" dirty="0">
                <a:effectLst/>
                <a:latin typeface="Arial" panose="020B0604020202020204" pitchFamily="34" charset="0"/>
              </a:rPr>
              <a:t>הוא</a:t>
            </a:r>
          </a:p>
          <a:p>
            <a:pPr marL="0" indent="0" algn="r" rtl="1">
              <a:lnSpc>
                <a:spcPct val="150000"/>
              </a:lnSpc>
              <a:buNone/>
            </a:pPr>
            <a:r>
              <a:rPr lang="he-IL" sz="1900" dirty="0">
                <a:effectLst/>
                <a:latin typeface="Arial" panose="020B0604020202020204" pitchFamily="34" charset="0"/>
              </a:rPr>
              <a:t>81% , ב-</a:t>
            </a:r>
            <a:r>
              <a:rPr lang="en-US" sz="1900" dirty="0">
                <a:effectLst/>
                <a:latin typeface="Arial" panose="020B0604020202020204" pitchFamily="34" charset="0"/>
              </a:rPr>
              <a:t>PC2</a:t>
            </a:r>
            <a:r>
              <a:rPr lang="he-IL" sz="1900" dirty="0">
                <a:effectLst/>
                <a:latin typeface="Arial" panose="020B0604020202020204" pitchFamily="34" charset="0"/>
              </a:rPr>
              <a:t> הוא 17% ובסכום כל השוניות המוסברת ע"י </a:t>
            </a:r>
            <a:r>
              <a:rPr lang="en-US" sz="1900" dirty="0">
                <a:latin typeface="Arial" panose="020B0604020202020204" pitchFamily="34" charset="0"/>
              </a:rPr>
              <a:t>PC</a:t>
            </a:r>
            <a:r>
              <a:rPr lang="he-IL" sz="1900" dirty="0">
                <a:latin typeface="Arial" panose="020B0604020202020204" pitchFamily="34" charset="0"/>
              </a:rPr>
              <a:t> א</a:t>
            </a:r>
            <a:r>
              <a:rPr lang="he-IL" sz="1900" dirty="0">
                <a:effectLst/>
                <a:latin typeface="Arial" panose="020B0604020202020204" pitchFamily="34" charset="0"/>
              </a:rPr>
              <a:t>חרים הינה 1%. באיזה </a:t>
            </a:r>
            <a:r>
              <a:rPr lang="en-US" sz="1900" dirty="0">
                <a:effectLst/>
                <a:latin typeface="Arial" panose="020B0604020202020204" pitchFamily="34" charset="0"/>
              </a:rPr>
              <a:t>PCs</a:t>
            </a:r>
            <a:r>
              <a:rPr lang="he-IL" sz="1900" dirty="0">
                <a:effectLst/>
                <a:latin typeface="Arial" panose="020B0604020202020204" pitchFamily="34" charset="0"/>
              </a:rPr>
              <a:t> כדאי לו</a:t>
            </a:r>
          </a:p>
          <a:p>
            <a:pPr marL="0" indent="0" algn="r" rtl="1">
              <a:lnSpc>
                <a:spcPct val="150000"/>
              </a:lnSpc>
              <a:buNone/>
            </a:pPr>
            <a:r>
              <a:rPr lang="he-IL" sz="1900" dirty="0">
                <a:effectLst/>
                <a:latin typeface="Arial" panose="020B0604020202020204" pitchFamily="34" charset="0"/>
              </a:rPr>
              <a:t>להשתמש להמשך האנליזה?</a:t>
            </a:r>
          </a:p>
          <a:p>
            <a:pPr marL="0" indent="0" algn="r" rtl="1">
              <a:lnSpc>
                <a:spcPct val="150000"/>
              </a:lnSpc>
              <a:buNone/>
            </a:pPr>
            <a:r>
              <a:rPr lang="he-IL" sz="1900" dirty="0">
                <a:latin typeface="Arial" panose="020B0604020202020204" pitchFamily="34" charset="0"/>
              </a:rPr>
              <a:t>א . ב-</a:t>
            </a:r>
            <a:r>
              <a:rPr lang="en-US" sz="1900" dirty="0">
                <a:latin typeface="Arial" panose="020B0604020202020204" pitchFamily="34" charset="0"/>
              </a:rPr>
              <a:t>PC1</a:t>
            </a:r>
            <a:r>
              <a:rPr lang="he-IL" sz="1900" dirty="0">
                <a:latin typeface="Arial" panose="020B0604020202020204" pitchFamily="34" charset="0"/>
              </a:rPr>
              <a:t> בלבד כי הוא מסביר את החלק הגדול ביותר של השונות בדאטה .</a:t>
            </a:r>
          </a:p>
          <a:p>
            <a:pPr marL="0" indent="0" algn="r" rtl="1">
              <a:lnSpc>
                <a:spcPct val="150000"/>
              </a:lnSpc>
              <a:buNone/>
            </a:pPr>
            <a:r>
              <a:rPr lang="he-IL" sz="1900" dirty="0">
                <a:latin typeface="Arial" panose="020B0604020202020204" pitchFamily="34" charset="0"/>
              </a:rPr>
              <a:t>ב . בכל ה-</a:t>
            </a:r>
            <a:r>
              <a:rPr lang="en-US" sz="1900" dirty="0">
                <a:latin typeface="Arial" panose="020B0604020202020204" pitchFamily="34" charset="0"/>
              </a:rPr>
              <a:t>PCs</a:t>
            </a:r>
            <a:r>
              <a:rPr lang="he-IL" sz="1900" dirty="0">
                <a:latin typeface="Arial" panose="020B0604020202020204" pitchFamily="34" charset="0"/>
              </a:rPr>
              <a:t> מכיוון שכל אחד מוסיף עוד שונות מוסברת .</a:t>
            </a:r>
          </a:p>
          <a:p>
            <a:pPr marL="0" indent="0" algn="r" rtl="1">
              <a:lnSpc>
                <a:spcPct val="150000"/>
              </a:lnSpc>
              <a:buNone/>
            </a:pPr>
            <a:r>
              <a:rPr lang="he-IL" sz="1900" dirty="0">
                <a:latin typeface="Arial" panose="020B0604020202020204" pitchFamily="34" charset="0"/>
              </a:rPr>
              <a:t>ג . ב-</a:t>
            </a:r>
            <a:r>
              <a:rPr lang="en-US" sz="1900" dirty="0">
                <a:latin typeface="Arial" panose="020B0604020202020204" pitchFamily="34" charset="0"/>
              </a:rPr>
              <a:t>PC1</a:t>
            </a:r>
            <a:r>
              <a:rPr lang="he-IL" sz="1900" dirty="0">
                <a:latin typeface="Arial" panose="020B0604020202020204" pitchFamily="34" charset="0"/>
              </a:rPr>
              <a:t> וב-</a:t>
            </a:r>
            <a:r>
              <a:rPr lang="en-US" sz="1900" dirty="0">
                <a:latin typeface="Arial" panose="020B0604020202020204" pitchFamily="34" charset="0"/>
              </a:rPr>
              <a:t>PC2</a:t>
            </a:r>
            <a:r>
              <a:rPr lang="he-IL" sz="1900" dirty="0">
                <a:latin typeface="Arial" panose="020B0604020202020204" pitchFamily="34" charset="0"/>
              </a:rPr>
              <a:t> כי הדאטה ככל הנראה הגיע ממרחב דו-מימדי, </a:t>
            </a:r>
            <a:r>
              <a:rPr lang="en-US" sz="1900" dirty="0">
                <a:latin typeface="Arial" panose="020B0604020202020204" pitchFamily="34" charset="0"/>
              </a:rPr>
              <a:t>PC3</a:t>
            </a:r>
            <a:r>
              <a:rPr lang="he-IL" sz="1900" dirty="0">
                <a:latin typeface="Arial" panose="020B0604020202020204" pitchFamily="34" charset="0"/>
              </a:rPr>
              <a:t> ומעלה הם ככל הנראה רעש .</a:t>
            </a:r>
          </a:p>
          <a:p>
            <a:pPr marL="0" indent="0" algn="r" rtl="1">
              <a:lnSpc>
                <a:spcPct val="150000"/>
              </a:lnSpc>
              <a:buNone/>
            </a:pPr>
            <a:r>
              <a:rPr lang="he-IL" sz="1900" dirty="0">
                <a:latin typeface="Arial" panose="020B0604020202020204" pitchFamily="34" charset="0"/>
              </a:rPr>
              <a:t>ד . ב-</a:t>
            </a:r>
            <a:r>
              <a:rPr lang="en-US" sz="1900" dirty="0">
                <a:latin typeface="Arial" panose="020B0604020202020204" pitchFamily="34" charset="0"/>
              </a:rPr>
              <a:t>PC1</a:t>
            </a:r>
            <a:r>
              <a:rPr lang="he-IL" sz="1900" dirty="0">
                <a:latin typeface="Arial" panose="020B0604020202020204" pitchFamily="34" charset="0"/>
              </a:rPr>
              <a:t> וב-</a:t>
            </a:r>
            <a:r>
              <a:rPr lang="en-US" sz="1900" dirty="0">
                <a:latin typeface="Arial" panose="020B0604020202020204" pitchFamily="34" charset="0"/>
              </a:rPr>
              <a:t>PC2</a:t>
            </a:r>
            <a:r>
              <a:rPr lang="he-IL" sz="1900" dirty="0">
                <a:latin typeface="Arial" panose="020B0604020202020204" pitchFamily="34" charset="0"/>
              </a:rPr>
              <a:t> אלא אם כן ברור לחוקר שהתפלגות הנותנים באחד ה-</a:t>
            </a:r>
            <a:r>
              <a:rPr lang="en-US" sz="1900" dirty="0">
                <a:latin typeface="Arial" panose="020B0604020202020204" pitchFamily="34" charset="0"/>
              </a:rPr>
              <a:t>PCs</a:t>
            </a:r>
            <a:r>
              <a:rPr lang="he-IL" sz="1900" dirty="0">
                <a:latin typeface="Arial" panose="020B0604020202020204" pitchFamily="34" charset="0"/>
              </a:rPr>
              <a:t> האחרים תופסת מימד</a:t>
            </a:r>
          </a:p>
          <a:p>
            <a:pPr marL="0" indent="0" algn="r" rtl="1">
              <a:lnSpc>
                <a:spcPct val="150000"/>
              </a:lnSpc>
              <a:buNone/>
            </a:pPr>
            <a:r>
              <a:rPr lang="he-IL" sz="1900" dirty="0">
                <a:latin typeface="Arial" panose="020B0604020202020204" pitchFamily="34" charset="0"/>
              </a:rPr>
              <a:t>החשוב לשאלת המחקר</a:t>
            </a:r>
            <a:endParaRPr lang="en-IL" sz="1900" dirty="0">
              <a:latin typeface="Arial" panose="020B0604020202020204" pitchFamily="34" charset="0"/>
            </a:endParaRPr>
          </a:p>
        </p:txBody>
      </p:sp>
      <p:sp>
        <p:nvSpPr>
          <p:cNvPr id="7" name="Oval 6">
            <a:extLst>
              <a:ext uri="{FF2B5EF4-FFF2-40B4-BE49-F238E27FC236}">
                <a16:creationId xmlns:a16="http://schemas.microsoft.com/office/drawing/2014/main" id="{CF1A56CF-4E2C-41B9-086A-35780B5491C6}"/>
              </a:ext>
            </a:extLst>
          </p:cNvPr>
          <p:cNvSpPr/>
          <p:nvPr/>
        </p:nvSpPr>
        <p:spPr>
          <a:xfrm>
            <a:off x="212232" y="1195240"/>
            <a:ext cx="1648176" cy="164817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rtl="1"/>
            <a:r>
              <a:rPr lang="he-IL" b="1" dirty="0"/>
              <a:t>נושא: </a:t>
            </a:r>
            <a:br>
              <a:rPr lang="en-US" b="1" dirty="0"/>
            </a:br>
            <a:r>
              <a:rPr lang="en-US" dirty="0"/>
              <a:t>PCA</a:t>
            </a:r>
            <a:endParaRPr lang="en-IL" dirty="0"/>
          </a:p>
        </p:txBody>
      </p:sp>
      <p:sp>
        <p:nvSpPr>
          <p:cNvPr id="6" name="Oval 5">
            <a:extLst>
              <a:ext uri="{FF2B5EF4-FFF2-40B4-BE49-F238E27FC236}">
                <a16:creationId xmlns:a16="http://schemas.microsoft.com/office/drawing/2014/main" id="{F0F69122-58C2-4208-08F5-C20FF23782BD}"/>
              </a:ext>
            </a:extLst>
          </p:cNvPr>
          <p:cNvSpPr/>
          <p:nvPr/>
        </p:nvSpPr>
        <p:spPr>
          <a:xfrm>
            <a:off x="11645051" y="4774333"/>
            <a:ext cx="314960" cy="31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817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3236-A435-9E88-1D10-1E8F76E5CE35}"/>
              </a:ext>
            </a:extLst>
          </p:cNvPr>
          <p:cNvSpPr>
            <a:spLocks noGrp="1"/>
          </p:cNvSpPr>
          <p:nvPr>
            <p:ph type="title"/>
          </p:nvPr>
        </p:nvSpPr>
        <p:spPr/>
        <p:txBody>
          <a:bodyPr/>
          <a:lstStyle/>
          <a:p>
            <a:pPr rtl="1"/>
            <a:r>
              <a:rPr lang="he-IL" dirty="0"/>
              <a:t>מועד א' 2017 – שאלה 19</a:t>
            </a:r>
            <a:endParaRPr lang="en-IL" dirty="0"/>
          </a:p>
        </p:txBody>
      </p:sp>
      <p:sp>
        <p:nvSpPr>
          <p:cNvPr id="3" name="Content Placeholder 2">
            <a:extLst>
              <a:ext uri="{FF2B5EF4-FFF2-40B4-BE49-F238E27FC236}">
                <a16:creationId xmlns:a16="http://schemas.microsoft.com/office/drawing/2014/main" id="{8BF23CC3-83D9-DF8F-08C6-DFD5463EA9C8}"/>
              </a:ext>
            </a:extLst>
          </p:cNvPr>
          <p:cNvSpPr>
            <a:spLocks noGrp="1"/>
          </p:cNvSpPr>
          <p:nvPr>
            <p:ph idx="1"/>
          </p:nvPr>
        </p:nvSpPr>
        <p:spPr>
          <a:xfrm>
            <a:off x="1433689" y="1253330"/>
            <a:ext cx="10546079" cy="5474848"/>
          </a:xfrm>
        </p:spPr>
        <p:txBody>
          <a:bodyPr>
            <a:normAutofit/>
          </a:bodyPr>
          <a:lstStyle/>
          <a:p>
            <a:pPr marL="0" indent="0" algn="r" rtl="1">
              <a:lnSpc>
                <a:spcPct val="150000"/>
              </a:lnSpc>
              <a:buNone/>
            </a:pPr>
            <a:r>
              <a:rPr lang="he-IL" sz="1900" dirty="0">
                <a:effectLst/>
                <a:latin typeface="Arial" panose="020B0604020202020204" pitchFamily="34" charset="0"/>
              </a:rPr>
              <a:t>מתי יש לבצע נרמול ממדים (</a:t>
            </a:r>
            <a:r>
              <a:rPr lang="en-US" sz="1900" dirty="0">
                <a:effectLst/>
                <a:latin typeface="Arial" panose="020B0604020202020204" pitchFamily="34" charset="0"/>
              </a:rPr>
              <a:t>z-score/scaling</a:t>
            </a:r>
            <a:r>
              <a:rPr lang="he-IL" sz="1900" dirty="0">
                <a:effectLst/>
                <a:latin typeface="Arial" panose="020B0604020202020204" pitchFamily="34" charset="0"/>
              </a:rPr>
              <a:t>) לפני אנליזת </a:t>
            </a:r>
            <a:r>
              <a:rPr lang="en-US" sz="1900" dirty="0">
                <a:effectLst/>
                <a:latin typeface="Arial" panose="020B0604020202020204" pitchFamily="34" charset="0"/>
              </a:rPr>
              <a:t>PCA</a:t>
            </a:r>
            <a:r>
              <a:rPr lang="he-IL" sz="1900" dirty="0">
                <a:effectLst/>
                <a:latin typeface="Arial" panose="020B0604020202020204" pitchFamily="34" charset="0"/>
              </a:rPr>
              <a:t>?</a:t>
            </a:r>
            <a:endParaRPr lang="en-US" sz="1900" dirty="0">
              <a:effectLst/>
              <a:latin typeface="Arial" panose="020B0604020202020204" pitchFamily="34" charset="0"/>
            </a:endParaRPr>
          </a:p>
          <a:p>
            <a:pPr marL="0" indent="0" algn="r" rtl="1">
              <a:lnSpc>
                <a:spcPct val="150000"/>
              </a:lnSpc>
              <a:buNone/>
            </a:pPr>
            <a:r>
              <a:rPr lang="he-IL" sz="1900" dirty="0">
                <a:effectLst/>
                <a:latin typeface="Arial" panose="020B0604020202020204" pitchFamily="34" charset="0"/>
              </a:rPr>
              <a:t>א. תמיד</a:t>
            </a:r>
          </a:p>
          <a:p>
            <a:pPr marL="0" indent="0" algn="r" rtl="1">
              <a:lnSpc>
                <a:spcPct val="150000"/>
              </a:lnSpc>
              <a:buNone/>
            </a:pPr>
            <a:r>
              <a:rPr lang="he-IL" sz="1900" dirty="0">
                <a:effectLst/>
                <a:latin typeface="Arial" panose="020B0604020202020204" pitchFamily="34" charset="0"/>
              </a:rPr>
              <a:t>ב. אף פעם</a:t>
            </a:r>
          </a:p>
          <a:p>
            <a:pPr marL="0" indent="0" algn="r" rtl="1">
              <a:lnSpc>
                <a:spcPct val="150000"/>
              </a:lnSpc>
              <a:buNone/>
            </a:pPr>
            <a:r>
              <a:rPr lang="he-IL" sz="1900" dirty="0">
                <a:effectLst/>
                <a:latin typeface="Arial" panose="020B0604020202020204" pitchFamily="34" charset="0"/>
              </a:rPr>
              <a:t>ג. כשהממדים נתונים ביחידות שונות ונרצה לנטרל את השפעת זו</a:t>
            </a:r>
          </a:p>
          <a:p>
            <a:pPr marL="0" indent="0" algn="r" rtl="1">
              <a:lnSpc>
                <a:spcPct val="150000"/>
              </a:lnSpc>
              <a:buNone/>
            </a:pPr>
            <a:r>
              <a:rPr lang="he-IL" sz="1900" dirty="0">
                <a:effectLst/>
                <a:latin typeface="Arial" panose="020B0604020202020204" pitchFamily="34" charset="0"/>
              </a:rPr>
              <a:t>ד. כשלממדים שונות שונה ונרצה לנטרל השפעה זו</a:t>
            </a:r>
            <a:endParaRPr lang="en-IL" sz="1900" dirty="0">
              <a:latin typeface="Arial" panose="020B0604020202020204" pitchFamily="34" charset="0"/>
            </a:endParaRPr>
          </a:p>
        </p:txBody>
      </p:sp>
      <p:sp>
        <p:nvSpPr>
          <p:cNvPr id="7" name="Oval 6">
            <a:extLst>
              <a:ext uri="{FF2B5EF4-FFF2-40B4-BE49-F238E27FC236}">
                <a16:creationId xmlns:a16="http://schemas.microsoft.com/office/drawing/2014/main" id="{CF1A56CF-4E2C-41B9-086A-35780B5491C6}"/>
              </a:ext>
            </a:extLst>
          </p:cNvPr>
          <p:cNvSpPr/>
          <p:nvPr/>
        </p:nvSpPr>
        <p:spPr>
          <a:xfrm>
            <a:off x="212232" y="1195240"/>
            <a:ext cx="1648176" cy="164817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rtl="1"/>
            <a:r>
              <a:rPr lang="he-IL" b="1" dirty="0"/>
              <a:t>נושא: </a:t>
            </a:r>
            <a:br>
              <a:rPr lang="en-US" b="1" dirty="0"/>
            </a:br>
            <a:r>
              <a:rPr lang="en-US" dirty="0"/>
              <a:t>PCA</a:t>
            </a:r>
            <a:endParaRPr lang="en-IL" dirty="0"/>
          </a:p>
        </p:txBody>
      </p:sp>
      <p:sp>
        <p:nvSpPr>
          <p:cNvPr id="6" name="Oval 5">
            <a:extLst>
              <a:ext uri="{FF2B5EF4-FFF2-40B4-BE49-F238E27FC236}">
                <a16:creationId xmlns:a16="http://schemas.microsoft.com/office/drawing/2014/main" id="{F0F69122-58C2-4208-08F5-C20FF23782BD}"/>
              </a:ext>
            </a:extLst>
          </p:cNvPr>
          <p:cNvSpPr/>
          <p:nvPr/>
        </p:nvSpPr>
        <p:spPr>
          <a:xfrm>
            <a:off x="11664808" y="3066889"/>
            <a:ext cx="314960" cy="31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87941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3236-A435-9E88-1D10-1E8F76E5CE35}"/>
              </a:ext>
            </a:extLst>
          </p:cNvPr>
          <p:cNvSpPr>
            <a:spLocks noGrp="1"/>
          </p:cNvSpPr>
          <p:nvPr>
            <p:ph type="title"/>
          </p:nvPr>
        </p:nvSpPr>
        <p:spPr/>
        <p:txBody>
          <a:bodyPr/>
          <a:lstStyle/>
          <a:p>
            <a:pPr rtl="1"/>
            <a:r>
              <a:rPr lang="he-IL" dirty="0"/>
              <a:t>מועד ב' 2016 – שאלה פתוחה 4</a:t>
            </a:r>
            <a:endParaRPr lang="en-IL" dirty="0"/>
          </a:p>
        </p:txBody>
      </p:sp>
      <p:sp>
        <p:nvSpPr>
          <p:cNvPr id="3" name="Content Placeholder 2">
            <a:extLst>
              <a:ext uri="{FF2B5EF4-FFF2-40B4-BE49-F238E27FC236}">
                <a16:creationId xmlns:a16="http://schemas.microsoft.com/office/drawing/2014/main" id="{8BF23CC3-83D9-DF8F-08C6-DFD5463EA9C8}"/>
              </a:ext>
            </a:extLst>
          </p:cNvPr>
          <p:cNvSpPr>
            <a:spLocks noGrp="1"/>
          </p:cNvSpPr>
          <p:nvPr>
            <p:ph idx="1"/>
          </p:nvPr>
        </p:nvSpPr>
        <p:spPr>
          <a:xfrm>
            <a:off x="474134" y="1253330"/>
            <a:ext cx="11505636" cy="5474848"/>
          </a:xfrm>
        </p:spPr>
        <p:txBody>
          <a:bodyPr>
            <a:normAutofit/>
          </a:bodyPr>
          <a:lstStyle/>
          <a:p>
            <a:pPr marL="0" indent="0" algn="r" rtl="1">
              <a:lnSpc>
                <a:spcPct val="150000"/>
              </a:lnSpc>
              <a:buNone/>
            </a:pPr>
            <a:r>
              <a:rPr lang="he-IL" sz="1900" dirty="0">
                <a:latin typeface="Arial" panose="020B0604020202020204" pitchFamily="34" charset="0"/>
              </a:rPr>
              <a:t>1. האם ל-</a:t>
            </a:r>
            <a:r>
              <a:rPr lang="en-US" sz="1900" dirty="0" err="1">
                <a:latin typeface="Arial" panose="020B0604020202020204" pitchFamily="34" charset="0"/>
              </a:rPr>
              <a:t>kMeans</a:t>
            </a:r>
            <a:r>
              <a:rPr lang="he-IL" sz="1900" dirty="0">
                <a:latin typeface="Arial" panose="020B0604020202020204" pitchFamily="34" charset="0"/>
              </a:rPr>
              <a:t> עם </a:t>
            </a:r>
            <a:r>
              <a:rPr lang="en-US" sz="1900" dirty="0">
                <a:latin typeface="Arial" panose="020B0604020202020204" pitchFamily="34" charset="0"/>
              </a:rPr>
              <a:t>k=2</a:t>
            </a:r>
            <a:r>
              <a:rPr lang="he-IL" sz="1900" dirty="0">
                <a:latin typeface="Arial" panose="020B0604020202020204" pitchFamily="34" charset="0"/>
              </a:rPr>
              <a:t> בהכרח יוביל לחלוקה של הדוגמאות לאותם 2 קבוצות שהחוקרת זיהתה? נמק את תשובתך.</a:t>
            </a:r>
          </a:p>
          <a:p>
            <a:pPr marL="0" indent="0" algn="r" rtl="1">
              <a:lnSpc>
                <a:spcPct val="150000"/>
              </a:lnSpc>
              <a:buNone/>
            </a:pPr>
            <a:r>
              <a:rPr lang="he-IL" sz="1900" dirty="0">
                <a:latin typeface="Arial" panose="020B0604020202020204" pitchFamily="34" charset="0"/>
              </a:rPr>
              <a:t>2. האם ביצוע </a:t>
            </a:r>
            <a:r>
              <a:rPr lang="en-US" sz="1900" dirty="0">
                <a:latin typeface="Arial" panose="020B0604020202020204" pitchFamily="34" charset="0"/>
              </a:rPr>
              <a:t>PCA</a:t>
            </a:r>
            <a:r>
              <a:rPr lang="he-IL" sz="1900" dirty="0">
                <a:latin typeface="Arial" panose="020B0604020202020204" pitchFamily="34" charset="0"/>
              </a:rPr>
              <a:t> רק על 15000 הגנים שלא זהו כשונים ב-</a:t>
            </a:r>
            <a:r>
              <a:rPr lang="en-US" sz="1900" dirty="0">
                <a:latin typeface="Arial" panose="020B0604020202020204" pitchFamily="34" charset="0"/>
              </a:rPr>
              <a:t>T-test</a:t>
            </a:r>
            <a:r>
              <a:rPr lang="he-IL" sz="1900" dirty="0">
                <a:latin typeface="Arial" panose="020B0604020202020204" pitchFamily="34" charset="0"/>
              </a:rPr>
              <a:t> יכול לגרום לירידה במספר תתי הקבוצות שצפויה החוקרת לזהות ב-</a:t>
            </a:r>
            <a:r>
              <a:rPr lang="en-US" sz="1900" dirty="0">
                <a:latin typeface="Arial" panose="020B0604020202020204" pitchFamily="34" charset="0"/>
              </a:rPr>
              <a:t>PCA</a:t>
            </a:r>
            <a:r>
              <a:rPr lang="he-IL" sz="1900" dirty="0">
                <a:latin typeface="Arial" panose="020B0604020202020204" pitchFamily="34" charset="0"/>
              </a:rPr>
              <a:t>? נמק את תשובתך</a:t>
            </a:r>
          </a:p>
          <a:p>
            <a:pPr marL="0" indent="0" algn="r" rtl="1">
              <a:lnSpc>
                <a:spcPct val="150000"/>
              </a:lnSpc>
              <a:buNone/>
            </a:pPr>
            <a:r>
              <a:rPr lang="he-IL" sz="1900" dirty="0">
                <a:latin typeface="Arial" panose="020B0604020202020204" pitchFamily="34" charset="0"/>
              </a:rPr>
              <a:t>3. תאר את טיב היחס בין הגנים שנמצאו שונים לבין המקדמים במטריצת ה-</a:t>
            </a:r>
            <a:r>
              <a:rPr lang="en-US" sz="1900" dirty="0">
                <a:latin typeface="Arial" panose="020B0604020202020204" pitchFamily="34" charset="0"/>
              </a:rPr>
              <a:t>coefficients</a:t>
            </a:r>
            <a:r>
              <a:rPr lang="he-IL" sz="1900" dirty="0">
                <a:latin typeface="Arial" panose="020B0604020202020204" pitchFamily="34" charset="0"/>
              </a:rPr>
              <a:t> של הציר הראשון</a:t>
            </a:r>
          </a:p>
          <a:p>
            <a:pPr marL="0" indent="0" algn="r" rtl="1">
              <a:lnSpc>
                <a:spcPct val="150000"/>
              </a:lnSpc>
              <a:buNone/>
            </a:pPr>
            <a:r>
              <a:rPr lang="he-IL" sz="1900" u="sng" dirty="0">
                <a:latin typeface="Arial" panose="020B0604020202020204" pitchFamily="34" charset="0"/>
              </a:rPr>
              <a:t>חלוקת נקודות:</a:t>
            </a:r>
            <a:endParaRPr lang="en-IL" sz="1900" u="sng" dirty="0">
              <a:latin typeface="Arial" panose="020B0604020202020204" pitchFamily="34" charset="0"/>
            </a:endParaRPr>
          </a:p>
        </p:txBody>
      </p:sp>
      <p:sp>
        <p:nvSpPr>
          <p:cNvPr id="7" name="Oval 6">
            <a:extLst>
              <a:ext uri="{FF2B5EF4-FFF2-40B4-BE49-F238E27FC236}">
                <a16:creationId xmlns:a16="http://schemas.microsoft.com/office/drawing/2014/main" id="{CF1A56CF-4E2C-41B9-086A-35780B5491C6}"/>
              </a:ext>
            </a:extLst>
          </p:cNvPr>
          <p:cNvSpPr/>
          <p:nvPr/>
        </p:nvSpPr>
        <p:spPr>
          <a:xfrm>
            <a:off x="212232" y="1195240"/>
            <a:ext cx="1648176" cy="164817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rtl="1"/>
            <a:r>
              <a:rPr lang="he-IL" b="1" dirty="0"/>
              <a:t>נושא: </a:t>
            </a:r>
            <a:br>
              <a:rPr lang="en-US" b="1" dirty="0"/>
            </a:br>
            <a:r>
              <a:rPr lang="en-US" dirty="0"/>
              <a:t>PCA</a:t>
            </a:r>
            <a:endParaRPr lang="en-IL" dirty="0"/>
          </a:p>
        </p:txBody>
      </p:sp>
      <p:pic>
        <p:nvPicPr>
          <p:cNvPr id="5" name="Picture 4">
            <a:extLst>
              <a:ext uri="{FF2B5EF4-FFF2-40B4-BE49-F238E27FC236}">
                <a16:creationId xmlns:a16="http://schemas.microsoft.com/office/drawing/2014/main" id="{19E000EA-DFFD-DC9D-EE02-AE256A049019}"/>
              </a:ext>
            </a:extLst>
          </p:cNvPr>
          <p:cNvPicPr>
            <a:picLocks noChangeAspect="1"/>
          </p:cNvPicPr>
          <p:nvPr/>
        </p:nvPicPr>
        <p:blipFill>
          <a:blip r:embed="rId2"/>
          <a:stretch>
            <a:fillRect/>
          </a:stretch>
        </p:blipFill>
        <p:spPr>
          <a:xfrm>
            <a:off x="7572550" y="3990754"/>
            <a:ext cx="2962275" cy="2647950"/>
          </a:xfrm>
          <a:prstGeom prst="rect">
            <a:avLst/>
          </a:prstGeom>
        </p:spPr>
      </p:pic>
    </p:spTree>
    <p:extLst>
      <p:ext uri="{BB962C8B-B14F-4D97-AF65-F5344CB8AC3E}">
        <p14:creationId xmlns:p14="http://schemas.microsoft.com/office/powerpoint/2010/main" val="4089689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A67DA0-0E66-4A19-90AE-0C1DFFE7A526}"/>
              </a:ext>
            </a:extLst>
          </p:cNvPr>
          <p:cNvSpPr>
            <a:spLocks noGrp="1"/>
          </p:cNvSpPr>
          <p:nvPr>
            <p:ph type="body" sz="quarter" idx="13"/>
          </p:nvPr>
        </p:nvSpPr>
        <p:spPr/>
        <p:txBody>
          <a:bodyPr/>
          <a:lstStyle/>
          <a:p>
            <a:pPr rtl="1"/>
            <a:r>
              <a:rPr lang="he-IL" dirty="0"/>
              <a:t>חומר המבחן</a:t>
            </a:r>
            <a:endParaRPr lang="en-IL" dirty="0"/>
          </a:p>
        </p:txBody>
      </p:sp>
      <p:sp>
        <p:nvSpPr>
          <p:cNvPr id="6" name="TextBox 5">
            <a:extLst>
              <a:ext uri="{FF2B5EF4-FFF2-40B4-BE49-F238E27FC236}">
                <a16:creationId xmlns:a16="http://schemas.microsoft.com/office/drawing/2014/main" id="{F3596C35-D1E6-1D04-327A-8D9CCA78C494}"/>
              </a:ext>
            </a:extLst>
          </p:cNvPr>
          <p:cNvSpPr txBox="1"/>
          <p:nvPr/>
        </p:nvSpPr>
        <p:spPr>
          <a:xfrm>
            <a:off x="5945156" y="1073572"/>
            <a:ext cx="6097554" cy="5355312"/>
          </a:xfrm>
          <a:prstGeom prst="rect">
            <a:avLst/>
          </a:prstGeom>
          <a:noFill/>
        </p:spPr>
        <p:txBody>
          <a:bodyPr wrap="square">
            <a:spAutoFit/>
          </a:bodyPr>
          <a:lstStyle/>
          <a:p>
            <a:pPr algn="r" rtl="1" fontAlgn="base">
              <a:spcBef>
                <a:spcPts val="0"/>
              </a:spcBef>
              <a:spcAft>
                <a:spcPts val="0"/>
              </a:spcAft>
            </a:pPr>
            <a:r>
              <a:rPr lang="he-IL" b="1" i="0" u="sng" strike="noStrike" dirty="0">
                <a:solidFill>
                  <a:srgbClr val="000000"/>
                </a:solidFill>
                <a:effectLst/>
                <a:latin typeface="Calibri" panose="020F0502020204030204" pitchFamily="34" charset="0"/>
              </a:rPr>
              <a:t>מערכות דינמיות</a:t>
            </a:r>
            <a:br>
              <a:rPr lang="en-US" b="1" i="0" u="sng" strike="noStrike" dirty="0">
                <a:solidFill>
                  <a:srgbClr val="000000"/>
                </a:solidFill>
                <a:effectLst/>
                <a:latin typeface="Calibri" panose="020F0502020204030204" pitchFamily="34" charset="0"/>
              </a:rPr>
            </a:br>
            <a:endParaRPr lang="he-IL" sz="900" b="1" i="0" u="sng" strike="noStrike" dirty="0">
              <a:solidFill>
                <a:srgbClr val="000000"/>
              </a:solidFill>
              <a:effectLst/>
              <a:latin typeface="Calibri" panose="020F0502020204030204" pitchFamily="34" charset="0"/>
            </a:endParaRPr>
          </a:p>
          <a:p>
            <a:pPr marL="742950" lvl="1" indent="-28575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כללי</a:t>
            </a: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מעבר משאלה מילולית למשוואה דיפרנציאלית</a:t>
            </a: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מעבר ממשוואה למלים</a:t>
            </a:r>
          </a:p>
          <a:p>
            <a:pPr marL="742950" lvl="1" indent="-28575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מערכות עם מימד אחד</a:t>
            </a: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פתרון גרפי</a:t>
            </a: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פתרון אנליטי של מערכת לינארית</a:t>
            </a: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בדיקה שפונקציה כלשהי היא פתרון של מערכת</a:t>
            </a: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פתרון נומרי</a:t>
            </a: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לינאריזציה, יציבות</a:t>
            </a: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קונבולוציה</a:t>
            </a:r>
          </a:p>
          <a:p>
            <a:pPr marL="742950" lvl="1" indent="-28575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מערכות עם שני מימדים</a:t>
            </a: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מרחב הפאזה</a:t>
            </a:r>
          </a:p>
          <a:p>
            <a:pPr marL="1143000" marR="114300" lvl="2" indent="-228600" algn="r" rtl="1" fontAlgn="base">
              <a:spcBef>
                <a:spcPts val="0"/>
              </a:spcBef>
              <a:spcAft>
                <a:spcPts val="0"/>
              </a:spcAft>
              <a:buFont typeface="+mj-lt"/>
              <a:buAutoNum type="arabicPeriod"/>
            </a:pPr>
            <a:r>
              <a:rPr lang="he-IL" b="1" i="0" u="none" strike="noStrike" dirty="0">
                <a:solidFill>
                  <a:srgbClr val="000000"/>
                </a:solidFill>
                <a:effectLst/>
                <a:latin typeface="Calibri" panose="020F0502020204030204" pitchFamily="34" charset="0"/>
              </a:rPr>
              <a:t>עקומי אפס</a:t>
            </a:r>
          </a:p>
          <a:p>
            <a:pPr marL="1143000" marR="114300" lvl="2" indent="-228600" algn="r" rtl="1" fontAlgn="base">
              <a:spcBef>
                <a:spcPts val="0"/>
              </a:spcBef>
              <a:spcAft>
                <a:spcPts val="0"/>
              </a:spcAft>
              <a:buFont typeface="+mj-lt"/>
              <a:buAutoNum type="arabicPeriod"/>
            </a:pPr>
            <a:r>
              <a:rPr lang="he-IL" b="1" i="0" u="none" strike="noStrike" dirty="0">
                <a:solidFill>
                  <a:srgbClr val="000000"/>
                </a:solidFill>
                <a:effectLst/>
                <a:latin typeface="Calibri" panose="020F0502020204030204" pitchFamily="34" charset="0"/>
              </a:rPr>
              <a:t>לינאריזציה, יציבות – סוגים של נקודות שבת</a:t>
            </a:r>
          </a:p>
          <a:p>
            <a:pPr marL="1143000" marR="114300" lvl="2" indent="-228600" algn="r" rtl="1" fontAlgn="base">
              <a:spcBef>
                <a:spcPts val="0"/>
              </a:spcBef>
              <a:spcAft>
                <a:spcPts val="0"/>
              </a:spcAft>
              <a:buFont typeface="+mj-lt"/>
              <a:buAutoNum type="arabicPeriod"/>
            </a:pPr>
            <a:r>
              <a:rPr lang="he-IL" b="1" i="0" u="none" strike="noStrike" dirty="0">
                <a:solidFill>
                  <a:srgbClr val="000000"/>
                </a:solidFill>
                <a:effectLst/>
                <a:latin typeface="Calibri" panose="020F0502020204030204" pitchFamily="34" charset="0"/>
              </a:rPr>
              <a:t>ערכים עצמיים</a:t>
            </a: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מעבר מסדר שני לסדר ראשון</a:t>
            </a: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הפרדת קבועי זמן</a:t>
            </a:r>
          </a:p>
        </p:txBody>
      </p:sp>
      <p:sp>
        <p:nvSpPr>
          <p:cNvPr id="7" name="TextBox 6">
            <a:extLst>
              <a:ext uri="{FF2B5EF4-FFF2-40B4-BE49-F238E27FC236}">
                <a16:creationId xmlns:a16="http://schemas.microsoft.com/office/drawing/2014/main" id="{A61DA5A4-0EC4-DA23-CB10-AE3A99D72382}"/>
              </a:ext>
            </a:extLst>
          </p:cNvPr>
          <p:cNvSpPr txBox="1"/>
          <p:nvPr/>
        </p:nvSpPr>
        <p:spPr>
          <a:xfrm>
            <a:off x="0" y="1073572"/>
            <a:ext cx="6668276" cy="5355312"/>
          </a:xfrm>
          <a:prstGeom prst="rect">
            <a:avLst/>
          </a:prstGeom>
          <a:noFill/>
        </p:spPr>
        <p:txBody>
          <a:bodyPr wrap="square">
            <a:spAutoFit/>
          </a:bodyPr>
          <a:lstStyle/>
          <a:p>
            <a:pPr algn="r" rtl="1" fontAlgn="base">
              <a:spcBef>
                <a:spcPts val="0"/>
              </a:spcBef>
              <a:spcAft>
                <a:spcPts val="0"/>
              </a:spcAft>
            </a:pPr>
            <a:r>
              <a:rPr lang="he-IL" b="1" i="0" u="sng" strike="noStrike" dirty="0">
                <a:solidFill>
                  <a:srgbClr val="000000"/>
                </a:solidFill>
                <a:effectLst/>
                <a:latin typeface="Calibri" panose="020F0502020204030204" pitchFamily="34" charset="0"/>
              </a:rPr>
              <a:t>רב ממדיות</a:t>
            </a:r>
            <a:br>
              <a:rPr lang="en-US" b="1" i="0" u="sng" strike="noStrike" dirty="0">
                <a:solidFill>
                  <a:srgbClr val="000000"/>
                </a:solidFill>
                <a:effectLst/>
                <a:latin typeface="Calibri" panose="020F0502020204030204" pitchFamily="34" charset="0"/>
              </a:rPr>
            </a:br>
            <a:endParaRPr lang="he-IL" sz="900" b="1" i="0" u="sng" strike="noStrike" dirty="0">
              <a:solidFill>
                <a:srgbClr val="000000"/>
              </a:solidFill>
              <a:effectLst/>
              <a:latin typeface="Calibri" panose="020F0502020204030204" pitchFamily="34" charset="0"/>
            </a:endParaRPr>
          </a:p>
          <a:p>
            <a:pPr marL="742950" lvl="1" indent="-28575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כללי</a:t>
            </a: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יתרונות ובעיות באנליזה רב ממדית</a:t>
            </a: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אנליזות מונחות כנגד לא מונחות – צורך, שימושים, יתרונות וחסרונות</a:t>
            </a:r>
          </a:p>
          <a:p>
            <a:pPr marL="742950" lvl="1" indent="-28575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מרחקים וחיפוש תבניות לא-מונחה  </a:t>
            </a: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דמיון רב ממדי (חיפוש דמיון בין דוגמאות או בין מדידות) </a:t>
            </a: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מרחקים/דמיון  - אוקלידי, פירסון, ספירמן </a:t>
            </a:r>
            <a:r>
              <a:rPr lang="he-IL" b="0" i="0" u="sng" strike="noStrike" dirty="0">
                <a:solidFill>
                  <a:srgbClr val="000000"/>
                </a:solidFill>
                <a:effectLst/>
                <a:latin typeface="Calibri" panose="020F0502020204030204" pitchFamily="34" charset="0"/>
              </a:rPr>
              <a:t>ועוד כאלה שמעוררים מחשבה</a:t>
            </a:r>
            <a:endParaRPr lang="he-IL" b="0" i="0" u="none" strike="noStrike" dirty="0">
              <a:solidFill>
                <a:srgbClr val="000000"/>
              </a:solidFill>
              <a:effectLst/>
              <a:latin typeface="Calibri" panose="020F0502020204030204" pitchFamily="34" charset="0"/>
            </a:endParaRP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רשתות – סוגים, יצירה בעזרת מרחקים, תכונות </a:t>
            </a:r>
          </a:p>
          <a:p>
            <a:pPr marL="1143000" marR="114300" lvl="2" indent="-228600" algn="r" rtl="1" fontAlgn="base">
              <a:spcBef>
                <a:spcPts val="0"/>
              </a:spcBef>
              <a:spcAft>
                <a:spcPts val="0"/>
              </a:spcAft>
              <a:buFont typeface="+mj-lt"/>
              <a:buAutoNum type="arabicPeriod"/>
            </a:pPr>
            <a:r>
              <a:rPr lang="en-US" b="0" i="0" u="none" strike="noStrike" dirty="0">
                <a:solidFill>
                  <a:srgbClr val="000000"/>
                </a:solidFill>
                <a:effectLst/>
                <a:latin typeface="Calibri" panose="020F0502020204030204" pitchFamily="34" charset="0"/>
              </a:rPr>
              <a:t>Linkage</a:t>
            </a:r>
            <a:r>
              <a:rPr lang="he-IL" b="0" i="0" u="none" strike="noStrike" dirty="0">
                <a:solidFill>
                  <a:srgbClr val="000000"/>
                </a:solidFill>
                <a:effectLst/>
                <a:latin typeface="Calibri" panose="020F0502020204030204" pitchFamily="34" charset="0"/>
              </a:rPr>
              <a:t> – שימוש והשלכות הבדלים בין שיטות</a:t>
            </a:r>
          </a:p>
          <a:p>
            <a:pPr marL="1143000" marR="114300" lvl="2" indent="-228600" algn="r" rtl="1" fontAlgn="base">
              <a:spcBef>
                <a:spcPts val="0"/>
              </a:spcBef>
              <a:spcAft>
                <a:spcPts val="0"/>
              </a:spcAft>
              <a:buFont typeface="+mj-lt"/>
              <a:buAutoNum type="arabicPeriod"/>
            </a:pPr>
            <a:r>
              <a:rPr lang="en-US" b="0" i="0" u="none" strike="noStrike" dirty="0">
                <a:solidFill>
                  <a:srgbClr val="000000"/>
                </a:solidFill>
                <a:effectLst/>
                <a:latin typeface="Calibri" panose="020F0502020204030204" pitchFamily="34" charset="0"/>
              </a:rPr>
              <a:t>K-means</a:t>
            </a:r>
            <a:r>
              <a:rPr lang="he-IL" b="0" i="0" u="none" strike="noStrike" dirty="0">
                <a:solidFill>
                  <a:srgbClr val="000000"/>
                </a:solidFill>
                <a:effectLst/>
                <a:latin typeface="Calibri" panose="020F0502020204030204" pitchFamily="34" charset="0"/>
              </a:rPr>
              <a:t> – עקרונות עבודה, שימוש, יתרונות וחסרונות</a:t>
            </a:r>
          </a:p>
          <a:p>
            <a:pPr marL="1143000" marR="114300" lvl="2" indent="-228600" algn="r" rtl="1" fontAlgn="base">
              <a:spcBef>
                <a:spcPts val="0"/>
              </a:spcBef>
              <a:spcAft>
                <a:spcPts val="0"/>
              </a:spcAft>
              <a:buFont typeface="+mj-lt"/>
              <a:buAutoNum type="arabicPeriod"/>
            </a:pPr>
            <a:r>
              <a:rPr lang="en-US" b="0" i="0" u="none" strike="noStrike" dirty="0">
                <a:solidFill>
                  <a:srgbClr val="000000"/>
                </a:solidFill>
                <a:effectLst/>
                <a:latin typeface="Calibri" panose="020F0502020204030204" pitchFamily="34" charset="0"/>
              </a:rPr>
              <a:t>Hierarchical clustering </a:t>
            </a:r>
            <a:r>
              <a:rPr lang="he-IL" b="0" i="0" u="none" strike="noStrike" dirty="0">
                <a:solidFill>
                  <a:srgbClr val="000000"/>
                </a:solidFill>
                <a:effectLst/>
                <a:latin typeface="Calibri" panose="020F0502020204030204" pitchFamily="34" charset="0"/>
              </a:rPr>
              <a:t> - עקרונות עבודה, שימוש, יתרונות וחסרונות</a:t>
            </a: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קביעת גודל קלאסטרים</a:t>
            </a:r>
          </a:p>
          <a:p>
            <a:pPr marL="742950" lvl="1" indent="-28575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זיהוי הבדלים ברב ממד וחקר שונות</a:t>
            </a:r>
          </a:p>
          <a:p>
            <a:pPr marL="1143000" marR="114300" lvl="2" indent="-228600" algn="r" rtl="1" fontAlgn="base">
              <a:spcBef>
                <a:spcPts val="0"/>
              </a:spcBef>
              <a:spcAft>
                <a:spcPts val="0"/>
              </a:spcAft>
              <a:buFont typeface="+mj-lt"/>
              <a:buAutoNum type="arabicPeriod"/>
            </a:pPr>
            <a:r>
              <a:rPr lang="he-IL" b="0" i="0" u="none" strike="noStrike" dirty="0">
                <a:solidFill>
                  <a:srgbClr val="000000"/>
                </a:solidFill>
                <a:effectLst/>
                <a:latin typeface="Calibri" panose="020F0502020204030204" pitchFamily="34" charset="0"/>
              </a:rPr>
              <a:t>שימוש ברנדומזציה ל-</a:t>
            </a:r>
            <a:r>
              <a:rPr lang="en-US" b="0" i="0" u="none" strike="noStrike" dirty="0" err="1">
                <a:solidFill>
                  <a:srgbClr val="000000"/>
                </a:solidFill>
                <a:effectLst/>
                <a:latin typeface="Calibri" panose="020F0502020204030204" pitchFamily="34" charset="0"/>
              </a:rPr>
              <a:t>pval</a:t>
            </a:r>
            <a:r>
              <a:rPr lang="he-IL" b="0" i="0" u="none" strike="noStrike" dirty="0">
                <a:solidFill>
                  <a:srgbClr val="000000"/>
                </a:solidFill>
                <a:effectLst/>
                <a:latin typeface="Calibri" panose="020F0502020204030204" pitchFamily="34" charset="0"/>
              </a:rPr>
              <a:t> ול-</a:t>
            </a:r>
            <a:r>
              <a:rPr lang="en-US" i="0" u="none" strike="noStrike" dirty="0">
                <a:solidFill>
                  <a:srgbClr val="000000"/>
                </a:solidFill>
                <a:effectLst/>
                <a:latin typeface="Calibri" panose="020F0502020204030204" pitchFamily="34" charset="0"/>
              </a:rPr>
              <a:t>FDR</a:t>
            </a:r>
          </a:p>
          <a:p>
            <a:pPr marL="1143000" marR="114300" lvl="2" indent="-228600" algn="r" rtl="1" fontAlgn="base">
              <a:spcBef>
                <a:spcPts val="0"/>
              </a:spcBef>
              <a:spcAft>
                <a:spcPts val="1000"/>
              </a:spcAft>
              <a:buFont typeface="+mj-lt"/>
              <a:buAutoNum type="arabicPeriod"/>
            </a:pPr>
            <a:r>
              <a:rPr lang="he-IL" b="0" i="0" u="none" strike="noStrike" dirty="0">
                <a:solidFill>
                  <a:srgbClr val="000000"/>
                </a:solidFill>
                <a:effectLst/>
                <a:latin typeface="Calibri" panose="020F0502020204030204" pitchFamily="34" charset="0"/>
              </a:rPr>
              <a:t>הורדת מימידים ו-</a:t>
            </a:r>
            <a:r>
              <a:rPr lang="en-US" b="0" i="0" u="none" strike="noStrike" dirty="0">
                <a:solidFill>
                  <a:srgbClr val="000000"/>
                </a:solidFill>
                <a:effectLst/>
                <a:latin typeface="Calibri" panose="020F0502020204030204" pitchFamily="34" charset="0"/>
              </a:rPr>
              <a:t>PCA loadings, biplot, scree</a:t>
            </a:r>
          </a:p>
        </p:txBody>
      </p:sp>
      <p:cxnSp>
        <p:nvCxnSpPr>
          <p:cNvPr id="9" name="Straight Connector 8">
            <a:extLst>
              <a:ext uri="{FF2B5EF4-FFF2-40B4-BE49-F238E27FC236}">
                <a16:creationId xmlns:a16="http://schemas.microsoft.com/office/drawing/2014/main" id="{74F3853A-F298-6AEA-E059-D85CB4876D7E}"/>
              </a:ext>
            </a:extLst>
          </p:cNvPr>
          <p:cNvCxnSpPr/>
          <p:nvPr/>
        </p:nvCxnSpPr>
        <p:spPr>
          <a:xfrm flipH="1">
            <a:off x="147653" y="4013861"/>
            <a:ext cx="5715083" cy="0"/>
          </a:xfrm>
          <a:prstGeom prst="line">
            <a:avLst/>
          </a:prstGeom>
          <a:ln>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3680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B944-BEA4-2EA5-43CD-F310389C3728}"/>
              </a:ext>
            </a:extLst>
          </p:cNvPr>
          <p:cNvSpPr>
            <a:spLocks noGrp="1"/>
          </p:cNvSpPr>
          <p:nvPr>
            <p:ph type="title"/>
          </p:nvPr>
        </p:nvSpPr>
        <p:spPr>
          <a:xfrm>
            <a:off x="7028496" y="2588754"/>
            <a:ext cx="5163503" cy="1680491"/>
          </a:xfrm>
          <a:noFill/>
        </p:spPr>
        <p:txBody>
          <a:bodyPr vert="horz" lIns="91440" tIns="45720" rIns="91440" bIns="45720" rtlCol="0" anchor="b">
            <a:normAutofit fontScale="90000"/>
          </a:bodyPr>
          <a:lstStyle/>
          <a:p>
            <a:pPr algn="r" rtl="1"/>
            <a:r>
              <a:rPr lang="en-US" sz="11500" dirty="0" err="1">
                <a:solidFill>
                  <a:schemeClr val="tx1"/>
                </a:solidFill>
                <a:latin typeface="+mj-lt"/>
                <a:cs typeface="+mj-cs"/>
              </a:rPr>
              <a:t>בהצלחה</a:t>
            </a:r>
            <a:r>
              <a:rPr lang="en-US" sz="11500" dirty="0">
                <a:solidFill>
                  <a:schemeClr val="tx1"/>
                </a:solidFill>
                <a:latin typeface="+mj-lt"/>
                <a:cs typeface="+mj-cs"/>
              </a:rPr>
              <a:t>!</a:t>
            </a:r>
          </a:p>
        </p:txBody>
      </p:sp>
      <p:sp>
        <p:nvSpPr>
          <p:cNvPr id="12"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text, vector graphics&#10;&#10;Description automatically generated">
            <a:extLst>
              <a:ext uri="{FF2B5EF4-FFF2-40B4-BE49-F238E27FC236}">
                <a16:creationId xmlns:a16="http://schemas.microsoft.com/office/drawing/2014/main" id="{A8DAB271-A022-D1E4-D02C-8AD8623ACDB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817" r="-1" b="-1"/>
          <a:stretch/>
        </p:blipFill>
        <p:spPr>
          <a:xfrm>
            <a:off x="-36575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04937872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C3FC6B-270B-D2E9-326F-07DAF226B537}"/>
              </a:ext>
            </a:extLst>
          </p:cNvPr>
          <p:cNvSpPr>
            <a:spLocks noGrp="1"/>
          </p:cNvSpPr>
          <p:nvPr>
            <p:ph type="title"/>
          </p:nvPr>
        </p:nvSpPr>
        <p:spPr>
          <a:xfrm>
            <a:off x="193139" y="496344"/>
            <a:ext cx="4368602" cy="1956841"/>
          </a:xfrm>
          <a:noFill/>
        </p:spPr>
        <p:txBody>
          <a:bodyPr tIns="46800" anchor="ctr" anchorCtr="0">
            <a:normAutofit/>
          </a:bodyPr>
          <a:lstStyle/>
          <a:p>
            <a:r>
              <a:rPr lang="he-IL" sz="5400" dirty="0">
                <a:solidFill>
                  <a:srgbClr val="44546A"/>
                </a:solidFill>
              </a:rPr>
              <a:t>שיעור חזרה היום</a:t>
            </a:r>
            <a:endParaRPr lang="en-IL" sz="5400" dirty="0">
              <a:solidFill>
                <a:srgbClr val="44546A"/>
              </a:solidFill>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3C8D1D-3434-F3B5-A082-018F41AEBEE6}"/>
              </a:ext>
            </a:extLst>
          </p:cNvPr>
          <p:cNvSpPr>
            <a:spLocks noGrp="1"/>
          </p:cNvSpPr>
          <p:nvPr>
            <p:ph idx="1"/>
          </p:nvPr>
        </p:nvSpPr>
        <p:spPr>
          <a:xfrm>
            <a:off x="640080" y="2872899"/>
            <a:ext cx="4243589" cy="3320668"/>
          </a:xfrm>
        </p:spPr>
        <p:txBody>
          <a:bodyPr>
            <a:normAutofit lnSpcReduction="10000"/>
          </a:bodyPr>
          <a:lstStyle/>
          <a:p>
            <a:pPr marL="0" indent="0" rtl="1">
              <a:buNone/>
            </a:pPr>
            <a:r>
              <a:rPr lang="he-IL" sz="2200" dirty="0"/>
              <a:t>במתכונת – מה שנספיק, נספיק</a:t>
            </a:r>
          </a:p>
          <a:p>
            <a:pPr marL="0" indent="0" rtl="1">
              <a:buNone/>
            </a:pPr>
            <a:endParaRPr lang="he-IL" sz="2200" dirty="0"/>
          </a:p>
          <a:p>
            <a:pPr marL="0" indent="0" rtl="1">
              <a:buNone/>
            </a:pPr>
            <a:r>
              <a:rPr lang="he-IL" sz="2200" b="1" dirty="0"/>
              <a:t>שעה ראשונה: </a:t>
            </a:r>
            <a:r>
              <a:rPr lang="he-IL" sz="2200" dirty="0"/>
              <a:t>מערכות דינמיות</a:t>
            </a:r>
          </a:p>
          <a:p>
            <a:pPr marL="0" indent="0" rtl="1">
              <a:buNone/>
            </a:pPr>
            <a:r>
              <a:rPr lang="he-IL" sz="2200" b="1" dirty="0"/>
              <a:t>שעה שנייה: </a:t>
            </a:r>
            <a:r>
              <a:rPr lang="he-IL" sz="2200" dirty="0"/>
              <a:t>רב-מימד</a:t>
            </a:r>
          </a:p>
          <a:p>
            <a:pPr marL="0" indent="0" rtl="1">
              <a:buNone/>
            </a:pPr>
            <a:endParaRPr lang="he-IL" sz="2200" dirty="0"/>
          </a:p>
          <a:p>
            <a:pPr marL="0" indent="0" rtl="1">
              <a:buNone/>
            </a:pPr>
            <a:endParaRPr lang="he-IL" sz="2200" dirty="0"/>
          </a:p>
          <a:p>
            <a:pPr marL="0" indent="0" rtl="1">
              <a:buNone/>
            </a:pPr>
            <a:r>
              <a:rPr lang="he-IL" sz="2200" u="sng" dirty="0"/>
              <a:t>חלק גדול מהשאלות שנשאלתם במהלך הסמסטר (בתרגולים ובמודל) הן שאלות ממבחנים</a:t>
            </a:r>
            <a:endParaRPr lang="en-IL" sz="2200" u="sng" dirty="0"/>
          </a:p>
        </p:txBody>
      </p:sp>
      <p:pic>
        <p:nvPicPr>
          <p:cNvPr id="7" name="Picture 6">
            <a:extLst>
              <a:ext uri="{FF2B5EF4-FFF2-40B4-BE49-F238E27FC236}">
                <a16:creationId xmlns:a16="http://schemas.microsoft.com/office/drawing/2014/main" id="{3050228B-1030-6150-4FD0-71C2C9BAB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261" y="1"/>
            <a:ext cx="7511329" cy="6858000"/>
          </a:xfrm>
          <a:prstGeom prst="rect">
            <a:avLst/>
          </a:prstGeom>
        </p:spPr>
      </p:pic>
    </p:spTree>
    <p:extLst>
      <p:ext uri="{BB962C8B-B14F-4D97-AF65-F5344CB8AC3E}">
        <p14:creationId xmlns:p14="http://schemas.microsoft.com/office/powerpoint/2010/main" val="798100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3B95D1B2-8046-0043-6C23-C94C7FF8BF4D}"/>
              </a:ext>
            </a:extLst>
          </p:cNvPr>
          <p:cNvSpPr>
            <a:spLocks noGrp="1"/>
          </p:cNvSpPr>
          <p:nvPr>
            <p:ph type="title"/>
          </p:nvPr>
        </p:nvSpPr>
        <p:spPr>
          <a:xfrm>
            <a:off x="8054284" y="1046710"/>
            <a:ext cx="3978801" cy="935301"/>
          </a:xfrm>
          <a:noFill/>
        </p:spPr>
        <p:txBody>
          <a:bodyPr vert="horz" lIns="91440" tIns="45720" rIns="91440" bIns="45720" rtlCol="0" anchor="b">
            <a:normAutofit/>
          </a:bodyPr>
          <a:lstStyle/>
          <a:p>
            <a:r>
              <a:rPr lang="he-IL" sz="4000" dirty="0">
                <a:solidFill>
                  <a:schemeClr val="tx1"/>
                </a:solidFill>
                <a:latin typeface="+mj-lt"/>
                <a:cs typeface="+mn-cs"/>
              </a:rPr>
              <a:t>מערכות דינמיות</a:t>
            </a:r>
            <a:endParaRPr lang="en-US" sz="4000" dirty="0">
              <a:solidFill>
                <a:schemeClr val="tx1"/>
              </a:solidFill>
              <a:latin typeface="+mj-lt"/>
              <a:cs typeface="+mn-cs"/>
            </a:endParaRPr>
          </a:p>
        </p:txBody>
      </p:sp>
      <p:sp>
        <p:nvSpPr>
          <p:cNvPr id="40"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Shape 43">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3" name="Picture 12" descr="Graphical user interface&#10;&#10;Description automatically generated with medium confidence">
            <a:extLst>
              <a:ext uri="{FF2B5EF4-FFF2-40B4-BE49-F238E27FC236}">
                <a16:creationId xmlns:a16="http://schemas.microsoft.com/office/drawing/2014/main" id="{66C5B95E-668C-4BDC-54A8-A16EFCBA351C}"/>
              </a:ext>
            </a:extLst>
          </p:cNvPr>
          <p:cNvPicPr>
            <a:picLocks noChangeAspect="1"/>
          </p:cNvPicPr>
          <p:nvPr/>
        </p:nvPicPr>
        <p:blipFill rotWithShape="1">
          <a:blip r:embed="rId2">
            <a:extLst>
              <a:ext uri="{28A0092B-C50C-407E-A947-70E740481C1C}">
                <a14:useLocalDpi xmlns:a14="http://schemas.microsoft.com/office/drawing/2010/main" val="0"/>
              </a:ext>
            </a:extLst>
          </a:blip>
          <a:srcRect t="8217" r="1" b="1"/>
          <a:stretch/>
        </p:blipFill>
        <p:spPr>
          <a:xfrm>
            <a:off x="881161" y="719936"/>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571043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6E0E-8C27-2C11-57F7-65BE0356B435}"/>
              </a:ext>
            </a:extLst>
          </p:cNvPr>
          <p:cNvSpPr>
            <a:spLocks noGrp="1"/>
          </p:cNvSpPr>
          <p:nvPr>
            <p:ph type="title"/>
          </p:nvPr>
        </p:nvSpPr>
        <p:spPr/>
        <p:txBody>
          <a:bodyPr>
            <a:normAutofit/>
          </a:bodyPr>
          <a:lstStyle/>
          <a:p>
            <a:pPr rtl="1"/>
            <a:r>
              <a:rPr lang="he-IL" dirty="0"/>
              <a:t>מועד ב' 2019 – שאלה 1</a:t>
            </a:r>
          </a:p>
        </p:txBody>
      </p:sp>
      <p:sp>
        <p:nvSpPr>
          <p:cNvPr id="4" name="TextBox 3">
            <a:extLst>
              <a:ext uri="{FF2B5EF4-FFF2-40B4-BE49-F238E27FC236}">
                <a16:creationId xmlns:a16="http://schemas.microsoft.com/office/drawing/2014/main" id="{2C2D0EDD-1B3A-49B7-BB6C-8A551E6F046D}"/>
              </a:ext>
            </a:extLst>
          </p:cNvPr>
          <p:cNvSpPr txBox="1"/>
          <p:nvPr/>
        </p:nvSpPr>
        <p:spPr>
          <a:xfrm>
            <a:off x="1036320" y="1081839"/>
            <a:ext cx="10850880" cy="5449056"/>
          </a:xfrm>
          <a:prstGeom prst="rect">
            <a:avLst/>
          </a:prstGeom>
          <a:noFill/>
        </p:spPr>
        <p:txBody>
          <a:bodyPr wrap="square" rtlCol="0">
            <a:spAutoFit/>
          </a:bodyPr>
          <a:lstStyle/>
          <a:p>
            <a:pPr algn="r" rtl="1">
              <a:lnSpc>
                <a:spcPct val="150000"/>
              </a:lnSpc>
            </a:pPr>
            <a:r>
              <a:rPr lang="he-IL" dirty="0"/>
              <a:t>נתונה מערכת המשוואות הבאה:</a:t>
            </a:r>
          </a:p>
          <a:p>
            <a:pPr algn="r" rtl="1">
              <a:lnSpc>
                <a:spcPct val="150000"/>
              </a:lnSpc>
            </a:pPr>
            <a:br>
              <a:rPr lang="en-US" dirty="0"/>
            </a:br>
            <a:endParaRPr lang="he-IL" dirty="0"/>
          </a:p>
          <a:p>
            <a:pPr algn="r" rtl="1">
              <a:lnSpc>
                <a:spcPct val="150000"/>
              </a:lnSpc>
            </a:pPr>
            <a:endParaRPr lang="he-IL" dirty="0"/>
          </a:p>
          <a:p>
            <a:pPr algn="r" rtl="1">
              <a:lnSpc>
                <a:spcPct val="150000"/>
              </a:lnSpc>
            </a:pPr>
            <a:br>
              <a:rPr lang="en-US" dirty="0"/>
            </a:br>
            <a:r>
              <a:rPr lang="he-IL" dirty="0"/>
              <a:t>ידוע כי </a:t>
            </a:r>
            <a:r>
              <a:rPr lang="en-US" dirty="0"/>
              <a:t>A</a:t>
            </a:r>
            <a:r>
              <a:rPr lang="he-IL" dirty="0"/>
              <a:t> ו-</a:t>
            </a:r>
            <a:r>
              <a:rPr lang="en-US" dirty="0"/>
              <a:t>B</a:t>
            </a:r>
            <a:r>
              <a:rPr lang="he-IL" dirty="0"/>
              <a:t> מתארים את רמת הפעילות של שתי אוכלוסיות נוירונים. אחת נוירונים מעוררים – הם מעלים את הפעילות של הנוירונים אליהם הם מחוברים. השנייה נוירונים מעכבים – הם מורידים את הפעילות של הנוירונים אליהם הם מחוברים.</a:t>
            </a:r>
          </a:p>
          <a:p>
            <a:pPr algn="r" rtl="1">
              <a:lnSpc>
                <a:spcPct val="150000"/>
              </a:lnSpc>
            </a:pPr>
            <a:r>
              <a:rPr lang="he-IL" dirty="0"/>
              <a:t>ביחרו את הפרשנות הסבירה ביותר למשתנים והפרמטרים:</a:t>
            </a:r>
          </a:p>
          <a:p>
            <a:pPr lvl="1" algn="r" rtl="1">
              <a:lnSpc>
                <a:spcPct val="150000"/>
              </a:lnSpc>
            </a:pPr>
            <a:r>
              <a:rPr lang="he-IL" dirty="0"/>
              <a:t>א. </a:t>
            </a:r>
            <a:r>
              <a:rPr lang="en-US" dirty="0"/>
              <a:t>A</a:t>
            </a:r>
            <a:r>
              <a:rPr lang="he-IL" dirty="0"/>
              <a:t> הם המעוררים, </a:t>
            </a:r>
            <a:r>
              <a:rPr lang="en-US" dirty="0"/>
              <a:t>B</a:t>
            </a:r>
            <a:r>
              <a:rPr lang="he-IL" dirty="0"/>
              <a:t> הם המעכבים, </a:t>
            </a:r>
            <a:r>
              <a:rPr lang="en-US" dirty="0"/>
              <a:t>f</a:t>
            </a:r>
            <a:r>
              <a:rPr lang="he-IL" dirty="0"/>
              <a:t> זה חוזק החיבור מקבוצה </a:t>
            </a:r>
            <a:r>
              <a:rPr lang="en-US" dirty="0"/>
              <a:t>A</a:t>
            </a:r>
            <a:r>
              <a:rPr lang="he-IL" dirty="0"/>
              <a:t> לקבוצה </a:t>
            </a:r>
            <a:r>
              <a:rPr lang="en-US" dirty="0"/>
              <a:t>B</a:t>
            </a:r>
          </a:p>
          <a:p>
            <a:pPr lvl="1" algn="r" rtl="1">
              <a:lnSpc>
                <a:spcPct val="150000"/>
              </a:lnSpc>
            </a:pPr>
            <a:r>
              <a:rPr lang="he-IL" dirty="0"/>
              <a:t>ב. </a:t>
            </a:r>
            <a:r>
              <a:rPr lang="en-US" dirty="0"/>
              <a:t>A</a:t>
            </a:r>
            <a:r>
              <a:rPr lang="he-IL" dirty="0"/>
              <a:t> הם המעוררים, </a:t>
            </a:r>
            <a:r>
              <a:rPr lang="en-US" dirty="0"/>
              <a:t>B</a:t>
            </a:r>
            <a:r>
              <a:rPr lang="he-IL" dirty="0"/>
              <a:t> הם המעכבים, </a:t>
            </a:r>
            <a:r>
              <a:rPr lang="en-US" dirty="0"/>
              <a:t>c</a:t>
            </a:r>
            <a:r>
              <a:rPr lang="he-IL" dirty="0"/>
              <a:t> זה קלט חיצוני לקבוצה </a:t>
            </a:r>
            <a:r>
              <a:rPr lang="en-US" dirty="0"/>
              <a:t>B</a:t>
            </a:r>
          </a:p>
          <a:p>
            <a:pPr lvl="1" algn="r" rtl="1">
              <a:lnSpc>
                <a:spcPct val="150000"/>
              </a:lnSpc>
            </a:pPr>
            <a:r>
              <a:rPr lang="he-IL" dirty="0"/>
              <a:t>ג. </a:t>
            </a:r>
            <a:r>
              <a:rPr lang="en-US" dirty="0"/>
              <a:t>A</a:t>
            </a:r>
            <a:r>
              <a:rPr lang="he-IL" dirty="0"/>
              <a:t> הם המעוררים, </a:t>
            </a:r>
            <a:r>
              <a:rPr lang="en-US" dirty="0"/>
              <a:t>B</a:t>
            </a:r>
            <a:r>
              <a:rPr lang="he-IL" dirty="0"/>
              <a:t> הם המעכבים, </a:t>
            </a:r>
            <a:r>
              <a:rPr lang="en-US" dirty="0"/>
              <a:t>d</a:t>
            </a:r>
            <a:r>
              <a:rPr lang="he-IL" dirty="0"/>
              <a:t> זה חוזק החיבור מקבוצה </a:t>
            </a:r>
            <a:r>
              <a:rPr lang="en-US" dirty="0"/>
              <a:t>A</a:t>
            </a:r>
            <a:r>
              <a:rPr lang="he-IL" dirty="0"/>
              <a:t> לקבוצה </a:t>
            </a:r>
            <a:r>
              <a:rPr lang="en-US" dirty="0"/>
              <a:t>B</a:t>
            </a:r>
          </a:p>
          <a:p>
            <a:pPr lvl="1" algn="r" rtl="1">
              <a:lnSpc>
                <a:spcPct val="150000"/>
              </a:lnSpc>
            </a:pPr>
            <a:r>
              <a:rPr lang="he-IL" dirty="0"/>
              <a:t>ד. </a:t>
            </a:r>
            <a:r>
              <a:rPr lang="en-US" dirty="0"/>
              <a:t>A</a:t>
            </a:r>
            <a:r>
              <a:rPr lang="he-IL" dirty="0"/>
              <a:t> הם המעכבים, </a:t>
            </a:r>
            <a:r>
              <a:rPr lang="en-US" dirty="0"/>
              <a:t>B</a:t>
            </a:r>
            <a:r>
              <a:rPr lang="he-IL" dirty="0"/>
              <a:t> הם המעוררים, </a:t>
            </a:r>
            <a:r>
              <a:rPr lang="en-US" dirty="0"/>
              <a:t>b</a:t>
            </a:r>
            <a:r>
              <a:rPr lang="he-IL" dirty="0"/>
              <a:t> זה חוזק החיבור מקבוצה </a:t>
            </a:r>
            <a:r>
              <a:rPr lang="en-US" dirty="0"/>
              <a:t>B</a:t>
            </a:r>
            <a:r>
              <a:rPr lang="he-IL" dirty="0"/>
              <a:t> לקבוצה </a:t>
            </a:r>
            <a:r>
              <a:rPr lang="en-US" dirty="0"/>
              <a:t>A</a:t>
            </a:r>
          </a:p>
          <a:p>
            <a:pPr lvl="1" algn="r" rtl="1">
              <a:lnSpc>
                <a:spcPct val="150000"/>
              </a:lnSpc>
            </a:pPr>
            <a:r>
              <a:rPr lang="he-IL" dirty="0"/>
              <a:t>ה. </a:t>
            </a:r>
            <a:r>
              <a:rPr lang="en-US" dirty="0"/>
              <a:t>A</a:t>
            </a:r>
            <a:r>
              <a:rPr lang="he-IL" dirty="0"/>
              <a:t> הם המעכבים, </a:t>
            </a:r>
            <a:r>
              <a:rPr lang="en-US" dirty="0"/>
              <a:t>B</a:t>
            </a:r>
            <a:r>
              <a:rPr lang="he-IL" dirty="0"/>
              <a:t> הם המעוררים, </a:t>
            </a:r>
            <a:r>
              <a:rPr lang="en-US" dirty="0"/>
              <a:t>g</a:t>
            </a:r>
            <a:r>
              <a:rPr lang="he-IL" dirty="0"/>
              <a:t> זה קלט חיצוני לקבוצה </a:t>
            </a:r>
            <a:r>
              <a:rPr lang="en-US" dirty="0"/>
              <a:t>B</a:t>
            </a:r>
            <a:endParaRPr lang="en-IL" dirty="0"/>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55D17A2F-B69C-D398-FECE-BB81DE875702}"/>
                  </a:ext>
                </a:extLst>
              </p:cNvPr>
              <p:cNvSpPr txBox="1"/>
              <p:nvPr/>
            </p:nvSpPr>
            <p:spPr>
              <a:xfrm>
                <a:off x="4927600" y="976544"/>
                <a:ext cx="2895600" cy="2085571"/>
              </a:xfrm>
              <a:prstGeom prst="rect">
                <a:avLst/>
              </a:prstGeom>
              <a:noFill/>
            </p:spPr>
            <p:txBody>
              <a:bodyPr wrap="square">
                <a:spAutoFit/>
              </a:bodyPr>
              <a:lstStyle/>
              <a:p>
                <a:pPr algn="r" rtl="1">
                  <a:lnSpc>
                    <a:spcPct val="150000"/>
                  </a:lnSpc>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𝑑𝐴</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𝑏𝐵</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b="0" dirty="0"/>
              </a:p>
              <a:p>
                <a:pPr algn="r" rtl="1">
                  <a:lnSpc>
                    <a:spcPct val="150000"/>
                  </a:lnSpc>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𝑑𝐵</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n-US" b="0" i="1" smtClean="0">
                          <a:latin typeface="Cambria Math" panose="02040503050406030204" pitchFamily="18" charset="0"/>
                        </a:rPr>
                        <m:t>𝑑𝐴</m:t>
                      </m:r>
                      <m:r>
                        <a:rPr lang="en-US" b="0" i="1" smtClean="0">
                          <a:latin typeface="Cambria Math" panose="02040503050406030204" pitchFamily="18" charset="0"/>
                        </a:rPr>
                        <m:t>−</m:t>
                      </m:r>
                      <m:r>
                        <a:rPr lang="en-US" b="0" i="1" smtClean="0">
                          <a:latin typeface="Cambria Math" panose="02040503050406030204" pitchFamily="18" charset="0"/>
                        </a:rPr>
                        <m:t>𝑓𝐵</m:t>
                      </m:r>
                      <m:r>
                        <a:rPr lang="en-US" b="0" i="1" smtClean="0">
                          <a:latin typeface="Cambria Math" panose="02040503050406030204" pitchFamily="18" charset="0"/>
                        </a:rPr>
                        <m:t>+</m:t>
                      </m:r>
                      <m:r>
                        <a:rPr lang="en-US" b="0" i="1" smtClean="0">
                          <a:latin typeface="Cambria Math" panose="02040503050406030204" pitchFamily="18" charset="0"/>
                        </a:rPr>
                        <m:t>𝑔</m:t>
                      </m:r>
                    </m:oMath>
                  </m:oMathPara>
                </a14:m>
                <a:endParaRPr lang="en-US" b="0" dirty="0"/>
              </a:p>
              <a:p>
                <a:pPr algn="r" rtl="1">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&gt;</m:t>
                      </m:r>
                      <m:r>
                        <a:rPr lang="en-US" b="0" i="1" smtClean="0">
                          <a:latin typeface="Cambria Math" panose="02040503050406030204" pitchFamily="18" charset="0"/>
                        </a:rPr>
                        <m:t>0</m:t>
                      </m:r>
                    </m:oMath>
                  </m:oMathPara>
                </a14:m>
                <a:endParaRPr lang="en-IL" dirty="0"/>
              </a:p>
            </p:txBody>
          </p:sp>
        </mc:Choice>
        <mc:Fallback>
          <p:sp>
            <p:nvSpPr>
              <p:cNvPr id="12" name="TextBox 11">
                <a:extLst>
                  <a:ext uri="{FF2B5EF4-FFF2-40B4-BE49-F238E27FC236}">
                    <a16:creationId xmlns:a16="http://schemas.microsoft.com/office/drawing/2014/main" id="{55D17A2F-B69C-D398-FECE-BB81DE875702}"/>
                  </a:ext>
                </a:extLst>
              </p:cNvPr>
              <p:cNvSpPr txBox="1">
                <a:spLocks noRot="1" noChangeAspect="1" noMove="1" noResize="1" noEditPoints="1" noAdjustHandles="1" noChangeArrowheads="1" noChangeShapeType="1" noTextEdit="1"/>
              </p:cNvSpPr>
              <p:nvPr/>
            </p:nvSpPr>
            <p:spPr>
              <a:xfrm>
                <a:off x="4927600" y="976544"/>
                <a:ext cx="2895600" cy="2085571"/>
              </a:xfrm>
              <a:prstGeom prst="rect">
                <a:avLst/>
              </a:prstGeom>
              <a:blipFill>
                <a:blip r:embed="rId2"/>
                <a:stretch>
                  <a:fillRect/>
                </a:stretch>
              </a:blipFill>
            </p:spPr>
            <p:txBody>
              <a:bodyPr/>
              <a:lstStyle/>
              <a:p>
                <a:r>
                  <a:rPr lang="en-IL">
                    <a:noFill/>
                  </a:rPr>
                  <a:t> </a:t>
                </a:r>
              </a:p>
            </p:txBody>
          </p:sp>
        </mc:Fallback>
      </mc:AlternateContent>
      <p:sp>
        <p:nvSpPr>
          <p:cNvPr id="14" name="Oval 13">
            <a:extLst>
              <a:ext uri="{FF2B5EF4-FFF2-40B4-BE49-F238E27FC236}">
                <a16:creationId xmlns:a16="http://schemas.microsoft.com/office/drawing/2014/main" id="{6777C979-F8F4-4160-5BCA-BDEB2EA7F4B8}"/>
              </a:ext>
            </a:extLst>
          </p:cNvPr>
          <p:cNvSpPr/>
          <p:nvPr/>
        </p:nvSpPr>
        <p:spPr>
          <a:xfrm>
            <a:off x="11125200" y="5323840"/>
            <a:ext cx="314960" cy="31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5" name="Oval 14">
            <a:extLst>
              <a:ext uri="{FF2B5EF4-FFF2-40B4-BE49-F238E27FC236}">
                <a16:creationId xmlns:a16="http://schemas.microsoft.com/office/drawing/2014/main" id="{98305CA7-DE5A-BB9D-081F-9A00CA1E2383}"/>
              </a:ext>
            </a:extLst>
          </p:cNvPr>
          <p:cNvSpPr/>
          <p:nvPr/>
        </p:nvSpPr>
        <p:spPr>
          <a:xfrm>
            <a:off x="212231" y="1195240"/>
            <a:ext cx="1648177" cy="164817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נושא: </a:t>
            </a:r>
            <a:r>
              <a:rPr lang="he-IL" dirty="0"/>
              <a:t>ממשוואה למילים</a:t>
            </a:r>
            <a:endParaRPr lang="en-IL" dirty="0"/>
          </a:p>
        </p:txBody>
      </p:sp>
    </p:spTree>
    <p:extLst>
      <p:ext uri="{BB962C8B-B14F-4D97-AF65-F5344CB8AC3E}">
        <p14:creationId xmlns:p14="http://schemas.microsoft.com/office/powerpoint/2010/main" val="234656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BCC0F1-2760-4C76-946F-60F8662044F3}"/>
              </a:ext>
            </a:extLst>
          </p:cNvPr>
          <p:cNvSpPr/>
          <p:nvPr/>
        </p:nvSpPr>
        <p:spPr>
          <a:xfrm>
            <a:off x="0" y="1"/>
            <a:ext cx="12192000" cy="82483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sz="3200" b="1" dirty="0">
                <a:solidFill>
                  <a:schemeClr val="bg1"/>
                </a:solidFill>
              </a:rPr>
              <a:t>איך פותרים משוואות דינמיות פשוטות?</a:t>
            </a:r>
            <a:endParaRPr lang="en-US" sz="3200" b="1" dirty="0">
              <a:solidFill>
                <a:schemeClr val="bg1"/>
              </a:solidFill>
            </a:endParaRPr>
          </a:p>
        </p:txBody>
      </p:sp>
      <p:sp>
        <p:nvSpPr>
          <p:cNvPr id="5" name="Rectangle 4">
            <a:extLst>
              <a:ext uri="{FF2B5EF4-FFF2-40B4-BE49-F238E27FC236}">
                <a16:creationId xmlns:a16="http://schemas.microsoft.com/office/drawing/2014/main" id="{7645EA6D-322E-4D6C-B8A3-91FD4C36610B}"/>
              </a:ext>
            </a:extLst>
          </p:cNvPr>
          <p:cNvSpPr/>
          <p:nvPr/>
        </p:nvSpPr>
        <p:spPr>
          <a:xfrm>
            <a:off x="4259599" y="1017875"/>
            <a:ext cx="3672801" cy="461665"/>
          </a:xfrm>
          <a:prstGeom prst="rect">
            <a:avLst/>
          </a:prstGeom>
        </p:spPr>
        <p:txBody>
          <a:bodyPr wrap="none">
            <a:spAutoFit/>
          </a:bodyPr>
          <a:lstStyle/>
          <a:p>
            <a:pPr algn="ctr" rtl="1"/>
            <a:r>
              <a:rPr lang="he-IL" sz="2400" b="1" dirty="0"/>
              <a:t>גרפית  |  נומרית  |  אנליטית</a:t>
            </a:r>
            <a:endParaRPr lang="en-US" sz="1100" b="1" dirty="0"/>
          </a:p>
        </p:txBody>
      </p:sp>
      <p:cxnSp>
        <p:nvCxnSpPr>
          <p:cNvPr id="8" name="Straight Arrow Connector 7">
            <a:extLst>
              <a:ext uri="{FF2B5EF4-FFF2-40B4-BE49-F238E27FC236}">
                <a16:creationId xmlns:a16="http://schemas.microsoft.com/office/drawing/2014/main" id="{C2A2FFBE-6CBC-4CA1-BACD-DCE0070F581A}"/>
              </a:ext>
            </a:extLst>
          </p:cNvPr>
          <p:cNvCxnSpPr/>
          <p:nvPr/>
        </p:nvCxnSpPr>
        <p:spPr>
          <a:xfrm>
            <a:off x="7416800" y="1479540"/>
            <a:ext cx="1991360" cy="126366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0EFE4F3D-1CBD-44CE-92FA-737B57DCDEA4}"/>
              </a:ext>
            </a:extLst>
          </p:cNvPr>
          <p:cNvSpPr txBox="1"/>
          <p:nvPr/>
        </p:nvSpPr>
        <p:spPr>
          <a:xfrm>
            <a:off x="9296399" y="2750869"/>
            <a:ext cx="2580640" cy="1294072"/>
          </a:xfrm>
          <a:prstGeom prst="rect">
            <a:avLst/>
          </a:prstGeom>
          <a:noFill/>
        </p:spPr>
        <p:txBody>
          <a:bodyPr wrap="square" rtlCol="0">
            <a:spAutoFit/>
          </a:bodyPr>
          <a:lstStyle/>
          <a:p>
            <a:pPr marL="285750" indent="-285750" algn="r" rtl="1">
              <a:lnSpc>
                <a:spcPct val="150000"/>
              </a:lnSpc>
              <a:buFont typeface="Arial" panose="020B0604020202020204" pitchFamily="34" charset="0"/>
              <a:buChar char="•"/>
            </a:pPr>
            <a:r>
              <a:rPr lang="he-IL" dirty="0"/>
              <a:t>מציאת נקודת השבת</a:t>
            </a:r>
          </a:p>
          <a:p>
            <a:pPr marL="285750" indent="-285750" algn="r" rtl="1">
              <a:lnSpc>
                <a:spcPct val="150000"/>
              </a:lnSpc>
              <a:buFont typeface="Arial" panose="020B0604020202020204" pitchFamily="34" charset="0"/>
              <a:buChar char="•"/>
            </a:pPr>
            <a:r>
              <a:rPr lang="he-IL" dirty="0"/>
              <a:t>מציאת תנאי ההתחלה</a:t>
            </a:r>
          </a:p>
          <a:p>
            <a:pPr marL="285750" indent="-285750" algn="r" rtl="1">
              <a:lnSpc>
                <a:spcPct val="150000"/>
              </a:lnSpc>
              <a:buFont typeface="Arial" panose="020B0604020202020204" pitchFamily="34" charset="0"/>
              <a:buChar char="•"/>
            </a:pPr>
            <a:r>
              <a:rPr lang="he-IL" dirty="0"/>
              <a:t>נשים לב לצירים</a:t>
            </a:r>
            <a:endParaRPr lang="en-IL" dirty="0"/>
          </a:p>
        </p:txBody>
      </p:sp>
      <p:cxnSp>
        <p:nvCxnSpPr>
          <p:cNvPr id="10" name="Straight Arrow Connector 9">
            <a:extLst>
              <a:ext uri="{FF2B5EF4-FFF2-40B4-BE49-F238E27FC236}">
                <a16:creationId xmlns:a16="http://schemas.microsoft.com/office/drawing/2014/main" id="{A7A7FE6D-7694-45D8-89B7-FDF3D90EF365}"/>
              </a:ext>
            </a:extLst>
          </p:cNvPr>
          <p:cNvCxnSpPr>
            <a:cxnSpLocks/>
          </p:cNvCxnSpPr>
          <p:nvPr/>
        </p:nvCxnSpPr>
        <p:spPr>
          <a:xfrm>
            <a:off x="6238240" y="1479540"/>
            <a:ext cx="0" cy="13611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2731599-5E4C-499A-A7A0-E7AC08202731}"/>
                  </a:ext>
                </a:extLst>
              </p:cNvPr>
              <p:cNvSpPr txBox="1"/>
              <p:nvPr/>
            </p:nvSpPr>
            <p:spPr>
              <a:xfrm>
                <a:off x="5079102" y="2750869"/>
                <a:ext cx="3299424" cy="2127698"/>
              </a:xfrm>
              <a:prstGeom prst="rect">
                <a:avLst/>
              </a:prstGeom>
              <a:noFill/>
            </p:spPr>
            <p:txBody>
              <a:bodyPr wrap="square" rtlCol="0">
                <a:spAutoFit/>
              </a:bodyPr>
              <a:lstStyle/>
              <a:p>
                <a:pPr algn="ctr" rtl="1">
                  <a:lnSpc>
                    <a:spcPct val="150000"/>
                  </a:lnSpc>
                </a:pPr>
                <a:r>
                  <a:rPr lang="he-IL" dirty="0"/>
                  <a:t>בניית טבלה המכילה את מצב המערכת בכל זמן נתון בהסתמך על מצב המערכת בנק' הזמן לפניה.</a:t>
                </a:r>
              </a:p>
              <a:p>
                <a:pPr algn="ctr" rtl="1">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oMath>
                  </m:oMathPara>
                </a14:m>
                <a:endParaRPr lang="en-IL" dirty="0"/>
              </a:p>
            </p:txBody>
          </p:sp>
        </mc:Choice>
        <mc:Fallback xmlns="">
          <p:sp>
            <p:nvSpPr>
              <p:cNvPr id="12" name="TextBox 11">
                <a:extLst>
                  <a:ext uri="{FF2B5EF4-FFF2-40B4-BE49-F238E27FC236}">
                    <a16:creationId xmlns:a16="http://schemas.microsoft.com/office/drawing/2014/main" id="{92731599-5E4C-499A-A7A0-E7AC08202731}"/>
                  </a:ext>
                </a:extLst>
              </p:cNvPr>
              <p:cNvSpPr txBox="1">
                <a:spLocks noRot="1" noChangeAspect="1" noMove="1" noResize="1" noEditPoints="1" noAdjustHandles="1" noChangeArrowheads="1" noChangeShapeType="1" noTextEdit="1"/>
              </p:cNvSpPr>
              <p:nvPr/>
            </p:nvSpPr>
            <p:spPr>
              <a:xfrm>
                <a:off x="5079102" y="2750869"/>
                <a:ext cx="3299424" cy="2127698"/>
              </a:xfrm>
              <a:prstGeom prst="rect">
                <a:avLst/>
              </a:prstGeom>
              <a:blipFill>
                <a:blip r:embed="rId2"/>
                <a:stretch>
                  <a:fillRect l="-2403" r="-1109"/>
                </a:stretch>
              </a:blipFill>
            </p:spPr>
            <p:txBody>
              <a:bodyPr/>
              <a:lstStyle/>
              <a:p>
                <a:r>
                  <a:rPr lang="en-IL">
                    <a:noFill/>
                  </a:rPr>
                  <a:t> </a:t>
                </a:r>
              </a:p>
            </p:txBody>
          </p:sp>
        </mc:Fallback>
      </mc:AlternateContent>
      <p:cxnSp>
        <p:nvCxnSpPr>
          <p:cNvPr id="13" name="Straight Arrow Connector 12">
            <a:extLst>
              <a:ext uri="{FF2B5EF4-FFF2-40B4-BE49-F238E27FC236}">
                <a16:creationId xmlns:a16="http://schemas.microsoft.com/office/drawing/2014/main" id="{6896FF1E-5641-43A4-97A9-A1B8C587073C}"/>
              </a:ext>
            </a:extLst>
          </p:cNvPr>
          <p:cNvCxnSpPr>
            <a:cxnSpLocks/>
          </p:cNvCxnSpPr>
          <p:nvPr/>
        </p:nvCxnSpPr>
        <p:spPr>
          <a:xfrm flipH="1">
            <a:off x="5688728" y="4770765"/>
            <a:ext cx="233648" cy="35463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4CD3666-C706-4254-929D-7107E441B4EE}"/>
              </a:ext>
            </a:extLst>
          </p:cNvPr>
          <p:cNvCxnSpPr>
            <a:cxnSpLocks/>
          </p:cNvCxnSpPr>
          <p:nvPr/>
        </p:nvCxnSpPr>
        <p:spPr>
          <a:xfrm>
            <a:off x="6816456" y="4770765"/>
            <a:ext cx="0" cy="45086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1FF4E9DE-B017-4130-AA78-B88BBFD10F6C}"/>
              </a:ext>
            </a:extLst>
          </p:cNvPr>
          <p:cNvCxnSpPr>
            <a:cxnSpLocks/>
          </p:cNvCxnSpPr>
          <p:nvPr/>
        </p:nvCxnSpPr>
        <p:spPr>
          <a:xfrm>
            <a:off x="7710537" y="4770765"/>
            <a:ext cx="274320" cy="45086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D0FAFA5-3043-47A8-AF0F-4B778E762C93}"/>
                  </a:ext>
                </a:extLst>
              </p:cNvPr>
              <p:cNvSpPr txBox="1"/>
              <p:nvPr/>
            </p:nvSpPr>
            <p:spPr>
              <a:xfrm>
                <a:off x="4395867" y="5125396"/>
                <a:ext cx="1724630" cy="704680"/>
              </a:xfrm>
              <a:prstGeom prst="rect">
                <a:avLst/>
              </a:prstGeom>
              <a:noFill/>
            </p:spPr>
            <p:txBody>
              <a:bodyPr wrap="square" rtlCol="0">
                <a:spAutoFit/>
              </a:bodyPr>
              <a:lstStyle/>
              <a:p>
                <a:pPr algn="ctr" rtl="1">
                  <a:lnSpc>
                    <a:spcPct val="150000"/>
                  </a:lnSpc>
                </a:pPr>
                <a:r>
                  <a:rPr lang="he-IL" sz="1400" dirty="0"/>
                  <a:t>מצב המערכת בזמן</a:t>
                </a:r>
                <a:br>
                  <a:rPr lang="en-US" sz="1400" dirty="0"/>
                </a:br>
                <a:r>
                  <a:rPr lang="he-IL" sz="1400" dirty="0"/>
                  <a:t> </a:t>
                </a:r>
                <a14:m>
                  <m:oMath xmlns:m="http://schemas.openxmlformats.org/officeDocument/2006/math">
                    <m:r>
                      <a:rPr lang="en-US" sz="1400" b="0" i="1" smtClean="0">
                        <a:latin typeface="Cambria Math" panose="02040503050406030204" pitchFamily="18" charset="0"/>
                      </a:rPr>
                      <m:t>𝑡</m:t>
                    </m:r>
                    <m:r>
                      <a:rPr lang="en-US" sz="1400" b="0" i="1" smtClean="0">
                        <a:latin typeface="Cambria Math" panose="02040503050406030204" pitchFamily="18" charset="0"/>
                      </a:rPr>
                      <m:t>+</m:t>
                    </m:r>
                    <m:r>
                      <m:rPr>
                        <m:sty m:val="p"/>
                      </m:rPr>
                      <a:rPr lang="en-US" sz="1400" b="0" i="0" smtClean="0">
                        <a:latin typeface="Cambria Math" panose="02040503050406030204" pitchFamily="18" charset="0"/>
                      </a:rPr>
                      <m:t>Δ</m:t>
                    </m:r>
                    <m:r>
                      <a:rPr lang="en-US" sz="1400" b="0" i="1" smtClean="0">
                        <a:latin typeface="Cambria Math" panose="02040503050406030204" pitchFamily="18" charset="0"/>
                      </a:rPr>
                      <m:t>𝑡</m:t>
                    </m:r>
                  </m:oMath>
                </a14:m>
                <a:endParaRPr lang="en-IL" sz="1400" dirty="0"/>
              </a:p>
            </p:txBody>
          </p:sp>
        </mc:Choice>
        <mc:Fallback xmlns="">
          <p:sp>
            <p:nvSpPr>
              <p:cNvPr id="19" name="TextBox 18">
                <a:extLst>
                  <a:ext uri="{FF2B5EF4-FFF2-40B4-BE49-F238E27FC236}">
                    <a16:creationId xmlns:a16="http://schemas.microsoft.com/office/drawing/2014/main" id="{CD0FAFA5-3043-47A8-AF0F-4B778E762C93}"/>
                  </a:ext>
                </a:extLst>
              </p:cNvPr>
              <p:cNvSpPr txBox="1">
                <a:spLocks noRot="1" noChangeAspect="1" noMove="1" noResize="1" noEditPoints="1" noAdjustHandles="1" noChangeArrowheads="1" noChangeShapeType="1" noTextEdit="1"/>
              </p:cNvSpPr>
              <p:nvPr/>
            </p:nvSpPr>
            <p:spPr>
              <a:xfrm>
                <a:off x="4395867" y="5125396"/>
                <a:ext cx="1724630" cy="704680"/>
              </a:xfrm>
              <a:prstGeom prst="rect">
                <a:avLst/>
              </a:prstGeom>
              <a:blipFill>
                <a:blip r:embed="rId3"/>
                <a:stretch>
                  <a:fillRect b="-782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5D95BCA-837D-4F62-9101-D85B13B03E89}"/>
                  </a:ext>
                </a:extLst>
              </p:cNvPr>
              <p:cNvSpPr txBox="1"/>
              <p:nvPr/>
            </p:nvSpPr>
            <p:spPr>
              <a:xfrm>
                <a:off x="5866499" y="5155876"/>
                <a:ext cx="1724630" cy="703847"/>
              </a:xfrm>
              <a:prstGeom prst="rect">
                <a:avLst/>
              </a:prstGeom>
              <a:noFill/>
            </p:spPr>
            <p:txBody>
              <a:bodyPr wrap="square" rtlCol="0">
                <a:spAutoFit/>
              </a:bodyPr>
              <a:lstStyle/>
              <a:p>
                <a:pPr algn="ctr" rtl="1">
                  <a:lnSpc>
                    <a:spcPct val="150000"/>
                  </a:lnSpc>
                </a:pPr>
                <a:r>
                  <a:rPr lang="he-IL" sz="1400" dirty="0"/>
                  <a:t>מצב המערכת</a:t>
                </a:r>
                <a:br>
                  <a:rPr lang="en-US" sz="1400" dirty="0"/>
                </a:br>
                <a:r>
                  <a:rPr lang="he-IL" sz="1400" dirty="0"/>
                  <a:t>בזמן </a:t>
                </a:r>
                <a14:m>
                  <m:oMath xmlns:m="http://schemas.openxmlformats.org/officeDocument/2006/math">
                    <m:r>
                      <a:rPr lang="en-US" sz="1400" b="0" i="1" smtClean="0">
                        <a:latin typeface="Cambria Math" panose="02040503050406030204" pitchFamily="18" charset="0"/>
                      </a:rPr>
                      <m:t>𝑡</m:t>
                    </m:r>
                  </m:oMath>
                </a14:m>
                <a:endParaRPr lang="en-IL" sz="1400" dirty="0"/>
              </a:p>
            </p:txBody>
          </p:sp>
        </mc:Choice>
        <mc:Fallback xmlns="">
          <p:sp>
            <p:nvSpPr>
              <p:cNvPr id="20" name="TextBox 19">
                <a:extLst>
                  <a:ext uri="{FF2B5EF4-FFF2-40B4-BE49-F238E27FC236}">
                    <a16:creationId xmlns:a16="http://schemas.microsoft.com/office/drawing/2014/main" id="{55D95BCA-837D-4F62-9101-D85B13B03E89}"/>
                  </a:ext>
                </a:extLst>
              </p:cNvPr>
              <p:cNvSpPr txBox="1">
                <a:spLocks noRot="1" noChangeAspect="1" noMove="1" noResize="1" noEditPoints="1" noAdjustHandles="1" noChangeArrowheads="1" noChangeShapeType="1" noTextEdit="1"/>
              </p:cNvSpPr>
              <p:nvPr/>
            </p:nvSpPr>
            <p:spPr>
              <a:xfrm>
                <a:off x="5866499" y="5155876"/>
                <a:ext cx="1724630" cy="703847"/>
              </a:xfrm>
              <a:prstGeom prst="rect">
                <a:avLst/>
              </a:prstGeom>
              <a:blipFill>
                <a:blip r:embed="rId4"/>
                <a:stretch>
                  <a:fillRect b="-7826"/>
                </a:stretch>
              </a:blipFill>
            </p:spPr>
            <p:txBody>
              <a:bodyPr/>
              <a:lstStyle/>
              <a:p>
                <a:r>
                  <a:rPr lang="en-IL">
                    <a:noFill/>
                  </a:rPr>
                  <a:t> </a:t>
                </a:r>
              </a:p>
            </p:txBody>
          </p:sp>
        </mc:Fallback>
      </mc:AlternateContent>
      <p:sp>
        <p:nvSpPr>
          <p:cNvPr id="22" name="TextBox 21">
            <a:extLst>
              <a:ext uri="{FF2B5EF4-FFF2-40B4-BE49-F238E27FC236}">
                <a16:creationId xmlns:a16="http://schemas.microsoft.com/office/drawing/2014/main" id="{7F7E4971-4A77-48DD-94D1-A67D617D0D0C}"/>
              </a:ext>
            </a:extLst>
          </p:cNvPr>
          <p:cNvSpPr txBox="1"/>
          <p:nvPr/>
        </p:nvSpPr>
        <p:spPr>
          <a:xfrm>
            <a:off x="7319393" y="5155876"/>
            <a:ext cx="1650984" cy="1027012"/>
          </a:xfrm>
          <a:prstGeom prst="rect">
            <a:avLst/>
          </a:prstGeom>
          <a:noFill/>
        </p:spPr>
        <p:txBody>
          <a:bodyPr wrap="square" rtlCol="0">
            <a:spAutoFit/>
          </a:bodyPr>
          <a:lstStyle/>
          <a:p>
            <a:pPr algn="ctr" rtl="1">
              <a:lnSpc>
                <a:spcPct val="150000"/>
              </a:lnSpc>
            </a:pPr>
            <a:r>
              <a:rPr lang="he-IL" sz="1400" dirty="0"/>
              <a:t>קצב השינוי ב-</a:t>
            </a:r>
            <a:r>
              <a:rPr lang="en-US" sz="1400" dirty="0"/>
              <a:t>x</a:t>
            </a:r>
            <a:r>
              <a:rPr lang="he-IL" sz="1400" dirty="0"/>
              <a:t> כפול הפרש הזמנים מהמדידה הקודמת</a:t>
            </a:r>
            <a:endParaRPr lang="en-IL" sz="1400" dirty="0"/>
          </a:p>
        </p:txBody>
      </p:sp>
      <p:cxnSp>
        <p:nvCxnSpPr>
          <p:cNvPr id="23" name="Straight Arrow Connector 22">
            <a:extLst>
              <a:ext uri="{FF2B5EF4-FFF2-40B4-BE49-F238E27FC236}">
                <a16:creationId xmlns:a16="http://schemas.microsoft.com/office/drawing/2014/main" id="{DE04AAD0-A5E7-4A88-9FFF-13E2D3094B59}"/>
              </a:ext>
            </a:extLst>
          </p:cNvPr>
          <p:cNvCxnSpPr>
            <a:cxnSpLocks/>
          </p:cNvCxnSpPr>
          <p:nvPr/>
        </p:nvCxnSpPr>
        <p:spPr>
          <a:xfrm flipH="1">
            <a:off x="3027680" y="1479540"/>
            <a:ext cx="1849120" cy="126366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CAD47C6-8066-4221-87D4-571DA4A1C715}"/>
                  </a:ext>
                </a:extLst>
              </p:cNvPr>
              <p:cNvSpPr txBox="1"/>
              <p:nvPr/>
            </p:nvSpPr>
            <p:spPr>
              <a:xfrm>
                <a:off x="124691" y="2743200"/>
                <a:ext cx="3569757" cy="3137526"/>
              </a:xfrm>
              <a:prstGeom prst="rect">
                <a:avLst/>
              </a:prstGeom>
              <a:noFill/>
            </p:spPr>
            <p:txBody>
              <a:bodyPr wrap="square" rtlCol="0">
                <a:spAutoFit/>
              </a:bodyPr>
              <a:lstStyle/>
              <a:p>
                <a:pPr algn="ctr" rtl="1">
                  <a:lnSpc>
                    <a:spcPct val="150000"/>
                  </a:lnSpc>
                </a:pPr>
                <a:r>
                  <a:rPr lang="he-IL" dirty="0"/>
                  <a:t>מתארת את התנהגות המערכת באופן </a:t>
                </a:r>
                <a:r>
                  <a:rPr lang="he-IL" dirty="0" err="1"/>
                  <a:t>המדוייק</a:t>
                </a:r>
                <a:r>
                  <a:rPr lang="he-IL" dirty="0"/>
                  <a:t> ביותר. המערכת מתכנסת לנקודת השבת.</a:t>
                </a:r>
              </a:p>
              <a:p>
                <a:pPr algn="ctr" rtl="1">
                  <a:lnSpc>
                    <a:spcPct val="150000"/>
                  </a:lnSpc>
                </a:pPr>
                <a:r>
                  <a:rPr lang="he-IL" dirty="0"/>
                  <a:t>אם נקודת השבת היא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𝑠𝑠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𝑢</m:t>
                        </m:r>
                      </m:num>
                      <m:den>
                        <m:r>
                          <a:rPr lang="en-US" b="0" i="1" smtClean="0">
                            <a:latin typeface="Cambria Math" panose="02040503050406030204" pitchFamily="18" charset="0"/>
                          </a:rPr>
                          <m:t>𝑞</m:t>
                        </m:r>
                      </m:den>
                    </m:f>
                  </m:oMath>
                </a14:m>
                <a:endParaRPr lang="he-IL" dirty="0"/>
              </a:p>
              <a:p>
                <a:pPr algn="ctr" rtl="1">
                  <a:lnSpc>
                    <a:spcPct val="150000"/>
                  </a:lnSpc>
                </a:pPr>
                <a:r>
                  <a:rPr lang="he-IL" dirty="0"/>
                  <a:t>אזי הפתרון של משוואת הקצב הוא:</a:t>
                </a:r>
              </a:p>
              <a:p>
                <a:pPr algn="ctr" rtl="1">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𝑞𝑡</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𝑢</m:t>
                          </m:r>
                        </m:num>
                        <m:den>
                          <m:r>
                            <a:rPr lang="en-US" b="0" i="1" smtClean="0">
                              <a:latin typeface="Cambria Math" panose="02040503050406030204" pitchFamily="18" charset="0"/>
                            </a:rPr>
                            <m:t>𝑞</m:t>
                          </m:r>
                        </m:den>
                      </m:f>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𝑞𝑡</m:t>
                          </m:r>
                        </m:sup>
                      </m:sSup>
                      <m:r>
                        <a:rPr lang="en-US" b="0" i="1" smtClean="0">
                          <a:latin typeface="Cambria Math" panose="02040503050406030204" pitchFamily="18" charset="0"/>
                        </a:rPr>
                        <m:t>)</m:t>
                      </m:r>
                    </m:oMath>
                  </m:oMathPara>
                </a14:m>
                <a:endParaRPr lang="en-IL" dirty="0"/>
              </a:p>
            </p:txBody>
          </p:sp>
        </mc:Choice>
        <mc:Fallback xmlns="">
          <p:sp>
            <p:nvSpPr>
              <p:cNvPr id="25" name="TextBox 24">
                <a:extLst>
                  <a:ext uri="{FF2B5EF4-FFF2-40B4-BE49-F238E27FC236}">
                    <a16:creationId xmlns:a16="http://schemas.microsoft.com/office/drawing/2014/main" id="{9CAD47C6-8066-4221-87D4-571DA4A1C715}"/>
                  </a:ext>
                </a:extLst>
              </p:cNvPr>
              <p:cNvSpPr txBox="1">
                <a:spLocks noRot="1" noChangeAspect="1" noMove="1" noResize="1" noEditPoints="1" noAdjustHandles="1" noChangeArrowheads="1" noChangeShapeType="1" noTextEdit="1"/>
              </p:cNvSpPr>
              <p:nvPr/>
            </p:nvSpPr>
            <p:spPr>
              <a:xfrm>
                <a:off x="124691" y="2743200"/>
                <a:ext cx="3569757" cy="3137526"/>
              </a:xfrm>
              <a:prstGeom prst="rect">
                <a:avLst/>
              </a:prstGeom>
              <a:blipFill>
                <a:blip r:embed="rId5"/>
                <a:stretch>
                  <a:fillRect l="-136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5D5D6C5-6BBD-4CDA-8F99-37CC63C5E02C}"/>
                  </a:ext>
                </a:extLst>
              </p:cNvPr>
              <p:cNvSpPr txBox="1"/>
              <p:nvPr/>
            </p:nvSpPr>
            <p:spPr>
              <a:xfrm>
                <a:off x="4259599" y="6228659"/>
                <a:ext cx="5039591" cy="646331"/>
              </a:xfrm>
              <a:prstGeom prst="rect">
                <a:avLst/>
              </a:prstGeom>
              <a:noFill/>
            </p:spPr>
            <p:txBody>
              <a:bodyPr wrap="square" rtlCol="0">
                <a:spAutoFit/>
              </a:bodyPr>
              <a:lstStyle/>
              <a:p>
                <a:pPr algn="ctr" rtl="1"/>
                <a:r>
                  <a:rPr lang="he-IL" b="1" dirty="0"/>
                  <a:t>רמת הדיוק בפתרון הנומרי </a:t>
                </a:r>
                <a:r>
                  <a:rPr lang="he-IL" b="1" dirty="0" err="1"/>
                  <a:t>תלוייה</a:t>
                </a:r>
                <a:r>
                  <a:rPr lang="he-IL" b="1" dirty="0"/>
                  <a:t> באופן ישיר ב-</a:t>
                </a:r>
                <a14:m>
                  <m:oMath xmlns:m="http://schemas.openxmlformats.org/officeDocument/2006/math">
                    <m:r>
                      <a:rPr lang="en-US" b="1" i="0" smtClean="0">
                        <a:latin typeface="Cambria Math" panose="02040503050406030204" pitchFamily="18" charset="0"/>
                      </a:rPr>
                      <m:t>𝚫</m:t>
                    </m:r>
                    <m:r>
                      <a:rPr lang="en-US" b="1" i="1" smtClean="0">
                        <a:latin typeface="Cambria Math" panose="02040503050406030204" pitchFamily="18" charset="0"/>
                      </a:rPr>
                      <m:t>𝒕</m:t>
                    </m:r>
                  </m:oMath>
                </a14:m>
                <a:r>
                  <a:rPr lang="he-IL" b="1" dirty="0"/>
                  <a:t>. ככל שהוא קטן יותר כך הפתרון </a:t>
                </a:r>
                <a:r>
                  <a:rPr lang="he-IL" b="1" dirty="0" err="1"/>
                  <a:t>מדוייק</a:t>
                </a:r>
                <a:r>
                  <a:rPr lang="he-IL" b="1" dirty="0"/>
                  <a:t> יותר</a:t>
                </a:r>
                <a:endParaRPr lang="en-IL" b="1" dirty="0"/>
              </a:p>
            </p:txBody>
          </p:sp>
        </mc:Choice>
        <mc:Fallback xmlns="">
          <p:sp>
            <p:nvSpPr>
              <p:cNvPr id="26" name="TextBox 25">
                <a:extLst>
                  <a:ext uri="{FF2B5EF4-FFF2-40B4-BE49-F238E27FC236}">
                    <a16:creationId xmlns:a16="http://schemas.microsoft.com/office/drawing/2014/main" id="{C5D5D6C5-6BBD-4CDA-8F99-37CC63C5E02C}"/>
                  </a:ext>
                </a:extLst>
              </p:cNvPr>
              <p:cNvSpPr txBox="1">
                <a:spLocks noRot="1" noChangeAspect="1" noMove="1" noResize="1" noEditPoints="1" noAdjustHandles="1" noChangeArrowheads="1" noChangeShapeType="1" noTextEdit="1"/>
              </p:cNvSpPr>
              <p:nvPr/>
            </p:nvSpPr>
            <p:spPr>
              <a:xfrm>
                <a:off x="4259599" y="6228659"/>
                <a:ext cx="5039591" cy="646331"/>
              </a:xfrm>
              <a:prstGeom prst="rect">
                <a:avLst/>
              </a:prstGeom>
              <a:blipFill>
                <a:blip r:embed="rId6"/>
                <a:stretch>
                  <a:fillRect l="-605" t="-5660" b="-13208"/>
                </a:stretch>
              </a:blipFill>
            </p:spPr>
            <p:txBody>
              <a:bodyPr/>
              <a:lstStyle/>
              <a:p>
                <a:r>
                  <a:rPr lang="en-IL">
                    <a:noFill/>
                  </a:rPr>
                  <a:t> </a:t>
                </a:r>
              </a:p>
            </p:txBody>
          </p:sp>
        </mc:Fallback>
      </mc:AlternateContent>
      <p:sp>
        <p:nvSpPr>
          <p:cNvPr id="27" name="Left Brace 26">
            <a:extLst>
              <a:ext uri="{FF2B5EF4-FFF2-40B4-BE49-F238E27FC236}">
                <a16:creationId xmlns:a16="http://schemas.microsoft.com/office/drawing/2014/main" id="{5A913935-D750-4D20-A8D1-4402611DDF67}"/>
              </a:ext>
            </a:extLst>
          </p:cNvPr>
          <p:cNvSpPr/>
          <p:nvPr/>
        </p:nvSpPr>
        <p:spPr>
          <a:xfrm rot="16200000">
            <a:off x="1395190" y="5198544"/>
            <a:ext cx="171450" cy="1153804"/>
          </a:xfrm>
          <a:prstGeom prst="leftBrace">
            <a:avLst>
              <a:gd name="adj1" fmla="val 7051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C1BC3CE-3CEB-4C09-9BD5-76691E3BEB11}"/>
                  </a:ext>
                </a:extLst>
              </p:cNvPr>
              <p:cNvSpPr txBox="1"/>
              <p:nvPr/>
            </p:nvSpPr>
            <p:spPr>
              <a:xfrm>
                <a:off x="904013" y="5936588"/>
                <a:ext cx="1153804" cy="830997"/>
              </a:xfrm>
              <a:prstGeom prst="rect">
                <a:avLst/>
              </a:prstGeom>
              <a:noFill/>
            </p:spPr>
            <p:txBody>
              <a:bodyPr wrap="square">
                <a:spAutoFit/>
              </a:bodyPr>
              <a:lstStyle/>
              <a:p>
                <a:pPr algn="ctr" rtl="1"/>
                <a:r>
                  <a:rPr lang="he-IL" sz="1200" b="1" dirty="0"/>
                  <a:t> מתחיל ב-</a:t>
                </a:r>
                <a14:m>
                  <m:oMath xmlns:m="http://schemas.openxmlformats.org/officeDocument/2006/math">
                    <m:r>
                      <a:rPr lang="en-US" sz="1200" b="1" i="1" smtClean="0">
                        <a:latin typeface="Cambria Math" panose="02040503050406030204" pitchFamily="18" charset="0"/>
                      </a:rPr>
                      <m:t>𝒙</m:t>
                    </m:r>
                    <m:d>
                      <m:dPr>
                        <m:ctrlPr>
                          <a:rPr lang="en-US" sz="1200" b="1" i="1" smtClean="0">
                            <a:latin typeface="Cambria Math" panose="02040503050406030204" pitchFamily="18" charset="0"/>
                          </a:rPr>
                        </m:ctrlPr>
                      </m:dPr>
                      <m:e>
                        <m:r>
                          <a:rPr lang="en-US" sz="1200" b="1" i="1" smtClean="0">
                            <a:latin typeface="Cambria Math" panose="02040503050406030204" pitchFamily="18" charset="0"/>
                          </a:rPr>
                          <m:t>𝟎</m:t>
                        </m:r>
                      </m:e>
                    </m:d>
                  </m:oMath>
                </a14:m>
                <a:r>
                  <a:rPr lang="he-IL" sz="1200" b="1" dirty="0"/>
                  <a:t> ודועך </a:t>
                </a:r>
                <a:r>
                  <a:rPr lang="he-IL" sz="1200" b="1" dirty="0" err="1"/>
                  <a:t>אקספוננציאלית</a:t>
                </a:r>
                <a:r>
                  <a:rPr lang="he-IL" sz="1200" b="1" dirty="0"/>
                  <a:t> עם </a:t>
                </a:r>
                <a:r>
                  <a:rPr lang="en-US" sz="1200" b="1" dirty="0"/>
                  <a:t>t</a:t>
                </a:r>
                <a:r>
                  <a:rPr lang="he-IL" sz="1200" b="1" dirty="0"/>
                  <a:t> </a:t>
                </a:r>
                <a:endParaRPr lang="en-IL" sz="1200" dirty="0"/>
              </a:p>
            </p:txBody>
          </p:sp>
        </mc:Choice>
        <mc:Fallback xmlns="">
          <p:sp>
            <p:nvSpPr>
              <p:cNvPr id="29" name="TextBox 28">
                <a:extLst>
                  <a:ext uri="{FF2B5EF4-FFF2-40B4-BE49-F238E27FC236}">
                    <a16:creationId xmlns:a16="http://schemas.microsoft.com/office/drawing/2014/main" id="{6C1BC3CE-3CEB-4C09-9BD5-76691E3BEB11}"/>
                  </a:ext>
                </a:extLst>
              </p:cNvPr>
              <p:cNvSpPr txBox="1">
                <a:spLocks noRot="1" noChangeAspect="1" noMove="1" noResize="1" noEditPoints="1" noAdjustHandles="1" noChangeArrowheads="1" noChangeShapeType="1" noTextEdit="1"/>
              </p:cNvSpPr>
              <p:nvPr/>
            </p:nvSpPr>
            <p:spPr>
              <a:xfrm>
                <a:off x="904013" y="5936588"/>
                <a:ext cx="1153804" cy="830997"/>
              </a:xfrm>
              <a:prstGeom prst="rect">
                <a:avLst/>
              </a:prstGeom>
              <a:blipFill>
                <a:blip r:embed="rId7"/>
                <a:stretch>
                  <a:fillRect l="-2632" t="-1471" b="-5882"/>
                </a:stretch>
              </a:blipFill>
            </p:spPr>
            <p:txBody>
              <a:bodyPr/>
              <a:lstStyle/>
              <a:p>
                <a:r>
                  <a:rPr lang="en-IL">
                    <a:noFill/>
                  </a:rPr>
                  <a:t> </a:t>
                </a:r>
              </a:p>
            </p:txBody>
          </p:sp>
        </mc:Fallback>
      </mc:AlternateContent>
      <p:sp>
        <p:nvSpPr>
          <p:cNvPr id="30" name="TextBox 29">
            <a:extLst>
              <a:ext uri="{FF2B5EF4-FFF2-40B4-BE49-F238E27FC236}">
                <a16:creationId xmlns:a16="http://schemas.microsoft.com/office/drawing/2014/main" id="{93FBB113-AB03-458C-9580-70D6B774666C}"/>
              </a:ext>
            </a:extLst>
          </p:cNvPr>
          <p:cNvSpPr txBox="1"/>
          <p:nvPr/>
        </p:nvSpPr>
        <p:spPr>
          <a:xfrm>
            <a:off x="2408191" y="5936588"/>
            <a:ext cx="1153804" cy="830997"/>
          </a:xfrm>
          <a:prstGeom prst="rect">
            <a:avLst/>
          </a:prstGeom>
          <a:noFill/>
        </p:spPr>
        <p:txBody>
          <a:bodyPr wrap="square">
            <a:spAutoFit/>
          </a:bodyPr>
          <a:lstStyle/>
          <a:p>
            <a:pPr algn="ctr" rtl="1"/>
            <a:r>
              <a:rPr lang="he-IL" sz="1200" b="1" dirty="0"/>
              <a:t> גדל </a:t>
            </a:r>
            <a:r>
              <a:rPr lang="he-IL" sz="1200" b="1" dirty="0" err="1"/>
              <a:t>אקספוננציאלית</a:t>
            </a:r>
            <a:r>
              <a:rPr lang="he-IL" sz="1200" b="1" dirty="0"/>
              <a:t> עם </a:t>
            </a:r>
            <a:r>
              <a:rPr lang="en-US" sz="1200" b="1" dirty="0"/>
              <a:t>t</a:t>
            </a:r>
            <a:r>
              <a:rPr lang="he-IL" sz="1200" b="1" dirty="0"/>
              <a:t> עד לערך של 1</a:t>
            </a:r>
            <a:endParaRPr lang="en-IL" sz="1200" dirty="0"/>
          </a:p>
        </p:txBody>
      </p:sp>
      <p:sp>
        <p:nvSpPr>
          <p:cNvPr id="31" name="Left Brace 30">
            <a:extLst>
              <a:ext uri="{FF2B5EF4-FFF2-40B4-BE49-F238E27FC236}">
                <a16:creationId xmlns:a16="http://schemas.microsoft.com/office/drawing/2014/main" id="{27251E44-9E55-4FD1-99B7-08BB2045BBBF}"/>
              </a:ext>
            </a:extLst>
          </p:cNvPr>
          <p:cNvSpPr/>
          <p:nvPr/>
        </p:nvSpPr>
        <p:spPr>
          <a:xfrm rot="16200000">
            <a:off x="2950209" y="5231981"/>
            <a:ext cx="171449" cy="1052123"/>
          </a:xfrm>
          <a:prstGeom prst="leftBrace">
            <a:avLst>
              <a:gd name="adj1" fmla="val 7051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IL"/>
          </a:p>
        </p:txBody>
      </p:sp>
    </p:spTree>
    <p:extLst>
      <p:ext uri="{BB962C8B-B14F-4D97-AF65-F5344CB8AC3E}">
        <p14:creationId xmlns:p14="http://schemas.microsoft.com/office/powerpoint/2010/main" val="310616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6E0E-8C27-2C11-57F7-65BE0356B435}"/>
              </a:ext>
            </a:extLst>
          </p:cNvPr>
          <p:cNvSpPr>
            <a:spLocks noGrp="1"/>
          </p:cNvSpPr>
          <p:nvPr>
            <p:ph type="title"/>
          </p:nvPr>
        </p:nvSpPr>
        <p:spPr/>
        <p:txBody>
          <a:bodyPr>
            <a:normAutofit/>
          </a:bodyPr>
          <a:lstStyle/>
          <a:p>
            <a:pPr rtl="1"/>
            <a:r>
              <a:rPr lang="he-IL" dirty="0"/>
              <a:t>מועד א' </a:t>
            </a:r>
            <a:r>
              <a:rPr lang="en-US" dirty="0"/>
              <a:t>7</a:t>
            </a:r>
            <a:r>
              <a:rPr lang="he-IL" dirty="0"/>
              <a:t>201 – שאלה </a:t>
            </a:r>
            <a:r>
              <a:rPr lang="en-US" dirty="0"/>
              <a:t>2</a:t>
            </a:r>
            <a:endParaRPr lang="he-IL"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C2D0EDD-1B3A-49B7-BB6C-8A551E6F046D}"/>
                  </a:ext>
                </a:extLst>
              </p:cNvPr>
              <p:cNvSpPr txBox="1"/>
              <p:nvPr/>
            </p:nvSpPr>
            <p:spPr>
              <a:xfrm>
                <a:off x="1036320" y="1081839"/>
                <a:ext cx="10850880" cy="1295868"/>
              </a:xfrm>
              <a:prstGeom prst="rect">
                <a:avLst/>
              </a:prstGeom>
              <a:noFill/>
            </p:spPr>
            <p:txBody>
              <a:bodyPr wrap="square" rtlCol="0">
                <a:spAutoFit/>
              </a:bodyPr>
              <a:lstStyle/>
              <a:p>
                <a:pPr algn="r" rtl="1">
                  <a:lnSpc>
                    <a:spcPct val="150000"/>
                  </a:lnSpc>
                </a:pPr>
                <a:r>
                  <a:rPr lang="he-IL" dirty="0">
                    <a:latin typeface="Arial" panose="020B0604020202020204" pitchFamily="34" charset="0"/>
                  </a:rPr>
                  <a:t>נתונה המערכת הדינמית הבאה:</a:t>
                </a:r>
              </a:p>
              <a:p>
                <a:pPr algn="r" rtl="1">
                  <a:lnSpc>
                    <a:spcPct val="150000"/>
                  </a:lnSpc>
                </a:pPr>
                <a:r>
                  <a:rPr lang="he-IL" dirty="0">
                    <a:latin typeface="Arial" panose="020B0604020202020204" pitchFamily="34" charset="0"/>
                  </a:rPr>
                  <a:t>בהנתן תנאי ההתחלה </a:t>
                </a: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5</m:t>
                    </m:r>
                  </m:oMath>
                </a14:m>
                <a:r>
                  <a:rPr lang="he-IL" dirty="0"/>
                  <a:t>, איך יראה הפתרון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r>
                  <a:rPr lang="he-IL" dirty="0"/>
                  <a:t>?</a:t>
                </a:r>
              </a:p>
              <a:p>
                <a:pPr algn="r" rtl="1">
                  <a:lnSpc>
                    <a:spcPct val="150000"/>
                  </a:lnSpc>
                </a:pPr>
                <a:endParaRPr lang="en-IL" dirty="0"/>
              </a:p>
            </p:txBody>
          </p:sp>
        </mc:Choice>
        <mc:Fallback>
          <p:sp>
            <p:nvSpPr>
              <p:cNvPr id="4" name="TextBox 3">
                <a:extLst>
                  <a:ext uri="{FF2B5EF4-FFF2-40B4-BE49-F238E27FC236}">
                    <a16:creationId xmlns:a16="http://schemas.microsoft.com/office/drawing/2014/main" id="{2C2D0EDD-1B3A-49B7-BB6C-8A551E6F046D}"/>
                  </a:ext>
                </a:extLst>
              </p:cNvPr>
              <p:cNvSpPr txBox="1">
                <a:spLocks noRot="1" noChangeAspect="1" noMove="1" noResize="1" noEditPoints="1" noAdjustHandles="1" noChangeArrowheads="1" noChangeShapeType="1" noTextEdit="1"/>
              </p:cNvSpPr>
              <p:nvPr/>
            </p:nvSpPr>
            <p:spPr>
              <a:xfrm>
                <a:off x="1036320" y="1081839"/>
                <a:ext cx="10850880" cy="1295868"/>
              </a:xfrm>
              <a:prstGeom prst="rect">
                <a:avLst/>
              </a:prstGeom>
              <a:blipFill>
                <a:blip r:embed="rId2"/>
                <a:stretch>
                  <a:fillRect r="-449"/>
                </a:stretch>
              </a:blipFill>
            </p:spPr>
            <p:txBody>
              <a:bodyPr/>
              <a:lstStyle/>
              <a:p>
                <a:r>
                  <a:rPr lang="en-IL">
                    <a:noFill/>
                  </a:rPr>
                  <a:t> </a:t>
                </a:r>
              </a:p>
            </p:txBody>
          </p:sp>
        </mc:Fallback>
      </mc:AlternateContent>
      <p:pic>
        <p:nvPicPr>
          <p:cNvPr id="7" name="Picture 6">
            <a:extLst>
              <a:ext uri="{FF2B5EF4-FFF2-40B4-BE49-F238E27FC236}">
                <a16:creationId xmlns:a16="http://schemas.microsoft.com/office/drawing/2014/main" id="{44E4AC7D-0BCE-2E67-A14F-4A5AFA7D18DF}"/>
              </a:ext>
            </a:extLst>
          </p:cNvPr>
          <p:cNvPicPr>
            <a:picLocks noChangeAspect="1"/>
          </p:cNvPicPr>
          <p:nvPr/>
        </p:nvPicPr>
        <p:blipFill>
          <a:blip r:embed="rId3"/>
          <a:stretch>
            <a:fillRect/>
          </a:stretch>
        </p:blipFill>
        <p:spPr>
          <a:xfrm>
            <a:off x="2351722" y="1291504"/>
            <a:ext cx="3541078" cy="2834248"/>
          </a:xfrm>
          <a:prstGeom prst="rect">
            <a:avLst/>
          </a:prstGeom>
        </p:spPr>
      </p:pic>
      <p:pic>
        <p:nvPicPr>
          <p:cNvPr id="9" name="Picture 8">
            <a:extLst>
              <a:ext uri="{FF2B5EF4-FFF2-40B4-BE49-F238E27FC236}">
                <a16:creationId xmlns:a16="http://schemas.microsoft.com/office/drawing/2014/main" id="{664BB63C-372A-FFE1-2297-BE5EBCF2E0DB}"/>
              </a:ext>
            </a:extLst>
          </p:cNvPr>
          <p:cNvPicPr>
            <a:picLocks noChangeAspect="1"/>
          </p:cNvPicPr>
          <p:nvPr/>
        </p:nvPicPr>
        <p:blipFill rotWithShape="1">
          <a:blip r:embed="rId4"/>
          <a:srcRect l="5060"/>
          <a:stretch/>
        </p:blipFill>
        <p:spPr>
          <a:xfrm>
            <a:off x="9787120" y="4877199"/>
            <a:ext cx="2377129" cy="2001121"/>
          </a:xfrm>
          <a:prstGeom prst="rect">
            <a:avLst/>
          </a:prstGeom>
        </p:spPr>
      </p:pic>
      <p:pic>
        <p:nvPicPr>
          <p:cNvPr id="11" name="Picture 10">
            <a:extLst>
              <a:ext uri="{FF2B5EF4-FFF2-40B4-BE49-F238E27FC236}">
                <a16:creationId xmlns:a16="http://schemas.microsoft.com/office/drawing/2014/main" id="{A0DBB68F-FC5F-B613-4E31-BA2F567838C5}"/>
              </a:ext>
            </a:extLst>
          </p:cNvPr>
          <p:cNvPicPr>
            <a:picLocks noChangeAspect="1"/>
          </p:cNvPicPr>
          <p:nvPr/>
        </p:nvPicPr>
        <p:blipFill rotWithShape="1">
          <a:blip r:embed="rId5"/>
          <a:srcRect l="5795"/>
          <a:stretch/>
        </p:blipFill>
        <p:spPr>
          <a:xfrm>
            <a:off x="7377129" y="4882081"/>
            <a:ext cx="2377130" cy="1986479"/>
          </a:xfrm>
          <a:prstGeom prst="rect">
            <a:avLst/>
          </a:prstGeom>
        </p:spPr>
      </p:pic>
      <p:pic>
        <p:nvPicPr>
          <p:cNvPr id="14" name="Picture 13">
            <a:extLst>
              <a:ext uri="{FF2B5EF4-FFF2-40B4-BE49-F238E27FC236}">
                <a16:creationId xmlns:a16="http://schemas.microsoft.com/office/drawing/2014/main" id="{1714F56E-4076-487E-7E38-9A00A83087D7}"/>
              </a:ext>
            </a:extLst>
          </p:cNvPr>
          <p:cNvPicPr>
            <a:picLocks noChangeAspect="1"/>
          </p:cNvPicPr>
          <p:nvPr/>
        </p:nvPicPr>
        <p:blipFill rotWithShape="1">
          <a:blip r:embed="rId6"/>
          <a:srcRect l="5795"/>
          <a:stretch/>
        </p:blipFill>
        <p:spPr>
          <a:xfrm>
            <a:off x="4967139" y="4877199"/>
            <a:ext cx="2377129" cy="1996241"/>
          </a:xfrm>
          <a:prstGeom prst="rect">
            <a:avLst/>
          </a:prstGeom>
        </p:spPr>
      </p:pic>
      <p:pic>
        <p:nvPicPr>
          <p:cNvPr id="16" name="Picture 15">
            <a:extLst>
              <a:ext uri="{FF2B5EF4-FFF2-40B4-BE49-F238E27FC236}">
                <a16:creationId xmlns:a16="http://schemas.microsoft.com/office/drawing/2014/main" id="{10731C03-CC0E-FA26-FB6F-DA64E0B0732F}"/>
              </a:ext>
            </a:extLst>
          </p:cNvPr>
          <p:cNvPicPr>
            <a:picLocks noChangeAspect="1"/>
          </p:cNvPicPr>
          <p:nvPr/>
        </p:nvPicPr>
        <p:blipFill rotWithShape="1">
          <a:blip r:embed="rId7"/>
          <a:srcRect l="4876"/>
          <a:stretch/>
        </p:blipFill>
        <p:spPr>
          <a:xfrm>
            <a:off x="2557148" y="4882081"/>
            <a:ext cx="2377130" cy="1986479"/>
          </a:xfrm>
          <a:prstGeom prst="rect">
            <a:avLst/>
          </a:prstGeom>
        </p:spPr>
      </p:pic>
      <p:pic>
        <p:nvPicPr>
          <p:cNvPr id="18" name="Picture 17">
            <a:extLst>
              <a:ext uri="{FF2B5EF4-FFF2-40B4-BE49-F238E27FC236}">
                <a16:creationId xmlns:a16="http://schemas.microsoft.com/office/drawing/2014/main" id="{64BE39EB-BAB5-7114-987C-D3B1E5DA4A63}"/>
              </a:ext>
            </a:extLst>
          </p:cNvPr>
          <p:cNvPicPr>
            <a:picLocks noChangeAspect="1"/>
          </p:cNvPicPr>
          <p:nvPr/>
        </p:nvPicPr>
        <p:blipFill>
          <a:blip r:embed="rId8"/>
          <a:stretch>
            <a:fillRect/>
          </a:stretch>
        </p:blipFill>
        <p:spPr>
          <a:xfrm>
            <a:off x="30480" y="4866640"/>
            <a:ext cx="2489200" cy="1991360"/>
          </a:xfrm>
          <a:prstGeom prst="rect">
            <a:avLst/>
          </a:prstGeom>
        </p:spPr>
      </p:pic>
      <p:sp>
        <p:nvSpPr>
          <p:cNvPr id="19" name="TextBox 18">
            <a:extLst>
              <a:ext uri="{FF2B5EF4-FFF2-40B4-BE49-F238E27FC236}">
                <a16:creationId xmlns:a16="http://schemas.microsoft.com/office/drawing/2014/main" id="{7AB7D25E-6275-31B7-D43F-033D34E7F824}"/>
              </a:ext>
            </a:extLst>
          </p:cNvPr>
          <p:cNvSpPr txBox="1"/>
          <p:nvPr/>
        </p:nvSpPr>
        <p:spPr>
          <a:xfrm>
            <a:off x="10975684" y="4507867"/>
            <a:ext cx="271436" cy="369332"/>
          </a:xfrm>
          <a:prstGeom prst="rect">
            <a:avLst/>
          </a:prstGeom>
          <a:noFill/>
        </p:spPr>
        <p:txBody>
          <a:bodyPr wrap="square" rtlCol="0">
            <a:spAutoFit/>
          </a:bodyPr>
          <a:lstStyle/>
          <a:p>
            <a:pPr algn="ctr"/>
            <a:r>
              <a:rPr lang="he-IL" dirty="0"/>
              <a:t>1</a:t>
            </a:r>
            <a:endParaRPr lang="en-IL" dirty="0"/>
          </a:p>
        </p:txBody>
      </p:sp>
      <p:sp>
        <p:nvSpPr>
          <p:cNvPr id="20" name="TextBox 19">
            <a:extLst>
              <a:ext uri="{FF2B5EF4-FFF2-40B4-BE49-F238E27FC236}">
                <a16:creationId xmlns:a16="http://schemas.microsoft.com/office/drawing/2014/main" id="{DBF12E08-D5DD-9CE3-5D7F-F00C0FB4C9A3}"/>
              </a:ext>
            </a:extLst>
          </p:cNvPr>
          <p:cNvSpPr txBox="1"/>
          <p:nvPr/>
        </p:nvSpPr>
        <p:spPr>
          <a:xfrm>
            <a:off x="8432357" y="4536960"/>
            <a:ext cx="271436" cy="369332"/>
          </a:xfrm>
          <a:prstGeom prst="rect">
            <a:avLst/>
          </a:prstGeom>
          <a:noFill/>
        </p:spPr>
        <p:txBody>
          <a:bodyPr wrap="square" rtlCol="0">
            <a:spAutoFit/>
          </a:bodyPr>
          <a:lstStyle/>
          <a:p>
            <a:pPr algn="ctr"/>
            <a:r>
              <a:rPr lang="he-IL" dirty="0"/>
              <a:t>2</a:t>
            </a:r>
            <a:endParaRPr lang="en-IL" dirty="0"/>
          </a:p>
        </p:txBody>
      </p:sp>
      <p:sp>
        <p:nvSpPr>
          <p:cNvPr id="21" name="TextBox 20">
            <a:extLst>
              <a:ext uri="{FF2B5EF4-FFF2-40B4-BE49-F238E27FC236}">
                <a16:creationId xmlns:a16="http://schemas.microsoft.com/office/drawing/2014/main" id="{4038DB5E-E454-E70A-E85C-5A694869F1E6}"/>
              </a:ext>
            </a:extLst>
          </p:cNvPr>
          <p:cNvSpPr txBox="1"/>
          <p:nvPr/>
        </p:nvSpPr>
        <p:spPr>
          <a:xfrm>
            <a:off x="6019985" y="4542560"/>
            <a:ext cx="271436" cy="369332"/>
          </a:xfrm>
          <a:prstGeom prst="rect">
            <a:avLst/>
          </a:prstGeom>
          <a:noFill/>
        </p:spPr>
        <p:txBody>
          <a:bodyPr wrap="square" rtlCol="0">
            <a:spAutoFit/>
          </a:bodyPr>
          <a:lstStyle/>
          <a:p>
            <a:pPr algn="ctr"/>
            <a:r>
              <a:rPr lang="he-IL" dirty="0"/>
              <a:t>3</a:t>
            </a:r>
            <a:endParaRPr lang="en-IL" dirty="0"/>
          </a:p>
        </p:txBody>
      </p:sp>
      <p:sp>
        <p:nvSpPr>
          <p:cNvPr id="22" name="TextBox 21">
            <a:extLst>
              <a:ext uri="{FF2B5EF4-FFF2-40B4-BE49-F238E27FC236}">
                <a16:creationId xmlns:a16="http://schemas.microsoft.com/office/drawing/2014/main" id="{5B57A38B-3921-48F5-E7EE-BAE63A14BB33}"/>
              </a:ext>
            </a:extLst>
          </p:cNvPr>
          <p:cNvSpPr txBox="1"/>
          <p:nvPr/>
        </p:nvSpPr>
        <p:spPr>
          <a:xfrm>
            <a:off x="3644160" y="4579039"/>
            <a:ext cx="271436" cy="369332"/>
          </a:xfrm>
          <a:prstGeom prst="rect">
            <a:avLst/>
          </a:prstGeom>
          <a:noFill/>
        </p:spPr>
        <p:txBody>
          <a:bodyPr wrap="square" rtlCol="0">
            <a:spAutoFit/>
          </a:bodyPr>
          <a:lstStyle/>
          <a:p>
            <a:pPr algn="ctr"/>
            <a:r>
              <a:rPr lang="he-IL" dirty="0"/>
              <a:t>4</a:t>
            </a:r>
            <a:endParaRPr lang="en-IL" dirty="0"/>
          </a:p>
        </p:txBody>
      </p:sp>
      <p:sp>
        <p:nvSpPr>
          <p:cNvPr id="23" name="TextBox 22">
            <a:extLst>
              <a:ext uri="{FF2B5EF4-FFF2-40B4-BE49-F238E27FC236}">
                <a16:creationId xmlns:a16="http://schemas.microsoft.com/office/drawing/2014/main" id="{A181A971-0408-B92A-6BCE-5D893EF122AF}"/>
              </a:ext>
            </a:extLst>
          </p:cNvPr>
          <p:cNvSpPr txBox="1"/>
          <p:nvPr/>
        </p:nvSpPr>
        <p:spPr>
          <a:xfrm>
            <a:off x="1139362" y="4535278"/>
            <a:ext cx="271436" cy="369332"/>
          </a:xfrm>
          <a:prstGeom prst="rect">
            <a:avLst/>
          </a:prstGeom>
          <a:noFill/>
        </p:spPr>
        <p:txBody>
          <a:bodyPr wrap="square" rtlCol="0">
            <a:spAutoFit/>
          </a:bodyPr>
          <a:lstStyle/>
          <a:p>
            <a:pPr algn="ctr"/>
            <a:r>
              <a:rPr lang="he-IL" dirty="0"/>
              <a:t>5</a:t>
            </a:r>
            <a:endParaRPr lang="en-IL" dirty="0"/>
          </a:p>
        </p:txBody>
      </p:sp>
      <p:sp>
        <p:nvSpPr>
          <p:cNvPr id="24" name="Oval 23">
            <a:extLst>
              <a:ext uri="{FF2B5EF4-FFF2-40B4-BE49-F238E27FC236}">
                <a16:creationId xmlns:a16="http://schemas.microsoft.com/office/drawing/2014/main" id="{2082BB4B-759A-1ED2-56A7-ECE554626A3B}"/>
              </a:ext>
            </a:extLst>
          </p:cNvPr>
          <p:cNvSpPr/>
          <p:nvPr/>
        </p:nvSpPr>
        <p:spPr>
          <a:xfrm>
            <a:off x="10945204" y="4507867"/>
            <a:ext cx="314960" cy="31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5" name="Oval 24">
            <a:extLst>
              <a:ext uri="{FF2B5EF4-FFF2-40B4-BE49-F238E27FC236}">
                <a16:creationId xmlns:a16="http://schemas.microsoft.com/office/drawing/2014/main" id="{8AE41C5C-9CFA-BDD6-32E1-9B6451017087}"/>
              </a:ext>
            </a:extLst>
          </p:cNvPr>
          <p:cNvSpPr/>
          <p:nvPr/>
        </p:nvSpPr>
        <p:spPr>
          <a:xfrm>
            <a:off x="212231" y="1195240"/>
            <a:ext cx="1648177" cy="164817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נושא: </a:t>
            </a:r>
            <a:r>
              <a:rPr lang="he-IL" dirty="0"/>
              <a:t>פתרון גרפי</a:t>
            </a:r>
            <a:endParaRPr lang="en-IL" dirty="0"/>
          </a:p>
        </p:txBody>
      </p:sp>
    </p:spTree>
    <p:extLst>
      <p:ext uri="{BB962C8B-B14F-4D97-AF65-F5344CB8AC3E}">
        <p14:creationId xmlns:p14="http://schemas.microsoft.com/office/powerpoint/2010/main" val="265926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F5C7-71C0-89FF-D8CA-D510C171AEDE}"/>
              </a:ext>
            </a:extLst>
          </p:cNvPr>
          <p:cNvSpPr>
            <a:spLocks noGrp="1"/>
          </p:cNvSpPr>
          <p:nvPr>
            <p:ph type="title"/>
          </p:nvPr>
        </p:nvSpPr>
        <p:spPr/>
        <p:txBody>
          <a:bodyPr/>
          <a:lstStyle/>
          <a:p>
            <a:pPr rtl="1"/>
            <a:r>
              <a:rPr lang="he-IL" dirty="0"/>
              <a:t>מועד ב' 2018 – שאלה 2</a:t>
            </a:r>
            <a:endParaRPr lang="en-IL"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318BF26-1C67-2B65-8BD4-4F2B34FA45A4}"/>
                  </a:ext>
                </a:extLst>
              </p:cNvPr>
              <p:cNvSpPr>
                <a:spLocks noGrp="1"/>
              </p:cNvSpPr>
              <p:nvPr>
                <p:ph idx="1"/>
              </p:nvPr>
            </p:nvSpPr>
            <p:spPr>
              <a:xfrm>
                <a:off x="419100" y="1133409"/>
                <a:ext cx="11353800" cy="4351338"/>
              </a:xfrm>
            </p:spPr>
            <p:txBody>
              <a:bodyPr>
                <a:normAutofit/>
              </a:bodyPr>
              <a:lstStyle/>
              <a:p>
                <a:pPr marL="0" indent="0" algn="r" rtl="1">
                  <a:lnSpc>
                    <a:spcPct val="100000"/>
                  </a:lnSpc>
                  <a:buNone/>
                </a:pPr>
                <a:r>
                  <a:rPr lang="he-IL" sz="1800" dirty="0"/>
                  <a:t>נתונה המערכת הדינמית הבאה:</a:t>
                </a:r>
              </a:p>
              <a:p>
                <a:pPr marL="0" indent="0" algn="r" rtl="1">
                  <a:lnSpc>
                    <a:spcPct val="100000"/>
                  </a:lnSpc>
                  <a:buNone/>
                </a:pPr>
                <a14:m>
                  <m:oMathPara xmlns:m="http://schemas.openxmlformats.org/officeDocument/2006/math">
                    <m:oMathParaPr>
                      <m:jc m:val="centerGroup"/>
                    </m:oMathParaPr>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𝑥</m:t>
                          </m:r>
                        </m:e>
                      </m:acc>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𝑥</m:t>
                          </m:r>
                        </m:e>
                        <m:sup>
                          <m:r>
                            <a:rPr lang="en-US" sz="1800" b="0" i="1" smtClean="0">
                              <a:latin typeface="Cambria Math" panose="02040503050406030204" pitchFamily="18" charset="0"/>
                            </a:rPr>
                            <m:t>3</m:t>
                          </m:r>
                        </m:sup>
                      </m:sSup>
                      <m:r>
                        <a:rPr lang="en-US" sz="1800" b="0" i="1" smtClean="0">
                          <a:latin typeface="Cambria Math" panose="02040503050406030204" pitchFamily="18" charset="0"/>
                        </a:rPr>
                        <m:t>−</m:t>
                      </m:r>
                      <m:r>
                        <a:rPr lang="en-US" sz="1800" b="0" i="1" smtClean="0">
                          <a:latin typeface="Cambria Math" panose="02040503050406030204" pitchFamily="18" charset="0"/>
                        </a:rPr>
                        <m:t>4</m:t>
                      </m:r>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1</m:t>
                      </m:r>
                    </m:oMath>
                    <m:oMath xmlns:m="http://schemas.openxmlformats.org/officeDocument/2006/math">
                      <m:r>
                        <a:rPr lang="en-US" sz="1800" b="0" i="1" smtClean="0">
                          <a:latin typeface="Cambria Math" panose="02040503050406030204" pitchFamily="18" charset="0"/>
                        </a:rPr>
                        <m:t>𝑥</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0</m:t>
                          </m:r>
                        </m:e>
                      </m:d>
                      <m:r>
                        <a:rPr lang="en-US" sz="1800" b="0" i="1" smtClean="0">
                          <a:latin typeface="Cambria Math" panose="02040503050406030204" pitchFamily="18" charset="0"/>
                        </a:rPr>
                        <m:t>=</m:t>
                      </m:r>
                      <m:r>
                        <a:rPr lang="en-US" sz="1800" b="0" i="1" smtClean="0">
                          <a:latin typeface="Cambria Math" panose="02040503050406030204" pitchFamily="18" charset="0"/>
                        </a:rPr>
                        <m:t>0</m:t>
                      </m:r>
                    </m:oMath>
                  </m:oMathPara>
                </a14:m>
                <a:endParaRPr lang="en-US" sz="1800" b="0" dirty="0"/>
              </a:p>
              <a:p>
                <a:pPr marL="0" indent="0" algn="r" rtl="1">
                  <a:lnSpc>
                    <a:spcPct val="100000"/>
                  </a:lnSpc>
                  <a:buNone/>
                </a:pPr>
                <a:r>
                  <a:rPr lang="he-IL" sz="1800" dirty="0"/>
                  <a:t>חשבו את </a:t>
                </a:r>
                <a14:m>
                  <m:oMath xmlns:m="http://schemas.openxmlformats.org/officeDocument/2006/math">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3</m:t>
                    </m:r>
                    <m:r>
                      <a:rPr lang="en-US" sz="1800" b="0" i="1" smtClean="0">
                        <a:latin typeface="Cambria Math" panose="02040503050406030204" pitchFamily="18" charset="0"/>
                      </a:rPr>
                      <m:t>)</m:t>
                    </m:r>
                  </m:oMath>
                </a14:m>
                <a:r>
                  <a:rPr lang="he-IL" sz="1800" dirty="0"/>
                  <a:t> באמצעות פתרון נומרי, עם </a:t>
                </a:r>
                <a14:m>
                  <m:oMath xmlns:m="http://schemas.openxmlformats.org/officeDocument/2006/math">
                    <m:r>
                      <m:rPr>
                        <m:sty m:val="p"/>
                      </m:rPr>
                      <a:rPr lang="en-US" sz="1800" b="0" i="0" smtClean="0">
                        <a:latin typeface="Cambria Math" panose="02040503050406030204" pitchFamily="18" charset="0"/>
                      </a:rPr>
                      <m:t>Δ</m:t>
                    </m:r>
                    <m:r>
                      <a:rPr lang="en-US" sz="1800" b="0" i="1" smtClean="0">
                        <a:latin typeface="Cambria Math" panose="02040503050406030204" pitchFamily="18" charset="0"/>
                      </a:rPr>
                      <m:t>𝑡</m:t>
                    </m:r>
                    <m:r>
                      <a:rPr lang="en-US" sz="1800" b="0" i="1" smtClean="0">
                        <a:latin typeface="Cambria Math" panose="02040503050406030204" pitchFamily="18" charset="0"/>
                      </a:rPr>
                      <m:t>=</m:t>
                    </m:r>
                    <m:r>
                      <a:rPr lang="en-US" sz="1800" b="0" i="1" smtClean="0">
                        <a:latin typeface="Cambria Math" panose="02040503050406030204" pitchFamily="18" charset="0"/>
                      </a:rPr>
                      <m:t>1</m:t>
                    </m:r>
                  </m:oMath>
                </a14:m>
                <a:endParaRPr lang="he-IL" sz="1800" dirty="0"/>
              </a:p>
              <a:p>
                <a:pPr marL="0" indent="0" algn="r" rtl="1">
                  <a:lnSpc>
                    <a:spcPct val="100000"/>
                  </a:lnSpc>
                  <a:buNone/>
                </a:pPr>
                <a:r>
                  <a:rPr lang="he-IL" sz="1800" dirty="0"/>
                  <a:t>תזכורת: עבור </a:t>
                </a:r>
                <a14:m>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e>
                    </m:d>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𝑥</m:t>
                        </m:r>
                      </m:e>
                    </m:acc>
                  </m:oMath>
                </a14:m>
                <a:r>
                  <a:rPr lang="he-IL" sz="1800" dirty="0"/>
                  <a:t>, חישוב נומרי מתבצע באמצעות </a:t>
                </a:r>
                <a:r>
                  <a:rPr lang="el-GR" sz="1800" dirty="0"/>
                  <a:t>𝑥(𝑡 + Δ𝑡) = 𝑥(𝑡) + Δ𝑡 ⋅ 𝑓(𝑥(𝑡))</a:t>
                </a:r>
                <a:endParaRPr lang="he-IL" sz="1800" dirty="0"/>
              </a:p>
              <a:p>
                <a:pPr marL="0" indent="0" algn="r" rtl="1">
                  <a:lnSpc>
                    <a:spcPct val="100000"/>
                  </a:lnSpc>
                  <a:buNone/>
                </a:pPr>
                <a:endParaRPr lang="he-IL" sz="1800" dirty="0"/>
              </a:p>
              <a:p>
                <a:pPr marL="342900" indent="-342900" algn="r" rtl="1">
                  <a:lnSpc>
                    <a:spcPct val="100000"/>
                  </a:lnSpc>
                  <a:buAutoNum type="arabicPeriod"/>
                </a:pPr>
                <a:r>
                  <a:rPr lang="en-US" sz="1800" dirty="0"/>
                  <a:t>-3</a:t>
                </a:r>
              </a:p>
              <a:p>
                <a:pPr marL="342900" indent="-342900" algn="r" rtl="1">
                  <a:lnSpc>
                    <a:spcPct val="100000"/>
                  </a:lnSpc>
                  <a:buAutoNum type="arabicPeriod"/>
                </a:pPr>
                <a:r>
                  <a:rPr lang="en-US" sz="1800" dirty="0"/>
                  <a:t>-1</a:t>
                </a:r>
              </a:p>
              <a:p>
                <a:pPr marL="342900" indent="-342900" algn="r" rtl="1">
                  <a:lnSpc>
                    <a:spcPct val="100000"/>
                  </a:lnSpc>
                  <a:buAutoNum type="arabicPeriod"/>
                </a:pPr>
                <a:r>
                  <a:rPr lang="en-US" sz="1800" dirty="0"/>
                  <a:t>17</a:t>
                </a:r>
              </a:p>
              <a:p>
                <a:pPr marL="342900" indent="-342900" algn="r" rtl="1">
                  <a:lnSpc>
                    <a:spcPct val="100000"/>
                  </a:lnSpc>
                  <a:buAutoNum type="arabicPeriod"/>
                </a:pPr>
                <a:r>
                  <a:rPr lang="en-US" sz="1800" dirty="0"/>
                  <a:t>47</a:t>
                </a:r>
              </a:p>
              <a:p>
                <a:pPr marL="342900" indent="-342900" algn="r" rtl="1">
                  <a:lnSpc>
                    <a:spcPct val="100000"/>
                  </a:lnSpc>
                  <a:buAutoNum type="arabicPeriod"/>
                </a:pPr>
                <a:r>
                  <a:rPr lang="he-IL" sz="1800" dirty="0"/>
                  <a:t>אף תשובה איננה נכונה</a:t>
                </a:r>
                <a:endParaRPr lang="en-IL" sz="1800" dirty="0"/>
              </a:p>
            </p:txBody>
          </p:sp>
        </mc:Choice>
        <mc:Fallback>
          <p:sp>
            <p:nvSpPr>
              <p:cNvPr id="3" name="Content Placeholder 2">
                <a:extLst>
                  <a:ext uri="{FF2B5EF4-FFF2-40B4-BE49-F238E27FC236}">
                    <a16:creationId xmlns:a16="http://schemas.microsoft.com/office/drawing/2014/main" id="{1318BF26-1C67-2B65-8BD4-4F2B34FA45A4}"/>
                  </a:ext>
                </a:extLst>
              </p:cNvPr>
              <p:cNvSpPr>
                <a:spLocks noGrp="1" noRot="1" noChangeAspect="1" noMove="1" noResize="1" noEditPoints="1" noAdjustHandles="1" noChangeArrowheads="1" noChangeShapeType="1" noTextEdit="1"/>
              </p:cNvSpPr>
              <p:nvPr>
                <p:ph idx="1"/>
              </p:nvPr>
            </p:nvSpPr>
            <p:spPr>
              <a:xfrm>
                <a:off x="419100" y="1133409"/>
                <a:ext cx="11353800" cy="4351338"/>
              </a:xfrm>
              <a:blipFill>
                <a:blip r:embed="rId2"/>
                <a:stretch>
                  <a:fillRect t="-840" r="-483"/>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B82586D5-0C4B-18D3-27F4-C7DE1CA19DF4}"/>
                  </a:ext>
                </a:extLst>
              </p:cNvPr>
              <p:cNvGraphicFramePr>
                <a:graphicFrameLocks noGrp="1"/>
              </p:cNvGraphicFramePr>
              <p:nvPr>
                <p:extLst>
                  <p:ext uri="{D42A27DB-BD31-4B8C-83A1-F6EECF244321}">
                    <p14:modId xmlns:p14="http://schemas.microsoft.com/office/powerpoint/2010/main" val="4022685145"/>
                  </p:ext>
                </p:extLst>
              </p:nvPr>
            </p:nvGraphicFramePr>
            <p:xfrm>
              <a:off x="622300" y="4807773"/>
              <a:ext cx="4541520" cy="1353947"/>
            </p:xfrm>
            <a:graphic>
              <a:graphicData uri="http://schemas.openxmlformats.org/drawingml/2006/table">
                <a:tbl>
                  <a:tblPr firstRow="1" bandRow="1">
                    <a:tableStyleId>{5C22544A-7EE6-4342-B048-85BDC9FD1C3A}</a:tableStyleId>
                  </a:tblPr>
                  <a:tblGrid>
                    <a:gridCol w="1135380">
                      <a:extLst>
                        <a:ext uri="{9D8B030D-6E8A-4147-A177-3AD203B41FA5}">
                          <a16:colId xmlns:a16="http://schemas.microsoft.com/office/drawing/2014/main" val="3862819218"/>
                        </a:ext>
                      </a:extLst>
                    </a:gridCol>
                    <a:gridCol w="1135380">
                      <a:extLst>
                        <a:ext uri="{9D8B030D-6E8A-4147-A177-3AD203B41FA5}">
                          <a16:colId xmlns:a16="http://schemas.microsoft.com/office/drawing/2014/main" val="2262573111"/>
                        </a:ext>
                      </a:extLst>
                    </a:gridCol>
                    <a:gridCol w="1135380">
                      <a:extLst>
                        <a:ext uri="{9D8B030D-6E8A-4147-A177-3AD203B41FA5}">
                          <a16:colId xmlns:a16="http://schemas.microsoft.com/office/drawing/2014/main" val="993844209"/>
                        </a:ext>
                      </a:extLst>
                    </a:gridCol>
                    <a:gridCol w="1135380">
                      <a:extLst>
                        <a:ext uri="{9D8B030D-6E8A-4147-A177-3AD203B41FA5}">
                          <a16:colId xmlns:a16="http://schemas.microsoft.com/office/drawing/2014/main" val="1856518200"/>
                        </a:ext>
                      </a:extLst>
                    </a:gridCol>
                  </a:tblGrid>
                  <a:tr h="370840">
                    <a:tc>
                      <a:txBody>
                        <a:bodyPr/>
                        <a:lstStyle/>
                        <a:p>
                          <a:pPr algn="ctr"/>
                          <a:r>
                            <a:rPr lang="en-US" b="0" dirty="0"/>
                            <a:t>t</a:t>
                          </a:r>
                          <a:endParaRPr lang="en-IL" b="0" dirty="0"/>
                        </a:p>
                      </a:txBody>
                      <a:tcPr anchor="ctr">
                        <a:solidFill>
                          <a:srgbClr val="44546A"/>
                        </a:solidFill>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m:rPr>
                                    <m:sty m:val="p"/>
                                  </m:rPr>
                                  <a:rPr lang="en-US" b="0" i="0" smtClean="0">
                                    <a:latin typeface="Cambria Math" panose="02040503050406030204" pitchFamily="18" charset="0"/>
                                  </a:rPr>
                                  <m:t>Δt</m:t>
                                </m:r>
                                <m:r>
                                  <a:rPr lang="en-US" b="0" i="0" smtClean="0">
                                    <a:latin typeface="Cambria Math" panose="02040503050406030204" pitchFamily="18" charset="0"/>
                                  </a:rPr>
                                  <m:t>)</m:t>
                                </m:r>
                              </m:oMath>
                            </m:oMathPara>
                          </a14:m>
                          <a:endParaRPr lang="en-IL" b="0" dirty="0"/>
                        </a:p>
                      </a:txBody>
                      <a:tcPr anchor="ctr">
                        <a:solidFill>
                          <a:srgbClr val="44546A"/>
                        </a:solidFill>
                      </a:tcPr>
                    </a:tc>
                    <a:tc>
                      <a:txBody>
                        <a:bodyPr/>
                        <a:lstStyle/>
                        <a:p>
                          <a:pPr algn="ct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oMath>
                            </m:oMathPara>
                          </a14:m>
                          <a:endParaRPr lang="en-IL" b="0" dirty="0"/>
                        </a:p>
                      </a:txBody>
                      <a:tcPr anchor="ctr">
                        <a:solidFill>
                          <a:srgbClr val="44546A"/>
                        </a:solidFill>
                      </a:tcPr>
                    </a:tc>
                    <a:tc>
                      <a:txBody>
                        <a:bodyPr/>
                        <a:lstStyle/>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oMath>
                            </m:oMathPara>
                          </a14:m>
                          <a:endParaRPr lang="en-IL" b="0" dirty="0"/>
                        </a:p>
                      </a:txBody>
                      <a:tcPr anchor="ctr">
                        <a:solidFill>
                          <a:srgbClr val="44546A"/>
                        </a:solidFill>
                      </a:tcPr>
                    </a:tc>
                    <a:extLst>
                      <a:ext uri="{0D108BD9-81ED-4DB2-BD59-A6C34878D82A}">
                        <a16:rowId xmlns:a16="http://schemas.microsoft.com/office/drawing/2014/main" val="708061487"/>
                      </a:ext>
                    </a:extLst>
                  </a:tr>
                  <a:tr h="370840">
                    <a:tc>
                      <a:txBody>
                        <a:bodyPr/>
                        <a:lstStyle/>
                        <a:p>
                          <a:endParaRPr lang="en-IL" dirty="0"/>
                        </a:p>
                      </a:txBody>
                      <a:tcPr/>
                    </a:tc>
                    <a:tc>
                      <a:txBody>
                        <a:bodyPr/>
                        <a:lstStyle/>
                        <a:p>
                          <a:endParaRPr lang="en-IL" dirty="0"/>
                        </a:p>
                      </a:txBody>
                      <a:tcPr/>
                    </a:tc>
                    <a:tc>
                      <a:txBody>
                        <a:bodyPr/>
                        <a:lstStyle/>
                        <a:p>
                          <a:endParaRPr lang="en-IL"/>
                        </a:p>
                      </a:txBody>
                      <a:tcPr/>
                    </a:tc>
                    <a:tc>
                      <a:txBody>
                        <a:bodyPr/>
                        <a:lstStyle/>
                        <a:p>
                          <a:endParaRPr lang="en-IL" dirty="0"/>
                        </a:p>
                      </a:txBody>
                      <a:tcPr/>
                    </a:tc>
                    <a:extLst>
                      <a:ext uri="{0D108BD9-81ED-4DB2-BD59-A6C34878D82A}">
                        <a16:rowId xmlns:a16="http://schemas.microsoft.com/office/drawing/2014/main" val="122980102"/>
                      </a:ext>
                    </a:extLst>
                  </a:tr>
                  <a:tr h="370840">
                    <a:tc>
                      <a:txBody>
                        <a:bodyPr/>
                        <a:lstStyle/>
                        <a:p>
                          <a:endParaRPr lang="en-IL"/>
                        </a:p>
                      </a:txBody>
                      <a:tcPr/>
                    </a:tc>
                    <a:tc>
                      <a:txBody>
                        <a:bodyPr/>
                        <a:lstStyle/>
                        <a:p>
                          <a:endParaRPr lang="en-IL" dirty="0"/>
                        </a:p>
                      </a:txBody>
                      <a:tcPr/>
                    </a:tc>
                    <a:tc>
                      <a:txBody>
                        <a:bodyPr/>
                        <a:lstStyle/>
                        <a:p>
                          <a:endParaRPr lang="en-IL" dirty="0"/>
                        </a:p>
                      </a:txBody>
                      <a:tcPr/>
                    </a:tc>
                    <a:tc>
                      <a:txBody>
                        <a:bodyPr/>
                        <a:lstStyle/>
                        <a:p>
                          <a:endParaRPr lang="en-IL" dirty="0"/>
                        </a:p>
                      </a:txBody>
                      <a:tcPr/>
                    </a:tc>
                    <a:extLst>
                      <a:ext uri="{0D108BD9-81ED-4DB2-BD59-A6C34878D82A}">
                        <a16:rowId xmlns:a16="http://schemas.microsoft.com/office/drawing/2014/main" val="3252918243"/>
                      </a:ext>
                    </a:extLst>
                  </a:tr>
                </a:tbl>
              </a:graphicData>
            </a:graphic>
          </p:graphicFrame>
        </mc:Choice>
        <mc:Fallback>
          <p:graphicFrame>
            <p:nvGraphicFramePr>
              <p:cNvPr id="4" name="Table 4">
                <a:extLst>
                  <a:ext uri="{FF2B5EF4-FFF2-40B4-BE49-F238E27FC236}">
                    <a16:creationId xmlns:a16="http://schemas.microsoft.com/office/drawing/2014/main" id="{B82586D5-0C4B-18D3-27F4-C7DE1CA19DF4}"/>
                  </a:ext>
                </a:extLst>
              </p:cNvPr>
              <p:cNvGraphicFramePr>
                <a:graphicFrameLocks noGrp="1"/>
              </p:cNvGraphicFramePr>
              <p:nvPr>
                <p:extLst>
                  <p:ext uri="{D42A27DB-BD31-4B8C-83A1-F6EECF244321}">
                    <p14:modId xmlns:p14="http://schemas.microsoft.com/office/powerpoint/2010/main" val="4022685145"/>
                  </p:ext>
                </p:extLst>
              </p:nvPr>
            </p:nvGraphicFramePr>
            <p:xfrm>
              <a:off x="622300" y="4807773"/>
              <a:ext cx="4541520" cy="1353947"/>
            </p:xfrm>
            <a:graphic>
              <a:graphicData uri="http://schemas.openxmlformats.org/drawingml/2006/table">
                <a:tbl>
                  <a:tblPr firstRow="1" bandRow="1">
                    <a:tableStyleId>{5C22544A-7EE6-4342-B048-85BDC9FD1C3A}</a:tableStyleId>
                  </a:tblPr>
                  <a:tblGrid>
                    <a:gridCol w="1135380">
                      <a:extLst>
                        <a:ext uri="{9D8B030D-6E8A-4147-A177-3AD203B41FA5}">
                          <a16:colId xmlns:a16="http://schemas.microsoft.com/office/drawing/2014/main" val="3862819218"/>
                        </a:ext>
                      </a:extLst>
                    </a:gridCol>
                    <a:gridCol w="1135380">
                      <a:extLst>
                        <a:ext uri="{9D8B030D-6E8A-4147-A177-3AD203B41FA5}">
                          <a16:colId xmlns:a16="http://schemas.microsoft.com/office/drawing/2014/main" val="2262573111"/>
                        </a:ext>
                      </a:extLst>
                    </a:gridCol>
                    <a:gridCol w="1135380">
                      <a:extLst>
                        <a:ext uri="{9D8B030D-6E8A-4147-A177-3AD203B41FA5}">
                          <a16:colId xmlns:a16="http://schemas.microsoft.com/office/drawing/2014/main" val="993844209"/>
                        </a:ext>
                      </a:extLst>
                    </a:gridCol>
                    <a:gridCol w="1135380">
                      <a:extLst>
                        <a:ext uri="{9D8B030D-6E8A-4147-A177-3AD203B41FA5}">
                          <a16:colId xmlns:a16="http://schemas.microsoft.com/office/drawing/2014/main" val="1856518200"/>
                        </a:ext>
                      </a:extLst>
                    </a:gridCol>
                  </a:tblGrid>
                  <a:tr h="612267">
                    <a:tc>
                      <a:txBody>
                        <a:bodyPr/>
                        <a:lstStyle/>
                        <a:p>
                          <a:pPr algn="ctr"/>
                          <a:r>
                            <a:rPr lang="en-US" b="0" dirty="0"/>
                            <a:t>t</a:t>
                          </a:r>
                          <a:endParaRPr lang="en-IL" b="0" dirty="0"/>
                        </a:p>
                      </a:txBody>
                      <a:tcPr anchor="ctr">
                        <a:solidFill>
                          <a:srgbClr val="44546A"/>
                        </a:solidFill>
                      </a:tcPr>
                    </a:tc>
                    <a:tc>
                      <a:txBody>
                        <a:bodyPr/>
                        <a:lstStyle/>
                        <a:p>
                          <a:endParaRPr lang="en-IL"/>
                        </a:p>
                      </a:txBody>
                      <a:tcPr anchor="ctr">
                        <a:blipFill>
                          <a:blip r:embed="rId3"/>
                          <a:stretch>
                            <a:fillRect l="-101075" t="-990" r="-202688" b="-122772"/>
                          </a:stretch>
                        </a:blipFill>
                      </a:tcPr>
                    </a:tc>
                    <a:tc>
                      <a:txBody>
                        <a:bodyPr/>
                        <a:lstStyle/>
                        <a:p>
                          <a:endParaRPr lang="en-IL"/>
                        </a:p>
                      </a:txBody>
                      <a:tcPr anchor="ctr">
                        <a:blipFill>
                          <a:blip r:embed="rId3"/>
                          <a:stretch>
                            <a:fillRect l="-200000" t="-990" r="-101604" b="-122772"/>
                          </a:stretch>
                        </a:blipFill>
                      </a:tcPr>
                    </a:tc>
                    <a:tc>
                      <a:txBody>
                        <a:bodyPr/>
                        <a:lstStyle/>
                        <a:p>
                          <a:endParaRPr lang="en-IL"/>
                        </a:p>
                      </a:txBody>
                      <a:tcPr anchor="ctr">
                        <a:blipFill>
                          <a:blip r:embed="rId3"/>
                          <a:stretch>
                            <a:fillRect l="-301613" t="-990" r="-2151" b="-122772"/>
                          </a:stretch>
                        </a:blipFill>
                      </a:tcPr>
                    </a:tc>
                    <a:extLst>
                      <a:ext uri="{0D108BD9-81ED-4DB2-BD59-A6C34878D82A}">
                        <a16:rowId xmlns:a16="http://schemas.microsoft.com/office/drawing/2014/main" val="708061487"/>
                      </a:ext>
                    </a:extLst>
                  </a:tr>
                  <a:tr h="370840">
                    <a:tc>
                      <a:txBody>
                        <a:bodyPr/>
                        <a:lstStyle/>
                        <a:p>
                          <a:endParaRPr lang="en-IL" dirty="0"/>
                        </a:p>
                      </a:txBody>
                      <a:tcPr/>
                    </a:tc>
                    <a:tc>
                      <a:txBody>
                        <a:bodyPr/>
                        <a:lstStyle/>
                        <a:p>
                          <a:endParaRPr lang="en-IL" dirty="0"/>
                        </a:p>
                      </a:txBody>
                      <a:tcPr/>
                    </a:tc>
                    <a:tc>
                      <a:txBody>
                        <a:bodyPr/>
                        <a:lstStyle/>
                        <a:p>
                          <a:endParaRPr lang="en-IL"/>
                        </a:p>
                      </a:txBody>
                      <a:tcPr/>
                    </a:tc>
                    <a:tc>
                      <a:txBody>
                        <a:bodyPr/>
                        <a:lstStyle/>
                        <a:p>
                          <a:endParaRPr lang="en-IL" dirty="0"/>
                        </a:p>
                      </a:txBody>
                      <a:tcPr/>
                    </a:tc>
                    <a:extLst>
                      <a:ext uri="{0D108BD9-81ED-4DB2-BD59-A6C34878D82A}">
                        <a16:rowId xmlns:a16="http://schemas.microsoft.com/office/drawing/2014/main" val="122980102"/>
                      </a:ext>
                    </a:extLst>
                  </a:tr>
                  <a:tr h="370840">
                    <a:tc>
                      <a:txBody>
                        <a:bodyPr/>
                        <a:lstStyle/>
                        <a:p>
                          <a:endParaRPr lang="en-IL"/>
                        </a:p>
                      </a:txBody>
                      <a:tcPr/>
                    </a:tc>
                    <a:tc>
                      <a:txBody>
                        <a:bodyPr/>
                        <a:lstStyle/>
                        <a:p>
                          <a:endParaRPr lang="en-IL" dirty="0"/>
                        </a:p>
                      </a:txBody>
                      <a:tcPr/>
                    </a:tc>
                    <a:tc>
                      <a:txBody>
                        <a:bodyPr/>
                        <a:lstStyle/>
                        <a:p>
                          <a:endParaRPr lang="en-IL" dirty="0"/>
                        </a:p>
                      </a:txBody>
                      <a:tcPr/>
                    </a:tc>
                    <a:tc>
                      <a:txBody>
                        <a:bodyPr/>
                        <a:lstStyle/>
                        <a:p>
                          <a:endParaRPr lang="en-IL" dirty="0"/>
                        </a:p>
                      </a:txBody>
                      <a:tcPr/>
                    </a:tc>
                    <a:extLst>
                      <a:ext uri="{0D108BD9-81ED-4DB2-BD59-A6C34878D82A}">
                        <a16:rowId xmlns:a16="http://schemas.microsoft.com/office/drawing/2014/main" val="3252918243"/>
                      </a:ext>
                    </a:extLst>
                  </a:tr>
                </a:tbl>
              </a:graphicData>
            </a:graphic>
          </p:graphicFrame>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84F4B39-491B-33CB-2539-4BF337E6EFD9}"/>
                  </a:ext>
                </a:extLst>
              </p:cNvPr>
              <p:cNvSpPr txBox="1"/>
              <p:nvPr/>
            </p:nvSpPr>
            <p:spPr>
              <a:xfrm>
                <a:off x="1290320" y="3769705"/>
                <a:ext cx="2997200" cy="881203"/>
              </a:xfrm>
              <a:prstGeom prst="rect">
                <a:avLst/>
              </a:prstGeom>
              <a:noFill/>
            </p:spPr>
            <p:txBody>
              <a:bodyPr wrap="square">
                <a:spAutoFit/>
              </a:bodyPr>
              <a:lstStyle/>
              <a:p>
                <a:pPr algn="ct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oMath>
                  </m:oMathPara>
                </a14:m>
                <a:endParaRPr lang="en-IL" dirty="0"/>
              </a:p>
            </p:txBody>
          </p:sp>
        </mc:Choice>
        <mc:Fallback>
          <p:sp>
            <p:nvSpPr>
              <p:cNvPr id="6" name="TextBox 5">
                <a:extLst>
                  <a:ext uri="{FF2B5EF4-FFF2-40B4-BE49-F238E27FC236}">
                    <a16:creationId xmlns:a16="http://schemas.microsoft.com/office/drawing/2014/main" id="{B84F4B39-491B-33CB-2539-4BF337E6EFD9}"/>
                  </a:ext>
                </a:extLst>
              </p:cNvPr>
              <p:cNvSpPr txBox="1">
                <a:spLocks noRot="1" noChangeAspect="1" noMove="1" noResize="1" noEditPoints="1" noAdjustHandles="1" noChangeArrowheads="1" noChangeShapeType="1" noTextEdit="1"/>
              </p:cNvSpPr>
              <p:nvPr/>
            </p:nvSpPr>
            <p:spPr>
              <a:xfrm>
                <a:off x="1290320" y="3769705"/>
                <a:ext cx="2997200" cy="881203"/>
              </a:xfrm>
              <a:prstGeom prst="rect">
                <a:avLst/>
              </a:prstGeom>
              <a:blipFill>
                <a:blip r:embed="rId4"/>
                <a:stretch>
                  <a:fillRect/>
                </a:stretch>
              </a:blipFill>
            </p:spPr>
            <p:txBody>
              <a:bodyPr/>
              <a:lstStyle/>
              <a:p>
                <a:r>
                  <a:rPr lang="en-IL">
                    <a:noFill/>
                  </a:rPr>
                  <a:t> </a:t>
                </a:r>
              </a:p>
            </p:txBody>
          </p:sp>
        </mc:Fallback>
      </mc:AlternateContent>
      <p:sp>
        <p:nvSpPr>
          <p:cNvPr id="7" name="Oval 6">
            <a:extLst>
              <a:ext uri="{FF2B5EF4-FFF2-40B4-BE49-F238E27FC236}">
                <a16:creationId xmlns:a16="http://schemas.microsoft.com/office/drawing/2014/main" id="{B52A1F9F-DBB0-E975-19FE-B818C6740759}"/>
              </a:ext>
            </a:extLst>
          </p:cNvPr>
          <p:cNvSpPr/>
          <p:nvPr/>
        </p:nvSpPr>
        <p:spPr>
          <a:xfrm>
            <a:off x="11437620" y="3312160"/>
            <a:ext cx="314960" cy="314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Oval 7">
            <a:extLst>
              <a:ext uri="{FF2B5EF4-FFF2-40B4-BE49-F238E27FC236}">
                <a16:creationId xmlns:a16="http://schemas.microsoft.com/office/drawing/2014/main" id="{5CCF8414-0A73-F079-A5D7-A345B3D29E8A}"/>
              </a:ext>
            </a:extLst>
          </p:cNvPr>
          <p:cNvSpPr/>
          <p:nvPr/>
        </p:nvSpPr>
        <p:spPr>
          <a:xfrm>
            <a:off x="212231" y="1195240"/>
            <a:ext cx="1648177" cy="1648177"/>
          </a:xfrm>
          <a:prstGeom prst="ellipse">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b="1" dirty="0"/>
              <a:t>נושא: </a:t>
            </a:r>
            <a:r>
              <a:rPr lang="he-IL" dirty="0"/>
              <a:t>פתרון נומרי</a:t>
            </a:r>
            <a:endParaRPr lang="en-IL" dirty="0"/>
          </a:p>
        </p:txBody>
      </p:sp>
    </p:spTree>
    <p:extLst>
      <p:ext uri="{BB962C8B-B14F-4D97-AF65-F5344CB8AC3E}">
        <p14:creationId xmlns:p14="http://schemas.microsoft.com/office/powerpoint/2010/main" val="41148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12756</TotalTime>
  <Words>2736</Words>
  <Application>Microsoft Office PowerPoint</Application>
  <PresentationFormat>Widescreen</PresentationFormat>
  <Paragraphs>307</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Cambria Math</vt:lpstr>
      <vt:lpstr>Rockwell</vt:lpstr>
      <vt:lpstr>Office Theme</vt:lpstr>
      <vt:lpstr>PowerPoint Presentation</vt:lpstr>
      <vt:lpstr>מבנה המבחן</vt:lpstr>
      <vt:lpstr>PowerPoint Presentation</vt:lpstr>
      <vt:lpstr>שיעור חזרה היום</vt:lpstr>
      <vt:lpstr>מערכות דינמיות</vt:lpstr>
      <vt:lpstr>מועד ב' 2019 – שאלה 1</vt:lpstr>
      <vt:lpstr>PowerPoint Presentation</vt:lpstr>
      <vt:lpstr>מועד א' 7201 – שאלה 2</vt:lpstr>
      <vt:lpstr>מועד ב' 2018 – שאלה 2</vt:lpstr>
      <vt:lpstr>מועד ב' 2018 – שאלה 9</vt:lpstr>
      <vt:lpstr>מועד א' 2018 – שאלה 5</vt:lpstr>
      <vt:lpstr>PowerPoint Presentation</vt:lpstr>
      <vt:lpstr>מועד ב' 2018 – שאלה 7</vt:lpstr>
      <vt:lpstr>מועד א' 2018 – שאלה 7</vt:lpstr>
      <vt:lpstr>מועד ב' 2019 – שאלה 3</vt:lpstr>
      <vt:lpstr>מועד ב' 2019 – שאלה 3</vt:lpstr>
      <vt:lpstr>מועד ב' 2019 – שאלה פתוחה 2</vt:lpstr>
      <vt:lpstr>מועד ב' 2019 – שאלה פתוחה 2</vt:lpstr>
      <vt:lpstr>רב מימד</vt:lpstr>
      <vt:lpstr>מועד א' 2019 – שאלה 6</vt:lpstr>
      <vt:lpstr>מועד ב' 2018 – שאלה 11</vt:lpstr>
      <vt:lpstr>מועד ב' 2018 – שאלה 14</vt:lpstr>
      <vt:lpstr>מועד א' 2017 – שאלה 17</vt:lpstr>
      <vt:lpstr>מועד ב' 2018 – שאלה 15</vt:lpstr>
      <vt:lpstr>מועד ב' 2016 – שאלה 15</vt:lpstr>
      <vt:lpstr>מועד ב' 2018 – שאלה 17</vt:lpstr>
      <vt:lpstr>מועד ב' 2019 – שאלה 13</vt:lpstr>
      <vt:lpstr>מועד א' 2017 – שאלה 19</vt:lpstr>
      <vt:lpstr>מועד ב' 2016 – שאלה פתוחה 4</vt:lpstr>
      <vt:lpstr>בהצלחה!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 Briller</dc:creator>
  <cp:lastModifiedBy>Mayan Briller</cp:lastModifiedBy>
  <cp:revision>81</cp:revision>
  <dcterms:created xsi:type="dcterms:W3CDTF">2020-05-05T06:19:03Z</dcterms:created>
  <dcterms:modified xsi:type="dcterms:W3CDTF">2022-07-20T17:56:25Z</dcterms:modified>
</cp:coreProperties>
</file>