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67" r:id="rId2"/>
    <p:sldId id="284" r:id="rId3"/>
    <p:sldId id="256" r:id="rId4"/>
    <p:sldId id="257" r:id="rId5"/>
    <p:sldId id="283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CE5"/>
    <a:srgbClr val="ED7D31"/>
    <a:srgbClr val="E2A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4A313B-6B17-4755-B4D7-EA90EC9E000C}" v="2" dt="2022-03-24T09:44:56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7" autoAdjust="0"/>
    <p:restoredTop sz="91226" autoAdjust="0"/>
  </p:normalViewPr>
  <p:slideViewPr>
    <p:cSldViewPr snapToGrid="0">
      <p:cViewPr varScale="1">
        <p:scale>
          <a:sx n="104" d="100"/>
          <a:sy n="104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n Briller" userId="fadfc235-5092-4476-b94c-6f16f0276611" providerId="ADAL" clId="{DF433385-D94C-404D-B6F3-5770AF8B9525}"/>
    <pc:docChg chg="undo redo custSel addSld delSld modSld sldOrd">
      <pc:chgData name="Mayan Briller" userId="fadfc235-5092-4476-b94c-6f16f0276611" providerId="ADAL" clId="{DF433385-D94C-404D-B6F3-5770AF8B9525}" dt="2021-03-25T17:42:48.828" v="2715" actId="478"/>
      <pc:docMkLst>
        <pc:docMk/>
      </pc:docMkLst>
      <pc:sldChg chg="addSp delSp mod modNotesTx">
        <pc:chgData name="Mayan Briller" userId="fadfc235-5092-4476-b94c-6f16f0276611" providerId="ADAL" clId="{DF433385-D94C-404D-B6F3-5770AF8B9525}" dt="2021-03-25T17:42:02.754" v="2701" actId="478"/>
        <pc:sldMkLst>
          <pc:docMk/>
          <pc:sldMk cId="2636128226" sldId="257"/>
        </pc:sldMkLst>
        <pc:inkChg chg="add del">
          <ac:chgData name="Mayan Briller" userId="fadfc235-5092-4476-b94c-6f16f0276611" providerId="ADAL" clId="{DF433385-D94C-404D-B6F3-5770AF8B9525}" dt="2021-03-25T17:42:02.754" v="2701" actId="478"/>
          <ac:inkMkLst>
            <pc:docMk/>
            <pc:sldMk cId="2636128226" sldId="257"/>
            <ac:inkMk id="2" creationId="{4A876C83-5D12-44BC-8608-E9DEA86A4050}"/>
          </ac:inkMkLst>
        </pc:inkChg>
      </pc:sldChg>
      <pc:sldChg chg="addSp delSp modSp 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3348595876" sldId="258"/>
        </pc:sldMkLst>
        <pc:spChg chg="add del mod">
          <ac:chgData name="Mayan Briller" userId="fadfc235-5092-4476-b94c-6f16f0276611" providerId="ADAL" clId="{DF433385-D94C-404D-B6F3-5770AF8B9525}" dt="2021-03-25T12:33:22.608" v="4"/>
          <ac:spMkLst>
            <pc:docMk/>
            <pc:sldMk cId="3348595876" sldId="258"/>
            <ac:spMk id="9" creationId="{AC287BF6-0AE7-4B9B-9176-CE2D813E1855}"/>
          </ac:spMkLst>
        </pc:spChg>
      </pc:sldChg>
      <pc:sldChg chg="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3171341985" sldId="259"/>
        </pc:sldMkLst>
      </pc:sldChg>
      <pc:sldChg chg="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3363444968" sldId="260"/>
        </pc:sldMkLst>
      </pc:sldChg>
      <pc:sldChg chg="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3042785750" sldId="261"/>
        </pc:sldMkLst>
      </pc:sldChg>
      <pc:sldChg chg="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1304359615" sldId="262"/>
        </pc:sldMkLst>
      </pc:sldChg>
      <pc:sldChg chg="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269075490" sldId="263"/>
        </pc:sldMkLst>
      </pc:sldChg>
      <pc:sldChg chg="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752260590" sldId="264"/>
        </pc:sldMkLst>
      </pc:sldChg>
      <pc:sldChg chg="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3417887943" sldId="265"/>
        </pc:sldMkLst>
      </pc:sldChg>
      <pc:sldChg chg="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178856564" sldId="266"/>
        </pc:sldMkLst>
      </pc:sldChg>
      <pc:sldChg chg="addSp delSp modSp new mod ord">
        <pc:chgData name="Mayan Briller" userId="fadfc235-5092-4476-b94c-6f16f0276611" providerId="ADAL" clId="{DF433385-D94C-404D-B6F3-5770AF8B9525}" dt="2021-03-25T12:35:18.383" v="120" actId="20577"/>
        <pc:sldMkLst>
          <pc:docMk/>
          <pc:sldMk cId="2852663266" sldId="267"/>
        </pc:sldMkLst>
        <pc:spChg chg="del">
          <ac:chgData name="Mayan Briller" userId="fadfc235-5092-4476-b94c-6f16f0276611" providerId="ADAL" clId="{DF433385-D94C-404D-B6F3-5770AF8B9525}" dt="2021-03-25T12:33:28.766" v="6" actId="478"/>
          <ac:spMkLst>
            <pc:docMk/>
            <pc:sldMk cId="2852663266" sldId="267"/>
            <ac:spMk id="2" creationId="{38A4D313-ED01-463E-8C07-2632334AE934}"/>
          </ac:spMkLst>
        </pc:spChg>
        <pc:spChg chg="del">
          <ac:chgData name="Mayan Briller" userId="fadfc235-5092-4476-b94c-6f16f0276611" providerId="ADAL" clId="{DF433385-D94C-404D-B6F3-5770AF8B9525}" dt="2021-03-25T12:33:28.766" v="6" actId="478"/>
          <ac:spMkLst>
            <pc:docMk/>
            <pc:sldMk cId="2852663266" sldId="267"/>
            <ac:spMk id="3" creationId="{56482BB5-8C95-4596-A30C-3A39437E4839}"/>
          </ac:spMkLst>
        </pc:spChg>
        <pc:spChg chg="add mod">
          <ac:chgData name="Mayan Briller" userId="fadfc235-5092-4476-b94c-6f16f0276611" providerId="ADAL" clId="{DF433385-D94C-404D-B6F3-5770AF8B9525}" dt="2021-03-25T12:35:09.091" v="117" actId="6559"/>
          <ac:spMkLst>
            <pc:docMk/>
            <pc:sldMk cId="2852663266" sldId="267"/>
            <ac:spMk id="4" creationId="{844AEF07-28B0-47A5-A98B-523E4B8B9DD1}"/>
          </ac:spMkLst>
        </pc:spChg>
        <pc:spChg chg="add mod">
          <ac:chgData name="Mayan Briller" userId="fadfc235-5092-4476-b94c-6f16f0276611" providerId="ADAL" clId="{DF433385-D94C-404D-B6F3-5770AF8B9525}" dt="2021-03-25T12:35:18.383" v="120" actId="20577"/>
          <ac:spMkLst>
            <pc:docMk/>
            <pc:sldMk cId="2852663266" sldId="267"/>
            <ac:spMk id="5" creationId="{EA431206-2687-44B8-88D1-33FFE007C301}"/>
          </ac:spMkLst>
        </pc:spChg>
      </pc:sldChg>
      <pc:sldChg chg="addSp delSp modSp add mod modNotesTx">
        <pc:chgData name="Mayan Briller" userId="fadfc235-5092-4476-b94c-6f16f0276611" providerId="ADAL" clId="{DF433385-D94C-404D-B6F3-5770AF8B9525}" dt="2021-03-25T13:38:20.179" v="1486" actId="1076"/>
        <pc:sldMkLst>
          <pc:docMk/>
          <pc:sldMk cId="3459019350" sldId="268"/>
        </pc:sldMkLst>
        <pc:spChg chg="mod">
          <ac:chgData name="Mayan Briller" userId="fadfc235-5092-4476-b94c-6f16f0276611" providerId="ADAL" clId="{DF433385-D94C-404D-B6F3-5770AF8B9525}" dt="2021-03-25T13:38:14.945" v="1485" actId="122"/>
          <ac:spMkLst>
            <pc:docMk/>
            <pc:sldMk cId="3459019350" sldId="268"/>
            <ac:spMk id="5" creationId="{00000000-0000-0000-0000-000000000000}"/>
          </ac:spMkLst>
        </pc:spChg>
        <pc:spChg chg="del mod">
          <ac:chgData name="Mayan Briller" userId="fadfc235-5092-4476-b94c-6f16f0276611" providerId="ADAL" clId="{DF433385-D94C-404D-B6F3-5770AF8B9525}" dt="2021-03-25T13:38:12.750" v="1484" actId="478"/>
          <ac:spMkLst>
            <pc:docMk/>
            <pc:sldMk cId="3459019350" sldId="268"/>
            <ac:spMk id="6" creationId="{00000000-0000-0000-0000-000000000000}"/>
          </ac:spMkLst>
        </pc:spChg>
        <pc:spChg chg="del mod">
          <ac:chgData name="Mayan Briller" userId="fadfc235-5092-4476-b94c-6f16f0276611" providerId="ADAL" clId="{DF433385-D94C-404D-B6F3-5770AF8B9525}" dt="2021-03-25T12:40:12.910" v="372" actId="478"/>
          <ac:spMkLst>
            <pc:docMk/>
            <pc:sldMk cId="3459019350" sldId="268"/>
            <ac:spMk id="7" creationId="{00000000-0000-0000-0000-000000000000}"/>
          </ac:spMkLst>
        </pc:spChg>
        <pc:spChg chg="del mod">
          <ac:chgData name="Mayan Briller" userId="fadfc235-5092-4476-b94c-6f16f0276611" providerId="ADAL" clId="{DF433385-D94C-404D-B6F3-5770AF8B9525}" dt="2021-03-25T12:40:12.910" v="372" actId="478"/>
          <ac:spMkLst>
            <pc:docMk/>
            <pc:sldMk cId="3459019350" sldId="268"/>
            <ac:spMk id="8" creationId="{00000000-0000-0000-0000-000000000000}"/>
          </ac:spMkLst>
        </pc:spChg>
        <pc:spChg chg="del mod">
          <ac:chgData name="Mayan Briller" userId="fadfc235-5092-4476-b94c-6f16f0276611" providerId="ADAL" clId="{DF433385-D94C-404D-B6F3-5770AF8B9525}" dt="2021-03-25T12:40:12.910" v="372" actId="478"/>
          <ac:spMkLst>
            <pc:docMk/>
            <pc:sldMk cId="3459019350" sldId="268"/>
            <ac:spMk id="9" creationId="{00000000-0000-0000-0000-000000000000}"/>
          </ac:spMkLst>
        </pc:spChg>
        <pc:spChg chg="del">
          <ac:chgData name="Mayan Briller" userId="fadfc235-5092-4476-b94c-6f16f0276611" providerId="ADAL" clId="{DF433385-D94C-404D-B6F3-5770AF8B9525}" dt="2021-03-25T12:37:16.870" v="202" actId="478"/>
          <ac:spMkLst>
            <pc:docMk/>
            <pc:sldMk cId="3459019350" sldId="268"/>
            <ac:spMk id="12" creationId="{00000000-0000-0000-0000-000000000000}"/>
          </ac:spMkLst>
        </pc:spChg>
        <pc:spChg chg="add del mod">
          <ac:chgData name="Mayan Briller" userId="fadfc235-5092-4476-b94c-6f16f0276611" providerId="ADAL" clId="{DF433385-D94C-404D-B6F3-5770AF8B9525}" dt="2021-03-25T12:40:12.910" v="372" actId="478"/>
          <ac:spMkLst>
            <pc:docMk/>
            <pc:sldMk cId="3459019350" sldId="268"/>
            <ac:spMk id="13" creationId="{0752FA5F-B105-4DD4-94D6-DEEC18D8AE10}"/>
          </ac:spMkLst>
        </pc:spChg>
        <pc:spChg chg="add mod">
          <ac:chgData name="Mayan Briller" userId="fadfc235-5092-4476-b94c-6f16f0276611" providerId="ADAL" clId="{DF433385-D94C-404D-B6F3-5770AF8B9525}" dt="2021-03-25T13:38:20.179" v="1486" actId="1076"/>
          <ac:spMkLst>
            <pc:docMk/>
            <pc:sldMk cId="3459019350" sldId="268"/>
            <ac:spMk id="14" creationId="{577F283F-A6CF-4B3B-B9D9-B1DB0ADCDE58}"/>
          </ac:spMkLst>
        </pc:spChg>
        <pc:cxnChg chg="add del mod">
          <ac:chgData name="Mayan Briller" userId="fadfc235-5092-4476-b94c-6f16f0276611" providerId="ADAL" clId="{DF433385-D94C-404D-B6F3-5770AF8B9525}" dt="2021-03-25T12:40:12.910" v="372" actId="478"/>
          <ac:cxnSpMkLst>
            <pc:docMk/>
            <pc:sldMk cId="3459019350" sldId="268"/>
            <ac:cxnSpMk id="3" creationId="{5D1F2806-E966-4449-B20D-9061E18A2BE3}"/>
          </ac:cxnSpMkLst>
        </pc:cxnChg>
        <pc:cxnChg chg="del">
          <ac:chgData name="Mayan Briller" userId="fadfc235-5092-4476-b94c-6f16f0276611" providerId="ADAL" clId="{DF433385-D94C-404D-B6F3-5770AF8B9525}" dt="2021-03-25T12:37:16.870" v="202" actId="478"/>
          <ac:cxnSpMkLst>
            <pc:docMk/>
            <pc:sldMk cId="3459019350" sldId="268"/>
            <ac:cxnSpMk id="11" creationId="{00000000-0000-0000-0000-000000000000}"/>
          </ac:cxnSpMkLst>
        </pc:cxnChg>
      </pc:sldChg>
      <pc:sldChg chg="addSp delSp modSp add mod modAnim">
        <pc:chgData name="Mayan Briller" userId="fadfc235-5092-4476-b94c-6f16f0276611" providerId="ADAL" clId="{DF433385-D94C-404D-B6F3-5770AF8B9525}" dt="2021-03-25T17:42:09.438" v="2702" actId="478"/>
        <pc:sldMkLst>
          <pc:docMk/>
          <pc:sldMk cId="3444150992" sldId="269"/>
        </pc:sldMkLst>
        <pc:spChg chg="add mod">
          <ac:chgData name="Mayan Briller" userId="fadfc235-5092-4476-b94c-6f16f0276611" providerId="ADAL" clId="{DF433385-D94C-404D-B6F3-5770AF8B9525}" dt="2021-03-25T12:50:38.496" v="786" actId="1076"/>
          <ac:spMkLst>
            <pc:docMk/>
            <pc:sldMk cId="3444150992" sldId="269"/>
            <ac:spMk id="2" creationId="{977966D4-4B30-4033-8DB4-0374C6FCC311}"/>
          </ac:spMkLst>
        </pc:spChg>
        <pc:spChg chg="add del mod">
          <ac:chgData name="Mayan Briller" userId="fadfc235-5092-4476-b94c-6f16f0276611" providerId="ADAL" clId="{DF433385-D94C-404D-B6F3-5770AF8B9525}" dt="2021-03-25T12:47:34.598" v="732" actId="478"/>
          <ac:spMkLst>
            <pc:docMk/>
            <pc:sldMk cId="3444150992" sldId="269"/>
            <ac:spMk id="3" creationId="{EB5F7B71-FF3C-417A-90B3-3158795AC045}"/>
          </ac:spMkLst>
        </pc:spChg>
        <pc:spChg chg="add del mod">
          <ac:chgData name="Mayan Briller" userId="fadfc235-5092-4476-b94c-6f16f0276611" providerId="ADAL" clId="{DF433385-D94C-404D-B6F3-5770AF8B9525}" dt="2021-03-25T12:49:02.805" v="755" actId="478"/>
          <ac:spMkLst>
            <pc:docMk/>
            <pc:sldMk cId="3444150992" sldId="269"/>
            <ac:spMk id="4" creationId="{A67BD774-CDB9-438B-8FAD-82B3E343C377}"/>
          </ac:spMkLst>
        </pc:spChg>
        <pc:spChg chg="mod">
          <ac:chgData name="Mayan Briller" userId="fadfc235-5092-4476-b94c-6f16f0276611" providerId="ADAL" clId="{DF433385-D94C-404D-B6F3-5770AF8B9525}" dt="2021-03-25T13:38:26.608" v="1487"/>
          <ac:spMkLst>
            <pc:docMk/>
            <pc:sldMk cId="3444150992" sldId="269"/>
            <ac:spMk id="5" creationId="{00000000-0000-0000-0000-000000000000}"/>
          </ac:spMkLst>
        </pc:spChg>
        <pc:spChg chg="del">
          <ac:chgData name="Mayan Briller" userId="fadfc235-5092-4476-b94c-6f16f0276611" providerId="ADAL" clId="{DF433385-D94C-404D-B6F3-5770AF8B9525}" dt="2021-03-25T12:45:35.565" v="713" actId="478"/>
          <ac:spMkLst>
            <pc:docMk/>
            <pc:sldMk cId="3444150992" sldId="269"/>
            <ac:spMk id="6" creationId="{00000000-0000-0000-0000-000000000000}"/>
          </ac:spMkLst>
        </pc:spChg>
        <pc:spChg chg="add mod">
          <ac:chgData name="Mayan Briller" userId="fadfc235-5092-4476-b94c-6f16f0276611" providerId="ADAL" clId="{DF433385-D94C-404D-B6F3-5770AF8B9525}" dt="2021-03-25T12:50:38.496" v="786" actId="1076"/>
          <ac:spMkLst>
            <pc:docMk/>
            <pc:sldMk cId="3444150992" sldId="269"/>
            <ac:spMk id="7" creationId="{C6D5D77B-C458-44E1-9251-4D3AF1F250EB}"/>
          </ac:spMkLst>
        </pc:spChg>
        <pc:spChg chg="add del">
          <ac:chgData name="Mayan Briller" userId="fadfc235-5092-4476-b94c-6f16f0276611" providerId="ADAL" clId="{DF433385-D94C-404D-B6F3-5770AF8B9525}" dt="2021-03-25T12:49:12.934" v="757" actId="478"/>
          <ac:spMkLst>
            <pc:docMk/>
            <pc:sldMk cId="3444150992" sldId="269"/>
            <ac:spMk id="8" creationId="{35C7846E-E29C-42E3-86E5-9FC7BDF141F0}"/>
          </ac:spMkLst>
        </pc:spChg>
        <pc:spChg chg="add del mod">
          <ac:chgData name="Mayan Briller" userId="fadfc235-5092-4476-b94c-6f16f0276611" providerId="ADAL" clId="{DF433385-D94C-404D-B6F3-5770AF8B9525}" dt="2021-03-25T12:48:53.454" v="752" actId="478"/>
          <ac:spMkLst>
            <pc:docMk/>
            <pc:sldMk cId="3444150992" sldId="269"/>
            <ac:spMk id="9" creationId="{EF8B83A9-14C1-4DAC-946B-DEEE3F44AB32}"/>
          </ac:spMkLst>
        </pc:spChg>
        <pc:spChg chg="add mod">
          <ac:chgData name="Mayan Briller" userId="fadfc235-5092-4476-b94c-6f16f0276611" providerId="ADAL" clId="{DF433385-D94C-404D-B6F3-5770AF8B9525}" dt="2021-03-25T12:50:38.496" v="786" actId="1076"/>
          <ac:spMkLst>
            <pc:docMk/>
            <pc:sldMk cId="3444150992" sldId="269"/>
            <ac:spMk id="10" creationId="{ED4EAD5A-5FC5-4F43-85C4-5FB753B3F548}"/>
          </ac:spMkLst>
        </pc:spChg>
        <pc:spChg chg="add mod">
          <ac:chgData name="Mayan Briller" userId="fadfc235-5092-4476-b94c-6f16f0276611" providerId="ADAL" clId="{DF433385-D94C-404D-B6F3-5770AF8B9525}" dt="2021-03-25T12:50:38.496" v="786" actId="1076"/>
          <ac:spMkLst>
            <pc:docMk/>
            <pc:sldMk cId="3444150992" sldId="269"/>
            <ac:spMk id="12" creationId="{3F426883-A6C1-45D1-8E1A-3418EC253763}"/>
          </ac:spMkLst>
        </pc:spChg>
        <pc:spChg chg="mod">
          <ac:chgData name="Mayan Briller" userId="fadfc235-5092-4476-b94c-6f16f0276611" providerId="ADAL" clId="{DF433385-D94C-404D-B6F3-5770AF8B9525}" dt="2021-03-25T12:46:56.800" v="727" actId="14100"/>
          <ac:spMkLst>
            <pc:docMk/>
            <pc:sldMk cId="3444150992" sldId="269"/>
            <ac:spMk id="14" creationId="{577F283F-A6CF-4B3B-B9D9-B1DB0ADCDE58}"/>
          </ac:spMkLst>
        </pc:spChg>
        <pc:inkChg chg="add del">
          <ac:chgData name="Mayan Briller" userId="fadfc235-5092-4476-b94c-6f16f0276611" providerId="ADAL" clId="{DF433385-D94C-404D-B6F3-5770AF8B9525}" dt="2021-03-25T17:42:09.438" v="2702" actId="478"/>
          <ac:inkMkLst>
            <pc:docMk/>
            <pc:sldMk cId="3444150992" sldId="269"/>
            <ac:inkMk id="16" creationId="{962D69BE-0A8A-4095-A8D7-67D4C9DD2459}"/>
          </ac:inkMkLst>
        </pc:inkChg>
        <pc:cxnChg chg="add mod">
          <ac:chgData name="Mayan Briller" userId="fadfc235-5092-4476-b94c-6f16f0276611" providerId="ADAL" clId="{DF433385-D94C-404D-B6F3-5770AF8B9525}" dt="2021-03-25T12:50:46.213" v="787" actId="1038"/>
          <ac:cxnSpMkLst>
            <pc:docMk/>
            <pc:sldMk cId="3444150992" sldId="269"/>
            <ac:cxnSpMk id="13" creationId="{3738C2F5-3295-4D0E-9703-8FF8FA50A981}"/>
          </ac:cxnSpMkLst>
        </pc:cxnChg>
        <pc:cxnChg chg="add mod">
          <ac:chgData name="Mayan Briller" userId="fadfc235-5092-4476-b94c-6f16f0276611" providerId="ADAL" clId="{DF433385-D94C-404D-B6F3-5770AF8B9525}" dt="2021-03-25T12:50:38.496" v="786" actId="1076"/>
          <ac:cxnSpMkLst>
            <pc:docMk/>
            <pc:sldMk cId="3444150992" sldId="269"/>
            <ac:cxnSpMk id="15" creationId="{26AC7D4C-7F7A-49B6-B4AC-3D8213EC2595}"/>
          </ac:cxnSpMkLst>
        </pc:cxnChg>
      </pc:sldChg>
      <pc:sldChg chg="addSp delSp modSp add mod ord modAnim">
        <pc:chgData name="Mayan Briller" userId="fadfc235-5092-4476-b94c-6f16f0276611" providerId="ADAL" clId="{DF433385-D94C-404D-B6F3-5770AF8B9525}" dt="2021-03-25T17:42:14.917" v="2703" actId="478"/>
        <pc:sldMkLst>
          <pc:docMk/>
          <pc:sldMk cId="2139078210" sldId="270"/>
        </pc:sldMkLst>
        <pc:spChg chg="add del mod">
          <ac:chgData name="Mayan Briller" userId="fadfc235-5092-4476-b94c-6f16f0276611" providerId="ADAL" clId="{DF433385-D94C-404D-B6F3-5770AF8B9525}" dt="2021-03-25T13:14:36.996" v="891"/>
          <ac:spMkLst>
            <pc:docMk/>
            <pc:sldMk cId="2139078210" sldId="270"/>
            <ac:spMk id="2" creationId="{03C92574-2B16-4C45-A392-3DE5E0C485CE}"/>
          </ac:spMkLst>
        </pc:spChg>
        <pc:spChg chg="mod">
          <ac:chgData name="Mayan Briller" userId="fadfc235-5092-4476-b94c-6f16f0276611" providerId="ADAL" clId="{DF433385-D94C-404D-B6F3-5770AF8B9525}" dt="2021-03-25T13:38:37.578" v="1490" actId="122"/>
          <ac:spMkLst>
            <pc:docMk/>
            <pc:sldMk cId="2139078210" sldId="270"/>
            <ac:spMk id="5" creationId="{00000000-0000-0000-0000-000000000000}"/>
          </ac:spMkLst>
        </pc:spChg>
        <pc:spChg chg="del mod">
          <ac:chgData name="Mayan Briller" userId="fadfc235-5092-4476-b94c-6f16f0276611" providerId="ADAL" clId="{DF433385-D94C-404D-B6F3-5770AF8B9525}" dt="2021-03-25T13:38:39.909" v="1491" actId="478"/>
          <ac:spMkLst>
            <pc:docMk/>
            <pc:sldMk cId="2139078210" sldId="270"/>
            <ac:spMk id="6" creationId="{00000000-0000-0000-0000-000000000000}"/>
          </ac:spMkLst>
        </pc:spChg>
        <pc:spChg chg="mod">
          <ac:chgData name="Mayan Briller" userId="fadfc235-5092-4476-b94c-6f16f0276611" providerId="ADAL" clId="{DF433385-D94C-404D-B6F3-5770AF8B9525}" dt="2021-03-25T13:38:43.676" v="1492" actId="1076"/>
          <ac:spMkLst>
            <pc:docMk/>
            <pc:sldMk cId="2139078210" sldId="270"/>
            <ac:spMk id="14" creationId="{577F283F-A6CF-4B3B-B9D9-B1DB0ADCDE58}"/>
          </ac:spMkLst>
        </pc:spChg>
        <pc:grpChg chg="add mod">
          <ac:chgData name="Mayan Briller" userId="fadfc235-5092-4476-b94c-6f16f0276611" providerId="ADAL" clId="{DF433385-D94C-404D-B6F3-5770AF8B9525}" dt="2021-03-25T13:38:47.256" v="1493" actId="1076"/>
          <ac:grpSpMkLst>
            <pc:docMk/>
            <pc:sldMk cId="2139078210" sldId="270"/>
            <ac:grpSpMk id="37" creationId="{4DEB52F5-DD25-480B-9F94-D1796AFCD5A3}"/>
          </ac:grpSpMkLst>
        </pc:grpChg>
        <pc:grpChg chg="add mod">
          <ac:chgData name="Mayan Briller" userId="fadfc235-5092-4476-b94c-6f16f0276611" providerId="ADAL" clId="{DF433385-D94C-404D-B6F3-5770AF8B9525}" dt="2021-03-25T13:26:39.750" v="1255"/>
          <ac:grpSpMkLst>
            <pc:docMk/>
            <pc:sldMk cId="2139078210" sldId="270"/>
            <ac:grpSpMk id="39" creationId="{484C5CF4-E1B4-4056-A52C-DFE8E9F81D83}"/>
          </ac:grpSpMkLst>
        </pc:grpChg>
        <pc:grpChg chg="add mod">
          <ac:chgData name="Mayan Briller" userId="fadfc235-5092-4476-b94c-6f16f0276611" providerId="ADAL" clId="{DF433385-D94C-404D-B6F3-5770AF8B9525}" dt="2021-03-25T13:25:59.023" v="1244"/>
          <ac:grpSpMkLst>
            <pc:docMk/>
            <pc:sldMk cId="2139078210" sldId="270"/>
            <ac:grpSpMk id="41" creationId="{D7817690-1E7C-495B-8167-91DFEC161376}"/>
          </ac:grpSpMkLst>
        </pc:grpChg>
        <pc:grpChg chg="add mod">
          <ac:chgData name="Mayan Briller" userId="fadfc235-5092-4476-b94c-6f16f0276611" providerId="ADAL" clId="{DF433385-D94C-404D-B6F3-5770AF8B9525}" dt="2021-03-25T13:26:39.750" v="1255"/>
          <ac:grpSpMkLst>
            <pc:docMk/>
            <pc:sldMk cId="2139078210" sldId="270"/>
            <ac:grpSpMk id="45" creationId="{E37E79B2-0AD7-4810-AA2C-3CBCB0EE84DD}"/>
          </ac:grpSpMkLst>
        </pc:grpChg>
        <pc:grpChg chg="add mod">
          <ac:chgData name="Mayan Briller" userId="fadfc235-5092-4476-b94c-6f16f0276611" providerId="ADAL" clId="{DF433385-D94C-404D-B6F3-5770AF8B9525}" dt="2021-03-25T13:38:47.256" v="1493" actId="1076"/>
          <ac:grpSpMkLst>
            <pc:docMk/>
            <pc:sldMk cId="2139078210" sldId="270"/>
            <ac:grpSpMk id="50" creationId="{9901902F-39C8-4FBD-92F8-98D9FCA2F3B6}"/>
          </ac:grpSpMkLst>
        </pc:grpChg>
        <pc:grpChg chg="add mod">
          <ac:chgData name="Mayan Briller" userId="fadfc235-5092-4476-b94c-6f16f0276611" providerId="ADAL" clId="{DF433385-D94C-404D-B6F3-5770AF8B9525}" dt="2021-03-25T13:38:47.256" v="1493" actId="1076"/>
          <ac:grpSpMkLst>
            <pc:docMk/>
            <pc:sldMk cId="2139078210" sldId="270"/>
            <ac:grpSpMk id="54" creationId="{E7B7C94D-58AA-40E0-BD2F-D8B675D61833}"/>
          </ac:grpSpMkLst>
        </pc:grpChg>
        <pc:picChg chg="add mod">
          <ac:chgData name="Mayan Briller" userId="fadfc235-5092-4476-b94c-6f16f0276611" providerId="ADAL" clId="{DF433385-D94C-404D-B6F3-5770AF8B9525}" dt="2021-03-25T13:24:58.997" v="1231" actId="164"/>
          <ac:picMkLst>
            <pc:docMk/>
            <pc:sldMk cId="2139078210" sldId="270"/>
            <ac:picMk id="4" creationId="{97C1FB6E-D41B-4C10-848F-5BEE30EF990E}"/>
          </ac:picMkLst>
        </pc:picChg>
        <pc:picChg chg="add mod">
          <ac:chgData name="Mayan Briller" userId="fadfc235-5092-4476-b94c-6f16f0276611" providerId="ADAL" clId="{DF433385-D94C-404D-B6F3-5770AF8B9525}" dt="2021-03-25T13:20:34.554" v="1165"/>
          <ac:picMkLst>
            <pc:docMk/>
            <pc:sldMk cId="2139078210" sldId="270"/>
            <ac:picMk id="8" creationId="{C913802D-DE8E-4E11-A47F-BF0424B1C233}"/>
          </ac:picMkLst>
        </pc:picChg>
        <pc:picChg chg="add mod">
          <ac:chgData name="Mayan Briller" userId="fadfc235-5092-4476-b94c-6f16f0276611" providerId="ADAL" clId="{DF433385-D94C-404D-B6F3-5770AF8B9525}" dt="2021-03-25T13:20:33.888" v="1163"/>
          <ac:picMkLst>
            <pc:docMk/>
            <pc:sldMk cId="2139078210" sldId="270"/>
            <ac:picMk id="9" creationId="{4AD2E294-67C9-489B-A693-D84F34289C6F}"/>
          </ac:picMkLst>
        </pc:picChg>
        <pc:picChg chg="add mod">
          <ac:chgData name="Mayan Briller" userId="fadfc235-5092-4476-b94c-6f16f0276611" providerId="ADAL" clId="{DF433385-D94C-404D-B6F3-5770AF8B9525}" dt="2021-03-25T13:20:33.322" v="1161"/>
          <ac:picMkLst>
            <pc:docMk/>
            <pc:sldMk cId="2139078210" sldId="270"/>
            <ac:picMk id="10" creationId="{BE498A16-BCB2-4143-B240-69BE4E201E70}"/>
          </ac:picMkLst>
        </pc:picChg>
        <pc:picChg chg="add mod">
          <ac:chgData name="Mayan Briller" userId="fadfc235-5092-4476-b94c-6f16f0276611" providerId="ADAL" clId="{DF433385-D94C-404D-B6F3-5770AF8B9525}" dt="2021-03-25T13:20:32.926" v="1159"/>
          <ac:picMkLst>
            <pc:docMk/>
            <pc:sldMk cId="2139078210" sldId="270"/>
            <ac:picMk id="11" creationId="{5CEBAF9C-8873-426A-8A9F-3DC2D90AEAA5}"/>
          </ac:picMkLst>
        </pc:picChg>
        <pc:picChg chg="add mod">
          <ac:chgData name="Mayan Briller" userId="fadfc235-5092-4476-b94c-6f16f0276611" providerId="ADAL" clId="{DF433385-D94C-404D-B6F3-5770AF8B9525}" dt="2021-03-25T13:20:32.599" v="1157"/>
          <ac:picMkLst>
            <pc:docMk/>
            <pc:sldMk cId="2139078210" sldId="270"/>
            <ac:picMk id="12" creationId="{A4017D27-D234-42F9-AD66-3861A467648B}"/>
          </ac:picMkLst>
        </pc:picChg>
        <pc:picChg chg="add mod">
          <ac:chgData name="Mayan Briller" userId="fadfc235-5092-4476-b94c-6f16f0276611" providerId="ADAL" clId="{DF433385-D94C-404D-B6F3-5770AF8B9525}" dt="2021-03-25T13:20:32.279" v="1155"/>
          <ac:picMkLst>
            <pc:docMk/>
            <pc:sldMk cId="2139078210" sldId="270"/>
            <ac:picMk id="13" creationId="{BBD16DBE-7E0F-4EBE-A753-3D1A587D3245}"/>
          </ac:picMkLst>
        </pc:picChg>
        <pc:picChg chg="add mod">
          <ac:chgData name="Mayan Briller" userId="fadfc235-5092-4476-b94c-6f16f0276611" providerId="ADAL" clId="{DF433385-D94C-404D-B6F3-5770AF8B9525}" dt="2021-03-25T13:20:31.983" v="1153"/>
          <ac:picMkLst>
            <pc:docMk/>
            <pc:sldMk cId="2139078210" sldId="270"/>
            <ac:picMk id="15" creationId="{A01B7210-9947-4ACF-8E5E-406AC5DDDF20}"/>
          </ac:picMkLst>
        </pc:picChg>
        <pc:picChg chg="add mod">
          <ac:chgData name="Mayan Briller" userId="fadfc235-5092-4476-b94c-6f16f0276611" providerId="ADAL" clId="{DF433385-D94C-404D-B6F3-5770AF8B9525}" dt="2021-03-25T13:20:31.816" v="1152"/>
          <ac:picMkLst>
            <pc:docMk/>
            <pc:sldMk cId="2139078210" sldId="270"/>
            <ac:picMk id="16" creationId="{91733E40-F0D4-4458-815A-6973B2113929}"/>
          </ac:picMkLst>
        </pc:picChg>
        <pc:picChg chg="add mod">
          <ac:chgData name="Mayan Briller" userId="fadfc235-5092-4476-b94c-6f16f0276611" providerId="ADAL" clId="{DF433385-D94C-404D-B6F3-5770AF8B9525}" dt="2021-03-25T13:20:31.495" v="1150"/>
          <ac:picMkLst>
            <pc:docMk/>
            <pc:sldMk cId="2139078210" sldId="270"/>
            <ac:picMk id="17" creationId="{6D6E2E09-93ED-48C0-8CB0-5D368D406AB6}"/>
          </ac:picMkLst>
        </pc:picChg>
        <pc:picChg chg="add del mod modCrop">
          <ac:chgData name="Mayan Briller" userId="fadfc235-5092-4476-b94c-6f16f0276611" providerId="ADAL" clId="{DF433385-D94C-404D-B6F3-5770AF8B9525}" dt="2021-03-25T13:21:37.822" v="1184" actId="478"/>
          <ac:picMkLst>
            <pc:docMk/>
            <pc:sldMk cId="2139078210" sldId="270"/>
            <ac:picMk id="18" creationId="{56FA5BAC-6408-4BD7-B8E2-4ECFFF69C142}"/>
          </ac:picMkLst>
        </pc:picChg>
        <pc:picChg chg="add mod">
          <ac:chgData name="Mayan Briller" userId="fadfc235-5092-4476-b94c-6f16f0276611" providerId="ADAL" clId="{DF433385-D94C-404D-B6F3-5770AF8B9525}" dt="2021-03-25T13:35:08.293" v="1275" actId="164"/>
          <ac:picMkLst>
            <pc:docMk/>
            <pc:sldMk cId="2139078210" sldId="270"/>
            <ac:picMk id="19" creationId="{B3D4C079-95AB-4513-8AD3-A28C4FD0CE76}"/>
          </ac:picMkLst>
        </pc:picChg>
        <pc:picChg chg="add mod">
          <ac:chgData name="Mayan Briller" userId="fadfc235-5092-4476-b94c-6f16f0276611" providerId="ADAL" clId="{DF433385-D94C-404D-B6F3-5770AF8B9525}" dt="2021-03-25T13:26:39.750" v="1255"/>
          <ac:picMkLst>
            <pc:docMk/>
            <pc:sldMk cId="2139078210" sldId="270"/>
            <ac:picMk id="20" creationId="{23D02D11-32B4-424A-A50E-2249FFAD79B6}"/>
          </ac:picMkLst>
        </pc:picChg>
        <pc:picChg chg="add mod">
          <ac:chgData name="Mayan Briller" userId="fadfc235-5092-4476-b94c-6f16f0276611" providerId="ADAL" clId="{DF433385-D94C-404D-B6F3-5770AF8B9525}" dt="2021-03-25T13:26:39.750" v="1255"/>
          <ac:picMkLst>
            <pc:docMk/>
            <pc:sldMk cId="2139078210" sldId="270"/>
            <ac:picMk id="21" creationId="{13D34419-3084-4042-835A-532D1F8695DE}"/>
          </ac:picMkLst>
        </pc:picChg>
        <pc:picChg chg="add mod">
          <ac:chgData name="Mayan Briller" userId="fadfc235-5092-4476-b94c-6f16f0276611" providerId="ADAL" clId="{DF433385-D94C-404D-B6F3-5770AF8B9525}" dt="2021-03-25T13:24:58.997" v="1231" actId="164"/>
          <ac:picMkLst>
            <pc:docMk/>
            <pc:sldMk cId="2139078210" sldId="270"/>
            <ac:picMk id="26" creationId="{BF5D6276-0DBE-4318-B14E-2313E6A854F1}"/>
          </ac:picMkLst>
        </pc:picChg>
        <pc:picChg chg="add mod">
          <ac:chgData name="Mayan Briller" userId="fadfc235-5092-4476-b94c-6f16f0276611" providerId="ADAL" clId="{DF433385-D94C-404D-B6F3-5770AF8B9525}" dt="2021-03-25T13:24:58.997" v="1231" actId="164"/>
          <ac:picMkLst>
            <pc:docMk/>
            <pc:sldMk cId="2139078210" sldId="270"/>
            <ac:picMk id="27" creationId="{B5916A61-EB15-4407-9F28-BA9524AEF14B}"/>
          </ac:picMkLst>
        </pc:picChg>
        <pc:picChg chg="add mod">
          <ac:chgData name="Mayan Briller" userId="fadfc235-5092-4476-b94c-6f16f0276611" providerId="ADAL" clId="{DF433385-D94C-404D-B6F3-5770AF8B9525}" dt="2021-03-25T13:24:58.997" v="1231" actId="164"/>
          <ac:picMkLst>
            <pc:docMk/>
            <pc:sldMk cId="2139078210" sldId="270"/>
            <ac:picMk id="29" creationId="{852F1279-59EB-4255-8A75-DF0DAC24F10D}"/>
          </ac:picMkLst>
        </pc:picChg>
        <pc:picChg chg="mod">
          <ac:chgData name="Mayan Briller" userId="fadfc235-5092-4476-b94c-6f16f0276611" providerId="ADAL" clId="{DF433385-D94C-404D-B6F3-5770AF8B9525}" dt="2021-03-25T13:25:59.023" v="1244"/>
          <ac:picMkLst>
            <pc:docMk/>
            <pc:sldMk cId="2139078210" sldId="270"/>
            <ac:picMk id="42" creationId="{9D42E703-BAD0-4E17-950A-7FC874909D8A}"/>
          </ac:picMkLst>
        </pc:picChg>
        <pc:picChg chg="mod">
          <ac:chgData name="Mayan Briller" userId="fadfc235-5092-4476-b94c-6f16f0276611" providerId="ADAL" clId="{DF433385-D94C-404D-B6F3-5770AF8B9525}" dt="2021-03-25T13:25:59.023" v="1244"/>
          <ac:picMkLst>
            <pc:docMk/>
            <pc:sldMk cId="2139078210" sldId="270"/>
            <ac:picMk id="43" creationId="{4D123E3A-7599-4E80-9FCE-8C3933F5F200}"/>
          </ac:picMkLst>
        </pc:picChg>
        <pc:picChg chg="mod">
          <ac:chgData name="Mayan Briller" userId="fadfc235-5092-4476-b94c-6f16f0276611" providerId="ADAL" clId="{DF433385-D94C-404D-B6F3-5770AF8B9525}" dt="2021-03-25T13:26:39.750" v="1255"/>
          <ac:picMkLst>
            <pc:docMk/>
            <pc:sldMk cId="2139078210" sldId="270"/>
            <ac:picMk id="46" creationId="{4F95C01E-6E1F-408A-AE7F-AA0393CED6DA}"/>
          </ac:picMkLst>
        </pc:picChg>
        <pc:picChg chg="mod">
          <ac:chgData name="Mayan Briller" userId="fadfc235-5092-4476-b94c-6f16f0276611" providerId="ADAL" clId="{DF433385-D94C-404D-B6F3-5770AF8B9525}" dt="2021-03-25T13:26:39.750" v="1255"/>
          <ac:picMkLst>
            <pc:docMk/>
            <pc:sldMk cId="2139078210" sldId="270"/>
            <ac:picMk id="47" creationId="{AA828C95-0096-45DD-B138-A2FE79C8F03A}"/>
          </ac:picMkLst>
        </pc:picChg>
        <pc:inkChg chg="add del">
          <ac:chgData name="Mayan Briller" userId="fadfc235-5092-4476-b94c-6f16f0276611" providerId="ADAL" clId="{DF433385-D94C-404D-B6F3-5770AF8B9525}" dt="2021-03-25T17:42:14.917" v="2703" actId="478"/>
          <ac:inkMkLst>
            <pc:docMk/>
            <pc:sldMk cId="2139078210" sldId="270"/>
            <ac:inkMk id="55" creationId="{431DD6F9-C3A4-428B-A349-4CC47451A146}"/>
          </ac:inkMkLst>
        </pc:inkChg>
        <pc:cxnChg chg="add mod">
          <ac:chgData name="Mayan Briller" userId="fadfc235-5092-4476-b94c-6f16f0276611" providerId="ADAL" clId="{DF433385-D94C-404D-B6F3-5770AF8B9525}" dt="2021-03-25T13:24:58.997" v="1231" actId="164"/>
          <ac:cxnSpMkLst>
            <pc:docMk/>
            <pc:sldMk cId="2139078210" sldId="270"/>
            <ac:cxnSpMk id="23" creationId="{E6B125A2-6D64-42E9-B6D6-C16E19435401}"/>
          </ac:cxnSpMkLst>
        </pc:cxnChg>
        <pc:cxnChg chg="add mod">
          <ac:chgData name="Mayan Briller" userId="fadfc235-5092-4476-b94c-6f16f0276611" providerId="ADAL" clId="{DF433385-D94C-404D-B6F3-5770AF8B9525}" dt="2021-03-25T13:24:58.997" v="1231" actId="164"/>
          <ac:cxnSpMkLst>
            <pc:docMk/>
            <pc:sldMk cId="2139078210" sldId="270"/>
            <ac:cxnSpMk id="24" creationId="{EE7ED29D-CF2C-4962-800E-55C1F8653FA1}"/>
          </ac:cxnSpMkLst>
        </pc:cxnChg>
        <pc:cxnChg chg="add mod">
          <ac:chgData name="Mayan Briller" userId="fadfc235-5092-4476-b94c-6f16f0276611" providerId="ADAL" clId="{DF433385-D94C-404D-B6F3-5770AF8B9525}" dt="2021-03-25T13:24:58.997" v="1231" actId="164"/>
          <ac:cxnSpMkLst>
            <pc:docMk/>
            <pc:sldMk cId="2139078210" sldId="270"/>
            <ac:cxnSpMk id="28" creationId="{DFC9886D-C99A-40F3-9126-5D8AC8DB6511}"/>
          </ac:cxnSpMkLst>
        </pc:cxnChg>
        <pc:cxnChg chg="add mod">
          <ac:chgData name="Mayan Briller" userId="fadfc235-5092-4476-b94c-6f16f0276611" providerId="ADAL" clId="{DF433385-D94C-404D-B6F3-5770AF8B9525}" dt="2021-03-25T13:24:58.997" v="1231" actId="164"/>
          <ac:cxnSpMkLst>
            <pc:docMk/>
            <pc:sldMk cId="2139078210" sldId="270"/>
            <ac:cxnSpMk id="33" creationId="{41295863-0227-4133-8F48-86AD58A3669C}"/>
          </ac:cxnSpMkLst>
        </pc:cxnChg>
        <pc:cxnChg chg="add mod">
          <ac:chgData name="Mayan Briller" userId="fadfc235-5092-4476-b94c-6f16f0276611" providerId="ADAL" clId="{DF433385-D94C-404D-B6F3-5770AF8B9525}" dt="2021-03-25T13:24:58.997" v="1231" actId="164"/>
          <ac:cxnSpMkLst>
            <pc:docMk/>
            <pc:sldMk cId="2139078210" sldId="270"/>
            <ac:cxnSpMk id="34" creationId="{430AA6BD-C1BD-41DC-BE70-DD993844A20F}"/>
          </ac:cxnSpMkLst>
        </pc:cxnChg>
        <pc:cxnChg chg="add mod">
          <ac:chgData name="Mayan Briller" userId="fadfc235-5092-4476-b94c-6f16f0276611" providerId="ADAL" clId="{DF433385-D94C-404D-B6F3-5770AF8B9525}" dt="2021-03-25T13:34:51.786" v="1271" actId="1076"/>
          <ac:cxnSpMkLst>
            <pc:docMk/>
            <pc:sldMk cId="2139078210" sldId="270"/>
            <ac:cxnSpMk id="38" creationId="{A8DB80C5-8C8E-4A46-9BF5-CEEE9249E186}"/>
          </ac:cxnSpMkLst>
        </pc:cxnChg>
        <pc:cxnChg chg="add mod">
          <ac:chgData name="Mayan Briller" userId="fadfc235-5092-4476-b94c-6f16f0276611" providerId="ADAL" clId="{DF433385-D94C-404D-B6F3-5770AF8B9525}" dt="2021-03-25T13:34:49.972" v="1270" actId="1076"/>
          <ac:cxnSpMkLst>
            <pc:docMk/>
            <pc:sldMk cId="2139078210" sldId="270"/>
            <ac:cxnSpMk id="40" creationId="{2248896E-725C-43E5-821B-09E59FCD78FF}"/>
          </ac:cxnSpMkLst>
        </pc:cxnChg>
        <pc:cxnChg chg="add mod">
          <ac:chgData name="Mayan Briller" userId="fadfc235-5092-4476-b94c-6f16f0276611" providerId="ADAL" clId="{DF433385-D94C-404D-B6F3-5770AF8B9525}" dt="2021-03-25T13:25:59.023" v="1244"/>
          <ac:cxnSpMkLst>
            <pc:docMk/>
            <pc:sldMk cId="2139078210" sldId="270"/>
            <ac:cxnSpMk id="44" creationId="{54149CB8-7A82-4D7D-B0F3-0482B9C7768E}"/>
          </ac:cxnSpMkLst>
        </pc:cxnChg>
        <pc:cxnChg chg="add mod">
          <ac:chgData name="Mayan Briller" userId="fadfc235-5092-4476-b94c-6f16f0276611" providerId="ADAL" clId="{DF433385-D94C-404D-B6F3-5770AF8B9525}" dt="2021-03-25T13:26:39.750" v="1255"/>
          <ac:cxnSpMkLst>
            <pc:docMk/>
            <pc:sldMk cId="2139078210" sldId="270"/>
            <ac:cxnSpMk id="48" creationId="{03ED9021-39B6-49C9-B3E5-095A3643C0EE}"/>
          </ac:cxnSpMkLst>
        </pc:cxnChg>
        <pc:cxnChg chg="add mod">
          <ac:chgData name="Mayan Briller" userId="fadfc235-5092-4476-b94c-6f16f0276611" providerId="ADAL" clId="{DF433385-D94C-404D-B6F3-5770AF8B9525}" dt="2021-03-25T13:26:39.750" v="1255"/>
          <ac:cxnSpMkLst>
            <pc:docMk/>
            <pc:sldMk cId="2139078210" sldId="270"/>
            <ac:cxnSpMk id="49" creationId="{2438ACD1-417D-4FD2-85F3-34280F0B81E5}"/>
          </ac:cxnSpMkLst>
        </pc:cxnChg>
        <pc:cxnChg chg="add mod">
          <ac:chgData name="Mayan Briller" userId="fadfc235-5092-4476-b94c-6f16f0276611" providerId="ADAL" clId="{DF433385-D94C-404D-B6F3-5770AF8B9525}" dt="2021-03-25T13:26:39.750" v="1255"/>
          <ac:cxnSpMkLst>
            <pc:docMk/>
            <pc:sldMk cId="2139078210" sldId="270"/>
            <ac:cxnSpMk id="51" creationId="{BD8543A2-4968-4E6C-BAB5-132C0ED52F84}"/>
          </ac:cxnSpMkLst>
        </pc:cxnChg>
        <pc:cxnChg chg="add mod">
          <ac:chgData name="Mayan Briller" userId="fadfc235-5092-4476-b94c-6f16f0276611" providerId="ADAL" clId="{DF433385-D94C-404D-B6F3-5770AF8B9525}" dt="2021-03-25T13:35:08.293" v="1275" actId="164"/>
          <ac:cxnSpMkLst>
            <pc:docMk/>
            <pc:sldMk cId="2139078210" sldId="270"/>
            <ac:cxnSpMk id="52" creationId="{5DFA4E06-D9E7-45C6-ADB9-C61B91696BB3}"/>
          </ac:cxnSpMkLst>
        </pc:cxnChg>
        <pc:cxnChg chg="add mod">
          <ac:chgData name="Mayan Briller" userId="fadfc235-5092-4476-b94c-6f16f0276611" providerId="ADAL" clId="{DF433385-D94C-404D-B6F3-5770AF8B9525}" dt="2021-03-25T13:35:08.293" v="1275" actId="164"/>
          <ac:cxnSpMkLst>
            <pc:docMk/>
            <pc:sldMk cId="2139078210" sldId="270"/>
            <ac:cxnSpMk id="53" creationId="{4C404C1B-A51E-4745-8995-C2B98CFD1F38}"/>
          </ac:cxnSpMkLst>
        </pc:cxnChg>
      </pc:sldChg>
      <pc:sldChg chg="addSp delSp modSp add mod modAnim">
        <pc:chgData name="Mayan Briller" userId="fadfc235-5092-4476-b94c-6f16f0276611" providerId="ADAL" clId="{DF433385-D94C-404D-B6F3-5770AF8B9525}" dt="2021-03-25T17:42:18.904" v="2705" actId="478"/>
        <pc:sldMkLst>
          <pc:docMk/>
          <pc:sldMk cId="1700682093" sldId="271"/>
        </pc:sldMkLst>
        <pc:spChg chg="mod">
          <ac:chgData name="Mayan Briller" userId="fadfc235-5092-4476-b94c-6f16f0276611" providerId="ADAL" clId="{DF433385-D94C-404D-B6F3-5770AF8B9525}" dt="2021-03-25T13:39:01.884" v="1495"/>
          <ac:spMkLst>
            <pc:docMk/>
            <pc:sldMk cId="1700682093" sldId="271"/>
            <ac:spMk id="5" creationId="{00000000-0000-0000-0000-000000000000}"/>
          </ac:spMkLst>
        </pc:spChg>
        <pc:spChg chg="del">
          <ac:chgData name="Mayan Briller" userId="fadfc235-5092-4476-b94c-6f16f0276611" providerId="ADAL" clId="{DF433385-D94C-404D-B6F3-5770AF8B9525}" dt="2021-03-25T13:35:34.403" v="1279" actId="478"/>
          <ac:spMkLst>
            <pc:docMk/>
            <pc:sldMk cId="1700682093" sldId="271"/>
            <ac:spMk id="6" creationId="{00000000-0000-0000-0000-000000000000}"/>
          </ac:spMkLst>
        </pc:spChg>
        <pc:spChg chg="mod">
          <ac:chgData name="Mayan Briller" userId="fadfc235-5092-4476-b94c-6f16f0276611" providerId="ADAL" clId="{DF433385-D94C-404D-B6F3-5770AF8B9525}" dt="2021-03-25T13:35:36.613" v="1280" actId="1076"/>
          <ac:spMkLst>
            <pc:docMk/>
            <pc:sldMk cId="1700682093" sldId="271"/>
            <ac:spMk id="14" creationId="{577F283F-A6CF-4B3B-B9D9-B1DB0ADCDE58}"/>
          </ac:spMkLst>
        </pc:spChg>
        <pc:spChg chg="add mod">
          <ac:chgData name="Mayan Briller" userId="fadfc235-5092-4476-b94c-6f16f0276611" providerId="ADAL" clId="{DF433385-D94C-404D-B6F3-5770AF8B9525}" dt="2021-03-25T13:37:11.867" v="1478" actId="1076"/>
          <ac:spMkLst>
            <pc:docMk/>
            <pc:sldMk cId="1700682093" sldId="271"/>
            <ac:spMk id="30" creationId="{F2163F33-2D93-4E55-A65B-BE2F90F2D160}"/>
          </ac:spMkLst>
        </pc:spChg>
        <pc:grpChg chg="mod">
          <ac:chgData name="Mayan Briller" userId="fadfc235-5092-4476-b94c-6f16f0276611" providerId="ADAL" clId="{DF433385-D94C-404D-B6F3-5770AF8B9525}" dt="2021-03-25T13:35:43.341" v="1281" actId="1076"/>
          <ac:grpSpMkLst>
            <pc:docMk/>
            <pc:sldMk cId="1700682093" sldId="271"/>
            <ac:grpSpMk id="37" creationId="{4DEB52F5-DD25-480B-9F94-D1796AFCD5A3}"/>
          </ac:grpSpMkLst>
        </pc:grpChg>
        <pc:grpChg chg="mod">
          <ac:chgData name="Mayan Briller" userId="fadfc235-5092-4476-b94c-6f16f0276611" providerId="ADAL" clId="{DF433385-D94C-404D-B6F3-5770AF8B9525}" dt="2021-03-25T13:35:43.341" v="1281" actId="1076"/>
          <ac:grpSpMkLst>
            <pc:docMk/>
            <pc:sldMk cId="1700682093" sldId="271"/>
            <ac:grpSpMk id="50" creationId="{9901902F-39C8-4FBD-92F8-98D9FCA2F3B6}"/>
          </ac:grpSpMkLst>
        </pc:grpChg>
        <pc:grpChg chg="mod">
          <ac:chgData name="Mayan Briller" userId="fadfc235-5092-4476-b94c-6f16f0276611" providerId="ADAL" clId="{DF433385-D94C-404D-B6F3-5770AF8B9525}" dt="2021-03-25T13:35:43.341" v="1281" actId="1076"/>
          <ac:grpSpMkLst>
            <pc:docMk/>
            <pc:sldMk cId="1700682093" sldId="271"/>
            <ac:grpSpMk id="54" creationId="{E7B7C94D-58AA-40E0-BD2F-D8B675D61833}"/>
          </ac:grpSpMkLst>
        </pc:grpChg>
        <pc:inkChg chg="add del mod">
          <ac:chgData name="Mayan Briller" userId="fadfc235-5092-4476-b94c-6f16f0276611" providerId="ADAL" clId="{DF433385-D94C-404D-B6F3-5770AF8B9525}" dt="2021-03-25T17:42:18.904" v="2705" actId="478"/>
          <ac:inkMkLst>
            <pc:docMk/>
            <pc:sldMk cId="1700682093" sldId="271"/>
            <ac:inkMk id="2" creationId="{830412E1-AC3D-45D3-BA54-0514929FB046}"/>
          </ac:inkMkLst>
        </pc:inkChg>
      </pc:sldChg>
      <pc:sldChg chg="add del">
        <pc:chgData name="Mayan Briller" userId="fadfc235-5092-4476-b94c-6f16f0276611" providerId="ADAL" clId="{DF433385-D94C-404D-B6F3-5770AF8B9525}" dt="2021-03-25T13:38:01.845" v="1480" actId="2890"/>
        <pc:sldMkLst>
          <pc:docMk/>
          <pc:sldMk cId="2225840452" sldId="272"/>
        </pc:sldMkLst>
      </pc:sldChg>
      <pc:sldChg chg="addSp delSp modSp new mod">
        <pc:chgData name="Mayan Briller" userId="fadfc235-5092-4476-b94c-6f16f0276611" providerId="ADAL" clId="{DF433385-D94C-404D-B6F3-5770AF8B9525}" dt="2021-03-25T17:42:22.097" v="2706" actId="478"/>
        <pc:sldMkLst>
          <pc:docMk/>
          <pc:sldMk cId="2894389263" sldId="272"/>
        </pc:sldMkLst>
        <pc:spChg chg="del">
          <ac:chgData name="Mayan Briller" userId="fadfc235-5092-4476-b94c-6f16f0276611" providerId="ADAL" clId="{DF433385-D94C-404D-B6F3-5770AF8B9525}" dt="2021-03-25T13:39:09.301" v="1497" actId="478"/>
          <ac:spMkLst>
            <pc:docMk/>
            <pc:sldMk cId="2894389263" sldId="272"/>
            <ac:spMk id="2" creationId="{2B3FD146-C26A-4CC2-8AED-5FC57E89BD88}"/>
          </ac:spMkLst>
        </pc:spChg>
        <pc:spChg chg="del">
          <ac:chgData name="Mayan Briller" userId="fadfc235-5092-4476-b94c-6f16f0276611" providerId="ADAL" clId="{DF433385-D94C-404D-B6F3-5770AF8B9525}" dt="2021-03-25T13:39:09.301" v="1497" actId="478"/>
          <ac:spMkLst>
            <pc:docMk/>
            <pc:sldMk cId="2894389263" sldId="272"/>
            <ac:spMk id="3" creationId="{7BD9C403-6D46-4DDB-933D-DDA37EFAD412}"/>
          </ac:spMkLst>
        </pc:spChg>
        <pc:spChg chg="add mod">
          <ac:chgData name="Mayan Briller" userId="fadfc235-5092-4476-b94c-6f16f0276611" providerId="ADAL" clId="{DF433385-D94C-404D-B6F3-5770AF8B9525}" dt="2021-03-25T13:39:25.382" v="1544" actId="20577"/>
          <ac:spMkLst>
            <pc:docMk/>
            <pc:sldMk cId="2894389263" sldId="272"/>
            <ac:spMk id="4" creationId="{1ADA6375-0B6B-4EDB-B348-C08D3D640AFC}"/>
          </ac:spMkLst>
        </pc:spChg>
        <pc:spChg chg="add mod">
          <ac:chgData name="Mayan Briller" userId="fadfc235-5092-4476-b94c-6f16f0276611" providerId="ADAL" clId="{DF433385-D94C-404D-B6F3-5770AF8B9525}" dt="2021-03-25T13:40:23.655" v="1598" actId="1076"/>
          <ac:spMkLst>
            <pc:docMk/>
            <pc:sldMk cId="2894389263" sldId="272"/>
            <ac:spMk id="5" creationId="{9A6123C8-C580-4D61-89CB-B804A03B0C3A}"/>
          </ac:spMkLst>
        </pc:spChg>
        <pc:spChg chg="add mod">
          <ac:chgData name="Mayan Briller" userId="fadfc235-5092-4476-b94c-6f16f0276611" providerId="ADAL" clId="{DF433385-D94C-404D-B6F3-5770AF8B9525}" dt="2021-03-25T13:40:12.261" v="1594" actId="1076"/>
          <ac:spMkLst>
            <pc:docMk/>
            <pc:sldMk cId="2894389263" sldId="272"/>
            <ac:spMk id="7" creationId="{ABBEFF69-298E-4C13-8467-A0742DC368F5}"/>
          </ac:spMkLst>
        </pc:spChg>
        <pc:inkChg chg="add del">
          <ac:chgData name="Mayan Briller" userId="fadfc235-5092-4476-b94c-6f16f0276611" providerId="ADAL" clId="{DF433385-D94C-404D-B6F3-5770AF8B9525}" dt="2021-03-25T17:42:22.097" v="2706" actId="478"/>
          <ac:inkMkLst>
            <pc:docMk/>
            <pc:sldMk cId="2894389263" sldId="272"/>
            <ac:inkMk id="8" creationId="{5FFDA51E-07B5-4BC8-A927-E17718CF010B}"/>
          </ac:inkMkLst>
        </pc:inkChg>
      </pc:sldChg>
      <pc:sldChg chg="addSp delSp modSp add mod">
        <pc:chgData name="Mayan Briller" userId="fadfc235-5092-4476-b94c-6f16f0276611" providerId="ADAL" clId="{DF433385-D94C-404D-B6F3-5770AF8B9525}" dt="2021-03-25T17:42:25.529" v="2707" actId="478"/>
        <pc:sldMkLst>
          <pc:docMk/>
          <pc:sldMk cId="889888780" sldId="273"/>
        </pc:sldMkLst>
        <pc:spChg chg="mod">
          <ac:chgData name="Mayan Briller" userId="fadfc235-5092-4476-b94c-6f16f0276611" providerId="ADAL" clId="{DF433385-D94C-404D-B6F3-5770AF8B9525}" dt="2021-03-25T13:40:54.923" v="1634" actId="20577"/>
          <ac:spMkLst>
            <pc:docMk/>
            <pc:sldMk cId="889888780" sldId="273"/>
            <ac:spMk id="4" creationId="{1ADA6375-0B6B-4EDB-B348-C08D3D640AFC}"/>
          </ac:spMkLst>
        </pc:spChg>
        <pc:spChg chg="mod">
          <ac:chgData name="Mayan Briller" userId="fadfc235-5092-4476-b94c-6f16f0276611" providerId="ADAL" clId="{DF433385-D94C-404D-B6F3-5770AF8B9525}" dt="2021-03-25T13:42:24.992" v="1664" actId="6549"/>
          <ac:spMkLst>
            <pc:docMk/>
            <pc:sldMk cId="889888780" sldId="273"/>
            <ac:spMk id="5" creationId="{9A6123C8-C580-4D61-89CB-B804A03B0C3A}"/>
          </ac:spMkLst>
        </pc:spChg>
        <pc:spChg chg="del">
          <ac:chgData name="Mayan Briller" userId="fadfc235-5092-4476-b94c-6f16f0276611" providerId="ADAL" clId="{DF433385-D94C-404D-B6F3-5770AF8B9525}" dt="2021-03-25T13:40:57.502" v="1635" actId="478"/>
          <ac:spMkLst>
            <pc:docMk/>
            <pc:sldMk cId="889888780" sldId="273"/>
            <ac:spMk id="7" creationId="{ABBEFF69-298E-4C13-8467-A0742DC368F5}"/>
          </ac:spMkLst>
        </pc:spChg>
        <pc:inkChg chg="add del">
          <ac:chgData name="Mayan Briller" userId="fadfc235-5092-4476-b94c-6f16f0276611" providerId="ADAL" clId="{DF433385-D94C-404D-B6F3-5770AF8B9525}" dt="2021-03-25T17:42:25.529" v="2707" actId="478"/>
          <ac:inkMkLst>
            <pc:docMk/>
            <pc:sldMk cId="889888780" sldId="273"/>
            <ac:inkMk id="2" creationId="{88EC8E95-34BD-4625-A28C-A6B003CEAA42}"/>
          </ac:inkMkLst>
        </pc:inkChg>
      </pc:sldChg>
      <pc:sldChg chg="addSp delSp modSp add mod">
        <pc:chgData name="Mayan Briller" userId="fadfc235-5092-4476-b94c-6f16f0276611" providerId="ADAL" clId="{DF433385-D94C-404D-B6F3-5770AF8B9525}" dt="2021-03-25T17:42:28.881" v="2708" actId="478"/>
        <pc:sldMkLst>
          <pc:docMk/>
          <pc:sldMk cId="314099856" sldId="274"/>
        </pc:sldMkLst>
        <pc:spChg chg="mod">
          <ac:chgData name="Mayan Briller" userId="fadfc235-5092-4476-b94c-6f16f0276611" providerId="ADAL" clId="{DF433385-D94C-404D-B6F3-5770AF8B9525}" dt="2021-03-25T13:42:40.238" v="1678" actId="20577"/>
          <ac:spMkLst>
            <pc:docMk/>
            <pc:sldMk cId="314099856" sldId="274"/>
            <ac:spMk id="4" creationId="{1ADA6375-0B6B-4EDB-B348-C08D3D640AFC}"/>
          </ac:spMkLst>
        </pc:spChg>
        <pc:spChg chg="mod">
          <ac:chgData name="Mayan Briller" userId="fadfc235-5092-4476-b94c-6f16f0276611" providerId="ADAL" clId="{DF433385-D94C-404D-B6F3-5770AF8B9525}" dt="2021-03-25T13:43:59.625" v="1745" actId="115"/>
          <ac:spMkLst>
            <pc:docMk/>
            <pc:sldMk cId="314099856" sldId="274"/>
            <ac:spMk id="5" creationId="{9A6123C8-C580-4D61-89CB-B804A03B0C3A}"/>
          </ac:spMkLst>
        </pc:spChg>
        <pc:spChg chg="add mod">
          <ac:chgData name="Mayan Briller" userId="fadfc235-5092-4476-b94c-6f16f0276611" providerId="ADAL" clId="{DF433385-D94C-404D-B6F3-5770AF8B9525}" dt="2021-03-25T13:45:09.607" v="1790" actId="1076"/>
          <ac:spMkLst>
            <pc:docMk/>
            <pc:sldMk cId="314099856" sldId="274"/>
            <ac:spMk id="6" creationId="{A71FF1C5-7DB8-4222-9497-1EEB0011A483}"/>
          </ac:spMkLst>
        </pc:spChg>
        <pc:spChg chg="add mod">
          <ac:chgData name="Mayan Briller" userId="fadfc235-5092-4476-b94c-6f16f0276611" providerId="ADAL" clId="{DF433385-D94C-404D-B6F3-5770AF8B9525}" dt="2021-03-25T13:45:09.607" v="1790" actId="1076"/>
          <ac:spMkLst>
            <pc:docMk/>
            <pc:sldMk cId="314099856" sldId="274"/>
            <ac:spMk id="10" creationId="{6CFE491E-4922-4D1A-80BE-3F8FF93F6B39}"/>
          </ac:spMkLst>
        </pc:spChg>
        <pc:spChg chg="add mod">
          <ac:chgData name="Mayan Briller" userId="fadfc235-5092-4476-b94c-6f16f0276611" providerId="ADAL" clId="{DF433385-D94C-404D-B6F3-5770AF8B9525}" dt="2021-03-25T13:45:09.607" v="1790" actId="1076"/>
          <ac:spMkLst>
            <pc:docMk/>
            <pc:sldMk cId="314099856" sldId="274"/>
            <ac:spMk id="11" creationId="{61335CF7-6A1B-43B9-8F18-6B5CE3178337}"/>
          </ac:spMkLst>
        </pc:spChg>
        <pc:spChg chg="add mod">
          <ac:chgData name="Mayan Briller" userId="fadfc235-5092-4476-b94c-6f16f0276611" providerId="ADAL" clId="{DF433385-D94C-404D-B6F3-5770AF8B9525}" dt="2021-03-25T13:45:04.285" v="1789" actId="1076"/>
          <ac:spMkLst>
            <pc:docMk/>
            <pc:sldMk cId="314099856" sldId="274"/>
            <ac:spMk id="13" creationId="{F2A8F9B2-F37B-49B1-9110-08CBC7CD9766}"/>
          </ac:spMkLst>
        </pc:spChg>
        <pc:picChg chg="add mod">
          <ac:chgData name="Mayan Briller" userId="fadfc235-5092-4476-b94c-6f16f0276611" providerId="ADAL" clId="{DF433385-D94C-404D-B6F3-5770AF8B9525}" dt="2021-03-25T13:44:26.828" v="1757"/>
          <ac:picMkLst>
            <pc:docMk/>
            <pc:sldMk cId="314099856" sldId="274"/>
            <ac:picMk id="12" creationId="{51D501E5-4F9C-4E0C-9FC0-F05CAD491041}"/>
          </ac:picMkLst>
        </pc:picChg>
        <pc:inkChg chg="add del">
          <ac:chgData name="Mayan Briller" userId="fadfc235-5092-4476-b94c-6f16f0276611" providerId="ADAL" clId="{DF433385-D94C-404D-B6F3-5770AF8B9525}" dt="2021-03-25T17:42:28.881" v="2708" actId="478"/>
          <ac:inkMkLst>
            <pc:docMk/>
            <pc:sldMk cId="314099856" sldId="274"/>
            <ac:inkMk id="14" creationId="{016A3BB8-5DE4-4994-95D5-98668B4A0508}"/>
          </ac:inkMkLst>
        </pc:inkChg>
        <pc:cxnChg chg="add mod">
          <ac:chgData name="Mayan Briller" userId="fadfc235-5092-4476-b94c-6f16f0276611" providerId="ADAL" clId="{DF433385-D94C-404D-B6F3-5770AF8B9525}" dt="2021-03-25T13:45:09.607" v="1790" actId="1076"/>
          <ac:cxnSpMkLst>
            <pc:docMk/>
            <pc:sldMk cId="314099856" sldId="274"/>
            <ac:cxnSpMk id="7" creationId="{16D85488-FAA7-48F3-A8A4-4D7AE67AC9AE}"/>
          </ac:cxnSpMkLst>
        </pc:cxnChg>
        <pc:cxnChg chg="add mod">
          <ac:chgData name="Mayan Briller" userId="fadfc235-5092-4476-b94c-6f16f0276611" providerId="ADAL" clId="{DF433385-D94C-404D-B6F3-5770AF8B9525}" dt="2021-03-25T13:45:09.607" v="1790" actId="1076"/>
          <ac:cxnSpMkLst>
            <pc:docMk/>
            <pc:sldMk cId="314099856" sldId="274"/>
            <ac:cxnSpMk id="8" creationId="{3485ABDB-4163-4EAB-A500-26184097CD52}"/>
          </ac:cxnSpMkLst>
        </pc:cxnChg>
      </pc:sldChg>
      <pc:sldChg chg="addSp delSp modSp add mod">
        <pc:chgData name="Mayan Briller" userId="fadfc235-5092-4476-b94c-6f16f0276611" providerId="ADAL" clId="{DF433385-D94C-404D-B6F3-5770AF8B9525}" dt="2021-03-25T17:42:31.676" v="2709" actId="478"/>
        <pc:sldMkLst>
          <pc:docMk/>
          <pc:sldMk cId="3986793623" sldId="275"/>
        </pc:sldMkLst>
        <pc:spChg chg="mod">
          <ac:chgData name="Mayan Briller" userId="fadfc235-5092-4476-b94c-6f16f0276611" providerId="ADAL" clId="{DF433385-D94C-404D-B6F3-5770AF8B9525}" dt="2021-03-25T13:47:36.778" v="1797" actId="20577"/>
          <ac:spMkLst>
            <pc:docMk/>
            <pc:sldMk cId="3986793623" sldId="275"/>
            <ac:spMk id="13" creationId="{F2A8F9B2-F37B-49B1-9110-08CBC7CD9766}"/>
          </ac:spMkLst>
        </pc:spChg>
        <pc:picChg chg="del">
          <ac:chgData name="Mayan Briller" userId="fadfc235-5092-4476-b94c-6f16f0276611" providerId="ADAL" clId="{DF433385-D94C-404D-B6F3-5770AF8B9525}" dt="2021-03-25T13:47:38.549" v="1798" actId="478"/>
          <ac:picMkLst>
            <pc:docMk/>
            <pc:sldMk cId="3986793623" sldId="275"/>
            <ac:picMk id="12" creationId="{51D501E5-4F9C-4E0C-9FC0-F05CAD491041}"/>
          </ac:picMkLst>
        </pc:picChg>
        <pc:picChg chg="add mod">
          <ac:chgData name="Mayan Briller" userId="fadfc235-5092-4476-b94c-6f16f0276611" providerId="ADAL" clId="{DF433385-D94C-404D-B6F3-5770AF8B9525}" dt="2021-03-25T13:47:58.598" v="1804"/>
          <ac:picMkLst>
            <pc:docMk/>
            <pc:sldMk cId="3986793623" sldId="275"/>
            <ac:picMk id="14" creationId="{D1C26B76-82C4-44EE-AC0E-F2EEEBA4B020}"/>
          </ac:picMkLst>
        </pc:picChg>
        <pc:inkChg chg="add del">
          <ac:chgData name="Mayan Briller" userId="fadfc235-5092-4476-b94c-6f16f0276611" providerId="ADAL" clId="{DF433385-D94C-404D-B6F3-5770AF8B9525}" dt="2021-03-25T17:42:31.676" v="2709" actId="478"/>
          <ac:inkMkLst>
            <pc:docMk/>
            <pc:sldMk cId="3986793623" sldId="275"/>
            <ac:inkMk id="2" creationId="{472416D3-725A-4BDE-B61E-040AB705F0EF}"/>
          </ac:inkMkLst>
        </pc:inkChg>
      </pc:sldChg>
      <pc:sldChg chg="addSp delSp modSp add mod">
        <pc:chgData name="Mayan Briller" userId="fadfc235-5092-4476-b94c-6f16f0276611" providerId="ADAL" clId="{DF433385-D94C-404D-B6F3-5770AF8B9525}" dt="2021-03-25T17:42:34.309" v="2710" actId="478"/>
        <pc:sldMkLst>
          <pc:docMk/>
          <pc:sldMk cId="1716877114" sldId="276"/>
        </pc:sldMkLst>
        <pc:spChg chg="mod">
          <ac:chgData name="Mayan Briller" userId="fadfc235-5092-4476-b94c-6f16f0276611" providerId="ADAL" clId="{DF433385-D94C-404D-B6F3-5770AF8B9525}" dt="2021-03-25T13:54:19.726" v="1941" actId="20577"/>
          <ac:spMkLst>
            <pc:docMk/>
            <pc:sldMk cId="1716877114" sldId="276"/>
            <ac:spMk id="4" creationId="{1ADA6375-0B6B-4EDB-B348-C08D3D640AFC}"/>
          </ac:spMkLst>
        </pc:spChg>
        <pc:spChg chg="del mod">
          <ac:chgData name="Mayan Briller" userId="fadfc235-5092-4476-b94c-6f16f0276611" providerId="ADAL" clId="{DF433385-D94C-404D-B6F3-5770AF8B9525}" dt="2021-03-25T13:54:21.605" v="1942" actId="478"/>
          <ac:spMkLst>
            <pc:docMk/>
            <pc:sldMk cId="1716877114" sldId="276"/>
            <ac:spMk id="5" creationId="{9A6123C8-C580-4D61-89CB-B804A03B0C3A}"/>
          </ac:spMkLst>
        </pc:spChg>
        <pc:spChg chg="del mod">
          <ac:chgData name="Mayan Briller" userId="fadfc235-5092-4476-b94c-6f16f0276611" providerId="ADAL" clId="{DF433385-D94C-404D-B6F3-5770AF8B9525}" dt="2021-03-25T13:50:20.054" v="1845" actId="478"/>
          <ac:spMkLst>
            <pc:docMk/>
            <pc:sldMk cId="1716877114" sldId="276"/>
            <ac:spMk id="6" creationId="{A71FF1C5-7DB8-4222-9497-1EEB0011A483}"/>
          </ac:spMkLst>
        </pc:spChg>
        <pc:spChg chg="del">
          <ac:chgData name="Mayan Briller" userId="fadfc235-5092-4476-b94c-6f16f0276611" providerId="ADAL" clId="{DF433385-D94C-404D-B6F3-5770AF8B9525}" dt="2021-03-25T13:48:59.942" v="1808" actId="478"/>
          <ac:spMkLst>
            <pc:docMk/>
            <pc:sldMk cId="1716877114" sldId="276"/>
            <ac:spMk id="10" creationId="{6CFE491E-4922-4D1A-80BE-3F8FF93F6B39}"/>
          </ac:spMkLst>
        </pc:spChg>
        <pc:spChg chg="del">
          <ac:chgData name="Mayan Briller" userId="fadfc235-5092-4476-b94c-6f16f0276611" providerId="ADAL" clId="{DF433385-D94C-404D-B6F3-5770AF8B9525}" dt="2021-03-25T13:49:01.629" v="1810" actId="478"/>
          <ac:spMkLst>
            <pc:docMk/>
            <pc:sldMk cId="1716877114" sldId="276"/>
            <ac:spMk id="11" creationId="{61335CF7-6A1B-43B9-8F18-6B5CE3178337}"/>
          </ac:spMkLst>
        </pc:spChg>
        <pc:spChg chg="add mod">
          <ac:chgData name="Mayan Briller" userId="fadfc235-5092-4476-b94c-6f16f0276611" providerId="ADAL" clId="{DF433385-D94C-404D-B6F3-5770AF8B9525}" dt="2021-03-25T13:52:25.177" v="1873" actId="14100"/>
          <ac:spMkLst>
            <pc:docMk/>
            <pc:sldMk cId="1716877114" sldId="276"/>
            <ac:spMk id="12" creationId="{FB8D7036-1D27-421B-84AF-298BB2DF8E32}"/>
          </ac:spMkLst>
        </pc:spChg>
        <pc:spChg chg="del">
          <ac:chgData name="Mayan Briller" userId="fadfc235-5092-4476-b94c-6f16f0276611" providerId="ADAL" clId="{DF433385-D94C-404D-B6F3-5770AF8B9525}" dt="2021-03-25T13:48:55.014" v="1807" actId="478"/>
          <ac:spMkLst>
            <pc:docMk/>
            <pc:sldMk cId="1716877114" sldId="276"/>
            <ac:spMk id="13" creationId="{F2A8F9B2-F37B-49B1-9110-08CBC7CD9766}"/>
          </ac:spMkLst>
        </pc:spChg>
        <pc:picChg chg="del">
          <ac:chgData name="Mayan Briller" userId="fadfc235-5092-4476-b94c-6f16f0276611" providerId="ADAL" clId="{DF433385-D94C-404D-B6F3-5770AF8B9525}" dt="2021-03-25T13:48:53.661" v="1806" actId="478"/>
          <ac:picMkLst>
            <pc:docMk/>
            <pc:sldMk cId="1716877114" sldId="276"/>
            <ac:picMk id="14" creationId="{D1C26B76-82C4-44EE-AC0E-F2EEEBA4B020}"/>
          </ac:picMkLst>
        </pc:picChg>
        <pc:inkChg chg="add del">
          <ac:chgData name="Mayan Briller" userId="fadfc235-5092-4476-b94c-6f16f0276611" providerId="ADAL" clId="{DF433385-D94C-404D-B6F3-5770AF8B9525}" dt="2021-03-25T17:42:34.309" v="2710" actId="478"/>
          <ac:inkMkLst>
            <pc:docMk/>
            <pc:sldMk cId="1716877114" sldId="276"/>
            <ac:inkMk id="3" creationId="{05553FD0-5175-4740-9A36-4DD4616EAA10}"/>
          </ac:inkMkLst>
        </pc:inkChg>
        <pc:cxnChg chg="del">
          <ac:chgData name="Mayan Briller" userId="fadfc235-5092-4476-b94c-6f16f0276611" providerId="ADAL" clId="{DF433385-D94C-404D-B6F3-5770AF8B9525}" dt="2021-03-25T13:49:00.822" v="1809" actId="478"/>
          <ac:cxnSpMkLst>
            <pc:docMk/>
            <pc:sldMk cId="1716877114" sldId="276"/>
            <ac:cxnSpMk id="7" creationId="{16D85488-FAA7-48F3-A8A4-4D7AE67AC9AE}"/>
          </ac:cxnSpMkLst>
        </pc:cxnChg>
        <pc:cxnChg chg="del">
          <ac:chgData name="Mayan Briller" userId="fadfc235-5092-4476-b94c-6f16f0276611" providerId="ADAL" clId="{DF433385-D94C-404D-B6F3-5770AF8B9525}" dt="2021-03-25T13:49:02.325" v="1811" actId="478"/>
          <ac:cxnSpMkLst>
            <pc:docMk/>
            <pc:sldMk cId="1716877114" sldId="276"/>
            <ac:cxnSpMk id="8" creationId="{3485ABDB-4163-4EAB-A500-26184097CD52}"/>
          </ac:cxnSpMkLst>
        </pc:cxnChg>
      </pc:sldChg>
      <pc:sldChg chg="addSp delSp modSp add mod">
        <pc:chgData name="Mayan Briller" userId="fadfc235-5092-4476-b94c-6f16f0276611" providerId="ADAL" clId="{DF433385-D94C-404D-B6F3-5770AF8B9525}" dt="2021-03-25T13:54:14.318" v="1932" actId="20577"/>
        <pc:sldMkLst>
          <pc:docMk/>
          <pc:sldMk cId="1317664346" sldId="277"/>
        </pc:sldMkLst>
        <pc:spChg chg="mod">
          <ac:chgData name="Mayan Briller" userId="fadfc235-5092-4476-b94c-6f16f0276611" providerId="ADAL" clId="{DF433385-D94C-404D-B6F3-5770AF8B9525}" dt="2021-03-25T13:54:14.318" v="1932" actId="20577"/>
          <ac:spMkLst>
            <pc:docMk/>
            <pc:sldMk cId="1317664346" sldId="277"/>
            <ac:spMk id="4" creationId="{1ADA6375-0B6B-4EDB-B348-C08D3D640AFC}"/>
          </ac:spMkLst>
        </pc:spChg>
        <pc:spChg chg="mod">
          <ac:chgData name="Mayan Briller" userId="fadfc235-5092-4476-b94c-6f16f0276611" providerId="ADAL" clId="{DF433385-D94C-404D-B6F3-5770AF8B9525}" dt="2021-03-25T13:52:38.907" v="1877" actId="403"/>
          <ac:spMkLst>
            <pc:docMk/>
            <pc:sldMk cId="1317664346" sldId="277"/>
            <ac:spMk id="5" creationId="{9A6123C8-C580-4D61-89CB-B804A03B0C3A}"/>
          </ac:spMkLst>
        </pc:spChg>
        <pc:spChg chg="add mod">
          <ac:chgData name="Mayan Briller" userId="fadfc235-5092-4476-b94c-6f16f0276611" providerId="ADAL" clId="{DF433385-D94C-404D-B6F3-5770AF8B9525}" dt="2021-03-25T13:53:58.607" v="1915" actId="120"/>
          <ac:spMkLst>
            <pc:docMk/>
            <pc:sldMk cId="1317664346" sldId="277"/>
            <ac:spMk id="6" creationId="{4905A04B-D17B-42EB-839C-98D1D88CEE83}"/>
          </ac:spMkLst>
        </pc:spChg>
        <pc:spChg chg="del">
          <ac:chgData name="Mayan Briller" userId="fadfc235-5092-4476-b94c-6f16f0276611" providerId="ADAL" clId="{DF433385-D94C-404D-B6F3-5770AF8B9525}" dt="2021-03-25T13:51:30.406" v="1860" actId="478"/>
          <ac:spMkLst>
            <pc:docMk/>
            <pc:sldMk cId="1317664346" sldId="277"/>
            <ac:spMk id="12" creationId="{FB8D7036-1D27-421B-84AF-298BB2DF8E32}"/>
          </ac:spMkLst>
        </pc:spChg>
      </pc:sldChg>
      <pc:sldChg chg="addSp delSp modSp add mod modAnim">
        <pc:chgData name="Mayan Briller" userId="fadfc235-5092-4476-b94c-6f16f0276611" providerId="ADAL" clId="{DF433385-D94C-404D-B6F3-5770AF8B9525}" dt="2021-03-25T17:42:37.786" v="2711" actId="478"/>
        <pc:sldMkLst>
          <pc:docMk/>
          <pc:sldMk cId="980439404" sldId="278"/>
        </pc:sldMkLst>
        <pc:spChg chg="mod">
          <ac:chgData name="Mayan Briller" userId="fadfc235-5092-4476-b94c-6f16f0276611" providerId="ADAL" clId="{DF433385-D94C-404D-B6F3-5770AF8B9525}" dt="2021-03-25T13:54:34.021" v="1958" actId="20577"/>
          <ac:spMkLst>
            <pc:docMk/>
            <pc:sldMk cId="980439404" sldId="278"/>
            <ac:spMk id="4" creationId="{1ADA6375-0B6B-4EDB-B348-C08D3D640AFC}"/>
          </ac:spMkLst>
        </pc:spChg>
        <pc:spChg chg="mod">
          <ac:chgData name="Mayan Briller" userId="fadfc235-5092-4476-b94c-6f16f0276611" providerId="ADAL" clId="{DF433385-D94C-404D-B6F3-5770AF8B9525}" dt="2021-03-25T13:58:31.814" v="2302" actId="21"/>
          <ac:spMkLst>
            <pc:docMk/>
            <pc:sldMk cId="980439404" sldId="278"/>
            <ac:spMk id="5" creationId="{9A6123C8-C580-4D61-89CB-B804A03B0C3A}"/>
          </ac:spMkLst>
        </pc:spChg>
        <pc:spChg chg="del">
          <ac:chgData name="Mayan Briller" userId="fadfc235-5092-4476-b94c-6f16f0276611" providerId="ADAL" clId="{DF433385-D94C-404D-B6F3-5770AF8B9525}" dt="2021-03-25T13:54:42.654" v="1959" actId="478"/>
          <ac:spMkLst>
            <pc:docMk/>
            <pc:sldMk cId="980439404" sldId="278"/>
            <ac:spMk id="6" creationId="{4905A04B-D17B-42EB-839C-98D1D88CEE83}"/>
          </ac:spMkLst>
        </pc:spChg>
        <pc:inkChg chg="add del">
          <ac:chgData name="Mayan Briller" userId="fadfc235-5092-4476-b94c-6f16f0276611" providerId="ADAL" clId="{DF433385-D94C-404D-B6F3-5770AF8B9525}" dt="2021-03-25T17:42:37.786" v="2711" actId="478"/>
          <ac:inkMkLst>
            <pc:docMk/>
            <pc:sldMk cId="980439404" sldId="278"/>
            <ac:inkMk id="2" creationId="{C5F5BCD5-9486-449B-BD5A-E760FFFFC2FE}"/>
          </ac:inkMkLst>
        </pc:inkChg>
      </pc:sldChg>
      <pc:sldChg chg="addSp delSp modSp add mod">
        <pc:chgData name="Mayan Briller" userId="fadfc235-5092-4476-b94c-6f16f0276611" providerId="ADAL" clId="{DF433385-D94C-404D-B6F3-5770AF8B9525}" dt="2021-03-25T17:42:40.202" v="2712" actId="478"/>
        <pc:sldMkLst>
          <pc:docMk/>
          <pc:sldMk cId="1692858861" sldId="279"/>
        </pc:sldMkLst>
        <pc:spChg chg="mod">
          <ac:chgData name="Mayan Briller" userId="fadfc235-5092-4476-b94c-6f16f0276611" providerId="ADAL" clId="{DF433385-D94C-404D-B6F3-5770AF8B9525}" dt="2021-03-25T14:04:01.422" v="2499" actId="20577"/>
          <ac:spMkLst>
            <pc:docMk/>
            <pc:sldMk cId="1692858861" sldId="279"/>
            <ac:spMk id="5" creationId="{9A6123C8-C580-4D61-89CB-B804A03B0C3A}"/>
          </ac:spMkLst>
        </pc:spChg>
        <pc:spChg chg="add del mod">
          <ac:chgData name="Mayan Briller" userId="fadfc235-5092-4476-b94c-6f16f0276611" providerId="ADAL" clId="{DF433385-D94C-404D-B6F3-5770AF8B9525}" dt="2021-03-25T14:02:30.065" v="2400" actId="21"/>
          <ac:spMkLst>
            <pc:docMk/>
            <pc:sldMk cId="1692858861" sldId="279"/>
            <ac:spMk id="6" creationId="{E7105B2D-67FE-4714-ABA3-9A93CCFA0E89}"/>
          </ac:spMkLst>
        </pc:spChg>
        <pc:picChg chg="add mod modCrop">
          <ac:chgData name="Mayan Briller" userId="fadfc235-5092-4476-b94c-6f16f0276611" providerId="ADAL" clId="{DF433385-D94C-404D-B6F3-5770AF8B9525}" dt="2021-03-25T14:01:34.001" v="2398" actId="1076"/>
          <ac:picMkLst>
            <pc:docMk/>
            <pc:sldMk cId="1692858861" sldId="279"/>
            <ac:picMk id="2" creationId="{31619183-BAD4-4A21-B079-44FFDFD0C281}"/>
          </ac:picMkLst>
        </pc:picChg>
        <pc:inkChg chg="add del">
          <ac:chgData name="Mayan Briller" userId="fadfc235-5092-4476-b94c-6f16f0276611" providerId="ADAL" clId="{DF433385-D94C-404D-B6F3-5770AF8B9525}" dt="2021-03-25T17:42:40.202" v="2712" actId="478"/>
          <ac:inkMkLst>
            <pc:docMk/>
            <pc:sldMk cId="1692858861" sldId="279"/>
            <ac:inkMk id="7" creationId="{4AED2313-CCC7-4AA7-BF0D-A539661AB739}"/>
          </ac:inkMkLst>
        </pc:inkChg>
      </pc:sldChg>
      <pc:sldChg chg="addSp delSp modSp add mod modAnim">
        <pc:chgData name="Mayan Briller" userId="fadfc235-5092-4476-b94c-6f16f0276611" providerId="ADAL" clId="{DF433385-D94C-404D-B6F3-5770AF8B9525}" dt="2021-03-25T17:42:43.234" v="2713" actId="478"/>
        <pc:sldMkLst>
          <pc:docMk/>
          <pc:sldMk cId="4032387400" sldId="280"/>
        </pc:sldMkLst>
        <pc:spChg chg="add mod">
          <ac:chgData name="Mayan Briller" userId="fadfc235-5092-4476-b94c-6f16f0276611" providerId="ADAL" clId="{DF433385-D94C-404D-B6F3-5770AF8B9525}" dt="2021-03-25T14:28:31.232" v="2698" actId="1076"/>
          <ac:spMkLst>
            <pc:docMk/>
            <pc:sldMk cId="4032387400" sldId="280"/>
            <ac:spMk id="6" creationId="{8D0BBB6D-ECD1-485D-B9B9-621DE1AF8F9A}"/>
          </ac:spMkLst>
        </pc:spChg>
        <pc:inkChg chg="add del">
          <ac:chgData name="Mayan Briller" userId="fadfc235-5092-4476-b94c-6f16f0276611" providerId="ADAL" clId="{DF433385-D94C-404D-B6F3-5770AF8B9525}" dt="2021-03-25T17:42:43.234" v="2713" actId="478"/>
          <ac:inkMkLst>
            <pc:docMk/>
            <pc:sldMk cId="4032387400" sldId="280"/>
            <ac:inkMk id="9" creationId="{132D4020-0008-49E7-8247-0B7E0FD6455B}"/>
          </ac:inkMkLst>
        </pc:inkChg>
        <pc:cxnChg chg="add mod">
          <ac:chgData name="Mayan Briller" userId="fadfc235-5092-4476-b94c-6f16f0276611" providerId="ADAL" clId="{DF433385-D94C-404D-B6F3-5770AF8B9525}" dt="2021-03-25T14:28:34.826" v="2699" actId="1076"/>
          <ac:cxnSpMkLst>
            <pc:docMk/>
            <pc:sldMk cId="4032387400" sldId="280"/>
            <ac:cxnSpMk id="7" creationId="{6EA41BC6-29A6-48E8-A833-2638522530A5}"/>
          </ac:cxnSpMkLst>
        </pc:cxnChg>
      </pc:sldChg>
      <pc:sldChg chg="addSp delSp modSp new mod">
        <pc:chgData name="Mayan Briller" userId="fadfc235-5092-4476-b94c-6f16f0276611" providerId="ADAL" clId="{DF433385-D94C-404D-B6F3-5770AF8B9525}" dt="2021-03-25T17:42:46.320" v="2714" actId="478"/>
        <pc:sldMkLst>
          <pc:docMk/>
          <pc:sldMk cId="3823607272" sldId="281"/>
        </pc:sldMkLst>
        <pc:spChg chg="del">
          <ac:chgData name="Mayan Briller" userId="fadfc235-5092-4476-b94c-6f16f0276611" providerId="ADAL" clId="{DF433385-D94C-404D-B6F3-5770AF8B9525}" dt="2021-03-25T14:06:10.958" v="2540" actId="478"/>
          <ac:spMkLst>
            <pc:docMk/>
            <pc:sldMk cId="3823607272" sldId="281"/>
            <ac:spMk id="2" creationId="{0CE711A9-686C-4D18-9D6F-40D641394C4B}"/>
          </ac:spMkLst>
        </pc:spChg>
        <pc:spChg chg="del">
          <ac:chgData name="Mayan Briller" userId="fadfc235-5092-4476-b94c-6f16f0276611" providerId="ADAL" clId="{DF433385-D94C-404D-B6F3-5770AF8B9525}" dt="2021-03-25T14:06:10.958" v="2540" actId="478"/>
          <ac:spMkLst>
            <pc:docMk/>
            <pc:sldMk cId="3823607272" sldId="281"/>
            <ac:spMk id="3" creationId="{1B854E50-EF35-4719-B58F-B636847166D4}"/>
          </ac:spMkLst>
        </pc:spChg>
        <pc:spChg chg="add mod">
          <ac:chgData name="Mayan Briller" userId="fadfc235-5092-4476-b94c-6f16f0276611" providerId="ADAL" clId="{DF433385-D94C-404D-B6F3-5770AF8B9525}" dt="2021-03-25T14:06:08.069" v="2539"/>
          <ac:spMkLst>
            <pc:docMk/>
            <pc:sldMk cId="3823607272" sldId="281"/>
            <ac:spMk id="4" creationId="{29E03861-F672-48B5-BF2C-474D49D10D63}"/>
          </ac:spMkLst>
        </pc:spChg>
        <pc:spChg chg="add mod">
          <ac:chgData name="Mayan Briller" userId="fadfc235-5092-4476-b94c-6f16f0276611" providerId="ADAL" clId="{DF433385-D94C-404D-B6F3-5770AF8B9525}" dt="2021-03-25T14:07:22.472" v="2548" actId="20577"/>
          <ac:spMkLst>
            <pc:docMk/>
            <pc:sldMk cId="3823607272" sldId="281"/>
            <ac:spMk id="5" creationId="{FB8818C7-78C7-44D1-AEB5-3C36F4891293}"/>
          </ac:spMkLst>
        </pc:spChg>
        <pc:inkChg chg="add del">
          <ac:chgData name="Mayan Briller" userId="fadfc235-5092-4476-b94c-6f16f0276611" providerId="ADAL" clId="{DF433385-D94C-404D-B6F3-5770AF8B9525}" dt="2021-03-25T17:42:46.320" v="2714" actId="478"/>
          <ac:inkMkLst>
            <pc:docMk/>
            <pc:sldMk cId="3823607272" sldId="281"/>
            <ac:inkMk id="6" creationId="{AA710614-20B7-4914-BD45-5C65ED9D82C8}"/>
          </ac:inkMkLst>
        </pc:inkChg>
      </pc:sldChg>
      <pc:sldChg chg="addSp delSp modSp add mod">
        <pc:chgData name="Mayan Briller" userId="fadfc235-5092-4476-b94c-6f16f0276611" providerId="ADAL" clId="{DF433385-D94C-404D-B6F3-5770AF8B9525}" dt="2021-03-25T17:42:48.828" v="2715" actId="478"/>
        <pc:sldMkLst>
          <pc:docMk/>
          <pc:sldMk cId="1015621890" sldId="282"/>
        </pc:sldMkLst>
        <pc:spChg chg="add del">
          <ac:chgData name="Mayan Briller" userId="fadfc235-5092-4476-b94c-6f16f0276611" providerId="ADAL" clId="{DF433385-D94C-404D-B6F3-5770AF8B9525}" dt="2021-03-25T14:07:40.383" v="2551"/>
          <ac:spMkLst>
            <pc:docMk/>
            <pc:sldMk cId="1015621890" sldId="282"/>
            <ac:spMk id="2" creationId="{6F06FEB7-7887-4474-8014-0FA0EBE75741}"/>
          </ac:spMkLst>
        </pc:spChg>
        <pc:spChg chg="add del">
          <ac:chgData name="Mayan Briller" userId="fadfc235-5092-4476-b94c-6f16f0276611" providerId="ADAL" clId="{DF433385-D94C-404D-B6F3-5770AF8B9525}" dt="2021-03-25T14:07:40.383" v="2551"/>
          <ac:spMkLst>
            <pc:docMk/>
            <pc:sldMk cId="1015621890" sldId="282"/>
            <ac:spMk id="3" creationId="{A5A308B9-A6DD-4F22-A8B8-27086273A5CF}"/>
          </ac:spMkLst>
        </pc:spChg>
        <pc:spChg chg="mod">
          <ac:chgData name="Mayan Briller" userId="fadfc235-5092-4476-b94c-6f16f0276611" providerId="ADAL" clId="{DF433385-D94C-404D-B6F3-5770AF8B9525}" dt="2021-03-25T14:08:01.343" v="2581" actId="20577"/>
          <ac:spMkLst>
            <pc:docMk/>
            <pc:sldMk cId="1015621890" sldId="282"/>
            <ac:spMk id="5" creationId="{FB8818C7-78C7-44D1-AEB5-3C36F4891293}"/>
          </ac:spMkLst>
        </pc:spChg>
        <pc:spChg chg="add del mod">
          <ac:chgData name="Mayan Briller" userId="fadfc235-5092-4476-b94c-6f16f0276611" providerId="ADAL" clId="{DF433385-D94C-404D-B6F3-5770AF8B9525}" dt="2021-03-25T14:08:25.823" v="2587" actId="478"/>
          <ac:spMkLst>
            <pc:docMk/>
            <pc:sldMk cId="1015621890" sldId="282"/>
            <ac:spMk id="7" creationId="{82835579-68B9-4E98-8A64-C24D5343EF40}"/>
          </ac:spMkLst>
        </pc:spChg>
        <pc:spChg chg="add mod">
          <ac:chgData name="Mayan Briller" userId="fadfc235-5092-4476-b94c-6f16f0276611" providerId="ADAL" clId="{DF433385-D94C-404D-B6F3-5770AF8B9525}" dt="2021-03-25T14:08:43.620" v="2597" actId="1076"/>
          <ac:spMkLst>
            <pc:docMk/>
            <pc:sldMk cId="1015621890" sldId="282"/>
            <ac:spMk id="10" creationId="{0D9546CB-9585-4C77-A0CB-B70C8EB62950}"/>
          </ac:spMkLst>
        </pc:spChg>
        <pc:picChg chg="add mod">
          <ac:chgData name="Mayan Briller" userId="fadfc235-5092-4476-b94c-6f16f0276611" providerId="ADAL" clId="{DF433385-D94C-404D-B6F3-5770AF8B9525}" dt="2021-03-25T14:08:08.227" v="2584" actId="14100"/>
          <ac:picMkLst>
            <pc:docMk/>
            <pc:sldMk cId="1015621890" sldId="282"/>
            <ac:picMk id="6" creationId="{F808643C-FCB2-4EC7-AA13-7DA4B32A0BF1}"/>
          </ac:picMkLst>
        </pc:picChg>
        <pc:picChg chg="add del">
          <ac:chgData name="Mayan Briller" userId="fadfc235-5092-4476-b94c-6f16f0276611" providerId="ADAL" clId="{DF433385-D94C-404D-B6F3-5770AF8B9525}" dt="2021-03-25T14:07:40.383" v="2551"/>
          <ac:picMkLst>
            <pc:docMk/>
            <pc:sldMk cId="1015621890" sldId="282"/>
            <ac:picMk id="2049" creationId="{098C0960-85F4-495D-8958-8565ECA0E3CF}"/>
          </ac:picMkLst>
        </pc:picChg>
        <pc:inkChg chg="add del">
          <ac:chgData name="Mayan Briller" userId="fadfc235-5092-4476-b94c-6f16f0276611" providerId="ADAL" clId="{DF433385-D94C-404D-B6F3-5770AF8B9525}" dt="2021-03-25T17:42:48.828" v="2715" actId="478"/>
          <ac:inkMkLst>
            <pc:docMk/>
            <pc:sldMk cId="1015621890" sldId="282"/>
            <ac:inkMk id="9" creationId="{D7E28FE8-2F6F-42D4-95BB-4F9818355C8D}"/>
          </ac:inkMkLst>
        </pc:inkChg>
      </pc:sldChg>
    </pc:docChg>
  </pc:docChgLst>
  <pc:docChgLst>
    <pc:chgData name="Mayan Briller" userId="fadfc235-5092-4476-b94c-6f16f0276611" providerId="ADAL" clId="{854A313B-6B17-4755-B4D7-EA90EC9E000C}"/>
    <pc:docChg chg="undo custSel addSld modSld sldOrd">
      <pc:chgData name="Mayan Briller" userId="fadfc235-5092-4476-b94c-6f16f0276611" providerId="ADAL" clId="{854A313B-6B17-4755-B4D7-EA90EC9E000C}" dt="2022-03-24T09:46:41.002" v="486" actId="20577"/>
      <pc:docMkLst>
        <pc:docMk/>
      </pc:docMkLst>
      <pc:sldChg chg="addSp modSp mod modAnim">
        <pc:chgData name="Mayan Briller" userId="fadfc235-5092-4476-b94c-6f16f0276611" providerId="ADAL" clId="{854A313B-6B17-4755-B4D7-EA90EC9E000C}" dt="2022-03-23T14:29:20.144" v="298"/>
        <pc:sldMkLst>
          <pc:docMk/>
          <pc:sldMk cId="3459019350" sldId="268"/>
        </pc:sldMkLst>
        <pc:spChg chg="add mod">
          <ac:chgData name="Mayan Briller" userId="fadfc235-5092-4476-b94c-6f16f0276611" providerId="ADAL" clId="{854A313B-6B17-4755-B4D7-EA90EC9E000C}" dt="2022-03-23T14:29:20.144" v="298"/>
          <ac:spMkLst>
            <pc:docMk/>
            <pc:sldMk cId="3459019350" sldId="268"/>
            <ac:spMk id="4" creationId="{AFFC520A-F378-464B-8FA2-2C4B067DB274}"/>
          </ac:spMkLst>
        </pc:spChg>
        <pc:spChg chg="add mod">
          <ac:chgData name="Mayan Briller" userId="fadfc235-5092-4476-b94c-6f16f0276611" providerId="ADAL" clId="{854A313B-6B17-4755-B4D7-EA90EC9E000C}" dt="2022-03-23T14:29:20.144" v="298"/>
          <ac:spMkLst>
            <pc:docMk/>
            <pc:sldMk cId="3459019350" sldId="268"/>
            <ac:spMk id="6" creationId="{5818110C-D331-4263-884F-9EF2017F3BA9}"/>
          </ac:spMkLst>
        </pc:spChg>
        <pc:spChg chg="add mod">
          <ac:chgData name="Mayan Briller" userId="fadfc235-5092-4476-b94c-6f16f0276611" providerId="ADAL" clId="{854A313B-6B17-4755-B4D7-EA90EC9E000C}" dt="2022-03-23T14:29:20.144" v="298"/>
          <ac:spMkLst>
            <pc:docMk/>
            <pc:sldMk cId="3459019350" sldId="268"/>
            <ac:spMk id="7" creationId="{85F297AE-6612-48D5-B76F-E1DCD5D0B9C5}"/>
          </ac:spMkLst>
        </pc:spChg>
        <pc:spChg chg="add mod">
          <ac:chgData name="Mayan Briller" userId="fadfc235-5092-4476-b94c-6f16f0276611" providerId="ADAL" clId="{854A313B-6B17-4755-B4D7-EA90EC9E000C}" dt="2022-03-23T14:29:20.144" v="298"/>
          <ac:spMkLst>
            <pc:docMk/>
            <pc:sldMk cId="3459019350" sldId="268"/>
            <ac:spMk id="8" creationId="{19D6EDFF-A197-451E-A879-4E35F3F8A065}"/>
          </ac:spMkLst>
        </pc:spChg>
        <pc:spChg chg="mod">
          <ac:chgData name="Mayan Briller" userId="fadfc235-5092-4476-b94c-6f16f0276611" providerId="ADAL" clId="{854A313B-6B17-4755-B4D7-EA90EC9E000C}" dt="2022-03-23T14:19:08.484" v="38" actId="20577"/>
          <ac:spMkLst>
            <pc:docMk/>
            <pc:sldMk cId="3459019350" sldId="268"/>
            <ac:spMk id="14" creationId="{577F283F-A6CF-4B3B-B9D9-B1DB0ADCDE58}"/>
          </ac:spMkLst>
        </pc:spChg>
        <pc:cxnChg chg="add mod">
          <ac:chgData name="Mayan Briller" userId="fadfc235-5092-4476-b94c-6f16f0276611" providerId="ADAL" clId="{854A313B-6B17-4755-B4D7-EA90EC9E000C}" dt="2022-03-23T14:29:20.144" v="298"/>
          <ac:cxnSpMkLst>
            <pc:docMk/>
            <pc:sldMk cId="3459019350" sldId="268"/>
            <ac:cxnSpMk id="9" creationId="{3945BF32-A636-403F-B3A5-8630B4EAFA87}"/>
          </ac:cxnSpMkLst>
        </pc:cxnChg>
        <pc:cxnChg chg="add mod">
          <ac:chgData name="Mayan Briller" userId="fadfc235-5092-4476-b94c-6f16f0276611" providerId="ADAL" clId="{854A313B-6B17-4755-B4D7-EA90EC9E000C}" dt="2022-03-23T14:29:20.144" v="298"/>
          <ac:cxnSpMkLst>
            <pc:docMk/>
            <pc:sldMk cId="3459019350" sldId="268"/>
            <ac:cxnSpMk id="10" creationId="{E622741E-E5BF-4953-9D64-28EE1EDA45B3}"/>
          </ac:cxnSpMkLst>
        </pc:cxnChg>
      </pc:sldChg>
      <pc:sldChg chg="modSp mod">
        <pc:chgData name="Mayan Briller" userId="fadfc235-5092-4476-b94c-6f16f0276611" providerId="ADAL" clId="{854A313B-6B17-4755-B4D7-EA90EC9E000C}" dt="2022-03-23T14:19:27.737" v="43" actId="1076"/>
        <pc:sldMkLst>
          <pc:docMk/>
          <pc:sldMk cId="3444150992" sldId="269"/>
        </pc:sldMkLst>
        <pc:spChg chg="mod">
          <ac:chgData name="Mayan Briller" userId="fadfc235-5092-4476-b94c-6f16f0276611" providerId="ADAL" clId="{854A313B-6B17-4755-B4D7-EA90EC9E000C}" dt="2022-03-23T14:19:27.737" v="43" actId="1076"/>
          <ac:spMkLst>
            <pc:docMk/>
            <pc:sldMk cId="3444150992" sldId="269"/>
            <ac:spMk id="2" creationId="{977966D4-4B30-4033-8DB4-0374C6FCC311}"/>
          </ac:spMkLst>
        </pc:spChg>
        <pc:spChg chg="mod">
          <ac:chgData name="Mayan Briller" userId="fadfc235-5092-4476-b94c-6f16f0276611" providerId="ADAL" clId="{854A313B-6B17-4755-B4D7-EA90EC9E000C}" dt="2022-03-23T14:19:27.737" v="43" actId="1076"/>
          <ac:spMkLst>
            <pc:docMk/>
            <pc:sldMk cId="3444150992" sldId="269"/>
            <ac:spMk id="7" creationId="{C6D5D77B-C458-44E1-9251-4D3AF1F250EB}"/>
          </ac:spMkLst>
        </pc:spChg>
        <pc:spChg chg="mod">
          <ac:chgData name="Mayan Briller" userId="fadfc235-5092-4476-b94c-6f16f0276611" providerId="ADAL" clId="{854A313B-6B17-4755-B4D7-EA90EC9E000C}" dt="2022-03-23T14:19:27.737" v="43" actId="1076"/>
          <ac:spMkLst>
            <pc:docMk/>
            <pc:sldMk cId="3444150992" sldId="269"/>
            <ac:spMk id="10" creationId="{ED4EAD5A-5FC5-4F43-85C4-5FB753B3F548}"/>
          </ac:spMkLst>
        </pc:spChg>
        <pc:spChg chg="mod">
          <ac:chgData name="Mayan Briller" userId="fadfc235-5092-4476-b94c-6f16f0276611" providerId="ADAL" clId="{854A313B-6B17-4755-B4D7-EA90EC9E000C}" dt="2022-03-23T14:19:27.737" v="43" actId="1076"/>
          <ac:spMkLst>
            <pc:docMk/>
            <pc:sldMk cId="3444150992" sldId="269"/>
            <ac:spMk id="12" creationId="{3F426883-A6C1-45D1-8E1A-3418EC253763}"/>
          </ac:spMkLst>
        </pc:spChg>
        <pc:spChg chg="mod">
          <ac:chgData name="Mayan Briller" userId="fadfc235-5092-4476-b94c-6f16f0276611" providerId="ADAL" clId="{854A313B-6B17-4755-B4D7-EA90EC9E000C}" dt="2022-03-23T14:19:22.785" v="42"/>
          <ac:spMkLst>
            <pc:docMk/>
            <pc:sldMk cId="3444150992" sldId="269"/>
            <ac:spMk id="14" creationId="{577F283F-A6CF-4B3B-B9D9-B1DB0ADCDE58}"/>
          </ac:spMkLst>
        </pc:spChg>
        <pc:cxnChg chg="mod">
          <ac:chgData name="Mayan Briller" userId="fadfc235-5092-4476-b94c-6f16f0276611" providerId="ADAL" clId="{854A313B-6B17-4755-B4D7-EA90EC9E000C}" dt="2022-03-23T14:19:27.737" v="43" actId="1076"/>
          <ac:cxnSpMkLst>
            <pc:docMk/>
            <pc:sldMk cId="3444150992" sldId="269"/>
            <ac:cxnSpMk id="13" creationId="{3738C2F5-3295-4D0E-9703-8FF8FA50A981}"/>
          </ac:cxnSpMkLst>
        </pc:cxnChg>
        <pc:cxnChg chg="mod">
          <ac:chgData name="Mayan Briller" userId="fadfc235-5092-4476-b94c-6f16f0276611" providerId="ADAL" clId="{854A313B-6B17-4755-B4D7-EA90EC9E000C}" dt="2022-03-23T14:19:27.737" v="43" actId="1076"/>
          <ac:cxnSpMkLst>
            <pc:docMk/>
            <pc:sldMk cId="3444150992" sldId="269"/>
            <ac:cxnSpMk id="15" creationId="{26AC7D4C-7F7A-49B6-B4AC-3D8213EC2595}"/>
          </ac:cxnSpMkLst>
        </pc:cxnChg>
      </pc:sldChg>
      <pc:sldChg chg="modSp add mod ord">
        <pc:chgData name="Mayan Briller" userId="fadfc235-5092-4476-b94c-6f16f0276611" providerId="ADAL" clId="{854A313B-6B17-4755-B4D7-EA90EC9E000C}" dt="2022-03-23T14:21:50.411" v="297" actId="20577"/>
        <pc:sldMkLst>
          <pc:docMk/>
          <pc:sldMk cId="3572690542" sldId="283"/>
        </pc:sldMkLst>
        <pc:spChg chg="mod">
          <ac:chgData name="Mayan Briller" userId="fadfc235-5092-4476-b94c-6f16f0276611" providerId="ADAL" clId="{854A313B-6B17-4755-B4D7-EA90EC9E000C}" dt="2022-03-23T14:21:50.411" v="297" actId="20577"/>
          <ac:spMkLst>
            <pc:docMk/>
            <pc:sldMk cId="3572690542" sldId="283"/>
            <ac:spMk id="14" creationId="{577F283F-A6CF-4B3B-B9D9-B1DB0ADCDE58}"/>
          </ac:spMkLst>
        </pc:spChg>
      </pc:sldChg>
      <pc:sldChg chg="addSp delSp modSp new mod">
        <pc:chgData name="Mayan Briller" userId="fadfc235-5092-4476-b94c-6f16f0276611" providerId="ADAL" clId="{854A313B-6B17-4755-B4D7-EA90EC9E000C}" dt="2022-03-24T09:46:41.002" v="486" actId="20577"/>
        <pc:sldMkLst>
          <pc:docMk/>
          <pc:sldMk cId="1175951658" sldId="284"/>
        </pc:sldMkLst>
        <pc:spChg chg="del">
          <ac:chgData name="Mayan Briller" userId="fadfc235-5092-4476-b94c-6f16f0276611" providerId="ADAL" clId="{854A313B-6B17-4755-B4D7-EA90EC9E000C}" dt="2022-03-24T09:45:02.697" v="319" actId="478"/>
          <ac:spMkLst>
            <pc:docMk/>
            <pc:sldMk cId="1175951658" sldId="284"/>
            <ac:spMk id="2" creationId="{D23008B9-705A-4612-9B37-6F0C930797B9}"/>
          </ac:spMkLst>
        </pc:spChg>
        <pc:spChg chg="mod">
          <ac:chgData name="Mayan Briller" userId="fadfc235-5092-4476-b94c-6f16f0276611" providerId="ADAL" clId="{854A313B-6B17-4755-B4D7-EA90EC9E000C}" dt="2022-03-24T09:46:41.002" v="486" actId="20577"/>
          <ac:spMkLst>
            <pc:docMk/>
            <pc:sldMk cId="1175951658" sldId="284"/>
            <ac:spMk id="3" creationId="{A434E235-C610-46DB-BDCC-7DC1DC7AD005}"/>
          </ac:spMkLst>
        </pc:spChg>
        <pc:spChg chg="add mod">
          <ac:chgData name="Mayan Briller" userId="fadfc235-5092-4476-b94c-6f16f0276611" providerId="ADAL" clId="{854A313B-6B17-4755-B4D7-EA90EC9E000C}" dt="2022-03-24T09:45:00.952" v="318" actId="20577"/>
          <ac:spMkLst>
            <pc:docMk/>
            <pc:sldMk cId="1175951658" sldId="284"/>
            <ac:spMk id="4" creationId="{4355302A-2159-4A0F-AC82-A0AE7A7666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82C5-3E57-4C31-B235-89B3F3EC1C9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EB676-3965-486C-A06A-DCE2EC67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7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9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2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47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4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0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0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32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1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2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6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7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5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07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85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3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E6BF-717F-4873-924B-FF400F65FA18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4AEF07-28B0-47A5-A98B-523E4B8B9DD1}"/>
              </a:ext>
            </a:extLst>
          </p:cNvPr>
          <p:cNvSpPr/>
          <p:nvPr/>
        </p:nvSpPr>
        <p:spPr>
          <a:xfrm>
            <a:off x="0" y="0"/>
            <a:ext cx="12192000" cy="57430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800" b="1" dirty="0">
                <a:solidFill>
                  <a:schemeClr val="bg1"/>
                </a:solidFill>
              </a:rPr>
              <a:t>אותות ומערכות ב'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he-IL" sz="3200" b="1" spc="600" dirty="0">
              <a:solidFill>
                <a:schemeClr val="bg1"/>
              </a:solidFill>
            </a:endParaRPr>
          </a:p>
          <a:p>
            <a:pPr algn="ctr"/>
            <a:r>
              <a:rPr lang="he-IL" sz="2400" b="1" dirty="0">
                <a:solidFill>
                  <a:schemeClr val="bg1"/>
                </a:solidFill>
              </a:rPr>
              <a:t>מערכות דינמיות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31206-2687-44B8-88D1-33FFE007C301}"/>
              </a:ext>
            </a:extLst>
          </p:cNvPr>
          <p:cNvSpPr txBox="1"/>
          <p:nvPr/>
        </p:nvSpPr>
        <p:spPr>
          <a:xfrm>
            <a:off x="3437021" y="6112041"/>
            <a:ext cx="531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/>
              <a:t>מעיין </a:t>
            </a:r>
            <a:r>
              <a:rPr lang="he-IL" b="1" dirty="0" err="1"/>
              <a:t>ברילר</a:t>
            </a:r>
            <a:r>
              <a:rPr lang="he-IL" b="1" dirty="0"/>
              <a:t> – </a:t>
            </a:r>
            <a:r>
              <a:rPr lang="en-US" b="1" dirty="0"/>
              <a:t>mayanbriller@campus.technion.ac.il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285266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/>
              <a:t>שאלה </a:t>
            </a:r>
            <a:r>
              <a:rPr lang="en-US" sz="3200" b="1" dirty="0"/>
              <a:t>3</a:t>
            </a:r>
            <a:r>
              <a:rPr lang="he-IL" sz="3200" b="1" dirty="0"/>
              <a:t> – מערכת משוואות לינארית </a:t>
            </a:r>
            <a:r>
              <a:rPr lang="en-US" sz="3200" b="1" dirty="0"/>
              <a:t>/</a:t>
            </a:r>
            <a:r>
              <a:rPr lang="he-IL" sz="3200" b="1" dirty="0"/>
              <a:t> לא לינארית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6123C8-C580-4D61-89CB-B804A03B0C3A}"/>
                  </a:ext>
                </a:extLst>
              </p:cNvPr>
              <p:cNvSpPr txBox="1"/>
              <p:nvPr/>
            </p:nvSpPr>
            <p:spPr>
              <a:xfrm>
                <a:off x="144379" y="1017391"/>
                <a:ext cx="11787755" cy="321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000" dirty="0"/>
                  <a:t>האם המערכות משאלות 1 ו-2 לינאריות?</a:t>
                </a:r>
              </a:p>
              <a:p>
                <a:pPr algn="r" rtl="1"/>
                <a:endParaRPr lang="he-IL" sz="2800" dirty="0"/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𝐿</m:t>
                          </m:r>
                        </m:sub>
                      </m:sSub>
                      <m:r>
                        <a:rPr lang="en-IL" sz="24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sSub>
                        <m:sSub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𝑥</m:t>
                          </m:r>
                        </m:e>
                        <m: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𝐿</m:t>
                              </m:r>
                            </m:sub>
                          </m:s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IL" sz="24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sSub>
                        <m:sSub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𝑘</m:t>
                          </m:r>
                        </m:e>
                        <m: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𝑥</m:t>
                          </m:r>
                        </m:e>
                        <m: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𝐻</m:t>
                          </m:r>
                        </m:sub>
                      </m:sSub>
                      <m:r>
                        <a:rPr lang="en-IL" sz="24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sSub>
                        <m:sSub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𝑥</m:t>
                          </m:r>
                        </m:e>
                        <m: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𝐻</m:t>
                              </m:r>
                            </m:sub>
                          </m:s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en-IL" sz="24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sSub>
                        <m:sSub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𝑘</m:t>
                          </m:r>
                        </m:e>
                        <m: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𝑥</m:t>
                          </m:r>
                        </m:e>
                        <m: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he-IL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2400" b="1" dirty="0"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6123C8-C580-4D61-89CB-B804A03B0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9" y="1017391"/>
                <a:ext cx="11787755" cy="3210815"/>
              </a:xfrm>
              <a:prstGeom prst="rect">
                <a:avLst/>
              </a:prstGeom>
              <a:blipFill>
                <a:blip r:embed="rId2"/>
                <a:stretch>
                  <a:fillRect t="-949" r="-828" b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BEFF69-298E-4C13-8467-A0742DC368F5}"/>
                  </a:ext>
                </a:extLst>
              </p:cNvPr>
              <p:cNvSpPr txBox="1"/>
              <p:nvPr/>
            </p:nvSpPr>
            <p:spPr>
              <a:xfrm>
                <a:off x="3048000" y="4019658"/>
                <a:ext cx="6096000" cy="2499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L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</m:ctrlPr>
                        </m:fPr>
                        <m:num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𝑑𝑇</m:t>
                          </m:r>
                        </m:num>
                        <m:den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𝑑𝑡</m:t>
                          </m:r>
                        </m:den>
                      </m:f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=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𝜆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−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𝑑𝑇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−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𝐾𝑉𝑇</m:t>
                      </m:r>
                    </m:oMath>
                  </m:oMathPara>
                </a14:m>
                <a:endParaRPr lang="en-I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</m:ctrlPr>
                        </m:fPr>
                        <m:num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𝑑𝐼</m:t>
                          </m:r>
                        </m:num>
                        <m:den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𝑑𝑡</m:t>
                          </m:r>
                        </m:den>
                      </m:f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=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𝐾𝑉𝑇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−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𝛿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𝐼</m:t>
                      </m:r>
                    </m:oMath>
                  </m:oMathPara>
                </a14:m>
                <a:endParaRPr lang="en-I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fPr>
                        <m:num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𝑑𝑉</m:t>
                          </m:r>
                        </m:num>
                        <m:den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𝑑𝑡</m:t>
                          </m:r>
                        </m:den>
                      </m:f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=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𝑝𝐼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−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𝑐𝑉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BEFF69-298E-4C13-8467-A0742DC36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019658"/>
                <a:ext cx="6096000" cy="2499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38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/>
              <a:t>הגדרה – סדר של משוואה דיפרנציאלית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6123C8-C580-4D61-89CB-B804A03B0C3A}"/>
                  </a:ext>
                </a:extLst>
              </p:cNvPr>
              <p:cNvSpPr txBox="1"/>
              <p:nvPr/>
            </p:nvSpPr>
            <p:spPr>
              <a:xfrm>
                <a:off x="0" y="1177812"/>
                <a:ext cx="11787755" cy="5447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הסדר של משוואה דיפרנציאלית נקבע לפי הנגזרת הכי גבוהה. </a:t>
                </a:r>
              </a:p>
              <a:p>
                <a:pPr algn="r" rtl="1"/>
                <a:endParaRPr lang="he-IL" sz="3200" dirty="0"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endParaRPr>
              </a:p>
              <a:p>
                <a:pPr algn="r" rtl="1"/>
                <a:r>
                  <a:rPr lang="he-IL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כל המשוואות שראינו עד כה הן </a:t>
                </a:r>
                <a:r>
                  <a:rPr lang="he-IL" sz="3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מסדר ראשון </a:t>
                </a:r>
                <a:r>
                  <a:rPr lang="he-IL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מכיוון שהן כוללות אך ורק נגזרת ראשונה בזמן. </a:t>
                </a:r>
              </a:p>
              <a:p>
                <a:pPr algn="r" rtl="1"/>
                <a:endParaRPr lang="he-IL" sz="3200" dirty="0"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endParaRPr>
              </a:p>
              <a:p>
                <a:pPr algn="r" rtl="1"/>
                <a:r>
                  <a:rPr lang="he-IL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בקורס ננתח גם מערכות מסדר שני, שכוללות נגזרת שנייה בזמן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avid" panose="020E0502060401010101" pitchFamily="34" charset="-79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avid" panose="020E0502060401010101" pitchFamily="34" charset="-79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avid" panose="020E0502060401010101" pitchFamily="34" charset="-79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avid" panose="020E0502060401010101" pitchFamily="34" charset="-79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avid" panose="020E0502060401010101" pitchFamily="34" charset="-79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I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avid" panose="020E0502060401010101" pitchFamily="34" charset="-79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avid" panose="020E0502060401010101" pitchFamily="34" charset="-79"/>
                              </a:rPr>
                              <m:t>𝑑𝑡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avid" panose="020E0502060401010101" pitchFamily="34" charset="-79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effectLst/>
                    <a:latin typeface="David" panose="020E0502060401010101" pitchFamily="34" charset="-79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he-IL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או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I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</m:ctrlPr>
                      </m:acc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  <m:t>𝑥</m:t>
                        </m:r>
                      </m:e>
                    </m:acc>
                  </m:oMath>
                </a14:m>
                <a:r>
                  <a:rPr lang="he-IL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. למשל</a:t>
                </a:r>
                <a:r>
                  <a:rPr lang="en-US" sz="3200" dirty="0">
                    <a:effectLst/>
                    <a:latin typeface="David" panose="020E0502060401010101" pitchFamily="34" charset="-79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I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avid" panose="020E0502060401010101" pitchFamily="34" charset="-79"/>
                          </a:rPr>
                        </m:ctrlPr>
                      </m:accPr>
                      <m:e>
                        <m:r>
                          <a:rPr lang="en-I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avid" panose="020E0502060401010101" pitchFamily="34" charset="-79"/>
                          </a:rPr>
                          <m:t>𝑥</m:t>
                        </m:r>
                      </m:e>
                    </m:acc>
                    <m:r>
                      <a:rPr lang="en-IL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rPr>
                      <m:t>=−</m:t>
                    </m:r>
                    <m:r>
                      <a:rPr lang="en-IL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rPr>
                      <m:t>𝑎</m:t>
                    </m:r>
                    <m:acc>
                      <m:accPr>
                        <m:chr m:val="̇"/>
                        <m:ctrlPr>
                          <a:rPr lang="en-I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avid" panose="020E0502060401010101" pitchFamily="34" charset="-79"/>
                          </a:rPr>
                        </m:ctrlPr>
                      </m:accPr>
                      <m:e>
                        <m:r>
                          <a:rPr lang="en-I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avid" panose="020E0502060401010101" pitchFamily="34" charset="-79"/>
                          </a:rPr>
                          <m:t>𝑥</m:t>
                        </m:r>
                      </m:e>
                    </m:acc>
                    <m:r>
                      <a:rPr lang="en-IL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rPr>
                      <m:t>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rPr>
                      <m:t>𝑏</m:t>
                    </m:r>
                    <m:r>
                      <a:rPr lang="en-IL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rPr>
                      <m:t>𝑥</m:t>
                    </m:r>
                    <m:r>
                      <a:rPr lang="he-IL" sz="32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rPr>
                      <m:t> </m:t>
                    </m:r>
                  </m:oMath>
                </a14:m>
                <a:endParaRPr lang="he-IL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/>
                <a:endParaRPr lang="he-IL" sz="3200" dirty="0"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/>
                <a:r>
                  <a:rPr lang="he-IL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נראה בהמשך הקורס שימוש במערכת מסדר שני כדי לתאר הנשמה מלאכותית. </a:t>
                </a:r>
                <a:endParaRPr lang="he-IL" sz="4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4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6123C8-C580-4D61-89CB-B804A03B0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77812"/>
                <a:ext cx="11787755" cy="5447838"/>
              </a:xfrm>
              <a:prstGeom prst="rect">
                <a:avLst/>
              </a:prstGeom>
              <a:blipFill>
                <a:blip r:embed="rId2"/>
                <a:stretch>
                  <a:fillRect l="-1138" t="-1342" r="-1810" b="-39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88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123C8-C580-4D61-89CB-B804A03B0C3A}"/>
              </a:ext>
            </a:extLst>
          </p:cNvPr>
          <p:cNvSpPr txBox="1"/>
          <p:nvPr/>
        </p:nvSpPr>
        <p:spPr>
          <a:xfrm>
            <a:off x="202122" y="1145727"/>
            <a:ext cx="1178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פונקציות </a:t>
            </a:r>
            <a:r>
              <a:rPr lang="he-IL" sz="32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מעריכיות</a:t>
            </a:r>
            <a:endParaRPr lang="he-IL" sz="40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1FF1C5-7DB8-4222-9497-1EEB0011A483}"/>
                  </a:ext>
                </a:extLst>
              </p:cNvPr>
              <p:cNvSpPr txBox="1"/>
              <p:nvPr/>
            </p:nvSpPr>
            <p:spPr>
              <a:xfrm>
                <a:off x="8799588" y="2135007"/>
                <a:ext cx="194109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IL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1FF1C5-7DB8-4222-9497-1EEB0011A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588" y="2135007"/>
                <a:ext cx="194109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D85488-FAA7-48F3-A8A4-4D7AE67AC9AE}"/>
              </a:ext>
            </a:extLst>
          </p:cNvPr>
          <p:cNvCxnSpPr/>
          <p:nvPr/>
        </p:nvCxnSpPr>
        <p:spPr>
          <a:xfrm flipH="1">
            <a:off x="8831673" y="2849063"/>
            <a:ext cx="609600" cy="352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85ABDB-4163-4EAB-A500-26184097CD52}"/>
              </a:ext>
            </a:extLst>
          </p:cNvPr>
          <p:cNvCxnSpPr>
            <a:cxnSpLocks/>
          </p:cNvCxnSpPr>
          <p:nvPr/>
        </p:nvCxnSpPr>
        <p:spPr>
          <a:xfrm>
            <a:off x="10147126" y="2374041"/>
            <a:ext cx="7539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FE491E-4922-4D1A-80BE-3F8FF93F6B39}"/>
              </a:ext>
            </a:extLst>
          </p:cNvPr>
          <p:cNvSpPr txBox="1"/>
          <p:nvPr/>
        </p:nvSpPr>
        <p:spPr>
          <a:xfrm>
            <a:off x="8045609" y="3025526"/>
            <a:ext cx="78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בסיס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335CF7-6A1B-43B9-8F18-6B5CE3178337}"/>
              </a:ext>
            </a:extLst>
          </p:cNvPr>
          <p:cNvSpPr txBox="1"/>
          <p:nvPr/>
        </p:nvSpPr>
        <p:spPr>
          <a:xfrm>
            <a:off x="10901104" y="2189375"/>
            <a:ext cx="78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מעריך</a:t>
            </a:r>
            <a:endParaRPr lang="en-I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D501E5-4F9C-4E0C-9FC0-F05CAD49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122" y="3247001"/>
            <a:ext cx="6222248" cy="3498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A8F9B2-F37B-49B1-9110-08CBC7CD9766}"/>
                  </a:ext>
                </a:extLst>
              </p:cNvPr>
              <p:cNvSpPr txBox="1"/>
              <p:nvPr/>
            </p:nvSpPr>
            <p:spPr>
              <a:xfrm>
                <a:off x="504832" y="2846891"/>
                <a:ext cx="19410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A8F9B2-F37B-49B1-9110-08CBC7C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32" y="2846891"/>
                <a:ext cx="1941095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99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123C8-C580-4D61-89CB-B804A03B0C3A}"/>
              </a:ext>
            </a:extLst>
          </p:cNvPr>
          <p:cNvSpPr txBox="1"/>
          <p:nvPr/>
        </p:nvSpPr>
        <p:spPr>
          <a:xfrm>
            <a:off x="202122" y="1145727"/>
            <a:ext cx="1178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פונקציות </a:t>
            </a:r>
            <a:r>
              <a:rPr lang="he-IL" sz="32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מעריכיות</a:t>
            </a:r>
            <a:endParaRPr lang="he-IL" sz="40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1FF1C5-7DB8-4222-9497-1EEB0011A483}"/>
                  </a:ext>
                </a:extLst>
              </p:cNvPr>
              <p:cNvSpPr txBox="1"/>
              <p:nvPr/>
            </p:nvSpPr>
            <p:spPr>
              <a:xfrm>
                <a:off x="8799588" y="2135007"/>
                <a:ext cx="194109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IL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1FF1C5-7DB8-4222-9497-1EEB0011A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588" y="2135007"/>
                <a:ext cx="194109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D85488-FAA7-48F3-A8A4-4D7AE67AC9AE}"/>
              </a:ext>
            </a:extLst>
          </p:cNvPr>
          <p:cNvCxnSpPr/>
          <p:nvPr/>
        </p:nvCxnSpPr>
        <p:spPr>
          <a:xfrm flipH="1">
            <a:off x="8831673" y="2849063"/>
            <a:ext cx="609600" cy="352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85ABDB-4163-4EAB-A500-26184097CD52}"/>
              </a:ext>
            </a:extLst>
          </p:cNvPr>
          <p:cNvCxnSpPr>
            <a:cxnSpLocks/>
          </p:cNvCxnSpPr>
          <p:nvPr/>
        </p:nvCxnSpPr>
        <p:spPr>
          <a:xfrm>
            <a:off x="10147126" y="2374041"/>
            <a:ext cx="7539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FE491E-4922-4D1A-80BE-3F8FF93F6B39}"/>
              </a:ext>
            </a:extLst>
          </p:cNvPr>
          <p:cNvSpPr txBox="1"/>
          <p:nvPr/>
        </p:nvSpPr>
        <p:spPr>
          <a:xfrm>
            <a:off x="8045609" y="3025526"/>
            <a:ext cx="78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בסיס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335CF7-6A1B-43B9-8F18-6B5CE3178337}"/>
              </a:ext>
            </a:extLst>
          </p:cNvPr>
          <p:cNvSpPr txBox="1"/>
          <p:nvPr/>
        </p:nvSpPr>
        <p:spPr>
          <a:xfrm>
            <a:off x="10901104" y="2189375"/>
            <a:ext cx="78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מעריך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A8F9B2-F37B-49B1-9110-08CBC7CD9766}"/>
                  </a:ext>
                </a:extLst>
              </p:cNvPr>
              <p:cNvSpPr txBox="1"/>
              <p:nvPr/>
            </p:nvSpPr>
            <p:spPr>
              <a:xfrm>
                <a:off x="504832" y="2846891"/>
                <a:ext cx="390674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A8F9B2-F37B-49B1-9110-08CBC7C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32" y="2846891"/>
                <a:ext cx="3906747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D1C26B76-82C4-44EE-AC0E-F2EEEBA4B02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122" y="3224306"/>
            <a:ext cx="6503478" cy="35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9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 - נגזרות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8D7036-1D27-421B-84AF-298BB2DF8E32}"/>
                  </a:ext>
                </a:extLst>
              </p:cNvPr>
              <p:cNvSpPr txBox="1"/>
              <p:nvPr/>
            </p:nvSpPr>
            <p:spPr>
              <a:xfrm>
                <a:off x="404245" y="1409610"/>
                <a:ext cx="11383510" cy="5564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נגזרת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של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פולינום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:</a:t>
                </a:r>
                <a:endParaRPr lang="en-I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fPr>
                        <m:num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𝑑</m:t>
                          </m:r>
                        </m:num>
                        <m:den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pPr>
                            <m:e>
                              <m: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</m:oMath>
                  </m:oMathPara>
                </a14:m>
                <a:endParaRPr lang="en-I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נגזרת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של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אקספוננט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:</a:t>
                </a:r>
                <a:endParaRPr lang="en-I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fPr>
                        <m:num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𝑑</m:t>
                          </m:r>
                        </m:num>
                        <m:den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pPr>
                            <m:e>
                              <m: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</m:oMath>
                  </m:oMathPara>
                </a14:m>
                <a:endParaRPr lang="en-I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נגזרת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של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מכפלת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פונקציות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:</a:t>
                </a:r>
                <a:endParaRPr lang="en-I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fPr>
                        <m:num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𝑑</m:t>
                          </m:r>
                        </m:num>
                        <m:den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𝑓</m:t>
                          </m:r>
                          <m:d>
                            <m:d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dPr>
                            <m:e>
                              <m: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𝑥</m:t>
                              </m:r>
                            </m:e>
                          </m:d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⋅</m:t>
                          </m:r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𝑔</m:t>
                          </m:r>
                          <m:d>
                            <m:d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dPr>
                            <m:e>
                              <m: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</m:oMath>
                  </m:oMathPara>
                </a14:m>
                <a:endParaRPr lang="he-IL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נגזרת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של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פונקציה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פנימית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:</a:t>
                </a:r>
                <a:endParaRPr lang="en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fPr>
                        <m:num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𝑑</m:t>
                          </m:r>
                        </m:num>
                        <m:den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𝑑𝑥</m:t>
                          </m:r>
                        </m:den>
                      </m:f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(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𝑓</m:t>
                      </m:r>
                      <m:d>
                        <m:d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𝑔</m:t>
                          </m:r>
                          <m:d>
                            <m:d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dPr>
                            <m:e>
                              <m: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</m:oMath>
                  </m:oMathPara>
                </a14:m>
                <a:endParaRPr lang="en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8D7036-1D27-421B-84AF-298BB2DF8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45" y="1409610"/>
                <a:ext cx="11383510" cy="5564600"/>
              </a:xfrm>
              <a:prstGeom prst="rect">
                <a:avLst/>
              </a:prstGeom>
              <a:blipFill>
                <a:blip r:embed="rId2"/>
                <a:stretch>
                  <a:fillRect t="-548" r="-8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877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 - נגזרות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123C8-C580-4D61-89CB-B804A03B0C3A}"/>
              </a:ext>
            </a:extLst>
          </p:cNvPr>
          <p:cNvSpPr txBox="1"/>
          <p:nvPr/>
        </p:nvSpPr>
        <p:spPr>
          <a:xfrm>
            <a:off x="202122" y="1145727"/>
            <a:ext cx="11787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גזרו את הפונקציות הבאות:</a:t>
            </a:r>
            <a:endParaRPr lang="he-IL" sz="4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05A04B-D17B-42EB-839C-98D1D88CEE83}"/>
                  </a:ext>
                </a:extLst>
              </p:cNvPr>
              <p:cNvSpPr txBox="1"/>
              <p:nvPr/>
            </p:nvSpPr>
            <p:spPr>
              <a:xfrm>
                <a:off x="320842" y="1376559"/>
                <a:ext cx="6096000" cy="5161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L" sz="3600" smtClean="0"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IL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L" sz="36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IL" sz="3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IL" sz="3600" i="0"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L" sz="36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L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IL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36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sSup>
                                <m:sSupPr>
                                  <m:ctrlPr>
                                    <a:rPr lang="en-IL" sz="3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L" sz="3600" i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IL" sz="3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L" sz="36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L" sz="36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3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L" sz="3600" i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IL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IL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L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L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L" sz="36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L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IL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3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IL" sz="3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L" sz="3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IL" sz="3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L" sz="3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L" sz="3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L" sz="36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3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L" sz="36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IL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L" sz="36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L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IL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IL" sz="3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L" sz="3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IL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L" sz="36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05A04B-D17B-42EB-839C-98D1D88CE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42" y="1376559"/>
                <a:ext cx="6096000" cy="51611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664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 – מספרים מרוכבים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6123C8-C580-4D61-89CB-B804A03B0C3A}"/>
                  </a:ext>
                </a:extLst>
              </p:cNvPr>
              <p:cNvSpPr txBox="1"/>
              <p:nvPr/>
            </p:nvSpPr>
            <p:spPr>
              <a:xfrm>
                <a:off x="202122" y="1145727"/>
                <a:ext cx="11787755" cy="4157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sz="2400" dirty="0">
                    <a:effectLst/>
                    <a:ea typeface="Times New Roman" panose="02020603050405020304" pitchFamily="18" charset="0"/>
                    <a:cs typeface="David" panose="020E0502060401010101" pitchFamily="34" charset="-79"/>
                  </a:rPr>
                  <a:t>מספר מדומה – שורש של מספר שלילי</a:t>
                </a:r>
              </a:p>
              <a:p>
                <a:pPr algn="ct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e-IL" sz="240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(−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1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)</m:t>
                          </m:r>
                        </m:e>
                      </m:rad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=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𝑖</m:t>
                      </m:r>
                    </m:oMath>
                  </m:oMathPara>
                </a14:m>
                <a:endParaRPr lang="en-US" sz="2400" b="0" dirty="0">
                  <a:effectLst/>
                  <a:cs typeface="David" panose="020E0502060401010101" pitchFamily="34" charset="-79"/>
                </a:endParaRPr>
              </a:p>
              <a:p>
                <a:pPr algn="ct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e-IL" sz="240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4</m:t>
                          </m:r>
                        </m:e>
                      </m:rad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4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⋅(−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1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)</m:t>
                          </m:r>
                        </m:e>
                      </m:rad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=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ctr" rtl="1">
                  <a:lnSpc>
                    <a:spcPct val="150000"/>
                  </a:lnSpc>
                </a:pPr>
                <a:endParaRPr lang="en-US" sz="2400" dirty="0"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he-IL" sz="2400" dirty="0">
                    <a:effectLst/>
                    <a:ea typeface="Times New Roman" panose="02020603050405020304" pitchFamily="18" charset="0"/>
                    <a:cs typeface="David" panose="020E0502060401010101" pitchFamily="34" charset="-79"/>
                  </a:rPr>
                  <a:t>מספר מרוכב ה</a:t>
                </a:r>
                <a:r>
                  <a:rPr lang="he-IL" sz="2400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וא מספר המכיל חלק </a:t>
                </a:r>
                <a:r>
                  <a:rPr lang="he-IL" sz="2400" u="sng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ממשי</a:t>
                </a:r>
                <a:r>
                  <a:rPr lang="he-IL" sz="2400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 וחלק </a:t>
                </a:r>
                <a:r>
                  <a:rPr lang="he-IL" sz="2400" u="sng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מדומה</a:t>
                </a:r>
                <a:r>
                  <a:rPr lang="he-IL" sz="2400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:</a:t>
                </a:r>
                <a:endParaRPr lang="he-IL" sz="2400" u="sng" dirty="0"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𝑧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𝑎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𝑏𝑖</m:t>
                      </m:r>
                    </m:oMath>
                  </m:oMathPara>
                </a14:m>
                <a:endParaRPr lang="en-US" sz="2400" b="0" dirty="0">
                  <a:effectLst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:endParaRPr lang="he-IL" sz="2400" dirty="0">
                  <a:effectLst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6123C8-C580-4D61-89CB-B804A03B0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22" y="1145727"/>
                <a:ext cx="11787755" cy="4157933"/>
              </a:xfrm>
              <a:prstGeom prst="rect">
                <a:avLst/>
              </a:prstGeom>
              <a:blipFill>
                <a:blip r:embed="rId2"/>
                <a:stretch>
                  <a:fillRect r="-827" b="-23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43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 – מספרים מרוכבים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123C8-C580-4D61-89CB-B804A03B0C3A}"/>
              </a:ext>
            </a:extLst>
          </p:cNvPr>
          <p:cNvSpPr txBox="1"/>
          <p:nvPr/>
        </p:nvSpPr>
        <p:spPr>
          <a:xfrm>
            <a:off x="202122" y="1145727"/>
            <a:ext cx="1178775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ניתן לייצר מספר מרוכב כווקטור במישור מרוכב:</a:t>
            </a:r>
            <a:endParaRPr lang="en-US" sz="2400" dirty="0">
              <a:effectLst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endParaRPr lang="en-US" sz="2400" dirty="0"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endParaRPr lang="en-US" sz="2400" dirty="0">
              <a:effectLst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endParaRPr lang="en-US" sz="2400" dirty="0"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ea typeface="Times New Roman" panose="02020603050405020304" pitchFamily="18" charset="0"/>
                <a:cs typeface="David" panose="020E0502060401010101" pitchFamily="34" charset="-79"/>
              </a:rPr>
              <a:t>נזכר </a:t>
            </a:r>
            <a:r>
              <a:rPr lang="he-IL" sz="2400" dirty="0" err="1">
                <a:ea typeface="Times New Roman" panose="02020603050405020304" pitchFamily="18" charset="0"/>
                <a:cs typeface="David" panose="020E0502060401010101" pitchFamily="34" charset="-79"/>
              </a:rPr>
              <a:t>בקצת</a:t>
            </a:r>
            <a:r>
              <a:rPr lang="he-IL" sz="2400" dirty="0">
                <a:ea typeface="Times New Roman" panose="02020603050405020304" pitchFamily="18" charset="0"/>
                <a:cs typeface="David" panose="020E0502060401010101" pitchFamily="34" charset="-79"/>
              </a:rPr>
              <a:t> גיאומטריה ומשפט פיתגורס</a:t>
            </a:r>
            <a:r>
              <a:rPr lang="he-IL" sz="24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19183-BAD4-4A21-B079-44FFDFD0C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52" r="12912"/>
          <a:stretch/>
        </p:blipFill>
        <p:spPr>
          <a:xfrm>
            <a:off x="0" y="948592"/>
            <a:ext cx="5470358" cy="391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58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 – מספרים מרוכבים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123C8-C580-4D61-89CB-B804A03B0C3A}"/>
              </a:ext>
            </a:extLst>
          </p:cNvPr>
          <p:cNvSpPr txBox="1"/>
          <p:nvPr/>
        </p:nvSpPr>
        <p:spPr>
          <a:xfrm>
            <a:off x="202122" y="1145727"/>
            <a:ext cx="117877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ניתן לייצר מספר מרוכב כווקטור במישור מרוכב: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19183-BAD4-4A21-B079-44FFDFD0C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52" r="12912"/>
          <a:stretch/>
        </p:blipFill>
        <p:spPr>
          <a:xfrm>
            <a:off x="0" y="948592"/>
            <a:ext cx="5470358" cy="3912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0BBB6D-ECD1-485D-B9B9-621DE1AF8F9A}"/>
                  </a:ext>
                </a:extLst>
              </p:cNvPr>
              <p:cNvSpPr txBox="1"/>
              <p:nvPr/>
            </p:nvSpPr>
            <p:spPr>
              <a:xfrm>
                <a:off x="0" y="3309711"/>
                <a:ext cx="12192000" cy="3410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sz="2400" dirty="0">
                    <a:effectLst/>
                    <a:ea typeface="Times New Roman" panose="02020603050405020304" pitchFamily="18" charset="0"/>
                    <a:cs typeface="David" panose="020E0502060401010101" pitchFamily="34" charset="-79"/>
                  </a:rPr>
                  <a:t>נוסחת </a:t>
                </a:r>
                <a:r>
                  <a:rPr lang="he-IL" sz="2400" dirty="0" err="1">
                    <a:effectLst/>
                    <a:ea typeface="Times New Roman" panose="02020603050405020304" pitchFamily="18" charset="0"/>
                    <a:cs typeface="David" panose="020E0502060401010101" pitchFamily="34" charset="-79"/>
                  </a:rPr>
                  <a:t>אוילר</a:t>
                </a:r>
                <a:r>
                  <a:rPr lang="he-IL" sz="2400" dirty="0">
                    <a:effectLst/>
                    <a:ea typeface="Times New Roman" panose="02020603050405020304" pitchFamily="18" charset="0"/>
                    <a:cs typeface="David" panose="020E0502060401010101" pitchFamily="34" charset="-79"/>
                  </a:rPr>
                  <a:t> מגדירה את האקספוננט של מספר </a:t>
                </a:r>
                <a:r>
                  <a:rPr lang="he-IL" sz="2400" u="sng" dirty="0">
                    <a:effectLst/>
                    <a:ea typeface="Times New Roman" panose="02020603050405020304" pitchFamily="18" charset="0"/>
                    <a:cs typeface="David" panose="020E0502060401010101" pitchFamily="34" charset="-79"/>
                  </a:rPr>
                  <a:t>מדומה</a:t>
                </a:r>
                <a:r>
                  <a:rPr lang="he-IL" sz="2400" dirty="0">
                    <a:effectLst/>
                    <a:ea typeface="Times New Roman" panose="02020603050405020304" pitchFamily="18" charset="0"/>
                    <a:cs typeface="David" panose="020E0502060401010101" pitchFamily="34" charset="-79"/>
                  </a:rPr>
                  <a:t>:</a:t>
                </a:r>
                <a:endParaRPr lang="he-IL" sz="2400" dirty="0"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𝑖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𝜙</m:t>
                          </m:r>
                        </m:sup>
                      </m:sSup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𝑖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e-IL" sz="2400" dirty="0">
                  <a:effectLst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he-IL" sz="2400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כך ש: </a:t>
                </a:r>
                <a:endParaRPr lang="en-US" sz="2400" dirty="0"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𝑖𝑏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=  </m:t>
                      </m:r>
                      <m:d>
                        <m:dPr>
                          <m:begChr m:val="|"/>
                          <m:endChr m:val="|"/>
                          <m:ctrlPr>
                            <a:rPr lang="en-I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I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sz="2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I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IL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L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L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L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he-IL" sz="3200" dirty="0">
                  <a:effectLst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:br>
                  <a:rPr lang="en-US" sz="2400" dirty="0">
                    <a:ea typeface="Times New Roman" panose="02020603050405020304" pitchFamily="18" charset="0"/>
                    <a:cs typeface="David" panose="020E0502060401010101" pitchFamily="34" charset="-79"/>
                  </a:rPr>
                </a:br>
                <a:r>
                  <a:rPr lang="he-IL" sz="2400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זו נקראת ה</a:t>
                </a:r>
                <a:r>
                  <a:rPr lang="he-IL" sz="2400" b="1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הצגה הפולרית</a:t>
                </a:r>
                <a:r>
                  <a:rPr lang="he-IL" sz="2400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 של המספר המרוכב – היא נעשית באמצעות הזווית ואורך </a:t>
                </a:r>
                <a:r>
                  <a:rPr lang="he-IL" sz="2400" dirty="0" err="1">
                    <a:ea typeface="Times New Roman" panose="02020603050405020304" pitchFamily="18" charset="0"/>
                    <a:cs typeface="David" panose="020E0502060401010101" pitchFamily="34" charset="-79"/>
                  </a:rPr>
                  <a:t>הוקטור</a:t>
                </a:r>
                <a:endParaRPr lang="he-IL" sz="2400" b="1" dirty="0">
                  <a:effectLst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0BBB6D-ECD1-485D-B9B9-621DE1AF8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09711"/>
                <a:ext cx="12192000" cy="3410998"/>
              </a:xfrm>
              <a:prstGeom prst="rect">
                <a:avLst/>
              </a:prstGeom>
              <a:blipFill>
                <a:blip r:embed="rId3"/>
                <a:stretch>
                  <a:fillRect r="-750" b="-322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A41BC6-29A6-48E8-A833-2638522530A5}"/>
              </a:ext>
            </a:extLst>
          </p:cNvPr>
          <p:cNvCxnSpPr>
            <a:cxnSpLocks/>
          </p:cNvCxnSpPr>
          <p:nvPr/>
        </p:nvCxnSpPr>
        <p:spPr>
          <a:xfrm>
            <a:off x="6917663" y="4418760"/>
            <a:ext cx="961208" cy="691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3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E03861-F672-48B5-BF2C-474D49D10D63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 – מספרים מרוכבים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8818C7-78C7-44D1-AEB5-3C36F4891293}"/>
                  </a:ext>
                </a:extLst>
              </p:cNvPr>
              <p:cNvSpPr txBox="1"/>
              <p:nvPr/>
            </p:nvSpPr>
            <p:spPr>
              <a:xfrm>
                <a:off x="202122" y="1145727"/>
                <a:ext cx="11787755" cy="3528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2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מספרים</a:t>
                </a:r>
                <a:r>
                  <a:rPr lang="ar-SA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</a:t>
                </a:r>
                <a:r>
                  <a:rPr lang="ar-SA" sz="2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מרוכבים</a:t>
                </a:r>
                <a:r>
                  <a:rPr lang="ar-SA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</a:t>
                </a:r>
                <a:r>
                  <a:rPr lang="ar-SA" sz="2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עם</a:t>
                </a:r>
                <a:r>
                  <a:rPr lang="ar-SA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</a:t>
                </a:r>
                <a:r>
                  <a:rPr lang="ar-SA" sz="2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אקספוננט</a:t>
                </a:r>
                <a:r>
                  <a:rPr lang="ar-SA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:</a:t>
                </a:r>
                <a:endParaRPr lang="he-I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en-I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𝑖</m:t>
                          </m:r>
                        </m:e>
                        <m:sup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1</m:t>
                          </m:r>
                        </m:sup>
                      </m:sSup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</m:ctrlPr>
                        </m:radPr>
                        <m:deg/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−</m:t>
                          </m:r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1</m:t>
                          </m:r>
                        </m:e>
                      </m:rad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,  </m:t>
                      </m:r>
                      <m:sSup>
                        <m:sSupPr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𝑖</m:t>
                          </m:r>
                        </m:e>
                        <m:sup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5</m:t>
                          </m:r>
                        </m:sup>
                      </m:sSup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radPr>
                        <m:deg/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I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𝑖</m:t>
                          </m:r>
                        </m:e>
                        <m:sup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=−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1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,      </m:t>
                      </m:r>
                      <m:sSup>
                        <m:sSupPr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𝑖</m:t>
                          </m:r>
                        </m:e>
                        <m:sup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6</m:t>
                          </m:r>
                        </m:sup>
                      </m:sSup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=−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1</m:t>
                      </m:r>
                    </m:oMath>
                  </m:oMathPara>
                </a14:m>
                <a:endParaRPr lang="en-I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𝑖</m:t>
                          </m:r>
                        </m:e>
                        <m:sup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3</m:t>
                          </m:r>
                        </m:sup>
                      </m:sSup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=−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𝑖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,        </m:t>
                      </m:r>
                      <m:sSup>
                        <m:sSupPr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𝑖</m:t>
                          </m:r>
                        </m:e>
                        <m:sup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7</m:t>
                          </m:r>
                        </m:sup>
                      </m:sSup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=−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𝑖</m:t>
                      </m:r>
                    </m:oMath>
                  </m:oMathPara>
                </a14:m>
                <a:endParaRPr lang="en-I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𝑖</m:t>
                          </m:r>
                        </m:e>
                        <m:sup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4</m:t>
                          </m:r>
                        </m:sup>
                      </m:sSup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1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,        </m:t>
                      </m:r>
                      <m:sSup>
                        <m:sSupPr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𝑖</m:t>
                          </m:r>
                        </m:e>
                        <m:sup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8</m:t>
                          </m:r>
                        </m:sup>
                      </m:sSup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1</m:t>
                      </m:r>
                    </m:oMath>
                  </m:oMathPara>
                </a14:m>
                <a:endParaRPr lang="en-I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8818C7-78C7-44D1-AEB5-3C36F4891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22" y="1145727"/>
                <a:ext cx="11787755" cy="3528338"/>
              </a:xfrm>
              <a:prstGeom prst="rect">
                <a:avLst/>
              </a:prstGeom>
              <a:blipFill>
                <a:blip r:embed="rId2"/>
                <a:stretch>
                  <a:fillRect t="-1382" r="-10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60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E235-C610-46DB-BDCC-7DC1DC7A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189802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he-IL" dirty="0"/>
              <a:t>מהי מערכת דינמית</a:t>
            </a:r>
          </a:p>
          <a:p>
            <a:pPr algn="r" rtl="1">
              <a:lnSpc>
                <a:spcPct val="200000"/>
              </a:lnSpc>
            </a:pPr>
            <a:r>
              <a:rPr lang="he-IL" dirty="0"/>
              <a:t>"תרגום"</a:t>
            </a:r>
            <a:r>
              <a:rPr lang="en-US" dirty="0"/>
              <a:t> </a:t>
            </a:r>
            <a:r>
              <a:rPr lang="he-IL" dirty="0"/>
              <a:t>מערכת משוואות למילים</a:t>
            </a:r>
          </a:p>
          <a:p>
            <a:pPr algn="r" rtl="1">
              <a:lnSpc>
                <a:spcPct val="200000"/>
              </a:lnSpc>
            </a:pPr>
            <a:r>
              <a:rPr lang="he-IL" dirty="0"/>
              <a:t>"תרגום"</a:t>
            </a:r>
            <a:r>
              <a:rPr lang="en-US" dirty="0"/>
              <a:t> </a:t>
            </a:r>
            <a:r>
              <a:rPr lang="he-IL" dirty="0"/>
              <a:t>מילים למערכת משוואות</a:t>
            </a:r>
          </a:p>
          <a:p>
            <a:pPr algn="r" rtl="1">
              <a:lnSpc>
                <a:spcPct val="200000"/>
              </a:lnSpc>
            </a:pPr>
            <a:r>
              <a:rPr lang="he-IL" dirty="0"/>
              <a:t>בקטנה: משוואות לינאריות</a:t>
            </a:r>
          </a:p>
          <a:p>
            <a:pPr algn="r" rtl="1">
              <a:lnSpc>
                <a:spcPct val="200000"/>
              </a:lnSpc>
            </a:pPr>
            <a:r>
              <a:rPr lang="he-IL" dirty="0"/>
              <a:t>רענון מתמטיקה קצר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5302A-2159-4A0F-AC82-A0AE7A766697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נושאי השיעור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51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E03861-F672-48B5-BF2C-474D49D10D63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 – מספרים מרוכבים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818C7-78C7-44D1-AEB5-3C36F4891293}"/>
              </a:ext>
            </a:extLst>
          </p:cNvPr>
          <p:cNvSpPr txBox="1"/>
          <p:nvPr/>
        </p:nvSpPr>
        <p:spPr>
          <a:xfrm>
            <a:off x="202122" y="1145727"/>
            <a:ext cx="11787755" cy="137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סכימה</a:t>
            </a:r>
            <a:r>
              <a:rPr lang="ar-S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של מספרים מרוכבים</a:t>
            </a:r>
            <a:endParaRPr lang="he-IL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קל לבצע חיבור וחיסור של מספרים מרוכבים בייצוג </a:t>
            </a:r>
            <a:r>
              <a:rPr lang="he-I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הקרטזי</a:t>
            </a:r>
            <a:r>
              <a:rPr lang="ar-S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– </a:t>
            </a:r>
            <a:r>
              <a:rPr lang="he-I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מחברים בנפרד את החלק הממשי ואת החלק המדומה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08643C-FCB2-4EC7-AA13-7DA4B32A0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2" y="2651692"/>
            <a:ext cx="3680067" cy="3680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9546CB-9585-4C77-A0CB-B70C8EB62950}"/>
                  </a:ext>
                </a:extLst>
              </p:cNvPr>
              <p:cNvSpPr txBox="1"/>
              <p:nvPr/>
            </p:nvSpPr>
            <p:spPr>
              <a:xfrm>
                <a:off x="4042610" y="3429000"/>
                <a:ext cx="547035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L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2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L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2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L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IL" sz="32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IL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2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L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IL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L" sz="320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L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L" sz="32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L" sz="32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9546CB-9585-4C77-A0CB-B70C8EB62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10" y="3429000"/>
                <a:ext cx="54703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62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4810" y="1131699"/>
            <a:ext cx="5162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b="1" dirty="0"/>
              <a:t>מערכות אשר משתנות עם הזמן</a:t>
            </a:r>
            <a:br>
              <a:rPr lang="en-US" sz="2800" b="1" dirty="0"/>
            </a:br>
            <a:r>
              <a:rPr lang="he-IL" sz="1200" b="1" dirty="0"/>
              <a:t>אבל לא בהכרח באופן בלעדי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111" y="2489859"/>
            <a:ext cx="3324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dirty="0"/>
              <a:t>ריכוז אינסולין וסוכר בדם</a:t>
            </a:r>
          </a:p>
          <a:p>
            <a:pPr algn="r" rtl="1">
              <a:lnSpc>
                <a:spcPct val="200000"/>
              </a:lnSpc>
            </a:pPr>
            <a:r>
              <a:rPr lang="he-IL" dirty="0"/>
              <a:t>ריכוז מלטונין במשך היום</a:t>
            </a:r>
          </a:p>
          <a:p>
            <a:pPr algn="r" rtl="1">
              <a:lnSpc>
                <a:spcPct val="200000"/>
              </a:lnSpc>
            </a:pPr>
            <a:r>
              <a:rPr lang="he-IL" dirty="0"/>
              <a:t>רמות הורמונים נשיים במשך החודש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952682" y="2649342"/>
            <a:ext cx="4517702" cy="2631906"/>
            <a:chOff x="5101235" y="3995987"/>
            <a:chExt cx="4517702" cy="26319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235" y="3995987"/>
              <a:ext cx="4517702" cy="238568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559225" y="6381672"/>
              <a:ext cx="160172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https://ib.bioninja.com.au/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23612" y="2667000"/>
            <a:ext cx="3775842" cy="2749190"/>
            <a:chOff x="5021318" y="3303178"/>
            <a:chExt cx="3775842" cy="27491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22" t="9751" r="8665" b="7792"/>
            <a:stretch/>
          </p:blipFill>
          <p:spPr>
            <a:xfrm>
              <a:off x="5021318" y="3303178"/>
              <a:ext cx="3736910" cy="274919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660310" y="5798452"/>
              <a:ext cx="113685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https://thriva.co/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8352" y="2489859"/>
            <a:ext cx="3105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dirty="0"/>
              <a:t>טמפרטורה בסביבה במשך השנה</a:t>
            </a:r>
            <a:endParaRPr lang="en-US" dirty="0"/>
          </a:p>
          <a:p>
            <a:pPr algn="r" rtl="1">
              <a:lnSpc>
                <a:spcPct val="200000"/>
              </a:lnSpc>
            </a:pPr>
            <a:r>
              <a:rPr lang="he-IL" dirty="0"/>
              <a:t>מערכת השמש</a:t>
            </a:r>
          </a:p>
          <a:p>
            <a:pPr algn="r" rtl="1">
              <a:lnSpc>
                <a:spcPct val="200000"/>
              </a:lnSpc>
            </a:pPr>
            <a:r>
              <a:rPr lang="he-IL" dirty="0"/>
              <a:t>מניות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08" y="2146449"/>
            <a:ext cx="4286250" cy="3505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654" y="2421762"/>
            <a:ext cx="4479758" cy="291589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974536" y="2634768"/>
            <a:ext cx="4473994" cy="2349935"/>
            <a:chOff x="6163833" y="4042496"/>
            <a:chExt cx="4473994" cy="234993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833" y="4042496"/>
              <a:ext cx="4473994" cy="210371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628022" y="6146210"/>
              <a:ext cx="154561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/>
                <a:t>https://www.climate.gov/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מערכות דינמיות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מערכות דינמיות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2702" y="2521059"/>
            <a:ext cx="9386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b="1" dirty="0"/>
              <a:t>כדי לתאר מערכת דינמית אנו צריכים לפרק אותה למרכיביה ולבדוק איך כל רכיב משתנה בזמן, וכתלות ברכיבים אחרים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825135" y="4572000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משתנה </a:t>
            </a:r>
            <a:r>
              <a:rPr lang="en-US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22702" y="5249242"/>
            <a:ext cx="27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שינוי בזמן (</a:t>
            </a:r>
            <a:r>
              <a:rPr lang="en-US" dirty="0"/>
              <a:t>t</a:t>
            </a:r>
            <a:r>
              <a:rPr lang="he-IL" dirty="0"/>
              <a:t>) של משתנה </a:t>
            </a:r>
            <a:r>
              <a:rPr lang="en-US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23718" y="5142958"/>
                <a:ext cx="79675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718" y="5142958"/>
                <a:ext cx="796757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7081935" y="5668871"/>
            <a:ext cx="741783" cy="386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2792" y="5984032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err="1"/>
              <a:t>dt</a:t>
            </a:r>
            <a:r>
              <a:rPr lang="he-IL" dirty="0"/>
              <a:t> מסמן שינוי קטן בזמן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2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/>
              <a:t>שאלה 1 – מעבר ממערכת משוואות למילים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/>
              <p:nvPr/>
            </p:nvSpPr>
            <p:spPr>
              <a:xfrm>
                <a:off x="0" y="1245677"/>
                <a:ext cx="11672269" cy="3810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000" dirty="0"/>
                  <a:t>נתונה מערכת המשוואות הבאה, המתארת שינוי בכמות של שני סוגי תאים סרטניים: תא </a:t>
                </a:r>
                <a:r>
                  <a:rPr lang="en-US" sz="2000" dirty="0"/>
                  <a:t>L</a:t>
                </a:r>
                <a:r>
                  <a:rPr lang="he-IL" sz="2000" dirty="0"/>
                  <a:t> ותא </a:t>
                </a:r>
                <a:r>
                  <a:rPr lang="en-US" sz="2000" dirty="0"/>
                  <a:t>H</a:t>
                </a:r>
                <a:r>
                  <a:rPr lang="he-IL" sz="2000" dirty="0"/>
                  <a:t>.</a:t>
                </a:r>
              </a:p>
              <a:p>
                <a:pPr algn="r" rtl="1"/>
                <a:r>
                  <a:rPr lang="he-IL" sz="2000" dirty="0"/>
                  <a:t>בנוסף נתונים שני פרמטרים </a:t>
                </a:r>
                <a:r>
                  <a:rPr lang="en-US" sz="2000" dirty="0"/>
                  <a:t>g, k</a:t>
                </a:r>
                <a:r>
                  <a:rPr lang="he-IL" sz="2000" dirty="0"/>
                  <a:t>.</a:t>
                </a:r>
              </a:p>
              <a:p>
                <a:pPr algn="r" rtl="1"/>
                <a:endParaRPr lang="he-IL" sz="2800" dirty="0"/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d>
                        <m:d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𝑳</m:t>
                              </m:r>
                            </m:sub>
                          </m:s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𝑳</m:t>
                              </m:r>
                            </m:sub>
                          </m:sSub>
                        </m:e>
                      </m:d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𝒌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en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𝑯</m:t>
                              </m:r>
                            </m:sub>
                          </m:s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𝑯</m:t>
                              </m:r>
                            </m:sub>
                          </m:sSub>
                        </m:e>
                      </m:d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𝒌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he-I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000" dirty="0"/>
                  <a:t>נרצה להבין מה אומר כל איבר במשוואה הזו – ואיך הוא גורם לשינוי בכמות של תא סרטני </a:t>
                </a:r>
                <a:r>
                  <a:rPr lang="en-US" sz="2000" dirty="0"/>
                  <a:t>L</a:t>
                </a:r>
                <a:r>
                  <a:rPr lang="he-IL" sz="2000" dirty="0"/>
                  <a:t> או תא סרטני </a:t>
                </a:r>
                <a:r>
                  <a:rPr lang="en-US" sz="2000" dirty="0"/>
                  <a:t>H</a:t>
                </a:r>
                <a:endParaRPr lang="he-IL" sz="2000" dirty="0"/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2000" dirty="0"/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000" dirty="0"/>
                  <a:t>אחד הכלים המשמעותיים ביותר שיש לנו הוא להתייחס ל</a:t>
                </a:r>
                <a:r>
                  <a:rPr lang="he-IL" sz="2000" b="1" u="sng" dirty="0"/>
                  <a:t>סימן</a:t>
                </a:r>
                <a:r>
                  <a:rPr lang="he-IL" sz="2000" dirty="0"/>
                  <a:t> של כל איבר – חיובי או שלילי.</a:t>
                </a:r>
                <a:endParaRPr lang="en-IL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45677"/>
                <a:ext cx="11672269" cy="3810595"/>
              </a:xfrm>
              <a:prstGeom prst="rect">
                <a:avLst/>
              </a:prstGeom>
              <a:blipFill>
                <a:blip r:embed="rId3"/>
                <a:stretch>
                  <a:fillRect t="-960" r="-522" b="-192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69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/>
              <a:t>שאלה 1 – מעבר ממערכת משוואות למילים</a:t>
            </a:r>
            <a:endParaRPr lang="en-US" sz="1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/>
              <p:nvPr/>
            </p:nvSpPr>
            <p:spPr>
              <a:xfrm>
                <a:off x="0" y="1245677"/>
                <a:ext cx="11672269" cy="4672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000" dirty="0"/>
                  <a:t>נתונה מערכת המשוואות הבאה, המתארת שינוי בכמות של שני סוגי תאים סרטניים: תא </a:t>
                </a:r>
                <a:r>
                  <a:rPr lang="en-US" sz="2000" dirty="0"/>
                  <a:t>L</a:t>
                </a:r>
                <a:r>
                  <a:rPr lang="he-IL" sz="2000" dirty="0"/>
                  <a:t> ותא </a:t>
                </a:r>
                <a:r>
                  <a:rPr lang="en-US" sz="2000" dirty="0"/>
                  <a:t>H</a:t>
                </a:r>
                <a:r>
                  <a:rPr lang="he-IL" sz="2000" dirty="0"/>
                  <a:t>.</a:t>
                </a:r>
              </a:p>
              <a:p>
                <a:pPr algn="r" rtl="1"/>
                <a:r>
                  <a:rPr lang="he-IL" sz="2000" dirty="0"/>
                  <a:t>בנוסף נתונים שני פרמטרים </a:t>
                </a:r>
                <a:r>
                  <a:rPr lang="en-US" sz="2000" dirty="0"/>
                  <a:t>g, k</a:t>
                </a:r>
                <a:r>
                  <a:rPr lang="he-IL" sz="2000" dirty="0"/>
                  <a:t>.</a:t>
                </a:r>
              </a:p>
              <a:p>
                <a:pPr algn="r" rtl="1"/>
                <a:endParaRPr lang="he-IL" sz="2800" dirty="0"/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d>
                        <m:d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𝑳</m:t>
                              </m:r>
                            </m:sub>
                          </m:s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𝑳</m:t>
                              </m:r>
                            </m:sub>
                          </m:sSub>
                        </m:e>
                      </m:d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𝒌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en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𝑯</m:t>
                              </m:r>
                            </m:sub>
                          </m:s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𝑯</m:t>
                              </m:r>
                            </m:sub>
                          </m:sSub>
                        </m:e>
                      </m:d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𝒌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he-I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 algn="r" rtl="1">
                  <a:lnSpc>
                    <a:spcPct val="107000"/>
                  </a:lnSpc>
                  <a:spcAft>
                    <a:spcPts val="800"/>
                  </a:spcAft>
                  <a:buFont typeface="Calibri" panose="020F0502020204030204" pitchFamily="34" charset="0"/>
                  <a:buChar char="&lt;"/>
                </a:pPr>
                <a:r>
                  <a:rPr lang="he-IL" sz="2000" dirty="0"/>
                  <a:t>התאים מתחלקים בקצב </a:t>
                </a:r>
                <a:r>
                  <a:rPr lang="he-IL" sz="2000" dirty="0" err="1"/>
                  <a:t>מסויים</a:t>
                </a:r>
                <a:r>
                  <a:rPr lang="he-IL" sz="2000" dirty="0"/>
                  <a:t> תוך שמירת הזהות שלהם (</a:t>
                </a:r>
                <a:r>
                  <a:rPr lang="en-US" sz="2000" dirty="0"/>
                  <a:t>H</a:t>
                </a:r>
                <a:r>
                  <a:rPr lang="he-IL" sz="2000" dirty="0"/>
                  <a:t> נשאר </a:t>
                </a:r>
                <a:r>
                  <a:rPr lang="en-US" sz="2000" dirty="0"/>
                  <a:t>H</a:t>
                </a:r>
                <a:r>
                  <a:rPr lang="he-IL" sz="2000" dirty="0"/>
                  <a:t>, </a:t>
                </a:r>
                <a:r>
                  <a:rPr lang="en-US" sz="2000" dirty="0"/>
                  <a:t>L</a:t>
                </a:r>
                <a:r>
                  <a:rPr lang="he-IL" sz="2000" dirty="0"/>
                  <a:t> נשאר </a:t>
                </a:r>
                <a:r>
                  <a:rPr lang="en-US" sz="2000" dirty="0"/>
                  <a:t>L</a:t>
                </a:r>
                <a:r>
                  <a:rPr lang="he-IL" sz="2000" dirty="0"/>
                  <a:t>).</a:t>
                </a:r>
              </a:p>
              <a:p>
                <a:pPr marL="342900" indent="-342900" algn="r" rtl="1">
                  <a:lnSpc>
                    <a:spcPct val="107000"/>
                  </a:lnSpc>
                  <a:spcAft>
                    <a:spcPts val="800"/>
                  </a:spcAft>
                  <a:buFont typeface="Calibri" panose="020F0502020204030204" pitchFamily="34" charset="0"/>
                  <a:buChar char="&lt;"/>
                </a:pPr>
                <a:r>
                  <a:rPr lang="he-IL" sz="2000" dirty="0"/>
                  <a:t>התאים יכולים להחליף זהות בקצב </a:t>
                </a:r>
                <a:r>
                  <a:rPr lang="he-IL" sz="2000" dirty="0" err="1"/>
                  <a:t>מסויים</a:t>
                </a:r>
                <a:r>
                  <a:rPr lang="he-IL" sz="2000" dirty="0"/>
                  <a:t>.</a:t>
                </a:r>
              </a:p>
              <a:p>
                <a:pPr marL="342900" indent="-342900" algn="r" rtl="1">
                  <a:lnSpc>
                    <a:spcPct val="107000"/>
                  </a:lnSpc>
                  <a:spcAft>
                    <a:spcPts val="800"/>
                  </a:spcAft>
                  <a:buFont typeface="Calibri" panose="020F0502020204030204" pitchFamily="34" charset="0"/>
                  <a:buChar char="&lt;"/>
                </a:pPr>
                <a:endParaRPr lang="he-IL" sz="2000" dirty="0"/>
              </a:p>
              <a:p>
                <a:pPr marL="457200" indent="-457200" algn="r" rtl="1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r>
                  <a:rPr lang="he-IL" sz="2000" dirty="0"/>
                  <a:t>מהו מספר </a:t>
                </a:r>
                <a:r>
                  <a:rPr lang="he-IL" sz="2000" dirty="0" err="1"/>
                  <a:t>המימדים</a:t>
                </a:r>
                <a:r>
                  <a:rPr lang="he-IL" sz="2000" dirty="0"/>
                  <a:t> במערכת?</a:t>
                </a:r>
              </a:p>
              <a:p>
                <a:pPr marL="457200" indent="-457200" algn="r" rtl="1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r>
                  <a:rPr lang="he-IL" sz="2000" dirty="0"/>
                  <a:t>תארו במילים את משמעות כל אחד מהפרמטרים</a:t>
                </a:r>
                <a:endParaRPr lang="en-IL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45677"/>
                <a:ext cx="11672269" cy="4672433"/>
              </a:xfrm>
              <a:prstGeom prst="rect">
                <a:avLst/>
              </a:prstGeom>
              <a:blipFill>
                <a:blip r:embed="rId3"/>
                <a:stretch>
                  <a:fillRect t="-782" r="-627" b="-143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FFC520A-F378-464B-8FA2-2C4B067DB274}"/>
              </a:ext>
            </a:extLst>
          </p:cNvPr>
          <p:cNvSpPr/>
          <p:nvPr/>
        </p:nvSpPr>
        <p:spPr>
          <a:xfrm>
            <a:off x="579176" y="2810133"/>
            <a:ext cx="721894" cy="7058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</a:t>
            </a:r>
            <a:endParaRPr lang="en-IL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18110C-D331-4263-884F-9EF2017F3BA9}"/>
              </a:ext>
            </a:extLst>
          </p:cNvPr>
          <p:cNvSpPr/>
          <p:nvPr/>
        </p:nvSpPr>
        <p:spPr>
          <a:xfrm>
            <a:off x="2736839" y="2810133"/>
            <a:ext cx="721894" cy="7058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</a:t>
            </a:r>
            <a:endParaRPr lang="en-IL" b="1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F297AE-6612-48D5-B76F-E1DCD5D0B9C5}"/>
              </a:ext>
            </a:extLst>
          </p:cNvPr>
          <p:cNvSpPr/>
          <p:nvPr/>
        </p:nvSpPr>
        <p:spPr>
          <a:xfrm rot="179253">
            <a:off x="389123" y="2216036"/>
            <a:ext cx="1101999" cy="722435"/>
          </a:xfrm>
          <a:custGeom>
            <a:avLst/>
            <a:gdLst>
              <a:gd name="connsiteX0" fmla="*/ 220805 w 1101999"/>
              <a:gd name="connsiteY0" fmla="*/ 722435 h 722435"/>
              <a:gd name="connsiteX1" fmla="*/ 12258 w 1101999"/>
              <a:gd name="connsiteY1" fmla="*/ 417635 h 722435"/>
              <a:gd name="connsiteX2" fmla="*/ 541647 w 1101999"/>
              <a:gd name="connsiteY2" fmla="*/ 540 h 722435"/>
              <a:gd name="connsiteX3" fmla="*/ 1087079 w 1101999"/>
              <a:gd name="connsiteY3" fmla="*/ 337424 h 722435"/>
              <a:gd name="connsiteX4" fmla="*/ 894573 w 1101999"/>
              <a:gd name="connsiteY4" fmla="*/ 674308 h 72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999" h="722435">
                <a:moveTo>
                  <a:pt x="220805" y="722435"/>
                </a:moveTo>
                <a:cubicBezTo>
                  <a:pt x="89794" y="630193"/>
                  <a:pt x="-41216" y="537951"/>
                  <a:pt x="12258" y="417635"/>
                </a:cubicBezTo>
                <a:cubicBezTo>
                  <a:pt x="65732" y="297319"/>
                  <a:pt x="362510" y="13908"/>
                  <a:pt x="541647" y="540"/>
                </a:cubicBezTo>
                <a:cubicBezTo>
                  <a:pt x="720784" y="-12828"/>
                  <a:pt x="1028258" y="225129"/>
                  <a:pt x="1087079" y="337424"/>
                </a:cubicBezTo>
                <a:cubicBezTo>
                  <a:pt x="1145900" y="449719"/>
                  <a:pt x="1020236" y="562013"/>
                  <a:pt x="894573" y="674308"/>
                </a:cubicBezTo>
              </a:path>
            </a:pathLst>
          </a:custGeom>
          <a:noFill/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9D6EDFF-A197-451E-A879-4E35F3F8A065}"/>
              </a:ext>
            </a:extLst>
          </p:cNvPr>
          <p:cNvSpPr/>
          <p:nvPr/>
        </p:nvSpPr>
        <p:spPr>
          <a:xfrm rot="179253">
            <a:off x="2546787" y="2256360"/>
            <a:ext cx="1101999" cy="722435"/>
          </a:xfrm>
          <a:custGeom>
            <a:avLst/>
            <a:gdLst>
              <a:gd name="connsiteX0" fmla="*/ 220805 w 1101999"/>
              <a:gd name="connsiteY0" fmla="*/ 722435 h 722435"/>
              <a:gd name="connsiteX1" fmla="*/ 12258 w 1101999"/>
              <a:gd name="connsiteY1" fmla="*/ 417635 h 722435"/>
              <a:gd name="connsiteX2" fmla="*/ 541647 w 1101999"/>
              <a:gd name="connsiteY2" fmla="*/ 540 h 722435"/>
              <a:gd name="connsiteX3" fmla="*/ 1087079 w 1101999"/>
              <a:gd name="connsiteY3" fmla="*/ 337424 h 722435"/>
              <a:gd name="connsiteX4" fmla="*/ 894573 w 1101999"/>
              <a:gd name="connsiteY4" fmla="*/ 674308 h 72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999" h="722435">
                <a:moveTo>
                  <a:pt x="220805" y="722435"/>
                </a:moveTo>
                <a:cubicBezTo>
                  <a:pt x="89794" y="630193"/>
                  <a:pt x="-41216" y="537951"/>
                  <a:pt x="12258" y="417635"/>
                </a:cubicBezTo>
                <a:cubicBezTo>
                  <a:pt x="65732" y="297319"/>
                  <a:pt x="362510" y="13908"/>
                  <a:pt x="541647" y="540"/>
                </a:cubicBezTo>
                <a:cubicBezTo>
                  <a:pt x="720784" y="-12828"/>
                  <a:pt x="1028258" y="225129"/>
                  <a:pt x="1087079" y="337424"/>
                </a:cubicBezTo>
                <a:cubicBezTo>
                  <a:pt x="1145900" y="449719"/>
                  <a:pt x="1020236" y="562013"/>
                  <a:pt x="894573" y="674308"/>
                </a:cubicBezTo>
              </a:path>
            </a:pathLst>
          </a:custGeom>
          <a:noFill/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45BF32-A636-403F-B3A5-8630B4EAFA87}"/>
              </a:ext>
            </a:extLst>
          </p:cNvPr>
          <p:cNvCxnSpPr/>
          <p:nvPr/>
        </p:nvCxnSpPr>
        <p:spPr>
          <a:xfrm>
            <a:off x="1317112" y="3059531"/>
            <a:ext cx="1435769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22741E-E5BF-4953-9D64-28EE1EDA45B3}"/>
              </a:ext>
            </a:extLst>
          </p:cNvPr>
          <p:cNvCxnSpPr>
            <a:cxnSpLocks/>
          </p:cNvCxnSpPr>
          <p:nvPr/>
        </p:nvCxnSpPr>
        <p:spPr>
          <a:xfrm flipH="1">
            <a:off x="1301070" y="3324226"/>
            <a:ext cx="143576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95BBDD7-6978-481B-A516-545519DABDEC}"/>
              </a:ext>
            </a:extLst>
          </p:cNvPr>
          <p:cNvSpPr txBox="1"/>
          <p:nvPr/>
        </p:nvSpPr>
        <p:spPr>
          <a:xfrm>
            <a:off x="717946" y="1858801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+H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76A6DD-623B-4AE8-B36C-24C7201CE2FC}"/>
              </a:ext>
            </a:extLst>
          </p:cNvPr>
          <p:cNvSpPr txBox="1"/>
          <p:nvPr/>
        </p:nvSpPr>
        <p:spPr>
          <a:xfrm>
            <a:off x="2875610" y="1902772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+L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4590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/>
              <a:t>שאלה 1 – מעבר ממערכת משוואות למילים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/>
              <p:nvPr/>
            </p:nvSpPr>
            <p:spPr>
              <a:xfrm>
                <a:off x="2245895" y="1017391"/>
                <a:ext cx="9686239" cy="3677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000" dirty="0"/>
                  <a:t>נתונה מערכת המשוואות הבאה, המתארת שינוי בכמות של שני סוגי תאים סרטניים: תא </a:t>
                </a:r>
                <a:r>
                  <a:rPr lang="en-US" sz="2000" dirty="0"/>
                  <a:t>L</a:t>
                </a:r>
                <a:r>
                  <a:rPr lang="he-IL" sz="2000" dirty="0"/>
                  <a:t> ותא </a:t>
                </a:r>
                <a:r>
                  <a:rPr lang="en-US" sz="2000" dirty="0"/>
                  <a:t>H</a:t>
                </a:r>
                <a:r>
                  <a:rPr lang="he-IL" sz="2000" dirty="0"/>
                  <a:t>.</a:t>
                </a:r>
              </a:p>
              <a:p>
                <a:pPr algn="r" rtl="1"/>
                <a:r>
                  <a:rPr lang="he-IL" sz="2000" dirty="0"/>
                  <a:t>בנוסף נתונים שני פרמטרים </a:t>
                </a:r>
                <a:r>
                  <a:rPr lang="en-US" sz="2000" dirty="0"/>
                  <a:t>g, k</a:t>
                </a:r>
                <a:r>
                  <a:rPr lang="he-IL" sz="2000" dirty="0"/>
                  <a:t>.</a:t>
                </a:r>
              </a:p>
              <a:p>
                <a:pPr algn="r" rtl="1"/>
                <a:endParaRPr lang="he-IL" sz="2000" dirty="0"/>
              </a:p>
              <a:p>
                <a:pPr algn="r" rtl="1"/>
                <a:endParaRPr lang="he-IL" sz="2800" dirty="0"/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d>
                        <m:d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𝑳</m:t>
                              </m:r>
                            </m:sub>
                          </m:s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𝑳</m:t>
                              </m:r>
                            </m:sub>
                          </m:sSub>
                        </m:e>
                      </m:d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𝒌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en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𝑯</m:t>
                              </m:r>
                            </m:sub>
                          </m:s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𝑯</m:t>
                              </m:r>
                            </m:sub>
                          </m:sSub>
                        </m:e>
                      </m:d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𝒌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he-I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 algn="r" rtl="1">
                  <a:lnSpc>
                    <a:spcPct val="107000"/>
                  </a:lnSpc>
                  <a:spcAft>
                    <a:spcPts val="800"/>
                  </a:spcAft>
                  <a:buFont typeface="Calibri" panose="020F0502020204030204" pitchFamily="34" charset="0"/>
                  <a:buChar char="&lt;"/>
                </a:pPr>
                <a:r>
                  <a:rPr lang="he-IL" sz="2000" dirty="0"/>
                  <a:t>התאים מתחלקים בקצב </a:t>
                </a:r>
                <a:r>
                  <a:rPr lang="he-IL" sz="2000" dirty="0" err="1"/>
                  <a:t>מסויים</a:t>
                </a:r>
                <a:r>
                  <a:rPr lang="he-IL" sz="2000" dirty="0"/>
                  <a:t> תוך שמירת הזהות שלהם (</a:t>
                </a:r>
                <a:r>
                  <a:rPr lang="en-US" sz="2000" dirty="0"/>
                  <a:t>H</a:t>
                </a:r>
                <a:r>
                  <a:rPr lang="he-IL" sz="2000" dirty="0"/>
                  <a:t> נשאר </a:t>
                </a:r>
                <a:r>
                  <a:rPr lang="en-US" sz="2000" dirty="0"/>
                  <a:t>H</a:t>
                </a:r>
                <a:r>
                  <a:rPr lang="he-IL" sz="2000" dirty="0"/>
                  <a:t>, </a:t>
                </a:r>
                <a:r>
                  <a:rPr lang="en-US" sz="2000" dirty="0"/>
                  <a:t>L</a:t>
                </a:r>
                <a:r>
                  <a:rPr lang="he-IL" sz="2000" dirty="0"/>
                  <a:t> נשאר </a:t>
                </a:r>
                <a:r>
                  <a:rPr lang="en-US" sz="2000" dirty="0"/>
                  <a:t>L</a:t>
                </a:r>
                <a:r>
                  <a:rPr lang="he-IL" sz="2000" dirty="0"/>
                  <a:t>).</a:t>
                </a:r>
              </a:p>
              <a:p>
                <a:pPr marL="342900" indent="-342900" algn="r" rtl="1">
                  <a:lnSpc>
                    <a:spcPct val="107000"/>
                  </a:lnSpc>
                  <a:spcAft>
                    <a:spcPts val="800"/>
                  </a:spcAft>
                  <a:buFont typeface="Calibri" panose="020F0502020204030204" pitchFamily="34" charset="0"/>
                  <a:buChar char="&lt;"/>
                </a:pPr>
                <a:r>
                  <a:rPr lang="he-IL" sz="2000" dirty="0"/>
                  <a:t>התאים יכולים להחליף זהות בקצב </a:t>
                </a:r>
                <a:r>
                  <a:rPr lang="he-IL" sz="2000" dirty="0" err="1"/>
                  <a:t>מסויים</a:t>
                </a:r>
                <a:r>
                  <a:rPr lang="he-IL" sz="2000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95" y="1017391"/>
                <a:ext cx="9686239" cy="3677160"/>
              </a:xfrm>
              <a:prstGeom prst="rect">
                <a:avLst/>
              </a:prstGeom>
              <a:blipFill>
                <a:blip r:embed="rId3"/>
                <a:stretch>
                  <a:fillRect t="-1161" r="-755" b="-23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977966D4-4B30-4033-8DB4-0374C6FCC311}"/>
              </a:ext>
            </a:extLst>
          </p:cNvPr>
          <p:cNvSpPr/>
          <p:nvPr/>
        </p:nvSpPr>
        <p:spPr>
          <a:xfrm>
            <a:off x="579176" y="2810133"/>
            <a:ext cx="721894" cy="7058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</a:t>
            </a:r>
            <a:endParaRPr lang="en-IL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D5D77B-C458-44E1-9251-4D3AF1F250EB}"/>
              </a:ext>
            </a:extLst>
          </p:cNvPr>
          <p:cNvSpPr/>
          <p:nvPr/>
        </p:nvSpPr>
        <p:spPr>
          <a:xfrm>
            <a:off x="2736839" y="2810133"/>
            <a:ext cx="721894" cy="7058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</a:t>
            </a:r>
            <a:endParaRPr lang="en-IL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D4EAD5A-5FC5-4F43-85C4-5FB753B3F548}"/>
              </a:ext>
            </a:extLst>
          </p:cNvPr>
          <p:cNvSpPr/>
          <p:nvPr/>
        </p:nvSpPr>
        <p:spPr>
          <a:xfrm rot="179253">
            <a:off x="389123" y="2216036"/>
            <a:ext cx="1101999" cy="722435"/>
          </a:xfrm>
          <a:custGeom>
            <a:avLst/>
            <a:gdLst>
              <a:gd name="connsiteX0" fmla="*/ 220805 w 1101999"/>
              <a:gd name="connsiteY0" fmla="*/ 722435 h 722435"/>
              <a:gd name="connsiteX1" fmla="*/ 12258 w 1101999"/>
              <a:gd name="connsiteY1" fmla="*/ 417635 h 722435"/>
              <a:gd name="connsiteX2" fmla="*/ 541647 w 1101999"/>
              <a:gd name="connsiteY2" fmla="*/ 540 h 722435"/>
              <a:gd name="connsiteX3" fmla="*/ 1087079 w 1101999"/>
              <a:gd name="connsiteY3" fmla="*/ 337424 h 722435"/>
              <a:gd name="connsiteX4" fmla="*/ 894573 w 1101999"/>
              <a:gd name="connsiteY4" fmla="*/ 674308 h 72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999" h="722435">
                <a:moveTo>
                  <a:pt x="220805" y="722435"/>
                </a:moveTo>
                <a:cubicBezTo>
                  <a:pt x="89794" y="630193"/>
                  <a:pt x="-41216" y="537951"/>
                  <a:pt x="12258" y="417635"/>
                </a:cubicBezTo>
                <a:cubicBezTo>
                  <a:pt x="65732" y="297319"/>
                  <a:pt x="362510" y="13908"/>
                  <a:pt x="541647" y="540"/>
                </a:cubicBezTo>
                <a:cubicBezTo>
                  <a:pt x="720784" y="-12828"/>
                  <a:pt x="1028258" y="225129"/>
                  <a:pt x="1087079" y="337424"/>
                </a:cubicBezTo>
                <a:cubicBezTo>
                  <a:pt x="1145900" y="449719"/>
                  <a:pt x="1020236" y="562013"/>
                  <a:pt x="894573" y="674308"/>
                </a:cubicBezTo>
              </a:path>
            </a:pathLst>
          </a:custGeom>
          <a:noFill/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F426883-A6C1-45D1-8E1A-3418EC253763}"/>
              </a:ext>
            </a:extLst>
          </p:cNvPr>
          <p:cNvSpPr/>
          <p:nvPr/>
        </p:nvSpPr>
        <p:spPr>
          <a:xfrm rot="179253">
            <a:off x="2546787" y="2256360"/>
            <a:ext cx="1101999" cy="722435"/>
          </a:xfrm>
          <a:custGeom>
            <a:avLst/>
            <a:gdLst>
              <a:gd name="connsiteX0" fmla="*/ 220805 w 1101999"/>
              <a:gd name="connsiteY0" fmla="*/ 722435 h 722435"/>
              <a:gd name="connsiteX1" fmla="*/ 12258 w 1101999"/>
              <a:gd name="connsiteY1" fmla="*/ 417635 h 722435"/>
              <a:gd name="connsiteX2" fmla="*/ 541647 w 1101999"/>
              <a:gd name="connsiteY2" fmla="*/ 540 h 722435"/>
              <a:gd name="connsiteX3" fmla="*/ 1087079 w 1101999"/>
              <a:gd name="connsiteY3" fmla="*/ 337424 h 722435"/>
              <a:gd name="connsiteX4" fmla="*/ 894573 w 1101999"/>
              <a:gd name="connsiteY4" fmla="*/ 674308 h 72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999" h="722435">
                <a:moveTo>
                  <a:pt x="220805" y="722435"/>
                </a:moveTo>
                <a:cubicBezTo>
                  <a:pt x="89794" y="630193"/>
                  <a:pt x="-41216" y="537951"/>
                  <a:pt x="12258" y="417635"/>
                </a:cubicBezTo>
                <a:cubicBezTo>
                  <a:pt x="65732" y="297319"/>
                  <a:pt x="362510" y="13908"/>
                  <a:pt x="541647" y="540"/>
                </a:cubicBezTo>
                <a:cubicBezTo>
                  <a:pt x="720784" y="-12828"/>
                  <a:pt x="1028258" y="225129"/>
                  <a:pt x="1087079" y="337424"/>
                </a:cubicBezTo>
                <a:cubicBezTo>
                  <a:pt x="1145900" y="449719"/>
                  <a:pt x="1020236" y="562013"/>
                  <a:pt x="894573" y="674308"/>
                </a:cubicBezTo>
              </a:path>
            </a:pathLst>
          </a:custGeom>
          <a:noFill/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38C2F5-3295-4D0E-9703-8FF8FA50A981}"/>
              </a:ext>
            </a:extLst>
          </p:cNvPr>
          <p:cNvCxnSpPr/>
          <p:nvPr/>
        </p:nvCxnSpPr>
        <p:spPr>
          <a:xfrm>
            <a:off x="1317112" y="3059531"/>
            <a:ext cx="1435769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AC7D4C-7F7A-49B6-B4AC-3D8213EC2595}"/>
              </a:ext>
            </a:extLst>
          </p:cNvPr>
          <p:cNvCxnSpPr>
            <a:cxnSpLocks/>
          </p:cNvCxnSpPr>
          <p:nvPr/>
        </p:nvCxnSpPr>
        <p:spPr>
          <a:xfrm flipH="1">
            <a:off x="1301070" y="3324226"/>
            <a:ext cx="143576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DB71DBC-96F1-4479-B060-D99D56815457}"/>
              </a:ext>
            </a:extLst>
          </p:cNvPr>
          <p:cNvSpPr txBox="1"/>
          <p:nvPr/>
        </p:nvSpPr>
        <p:spPr>
          <a:xfrm>
            <a:off x="717946" y="1858801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+H</a:t>
            </a:r>
            <a:endParaRPr lang="en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679D3B-619D-465C-96BD-5DD2A48F9BF8}"/>
              </a:ext>
            </a:extLst>
          </p:cNvPr>
          <p:cNvSpPr txBox="1"/>
          <p:nvPr/>
        </p:nvSpPr>
        <p:spPr>
          <a:xfrm>
            <a:off x="2875610" y="1902772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+L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44415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2" grpId="0" animBg="1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/>
              <a:t>שאלה </a:t>
            </a:r>
            <a:r>
              <a:rPr lang="en-US" sz="3200" b="1" dirty="0"/>
              <a:t>2</a:t>
            </a:r>
            <a:r>
              <a:rPr lang="he-IL" sz="3200" b="1" dirty="0"/>
              <a:t> – מעבר ממילים למערכת משוואות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/>
              <p:nvPr/>
            </p:nvSpPr>
            <p:spPr>
              <a:xfrm>
                <a:off x="112295" y="1240867"/>
                <a:ext cx="11672269" cy="235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000" dirty="0"/>
                  <a:t>וירוסים</a:t>
                </a:r>
                <a:r>
                  <a:rPr lang="ar-SA" sz="2000" dirty="0"/>
                  <a:t> </a:t>
                </a:r>
                <a:r>
                  <a:rPr lang="he-IL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he-IL" sz="2000" dirty="0"/>
                  <a:t>) מדביקים תאי דם</a:t>
                </a:r>
                <a:r>
                  <a:rPr lang="ar-SA" sz="2000" dirty="0"/>
                  <a:t> </a:t>
                </a:r>
                <a:r>
                  <a:rPr lang="he-IL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he-IL" sz="2000" dirty="0"/>
                  <a:t>)</a:t>
                </a:r>
                <a:r>
                  <a:rPr lang="ar-SA" sz="2000" dirty="0"/>
                  <a:t> </a:t>
                </a:r>
                <a:r>
                  <a:rPr lang="he-IL" sz="2000" dirty="0"/>
                  <a:t>בקצב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ar-SA" sz="2000" dirty="0"/>
                  <a:t>. </a:t>
                </a:r>
                <a:r>
                  <a:rPr lang="he-IL" sz="2000" dirty="0"/>
                  <a:t>הגוף מייצר תאי דם בקצב</a:t>
                </a:r>
                <a:r>
                  <a:rPr lang="ar-SA" sz="2000" dirty="0"/>
                  <a:t>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ar-SA" sz="2000" dirty="0"/>
                  <a:t>. </a:t>
                </a:r>
                <a:r>
                  <a:rPr lang="he-IL" sz="2000" dirty="0"/>
                  <a:t>קצב התמותה של התאים הוא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ar-SA" sz="2000" dirty="0"/>
                  <a:t>. </a:t>
                </a:r>
                <a:r>
                  <a:rPr lang="he-IL" sz="2000" dirty="0"/>
                  <a:t>תאי הדם המודבקים </a:t>
                </a:r>
                <a:r>
                  <a:rPr lang="en-IL" sz="2000" dirty="0"/>
                  <a:t>(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L" sz="2000" dirty="0"/>
                  <a:t>)</a:t>
                </a:r>
                <a:r>
                  <a:rPr lang="ar-SA" sz="2000" dirty="0"/>
                  <a:t> </a:t>
                </a:r>
                <a:r>
                  <a:rPr lang="he-IL" sz="2000" dirty="0"/>
                  <a:t>מקבלים את החומר הגנטי של </a:t>
                </a:r>
                <a:r>
                  <a:rPr lang="he-IL" sz="2000" dirty="0" err="1"/>
                  <a:t>הוירוס</a:t>
                </a:r>
                <a:r>
                  <a:rPr lang="he-IL" sz="2000" dirty="0"/>
                  <a:t> והופכים למפעלים עצמאיים לייצור וירוסים חדשים בקצב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he-IL" sz="2000" dirty="0"/>
                  <a:t> ומתים בקצב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ar-SA" sz="2000" dirty="0"/>
                  <a:t>. </a:t>
                </a:r>
                <a:r>
                  <a:rPr lang="he-IL" sz="2000" dirty="0"/>
                  <a:t>וירוסים נשטפים מהגוף בקצב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ar-SA" sz="2000" dirty="0"/>
                  <a:t>.</a:t>
                </a:r>
                <a:endParaRPr lang="en-IL" sz="2000" dirty="0"/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2000" dirty="0"/>
              </a:p>
              <a:p>
                <a:pPr marL="457200" indent="-457200" algn="r" rtl="1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r>
                  <a:rPr lang="he-IL" sz="2000" dirty="0"/>
                  <a:t>מהו מספר </a:t>
                </a:r>
                <a:r>
                  <a:rPr lang="he-IL" sz="2000" dirty="0" err="1"/>
                  <a:t>המימדים</a:t>
                </a:r>
                <a:r>
                  <a:rPr lang="he-IL" sz="2000" dirty="0"/>
                  <a:t> במערכת?</a:t>
                </a:r>
              </a:p>
              <a:p>
                <a:pPr marL="457200" indent="-457200" algn="r" rtl="1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r>
                  <a:rPr lang="he-IL" sz="2000" dirty="0"/>
                  <a:t>מהן המשוואות המתארות את הדינמיקה של מספר תאי הדם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he-IL" sz="2000" dirty="0"/>
                  <a:t>), תאי הדם המודבקים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he-IL" sz="2000" dirty="0"/>
                  <a:t>) </a:t>
                </a:r>
                <a:r>
                  <a:rPr lang="he-IL" sz="2000" dirty="0" err="1"/>
                  <a:t>והוירוסים</a:t>
                </a:r>
                <a:r>
                  <a:rPr lang="he-IL" sz="2000" dirty="0"/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he-IL" sz="2000" dirty="0"/>
                  <a:t>)?</a:t>
                </a:r>
                <a:endParaRPr lang="en-IL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95" y="1240867"/>
                <a:ext cx="11672269" cy="2359428"/>
              </a:xfrm>
              <a:prstGeom prst="rect">
                <a:avLst/>
              </a:prstGeom>
              <a:blipFill>
                <a:blip r:embed="rId3"/>
                <a:stretch>
                  <a:fillRect t="-1550" r="-627" b="-38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DEB52F5-DD25-480B-9F94-D1796AFCD5A3}"/>
              </a:ext>
            </a:extLst>
          </p:cNvPr>
          <p:cNvGrpSpPr/>
          <p:nvPr/>
        </p:nvGrpSpPr>
        <p:grpSpPr>
          <a:xfrm>
            <a:off x="320565" y="4050807"/>
            <a:ext cx="3612543" cy="2355814"/>
            <a:chOff x="320565" y="4382516"/>
            <a:chExt cx="3612543" cy="23558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C1FB6E-D41B-4C10-848F-5BEE30EF9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1976" y="5266128"/>
              <a:ext cx="838484" cy="916648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6B125A2-6D64-42E9-B6D6-C16E19435401}"/>
                </a:ext>
              </a:extLst>
            </p:cNvPr>
            <p:cNvCxnSpPr>
              <a:cxnSpLocks/>
            </p:cNvCxnSpPr>
            <p:nvPr/>
          </p:nvCxnSpPr>
          <p:spPr>
            <a:xfrm>
              <a:off x="320565" y="577265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E7ED29D-CF2C-4962-800E-55C1F8653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6314" y="4962624"/>
              <a:ext cx="770937" cy="5179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5D6276-0DBE-4318-B14E-2313E6A85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94624" y="4382516"/>
              <a:ext cx="838484" cy="91664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916A61-EB15-4407-9F28-BA9524AEF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9815" y="4596970"/>
              <a:ext cx="488102" cy="487739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C9886D-C99A-40F3-9126-5D8AC8DB6511}"/>
                </a:ext>
              </a:extLst>
            </p:cNvPr>
            <p:cNvCxnSpPr>
              <a:cxnSpLocks/>
            </p:cNvCxnSpPr>
            <p:nvPr/>
          </p:nvCxnSpPr>
          <p:spPr>
            <a:xfrm>
              <a:off x="2126314" y="5968321"/>
              <a:ext cx="765152" cy="2641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52F1279-59EB-4255-8A75-DF0DAC24F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3883" y="5968321"/>
              <a:ext cx="704349" cy="770009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1295863-0227-4133-8F48-86AD58A3669C}"/>
                </a:ext>
              </a:extLst>
            </p:cNvPr>
            <p:cNvCxnSpPr/>
            <p:nvPr/>
          </p:nvCxnSpPr>
          <p:spPr>
            <a:xfrm>
              <a:off x="2885406" y="5845814"/>
              <a:ext cx="919225" cy="8832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30AA6BD-C1BD-41DC-BE70-DD993844A2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466" y="5938745"/>
              <a:ext cx="907106" cy="790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901902F-39C8-4FBD-92F8-98D9FCA2F3B6}"/>
              </a:ext>
            </a:extLst>
          </p:cNvPr>
          <p:cNvGrpSpPr/>
          <p:nvPr/>
        </p:nvGrpSpPr>
        <p:grpSpPr>
          <a:xfrm>
            <a:off x="5172017" y="4923858"/>
            <a:ext cx="3521133" cy="927209"/>
            <a:chOff x="5328071" y="5213928"/>
            <a:chExt cx="3521133" cy="92720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84C5CF4-E1B4-4056-A52C-DFE8E9F81D83}"/>
                </a:ext>
              </a:extLst>
            </p:cNvPr>
            <p:cNvGrpSpPr/>
            <p:nvPr/>
          </p:nvGrpSpPr>
          <p:grpSpPr>
            <a:xfrm>
              <a:off x="6211266" y="5224489"/>
              <a:ext cx="838484" cy="916648"/>
              <a:chOff x="6818728" y="5236552"/>
              <a:chExt cx="838484" cy="91664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3D02D11-32B4-424A-A50E-2249FFAD7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18728" y="5236552"/>
                <a:ext cx="838484" cy="91664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3D34419-3084-4042-835A-532D1F869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93919" y="5451006"/>
                <a:ext cx="488102" cy="487739"/>
              </a:xfrm>
              <a:prstGeom prst="rect">
                <a:avLst/>
              </a:prstGeom>
            </p:spPr>
          </p:pic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8DB80C5-8C8E-4A46-9BF5-CEEE9249E186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71" y="5666438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248896E-725C-43E5-821B-09E59FCD78FF}"/>
                </a:ext>
              </a:extLst>
            </p:cNvPr>
            <p:cNvCxnSpPr>
              <a:cxnSpLocks/>
            </p:cNvCxnSpPr>
            <p:nvPr/>
          </p:nvCxnSpPr>
          <p:spPr>
            <a:xfrm>
              <a:off x="7049750" y="5682811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37E79B2-0AD7-4810-AA2C-3CBCB0EE84DD}"/>
                </a:ext>
              </a:extLst>
            </p:cNvPr>
            <p:cNvGrpSpPr/>
            <p:nvPr/>
          </p:nvGrpSpPr>
          <p:grpSpPr>
            <a:xfrm>
              <a:off x="8004661" y="5224488"/>
              <a:ext cx="838484" cy="916648"/>
              <a:chOff x="6818728" y="5236552"/>
              <a:chExt cx="838484" cy="916648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4F95C01E-6E1F-408A-AE7F-AA0393CED6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18728" y="5236552"/>
                <a:ext cx="838484" cy="91664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A828C95-0096-45DD-B138-A2FE79C8F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93919" y="5451006"/>
                <a:ext cx="488102" cy="487739"/>
              </a:xfrm>
              <a:prstGeom prst="rect">
                <a:avLst/>
              </a:prstGeom>
            </p:spPr>
          </p:pic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3ED9021-39B6-49C9-B3E5-095A3643C0EE}"/>
                </a:ext>
              </a:extLst>
            </p:cNvPr>
            <p:cNvCxnSpPr/>
            <p:nvPr/>
          </p:nvCxnSpPr>
          <p:spPr>
            <a:xfrm>
              <a:off x="7929979" y="5213928"/>
              <a:ext cx="919225" cy="8832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438ACD1-417D-4FD2-85F3-34280F0B81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6039" y="5306859"/>
              <a:ext cx="907106" cy="790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7B7C94D-58AA-40E0-BD2F-D8B675D61833}"/>
              </a:ext>
            </a:extLst>
          </p:cNvPr>
          <p:cNvGrpSpPr/>
          <p:nvPr/>
        </p:nvGrpSpPr>
        <p:grpSpPr>
          <a:xfrm>
            <a:off x="9590115" y="5095508"/>
            <a:ext cx="2194449" cy="487739"/>
            <a:chOff x="9590115" y="5427217"/>
            <a:chExt cx="2194449" cy="4877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D4C079-95AB-4513-8AD3-A28C4FD0C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1922" y="5427217"/>
              <a:ext cx="488102" cy="487739"/>
            </a:xfrm>
            <a:prstGeom prst="rect">
              <a:avLst/>
            </a:prstGeom>
          </p:spPr>
        </p:pic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DFA4E06-D9E7-45C6-ADB9-C61B91696BB3}"/>
                </a:ext>
              </a:extLst>
            </p:cNvPr>
            <p:cNvCxnSpPr>
              <a:cxnSpLocks/>
            </p:cNvCxnSpPr>
            <p:nvPr/>
          </p:nvCxnSpPr>
          <p:spPr>
            <a:xfrm>
              <a:off x="9590115" y="567108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C404C1B-A51E-4745-8995-C2B98CFD1F38}"/>
                </a:ext>
              </a:extLst>
            </p:cNvPr>
            <p:cNvCxnSpPr>
              <a:cxnSpLocks/>
            </p:cNvCxnSpPr>
            <p:nvPr/>
          </p:nvCxnSpPr>
          <p:spPr>
            <a:xfrm>
              <a:off x="11006650" y="567108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907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/>
              <a:t>שאלה </a:t>
            </a:r>
            <a:r>
              <a:rPr lang="en-US" sz="3200" b="1" dirty="0"/>
              <a:t>2</a:t>
            </a:r>
            <a:r>
              <a:rPr lang="he-IL" sz="3200" b="1" dirty="0"/>
              <a:t> – מעבר ממילים למערכת משוואות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/>
              <p:nvPr/>
            </p:nvSpPr>
            <p:spPr>
              <a:xfrm>
                <a:off x="113796" y="1083473"/>
                <a:ext cx="11672269" cy="1063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000" dirty="0"/>
                  <a:t>וירוסים</a:t>
                </a:r>
                <a:r>
                  <a:rPr lang="ar-SA" sz="2000" dirty="0"/>
                  <a:t> </a:t>
                </a:r>
                <a:r>
                  <a:rPr lang="he-IL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he-IL" sz="2000" dirty="0"/>
                  <a:t>) מדביקים תאי דם</a:t>
                </a:r>
                <a:r>
                  <a:rPr lang="ar-SA" sz="2000" dirty="0"/>
                  <a:t> </a:t>
                </a:r>
                <a:r>
                  <a:rPr lang="he-IL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he-IL" sz="2000" dirty="0"/>
                  <a:t>)</a:t>
                </a:r>
                <a:r>
                  <a:rPr lang="ar-SA" sz="2000" dirty="0"/>
                  <a:t> </a:t>
                </a:r>
                <a:r>
                  <a:rPr lang="he-IL" sz="2000" dirty="0"/>
                  <a:t>בקצב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ar-SA" sz="2000" dirty="0"/>
                  <a:t>. </a:t>
                </a:r>
                <a:r>
                  <a:rPr lang="he-IL" sz="2000" dirty="0"/>
                  <a:t>הגוף מייצר תאי דם בקצב</a:t>
                </a:r>
                <a:r>
                  <a:rPr lang="ar-SA" sz="2000" dirty="0"/>
                  <a:t>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ar-SA" sz="2000" dirty="0"/>
                  <a:t>. </a:t>
                </a:r>
                <a:r>
                  <a:rPr lang="he-IL" sz="2000" dirty="0"/>
                  <a:t>קצב התמותה של התאים הוא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ar-SA" sz="2000" dirty="0"/>
                  <a:t>. </a:t>
                </a:r>
                <a:r>
                  <a:rPr lang="he-IL" sz="2000" dirty="0"/>
                  <a:t>תאי הדם המודבקים </a:t>
                </a:r>
                <a:r>
                  <a:rPr lang="en-IL" sz="2000" dirty="0"/>
                  <a:t>(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L" sz="2000" dirty="0"/>
                  <a:t>)</a:t>
                </a:r>
                <a:r>
                  <a:rPr lang="ar-SA" sz="2000" dirty="0"/>
                  <a:t> </a:t>
                </a:r>
                <a:r>
                  <a:rPr lang="he-IL" sz="2000" dirty="0"/>
                  <a:t>מקבלים את החומר הגנטי של </a:t>
                </a:r>
                <a:r>
                  <a:rPr lang="he-IL" sz="2000" dirty="0" err="1"/>
                  <a:t>הוירוס</a:t>
                </a:r>
                <a:r>
                  <a:rPr lang="he-IL" sz="2000" dirty="0"/>
                  <a:t> והופכים למפעלים עצמאיים לייצור וירוסים חדשים בקצב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he-IL" sz="2000" dirty="0"/>
                  <a:t> ומתים בקצב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ar-SA" sz="2000" dirty="0"/>
                  <a:t>. </a:t>
                </a:r>
                <a:r>
                  <a:rPr lang="he-IL" sz="2000" dirty="0"/>
                  <a:t>וירוסים נשטפים מהגוף בקצב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ar-SA" sz="2000" dirty="0"/>
                  <a:t>.</a:t>
                </a:r>
                <a:endParaRPr lang="en-IL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6" y="1083473"/>
                <a:ext cx="11672269" cy="1063689"/>
              </a:xfrm>
              <a:prstGeom prst="rect">
                <a:avLst/>
              </a:prstGeom>
              <a:blipFill>
                <a:blip r:embed="rId3"/>
                <a:stretch>
                  <a:fillRect t="-3448" r="-575" b="-91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DEB52F5-DD25-480B-9F94-D1796AFCD5A3}"/>
              </a:ext>
            </a:extLst>
          </p:cNvPr>
          <p:cNvGrpSpPr/>
          <p:nvPr/>
        </p:nvGrpSpPr>
        <p:grpSpPr>
          <a:xfrm>
            <a:off x="322066" y="2093496"/>
            <a:ext cx="3612543" cy="2355814"/>
            <a:chOff x="320565" y="4382516"/>
            <a:chExt cx="3612543" cy="23558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C1FB6E-D41B-4C10-848F-5BEE30EF9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1976" y="5266128"/>
              <a:ext cx="838484" cy="916648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6B125A2-6D64-42E9-B6D6-C16E19435401}"/>
                </a:ext>
              </a:extLst>
            </p:cNvPr>
            <p:cNvCxnSpPr>
              <a:cxnSpLocks/>
            </p:cNvCxnSpPr>
            <p:nvPr/>
          </p:nvCxnSpPr>
          <p:spPr>
            <a:xfrm>
              <a:off x="320565" y="577265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E7ED29D-CF2C-4962-800E-55C1F8653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6314" y="4962624"/>
              <a:ext cx="770937" cy="5179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5D6276-0DBE-4318-B14E-2313E6A85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94624" y="4382516"/>
              <a:ext cx="838484" cy="91664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916A61-EB15-4407-9F28-BA9524AEF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9815" y="4596970"/>
              <a:ext cx="488102" cy="487739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C9886D-C99A-40F3-9126-5D8AC8DB6511}"/>
                </a:ext>
              </a:extLst>
            </p:cNvPr>
            <p:cNvCxnSpPr>
              <a:cxnSpLocks/>
            </p:cNvCxnSpPr>
            <p:nvPr/>
          </p:nvCxnSpPr>
          <p:spPr>
            <a:xfrm>
              <a:off x="2126314" y="5968321"/>
              <a:ext cx="765152" cy="2641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52F1279-59EB-4255-8A75-DF0DAC24F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3883" y="5968321"/>
              <a:ext cx="704349" cy="770009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1295863-0227-4133-8F48-86AD58A3669C}"/>
                </a:ext>
              </a:extLst>
            </p:cNvPr>
            <p:cNvCxnSpPr/>
            <p:nvPr/>
          </p:nvCxnSpPr>
          <p:spPr>
            <a:xfrm>
              <a:off x="2885406" y="5845814"/>
              <a:ext cx="919225" cy="8832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30AA6BD-C1BD-41DC-BE70-DD993844A2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466" y="5938745"/>
              <a:ext cx="907106" cy="790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901902F-39C8-4FBD-92F8-98D9FCA2F3B6}"/>
              </a:ext>
            </a:extLst>
          </p:cNvPr>
          <p:cNvGrpSpPr/>
          <p:nvPr/>
        </p:nvGrpSpPr>
        <p:grpSpPr>
          <a:xfrm>
            <a:off x="5173518" y="2966547"/>
            <a:ext cx="3521133" cy="927209"/>
            <a:chOff x="5328071" y="5213928"/>
            <a:chExt cx="3521133" cy="92720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84C5CF4-E1B4-4056-A52C-DFE8E9F81D83}"/>
                </a:ext>
              </a:extLst>
            </p:cNvPr>
            <p:cNvGrpSpPr/>
            <p:nvPr/>
          </p:nvGrpSpPr>
          <p:grpSpPr>
            <a:xfrm>
              <a:off x="6211266" y="5224489"/>
              <a:ext cx="838484" cy="916648"/>
              <a:chOff x="6818728" y="5236552"/>
              <a:chExt cx="838484" cy="91664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3D02D11-32B4-424A-A50E-2249FFAD7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18728" y="5236552"/>
                <a:ext cx="838484" cy="91664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3D34419-3084-4042-835A-532D1F869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93919" y="5451006"/>
                <a:ext cx="488102" cy="487739"/>
              </a:xfrm>
              <a:prstGeom prst="rect">
                <a:avLst/>
              </a:prstGeom>
            </p:spPr>
          </p:pic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8DB80C5-8C8E-4A46-9BF5-CEEE9249E186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71" y="5666438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248896E-725C-43E5-821B-09E59FCD78FF}"/>
                </a:ext>
              </a:extLst>
            </p:cNvPr>
            <p:cNvCxnSpPr>
              <a:cxnSpLocks/>
            </p:cNvCxnSpPr>
            <p:nvPr/>
          </p:nvCxnSpPr>
          <p:spPr>
            <a:xfrm>
              <a:off x="7049750" y="5682811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37E79B2-0AD7-4810-AA2C-3CBCB0EE84DD}"/>
                </a:ext>
              </a:extLst>
            </p:cNvPr>
            <p:cNvGrpSpPr/>
            <p:nvPr/>
          </p:nvGrpSpPr>
          <p:grpSpPr>
            <a:xfrm>
              <a:off x="8004661" y="5224488"/>
              <a:ext cx="838484" cy="916648"/>
              <a:chOff x="6818728" y="5236552"/>
              <a:chExt cx="838484" cy="916648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4F95C01E-6E1F-408A-AE7F-AA0393CED6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18728" y="5236552"/>
                <a:ext cx="838484" cy="91664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A828C95-0096-45DD-B138-A2FE79C8F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93919" y="5451006"/>
                <a:ext cx="488102" cy="487739"/>
              </a:xfrm>
              <a:prstGeom prst="rect">
                <a:avLst/>
              </a:prstGeom>
            </p:spPr>
          </p:pic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3ED9021-39B6-49C9-B3E5-095A3643C0EE}"/>
                </a:ext>
              </a:extLst>
            </p:cNvPr>
            <p:cNvCxnSpPr/>
            <p:nvPr/>
          </p:nvCxnSpPr>
          <p:spPr>
            <a:xfrm>
              <a:off x="7929979" y="5213928"/>
              <a:ext cx="919225" cy="8832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438ACD1-417D-4FD2-85F3-34280F0B81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6039" y="5306859"/>
              <a:ext cx="907106" cy="790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7B7C94D-58AA-40E0-BD2F-D8B675D61833}"/>
              </a:ext>
            </a:extLst>
          </p:cNvPr>
          <p:cNvGrpSpPr/>
          <p:nvPr/>
        </p:nvGrpSpPr>
        <p:grpSpPr>
          <a:xfrm>
            <a:off x="9591616" y="3138197"/>
            <a:ext cx="2194449" cy="487739"/>
            <a:chOff x="9590115" y="5427217"/>
            <a:chExt cx="2194449" cy="4877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D4C079-95AB-4513-8AD3-A28C4FD0C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1922" y="5427217"/>
              <a:ext cx="488102" cy="487739"/>
            </a:xfrm>
            <a:prstGeom prst="rect">
              <a:avLst/>
            </a:prstGeom>
          </p:spPr>
        </p:pic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DFA4E06-D9E7-45C6-ADB9-C61B91696BB3}"/>
                </a:ext>
              </a:extLst>
            </p:cNvPr>
            <p:cNvCxnSpPr>
              <a:cxnSpLocks/>
            </p:cNvCxnSpPr>
            <p:nvPr/>
          </p:nvCxnSpPr>
          <p:spPr>
            <a:xfrm>
              <a:off x="9590115" y="567108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C404C1B-A51E-4745-8995-C2B98CFD1F38}"/>
                </a:ext>
              </a:extLst>
            </p:cNvPr>
            <p:cNvCxnSpPr>
              <a:cxnSpLocks/>
            </p:cNvCxnSpPr>
            <p:nvPr/>
          </p:nvCxnSpPr>
          <p:spPr>
            <a:xfrm>
              <a:off x="11006650" y="567108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163F33-2D93-4E55-A65B-BE2F90F2D160}"/>
                  </a:ext>
                </a:extLst>
              </p:cNvPr>
              <p:cNvSpPr txBox="1"/>
              <p:nvPr/>
            </p:nvSpPr>
            <p:spPr>
              <a:xfrm>
                <a:off x="135904" y="5165650"/>
                <a:ext cx="12192000" cy="119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                                         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                                    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163F33-2D93-4E55-A65B-BE2F90F2D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04" y="5165650"/>
                <a:ext cx="12192000" cy="11953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682093"/>
      </p:ext>
    </p:extLst>
  </p:cSld>
  <p:clrMapOvr>
    <a:masterClrMapping/>
  </p:clrMapOvr>
</p:sld>
</file>

<file path=ppt/theme/theme1.xml><?xml version="1.0" encoding="utf-8"?>
<a:theme xmlns:a="http://schemas.openxmlformats.org/drawingml/2006/main" name="May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yan" id="{E2B902C9-0D3D-4A99-999C-25489B21CD78}" vid="{E300A288-B4DA-4825-A72C-8F6489049D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3195</TotalTime>
  <Words>959</Words>
  <Application>Microsoft Office PowerPoint</Application>
  <PresentationFormat>Widescreen</PresentationFormat>
  <Paragraphs>155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David</vt:lpstr>
      <vt:lpstr>Times New Roman</vt:lpstr>
      <vt:lpstr>Mayan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 Briller</dc:creator>
  <cp:lastModifiedBy>Aviv Ratzon</cp:lastModifiedBy>
  <cp:revision>25</cp:revision>
  <dcterms:created xsi:type="dcterms:W3CDTF">2020-02-24T12:36:16Z</dcterms:created>
  <dcterms:modified xsi:type="dcterms:W3CDTF">2023-03-23T06:03:08Z</dcterms:modified>
</cp:coreProperties>
</file>