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3"/>
  </p:notesMasterIdLst>
  <p:sldIdLst>
    <p:sldId id="267" r:id="rId5"/>
    <p:sldId id="271" r:id="rId6"/>
    <p:sldId id="272" r:id="rId7"/>
    <p:sldId id="257" r:id="rId8"/>
    <p:sldId id="273" r:id="rId9"/>
    <p:sldId id="274" r:id="rId10"/>
    <p:sldId id="275" r:id="rId11"/>
    <p:sldId id="279" r:id="rId12"/>
    <p:sldId id="276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D6DCE5"/>
    <a:srgbClr val="ED7D31"/>
    <a:srgbClr val="E2A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EDCDE-1BF3-4A50-8E41-17499B0A2386}" v="7" dt="2022-04-13T17:44:14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5205" autoAdjust="0"/>
  </p:normalViewPr>
  <p:slideViewPr>
    <p:cSldViewPr snapToGrid="0">
      <p:cViewPr varScale="1">
        <p:scale>
          <a:sx n="107" d="100"/>
          <a:sy n="107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n Briller" userId="fadfc235-5092-4476-b94c-6f16f0276611" providerId="ADAL" clId="{BF5EDCDE-1BF3-4A50-8E41-17499B0A2386}"/>
    <pc:docChg chg="modSld">
      <pc:chgData name="Mayan Briller" userId="fadfc235-5092-4476-b94c-6f16f0276611" providerId="ADAL" clId="{BF5EDCDE-1BF3-4A50-8E41-17499B0A2386}" dt="2022-04-13T17:44:14.766" v="12" actId="20577"/>
      <pc:docMkLst>
        <pc:docMk/>
      </pc:docMkLst>
      <pc:sldChg chg="modSp mod">
        <pc:chgData name="Mayan Briller" userId="fadfc235-5092-4476-b94c-6f16f0276611" providerId="ADAL" clId="{BF5EDCDE-1BF3-4A50-8E41-17499B0A2386}" dt="2022-04-13T17:40:00.827" v="5" actId="1035"/>
        <pc:sldMkLst>
          <pc:docMk/>
          <pc:sldMk cId="387523393" sldId="257"/>
        </pc:sldMkLst>
        <pc:spChg chg="mod">
          <ac:chgData name="Mayan Briller" userId="fadfc235-5092-4476-b94c-6f16f0276611" providerId="ADAL" clId="{BF5EDCDE-1BF3-4A50-8E41-17499B0A2386}" dt="2022-04-13T17:40:00.827" v="5" actId="1035"/>
          <ac:spMkLst>
            <pc:docMk/>
            <pc:sldMk cId="387523393" sldId="257"/>
            <ac:spMk id="9" creationId="{53FBD543-5C18-4266-AE0E-91294FF45220}"/>
          </ac:spMkLst>
        </pc:spChg>
      </pc:sldChg>
      <pc:sldChg chg="modSp mod">
        <pc:chgData name="Mayan Briller" userId="fadfc235-5092-4476-b94c-6f16f0276611" providerId="ADAL" clId="{BF5EDCDE-1BF3-4A50-8E41-17499B0A2386}" dt="2022-04-13T17:21:20.736" v="3" actId="20577"/>
        <pc:sldMkLst>
          <pc:docMk/>
          <pc:sldMk cId="2852663266" sldId="267"/>
        </pc:sldMkLst>
        <pc:spChg chg="mod">
          <ac:chgData name="Mayan Briller" userId="fadfc235-5092-4476-b94c-6f16f0276611" providerId="ADAL" clId="{BF5EDCDE-1BF3-4A50-8E41-17499B0A2386}" dt="2022-04-13T17:21:20.736" v="3" actId="20577"/>
          <ac:spMkLst>
            <pc:docMk/>
            <pc:sldMk cId="2852663266" sldId="267"/>
            <ac:spMk id="4" creationId="{844AEF07-28B0-47A5-A98B-523E4B8B9DD1}"/>
          </ac:spMkLst>
        </pc:spChg>
      </pc:sldChg>
      <pc:sldChg chg="modSp">
        <pc:chgData name="Mayan Briller" userId="fadfc235-5092-4476-b94c-6f16f0276611" providerId="ADAL" clId="{BF5EDCDE-1BF3-4A50-8E41-17499B0A2386}" dt="2022-04-13T17:44:14.766" v="12" actId="20577"/>
        <pc:sldMkLst>
          <pc:docMk/>
          <pc:sldMk cId="3261645040" sldId="274"/>
        </pc:sldMkLst>
        <pc:spChg chg="mod">
          <ac:chgData name="Mayan Briller" userId="fadfc235-5092-4476-b94c-6f16f0276611" providerId="ADAL" clId="{BF5EDCDE-1BF3-4A50-8E41-17499B0A2386}" dt="2022-04-13T17:44:14.766" v="12" actId="20577"/>
          <ac:spMkLst>
            <pc:docMk/>
            <pc:sldMk cId="3261645040" sldId="274"/>
            <ac:spMk id="13" creationId="{00000000-0000-0000-0000-000000000000}"/>
          </ac:spMkLst>
        </pc:spChg>
      </pc:sldChg>
    </pc:docChg>
  </pc:docChgLst>
  <pc:docChgLst>
    <pc:chgData name="Mayan Briller" userId="fadfc235-5092-4476-b94c-6f16f0276611" providerId="ADAL" clId="{EFA9E415-090E-47B8-AA53-7D906829CE9C}"/>
    <pc:docChg chg="undo custSel addSld delSld modSld">
      <pc:chgData name="Mayan Briller" userId="fadfc235-5092-4476-b94c-6f16f0276611" providerId="ADAL" clId="{EFA9E415-090E-47B8-AA53-7D906829CE9C}" dt="2021-04-29T13:09:48.215" v="2119" actId="20577"/>
      <pc:docMkLst>
        <pc:docMk/>
      </pc:docMkLst>
      <pc:sldChg chg="addSp modSp add mod">
        <pc:chgData name="Mayan Briller" userId="fadfc235-5092-4476-b94c-6f16f0276611" providerId="ADAL" clId="{EFA9E415-090E-47B8-AA53-7D906829CE9C}" dt="2021-04-29T12:55:55.555" v="2048" actId="17032"/>
        <pc:sldMkLst>
          <pc:docMk/>
          <pc:sldMk cId="387523393" sldId="257"/>
        </pc:sldMkLst>
        <pc:spChg chg="mod">
          <ac:chgData name="Mayan Briller" userId="fadfc235-5092-4476-b94c-6f16f0276611" providerId="ADAL" clId="{EFA9E415-090E-47B8-AA53-7D906829CE9C}" dt="2021-04-29T10:35:00.997" v="2007" actId="20577"/>
          <ac:spMkLst>
            <pc:docMk/>
            <pc:sldMk cId="387523393" sldId="257"/>
            <ac:spMk id="5" creationId="{00000000-0000-0000-0000-000000000000}"/>
          </ac:spMkLst>
        </pc:spChg>
        <pc:spChg chg="add mod">
          <ac:chgData name="Mayan Briller" userId="fadfc235-5092-4476-b94c-6f16f0276611" providerId="ADAL" clId="{EFA9E415-090E-47B8-AA53-7D906829CE9C}" dt="2021-04-29T12:55:55.555" v="2048" actId="17032"/>
          <ac:spMkLst>
            <pc:docMk/>
            <pc:sldMk cId="387523393" sldId="257"/>
            <ac:spMk id="9" creationId="{53FBD543-5C18-4266-AE0E-91294FF45220}"/>
          </ac:spMkLst>
        </pc:spChg>
      </pc:sldChg>
      <pc:sldChg chg="addSp delSp modSp add del mod addAnim delAnim">
        <pc:chgData name="Mayan Briller" userId="fadfc235-5092-4476-b94c-6f16f0276611" providerId="ADAL" clId="{EFA9E415-090E-47B8-AA53-7D906829CE9C}" dt="2021-04-29T07:40:22.789" v="644" actId="47"/>
        <pc:sldMkLst>
          <pc:docMk/>
          <pc:sldMk cId="2708442087" sldId="258"/>
        </pc:sldMkLst>
        <pc:spChg chg="add del mod">
          <ac:chgData name="Mayan Briller" userId="fadfc235-5092-4476-b94c-6f16f0276611" providerId="ADAL" clId="{EFA9E415-090E-47B8-AA53-7D906829CE9C}" dt="2021-04-29T07:23:20.034" v="352" actId="207"/>
          <ac:spMkLst>
            <pc:docMk/>
            <pc:sldMk cId="2708442087" sldId="258"/>
            <ac:spMk id="2" creationId="{00000000-0000-0000-0000-000000000000}"/>
          </ac:spMkLst>
        </pc:spChg>
        <pc:spChg chg="add del mod">
          <ac:chgData name="Mayan Briller" userId="fadfc235-5092-4476-b94c-6f16f0276611" providerId="ADAL" clId="{EFA9E415-090E-47B8-AA53-7D906829CE9C}" dt="2021-04-29T07:23:20.034" v="352" actId="207"/>
          <ac:spMkLst>
            <pc:docMk/>
            <pc:sldMk cId="2708442087" sldId="258"/>
            <ac:spMk id="7" creationId="{00000000-0000-0000-0000-000000000000}"/>
          </ac:spMkLst>
        </pc:spChg>
        <pc:spChg chg="add del mod">
          <ac:chgData name="Mayan Briller" userId="fadfc235-5092-4476-b94c-6f16f0276611" providerId="ADAL" clId="{EFA9E415-090E-47B8-AA53-7D906829CE9C}" dt="2021-04-29T07:23:20.034" v="352" actId="207"/>
          <ac:spMkLst>
            <pc:docMk/>
            <pc:sldMk cId="2708442087" sldId="258"/>
            <ac:spMk id="8" creationId="{00000000-0000-0000-0000-000000000000}"/>
          </ac:spMkLst>
        </pc:spChg>
        <pc:spChg chg="add del mod">
          <ac:chgData name="Mayan Briller" userId="fadfc235-5092-4476-b94c-6f16f0276611" providerId="ADAL" clId="{EFA9E415-090E-47B8-AA53-7D906829CE9C}" dt="2021-04-29T07:23:20.034" v="352" actId="207"/>
          <ac:spMkLst>
            <pc:docMk/>
            <pc:sldMk cId="2708442087" sldId="258"/>
            <ac:spMk id="9" creationId="{00000000-0000-0000-0000-000000000000}"/>
          </ac:spMkLst>
        </pc:spChg>
        <pc:spChg chg="add del mod">
          <ac:chgData name="Mayan Briller" userId="fadfc235-5092-4476-b94c-6f16f0276611" providerId="ADAL" clId="{EFA9E415-090E-47B8-AA53-7D906829CE9C}" dt="2021-04-29T07:23:20.034" v="352" actId="207"/>
          <ac:spMkLst>
            <pc:docMk/>
            <pc:sldMk cId="2708442087" sldId="258"/>
            <ac:spMk id="13" creationId="{00000000-0000-0000-0000-000000000000}"/>
          </ac:spMkLst>
        </pc:spChg>
      </pc:sldChg>
      <pc:sldChg chg="addSp delSp modSp add del mod delAnim modAnim">
        <pc:chgData name="Mayan Briller" userId="fadfc235-5092-4476-b94c-6f16f0276611" providerId="ADAL" clId="{EFA9E415-090E-47B8-AA53-7D906829CE9C}" dt="2021-04-29T07:31:40.575" v="569" actId="47"/>
        <pc:sldMkLst>
          <pc:docMk/>
          <pc:sldMk cId="3231595782" sldId="259"/>
        </pc:sldMkLst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2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3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5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6" creationId="{00000000-0000-0000-0000-000000000000}"/>
          </ac:spMkLst>
        </pc:spChg>
        <pc:spChg chg="add mod">
          <ac:chgData name="Mayan Briller" userId="fadfc235-5092-4476-b94c-6f16f0276611" providerId="ADAL" clId="{EFA9E415-090E-47B8-AA53-7D906829CE9C}" dt="2021-04-29T07:30:09.032" v="477" actId="1076"/>
          <ac:spMkLst>
            <pc:docMk/>
            <pc:sldMk cId="3231595782" sldId="259"/>
            <ac:spMk id="7" creationId="{1D4AB911-8363-4D5C-9D48-FDD622F142FF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8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9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7:31:25.117" v="568" actId="20577"/>
          <ac:spMkLst>
            <pc:docMk/>
            <pc:sldMk cId="3231595782" sldId="259"/>
            <ac:spMk id="13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14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15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16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17" creationId="{00000000-0000-0000-0000-000000000000}"/>
          </ac:spMkLst>
        </pc:spChg>
        <pc:spChg chg="add del mod">
          <ac:chgData name="Mayan Briller" userId="fadfc235-5092-4476-b94c-6f16f0276611" providerId="ADAL" clId="{EFA9E415-090E-47B8-AA53-7D906829CE9C}" dt="2021-04-29T07:30:56.241" v="506" actId="478"/>
          <ac:spMkLst>
            <pc:docMk/>
            <pc:sldMk cId="3231595782" sldId="259"/>
            <ac:spMk id="18" creationId="{5F5B2A42-C4C8-4F24-AF1F-B55B8BF327B2}"/>
          </ac:spMkLst>
        </pc:spChg>
      </pc:sldChg>
      <pc:sldChg chg="modSp mod">
        <pc:chgData name="Mayan Briller" userId="fadfc235-5092-4476-b94c-6f16f0276611" providerId="ADAL" clId="{EFA9E415-090E-47B8-AA53-7D906829CE9C}" dt="2021-04-29T06:05:03.622" v="25" actId="6549"/>
        <pc:sldMkLst>
          <pc:docMk/>
          <pc:sldMk cId="2852663266" sldId="267"/>
        </pc:sldMkLst>
        <pc:spChg chg="mod">
          <ac:chgData name="Mayan Briller" userId="fadfc235-5092-4476-b94c-6f16f0276611" providerId="ADAL" clId="{EFA9E415-090E-47B8-AA53-7D906829CE9C}" dt="2021-04-29T06:05:03.622" v="25" actId="6549"/>
          <ac:spMkLst>
            <pc:docMk/>
            <pc:sldMk cId="2852663266" sldId="267"/>
            <ac:spMk id="4" creationId="{844AEF07-28B0-47A5-A98B-523E4B8B9DD1}"/>
          </ac:spMkLst>
        </pc:spChg>
      </pc:sldChg>
      <pc:sldChg chg="del">
        <pc:chgData name="Mayan Briller" userId="fadfc235-5092-4476-b94c-6f16f0276611" providerId="ADAL" clId="{EFA9E415-090E-47B8-AA53-7D906829CE9C}" dt="2021-04-29T05:59:06.843" v="0" actId="47"/>
        <pc:sldMkLst>
          <pc:docMk/>
          <pc:sldMk cId="3656874233" sldId="268"/>
        </pc:sldMkLst>
      </pc:sldChg>
      <pc:sldChg chg="del">
        <pc:chgData name="Mayan Briller" userId="fadfc235-5092-4476-b94c-6f16f0276611" providerId="ADAL" clId="{EFA9E415-090E-47B8-AA53-7D906829CE9C}" dt="2021-04-29T05:59:06.843" v="0" actId="47"/>
        <pc:sldMkLst>
          <pc:docMk/>
          <pc:sldMk cId="1145006129" sldId="269"/>
        </pc:sldMkLst>
      </pc:sldChg>
      <pc:sldChg chg="del">
        <pc:chgData name="Mayan Briller" userId="fadfc235-5092-4476-b94c-6f16f0276611" providerId="ADAL" clId="{EFA9E415-090E-47B8-AA53-7D906829CE9C}" dt="2021-04-29T05:59:06.843" v="0" actId="47"/>
        <pc:sldMkLst>
          <pc:docMk/>
          <pc:sldMk cId="838069693" sldId="270"/>
        </pc:sldMkLst>
      </pc:sldChg>
      <pc:sldChg chg="modSp mod modAnim">
        <pc:chgData name="Mayan Briller" userId="fadfc235-5092-4476-b94c-6f16f0276611" providerId="ADAL" clId="{EFA9E415-090E-47B8-AA53-7D906829CE9C}" dt="2021-04-29T10:21:23.940" v="1990" actId="20577"/>
        <pc:sldMkLst>
          <pc:docMk/>
          <pc:sldMk cId="1091208612" sldId="271"/>
        </pc:sldMkLst>
        <pc:spChg chg="mod">
          <ac:chgData name="Mayan Briller" userId="fadfc235-5092-4476-b94c-6f16f0276611" providerId="ADAL" clId="{EFA9E415-090E-47B8-AA53-7D906829CE9C}" dt="2021-04-29T10:21:23.940" v="1990" actId="20577"/>
          <ac:spMkLst>
            <pc:docMk/>
            <pc:sldMk cId="1091208612" sldId="271"/>
            <ac:spMk id="2" creationId="{EB1555EB-BC11-429E-B3DE-8FB70EF24490}"/>
          </ac:spMkLst>
        </pc:spChg>
      </pc:sldChg>
      <pc:sldChg chg="addSp delSp modSp mod modAnim">
        <pc:chgData name="Mayan Briller" userId="fadfc235-5092-4476-b94c-6f16f0276611" providerId="ADAL" clId="{EFA9E415-090E-47B8-AA53-7D906829CE9C}" dt="2021-04-29T12:54:07.369" v="2043"/>
        <pc:sldMkLst>
          <pc:docMk/>
          <pc:sldMk cId="855391510" sldId="272"/>
        </pc:sldMkLst>
        <pc:spChg chg="mod">
          <ac:chgData name="Mayan Briller" userId="fadfc235-5092-4476-b94c-6f16f0276611" providerId="ADAL" clId="{EFA9E415-090E-47B8-AA53-7D906829CE9C}" dt="2021-04-29T10:33:10.499" v="2004" actId="20577"/>
          <ac:spMkLst>
            <pc:docMk/>
            <pc:sldMk cId="855391510" sldId="272"/>
            <ac:spMk id="2" creationId="{EB1555EB-BC11-429E-B3DE-8FB70EF24490}"/>
          </ac:spMkLst>
        </pc:spChg>
        <pc:spChg chg="add mod">
          <ac:chgData name="Mayan Briller" userId="fadfc235-5092-4476-b94c-6f16f0276611" providerId="ADAL" clId="{EFA9E415-090E-47B8-AA53-7D906829CE9C}" dt="2021-04-29T12:54:01.337" v="2042" actId="1076"/>
          <ac:spMkLst>
            <pc:docMk/>
            <pc:sldMk cId="855391510" sldId="272"/>
            <ac:spMk id="4" creationId="{4103F8BA-EED0-4114-A92D-30B5114FD16C}"/>
          </ac:spMkLst>
        </pc:spChg>
        <pc:spChg chg="add del mod">
          <ac:chgData name="Mayan Briller" userId="fadfc235-5092-4476-b94c-6f16f0276611" providerId="ADAL" clId="{EFA9E415-090E-47B8-AA53-7D906829CE9C}" dt="2021-04-29T07:20:35.212" v="336"/>
          <ac:spMkLst>
            <pc:docMk/>
            <pc:sldMk cId="855391510" sldId="272"/>
            <ac:spMk id="9" creationId="{0C7E5F6D-5615-454C-964B-F3AE2A9B86F9}"/>
          </ac:spMkLst>
        </pc:spChg>
        <pc:spChg chg="mod">
          <ac:chgData name="Mayan Briller" userId="fadfc235-5092-4476-b94c-6f16f0276611" providerId="ADAL" clId="{EFA9E415-090E-47B8-AA53-7D906829CE9C}" dt="2021-04-29T07:20:34.208" v="331" actId="1076"/>
          <ac:spMkLst>
            <pc:docMk/>
            <pc:sldMk cId="855391510" sldId="272"/>
            <ac:spMk id="20" creationId="{6DBBE84C-AA4D-4809-B019-B2C11D9C656D}"/>
          </ac:spMkLst>
        </pc:spChg>
        <pc:spChg chg="mod">
          <ac:chgData name="Mayan Briller" userId="fadfc235-5092-4476-b94c-6f16f0276611" providerId="ADAL" clId="{EFA9E415-090E-47B8-AA53-7D906829CE9C}" dt="2021-04-29T07:20:33.848" v="329" actId="1076"/>
          <ac:spMkLst>
            <pc:docMk/>
            <pc:sldMk cId="855391510" sldId="272"/>
            <ac:spMk id="21" creationId="{DBC5B299-E6B7-4DB3-B6E3-7032E681A7CB}"/>
          </ac:spMkLst>
        </pc:spChg>
        <pc:spChg chg="mod">
          <ac:chgData name="Mayan Briller" userId="fadfc235-5092-4476-b94c-6f16f0276611" providerId="ADAL" clId="{EFA9E415-090E-47B8-AA53-7D906829CE9C}" dt="2021-04-29T07:20:34.777" v="334" actId="1076"/>
          <ac:spMkLst>
            <pc:docMk/>
            <pc:sldMk cId="855391510" sldId="272"/>
            <ac:spMk id="22" creationId="{29F00122-11D3-45EA-9D17-BB95E09F9D95}"/>
          </ac:spMkLst>
        </pc:spChg>
        <pc:cxnChg chg="mod">
          <ac:chgData name="Mayan Briller" userId="fadfc235-5092-4476-b94c-6f16f0276611" providerId="ADAL" clId="{EFA9E415-090E-47B8-AA53-7D906829CE9C}" dt="2021-04-29T07:20:34.041" v="330" actId="14100"/>
          <ac:cxnSpMkLst>
            <pc:docMk/>
            <pc:sldMk cId="855391510" sldId="272"/>
            <ac:cxnSpMk id="6" creationId="{52073ECB-D8BC-4A5B-8088-05F8A930847D}"/>
          </ac:cxnSpMkLst>
        </pc:cxnChg>
      </pc:sldChg>
      <pc:sldChg chg="delSp modSp add mod delAnim modAnim">
        <pc:chgData name="Mayan Briller" userId="fadfc235-5092-4476-b94c-6f16f0276611" providerId="ADAL" clId="{EFA9E415-090E-47B8-AA53-7D906829CE9C}" dt="2021-04-29T13:03:36.817" v="2051" actId="6549"/>
        <pc:sldMkLst>
          <pc:docMk/>
          <pc:sldMk cId="147515516" sldId="273"/>
        </pc:sldMkLst>
        <pc:spChg chg="mod">
          <ac:chgData name="Mayan Briller" userId="fadfc235-5092-4476-b94c-6f16f0276611" providerId="ADAL" clId="{EFA9E415-090E-47B8-AA53-7D906829CE9C}" dt="2021-04-29T07:36:21.784" v="593" actId="1076"/>
          <ac:spMkLst>
            <pc:docMk/>
            <pc:sldMk cId="147515516" sldId="273"/>
            <ac:spMk id="2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31:49.727" v="570" actId="478"/>
          <ac:spMkLst>
            <pc:docMk/>
            <pc:sldMk cId="147515516" sldId="273"/>
            <ac:spMk id="3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7:34:14.570" v="592" actId="20577"/>
          <ac:spMkLst>
            <pc:docMk/>
            <pc:sldMk cId="147515516" sldId="273"/>
            <ac:spMk id="4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13:03:24.713" v="2049" actId="478"/>
          <ac:spMkLst>
            <pc:docMk/>
            <pc:sldMk cId="147515516" sldId="273"/>
            <ac:spMk id="5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7:36:21.784" v="593" actId="1076"/>
          <ac:spMkLst>
            <pc:docMk/>
            <pc:sldMk cId="147515516" sldId="273"/>
            <ac:spMk id="6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13:03:36.817" v="2051" actId="6549"/>
          <ac:spMkLst>
            <pc:docMk/>
            <pc:sldMk cId="147515516" sldId="273"/>
            <ac:spMk id="8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7:36:21.784" v="593" actId="1076"/>
          <ac:spMkLst>
            <pc:docMk/>
            <pc:sldMk cId="147515516" sldId="273"/>
            <ac:spMk id="9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7:39:33.346" v="643" actId="20577"/>
          <ac:spMkLst>
            <pc:docMk/>
            <pc:sldMk cId="147515516" sldId="273"/>
            <ac:spMk id="13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7:36:21.784" v="593" actId="1076"/>
          <ac:spMkLst>
            <pc:docMk/>
            <pc:sldMk cId="147515516" sldId="273"/>
            <ac:spMk id="14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13:03:24.713" v="2049" actId="478"/>
          <ac:spMkLst>
            <pc:docMk/>
            <pc:sldMk cId="147515516" sldId="273"/>
            <ac:spMk id="15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13:03:24.713" v="2049" actId="478"/>
          <ac:spMkLst>
            <pc:docMk/>
            <pc:sldMk cId="147515516" sldId="273"/>
            <ac:spMk id="16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13:03:24.713" v="2049" actId="478"/>
          <ac:spMkLst>
            <pc:docMk/>
            <pc:sldMk cId="147515516" sldId="273"/>
            <ac:spMk id="17" creationId="{00000000-0000-0000-0000-000000000000}"/>
          </ac:spMkLst>
        </pc:spChg>
      </pc:sldChg>
      <pc:sldChg chg="addSp delSp modSp new del mod">
        <pc:chgData name="Mayan Briller" userId="fadfc235-5092-4476-b94c-6f16f0276611" providerId="ADAL" clId="{EFA9E415-090E-47B8-AA53-7D906829CE9C}" dt="2021-04-29T07:20:39.387" v="339" actId="47"/>
        <pc:sldMkLst>
          <pc:docMk/>
          <pc:sldMk cId="1029921662" sldId="273"/>
        </pc:sldMkLst>
        <pc:spChg chg="add del mod">
          <ac:chgData name="Mayan Briller" userId="fadfc235-5092-4476-b94c-6f16f0276611" providerId="ADAL" clId="{EFA9E415-090E-47B8-AA53-7D906829CE9C}" dt="2021-04-29T07:20:37.467" v="338" actId="478"/>
          <ac:spMkLst>
            <pc:docMk/>
            <pc:sldMk cId="1029921662" sldId="273"/>
            <ac:spMk id="2" creationId="{9FD0AD54-35EF-4D11-8A07-3C89D0D1F51F}"/>
          </ac:spMkLst>
        </pc:spChg>
        <pc:spChg chg="add del mod">
          <ac:chgData name="Mayan Briller" userId="fadfc235-5092-4476-b94c-6f16f0276611" providerId="ADAL" clId="{EFA9E415-090E-47B8-AA53-7D906829CE9C}" dt="2021-04-29T07:20:35.936" v="337" actId="21"/>
          <ac:spMkLst>
            <pc:docMk/>
            <pc:sldMk cId="1029921662" sldId="273"/>
            <ac:spMk id="5" creationId="{7521E029-77A9-48C7-A8BC-1A79B479A61C}"/>
          </ac:spMkLst>
        </pc:spChg>
        <pc:spChg chg="add mod">
          <ac:chgData name="Mayan Briller" userId="fadfc235-5092-4476-b94c-6f16f0276611" providerId="ADAL" clId="{EFA9E415-090E-47B8-AA53-7D906829CE9C}" dt="2021-04-29T07:20:37.467" v="338" actId="478"/>
          <ac:spMkLst>
            <pc:docMk/>
            <pc:sldMk cId="1029921662" sldId="273"/>
            <ac:spMk id="7" creationId="{1E0E4791-E8E2-47DA-AB58-F2399C4BDB6E}"/>
          </ac:spMkLst>
        </pc:spChg>
      </pc:sldChg>
      <pc:sldChg chg="addSp delSp modSp add mod addAnim delAnim modAnim">
        <pc:chgData name="Mayan Briller" userId="fadfc235-5092-4476-b94c-6f16f0276611" providerId="ADAL" clId="{EFA9E415-090E-47B8-AA53-7D906829CE9C}" dt="2021-04-29T13:07:53.802" v="2058"/>
        <pc:sldMkLst>
          <pc:docMk/>
          <pc:sldMk cId="3261645040" sldId="274"/>
        </pc:sldMkLst>
        <pc:spChg chg="del mod">
          <ac:chgData name="Mayan Briller" userId="fadfc235-5092-4476-b94c-6f16f0276611" providerId="ADAL" clId="{EFA9E415-090E-47B8-AA53-7D906829CE9C}" dt="2021-04-29T08:04:44.188" v="956" actId="478"/>
          <ac:spMkLst>
            <pc:docMk/>
            <pc:sldMk cId="3261645040" sldId="274"/>
            <ac:spMk id="2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08:04:44.188" v="956" actId="478"/>
          <ac:spMkLst>
            <pc:docMk/>
            <pc:sldMk cId="3261645040" sldId="274"/>
            <ac:spMk id="5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8:11:03.928" v="1342" actId="1036"/>
          <ac:spMkLst>
            <pc:docMk/>
            <pc:sldMk cId="3261645040" sldId="274"/>
            <ac:spMk id="6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08:04:44.188" v="956" actId="478"/>
          <ac:spMkLst>
            <pc:docMk/>
            <pc:sldMk cId="3261645040" sldId="274"/>
            <ac:spMk id="8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08:04:39.433" v="953" actId="478"/>
          <ac:spMkLst>
            <pc:docMk/>
            <pc:sldMk cId="3261645040" sldId="274"/>
            <ac:spMk id="9" creationId="{00000000-0000-0000-0000-000000000000}"/>
          </ac:spMkLst>
        </pc:spChg>
        <pc:spChg chg="add del mod">
          <ac:chgData name="Mayan Briller" userId="fadfc235-5092-4476-b94c-6f16f0276611" providerId="ADAL" clId="{EFA9E415-090E-47B8-AA53-7D906829CE9C}" dt="2021-04-29T08:14:07.627" v="1408" actId="115"/>
          <ac:spMkLst>
            <pc:docMk/>
            <pc:sldMk cId="3261645040" sldId="274"/>
            <ac:spMk id="13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8:07:00.348" v="1086" actId="1076"/>
          <ac:spMkLst>
            <pc:docMk/>
            <pc:sldMk cId="3261645040" sldId="274"/>
            <ac:spMk id="14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08:04:44.188" v="956" actId="478"/>
          <ac:spMkLst>
            <pc:docMk/>
            <pc:sldMk cId="3261645040" sldId="274"/>
            <ac:spMk id="15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08:04:44.188" v="956" actId="478"/>
          <ac:spMkLst>
            <pc:docMk/>
            <pc:sldMk cId="3261645040" sldId="274"/>
            <ac:spMk id="16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08:04:44.188" v="956" actId="478"/>
          <ac:spMkLst>
            <pc:docMk/>
            <pc:sldMk cId="3261645040" sldId="274"/>
            <ac:spMk id="17" creationId="{00000000-0000-0000-0000-000000000000}"/>
          </ac:spMkLst>
        </pc:spChg>
      </pc:sldChg>
      <pc:sldChg chg="addSp delSp modSp add mod delAnim">
        <pc:chgData name="Mayan Briller" userId="fadfc235-5092-4476-b94c-6f16f0276611" providerId="ADAL" clId="{EFA9E415-090E-47B8-AA53-7D906829CE9C}" dt="2021-04-29T13:09:48.215" v="2119" actId="20577"/>
        <pc:sldMkLst>
          <pc:docMk/>
          <pc:sldMk cId="2537959334" sldId="275"/>
        </pc:sldMkLst>
        <pc:spChg chg="add mod">
          <ac:chgData name="Mayan Briller" userId="fadfc235-5092-4476-b94c-6f16f0276611" providerId="ADAL" clId="{EFA9E415-090E-47B8-AA53-7D906829CE9C}" dt="2021-04-29T13:09:48.215" v="2119" actId="20577"/>
          <ac:spMkLst>
            <pc:docMk/>
            <pc:sldMk cId="2537959334" sldId="275"/>
            <ac:spMk id="2" creationId="{35A3B0CB-0187-4D2E-97A2-2738C8B2395F}"/>
          </ac:spMkLst>
        </pc:spChg>
        <pc:spChg chg="mod">
          <ac:chgData name="Mayan Briller" userId="fadfc235-5092-4476-b94c-6f16f0276611" providerId="ADAL" clId="{EFA9E415-090E-47B8-AA53-7D906829CE9C}" dt="2021-04-29T08:08:48.129" v="1158" actId="20577"/>
          <ac:spMkLst>
            <pc:docMk/>
            <pc:sldMk cId="2537959334" sldId="275"/>
            <ac:spMk id="4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8:08:52.271" v="1160" actId="478"/>
          <ac:spMkLst>
            <pc:docMk/>
            <pc:sldMk cId="2537959334" sldId="275"/>
            <ac:spMk id="6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8:08:54.145" v="1161" actId="478"/>
          <ac:spMkLst>
            <pc:docMk/>
            <pc:sldMk cId="2537959334" sldId="275"/>
            <ac:spMk id="13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8:08:50.400" v="1159" actId="478"/>
          <ac:spMkLst>
            <pc:docMk/>
            <pc:sldMk cId="2537959334" sldId="275"/>
            <ac:spMk id="14" creationId="{00000000-0000-0000-0000-000000000000}"/>
          </ac:spMkLst>
        </pc:spChg>
        <pc:picChg chg="add mod">
          <ac:chgData name="Mayan Briller" userId="fadfc235-5092-4476-b94c-6f16f0276611" providerId="ADAL" clId="{EFA9E415-090E-47B8-AA53-7D906829CE9C}" dt="2021-04-29T08:09:03.616" v="1162"/>
          <ac:picMkLst>
            <pc:docMk/>
            <pc:sldMk cId="2537959334" sldId="275"/>
            <ac:picMk id="7" creationId="{EFD4715C-CA3E-4176-B8DC-AC5E3FBC2EF6}"/>
          </ac:picMkLst>
        </pc:picChg>
        <pc:picChg chg="add mod">
          <ac:chgData name="Mayan Briller" userId="fadfc235-5092-4476-b94c-6f16f0276611" providerId="ADAL" clId="{EFA9E415-090E-47B8-AA53-7D906829CE9C}" dt="2021-04-29T08:09:03.616" v="1162"/>
          <ac:picMkLst>
            <pc:docMk/>
            <pc:sldMk cId="2537959334" sldId="275"/>
            <ac:picMk id="8" creationId="{B67E2AD8-BB17-4DB0-96DC-F0C4DD4E61DE}"/>
          </ac:picMkLst>
        </pc:picChg>
      </pc:sldChg>
      <pc:sldChg chg="new del">
        <pc:chgData name="Mayan Briller" userId="fadfc235-5092-4476-b94c-6f16f0276611" providerId="ADAL" clId="{EFA9E415-090E-47B8-AA53-7D906829CE9C}" dt="2021-04-29T09:09:55.372" v="1560" actId="47"/>
        <pc:sldMkLst>
          <pc:docMk/>
          <pc:sldMk cId="1748571789" sldId="276"/>
        </pc:sldMkLst>
      </pc:sldChg>
      <pc:sldChg chg="addSp delSp modSp new mod modClrScheme chgLayout">
        <pc:chgData name="Mayan Briller" userId="fadfc235-5092-4476-b94c-6f16f0276611" providerId="ADAL" clId="{EFA9E415-090E-47B8-AA53-7D906829CE9C}" dt="2021-04-29T09:20:52.497" v="1770" actId="478"/>
        <pc:sldMkLst>
          <pc:docMk/>
          <pc:sldMk cId="3233580346" sldId="276"/>
        </pc:sldMkLst>
        <pc:spChg chg="del">
          <ac:chgData name="Mayan Briller" userId="fadfc235-5092-4476-b94c-6f16f0276611" providerId="ADAL" clId="{EFA9E415-090E-47B8-AA53-7D906829CE9C}" dt="2021-04-29T09:10:00.891" v="1562" actId="700"/>
          <ac:spMkLst>
            <pc:docMk/>
            <pc:sldMk cId="3233580346" sldId="276"/>
            <ac:spMk id="2" creationId="{59929C2D-5724-4F06-8CFB-479C550BD174}"/>
          </ac:spMkLst>
        </pc:spChg>
        <pc:spChg chg="del mod ord">
          <ac:chgData name="Mayan Briller" userId="fadfc235-5092-4476-b94c-6f16f0276611" providerId="ADAL" clId="{EFA9E415-090E-47B8-AA53-7D906829CE9C}" dt="2021-04-29T09:10:00.891" v="1562" actId="700"/>
          <ac:spMkLst>
            <pc:docMk/>
            <pc:sldMk cId="3233580346" sldId="276"/>
            <ac:spMk id="3" creationId="{82596D23-674E-4801-9897-B02F145C6B17}"/>
          </ac:spMkLst>
        </pc:spChg>
        <pc:spChg chg="add del mod ord">
          <ac:chgData name="Mayan Briller" userId="fadfc235-5092-4476-b94c-6f16f0276611" providerId="ADAL" clId="{EFA9E415-090E-47B8-AA53-7D906829CE9C}" dt="2021-04-29T09:10:04.223" v="1563" actId="700"/>
          <ac:spMkLst>
            <pc:docMk/>
            <pc:sldMk cId="3233580346" sldId="276"/>
            <ac:spMk id="4" creationId="{E1E0D495-0B0C-4AE4-9456-D1102EF59179}"/>
          </ac:spMkLst>
        </pc:spChg>
        <pc:spChg chg="add del mod ord">
          <ac:chgData name="Mayan Briller" userId="fadfc235-5092-4476-b94c-6f16f0276611" providerId="ADAL" clId="{EFA9E415-090E-47B8-AA53-7D906829CE9C}" dt="2021-04-29T09:10:04.223" v="1563" actId="700"/>
          <ac:spMkLst>
            <pc:docMk/>
            <pc:sldMk cId="3233580346" sldId="276"/>
            <ac:spMk id="5" creationId="{D637C100-754A-44BB-B9C7-2680E4E01C04}"/>
          </ac:spMkLst>
        </pc:spChg>
        <pc:spChg chg="add del mod ord">
          <ac:chgData name="Mayan Briller" userId="fadfc235-5092-4476-b94c-6f16f0276611" providerId="ADAL" clId="{EFA9E415-090E-47B8-AA53-7D906829CE9C}" dt="2021-04-29T09:20:52.497" v="1770" actId="478"/>
          <ac:spMkLst>
            <pc:docMk/>
            <pc:sldMk cId="3233580346" sldId="276"/>
            <ac:spMk id="6" creationId="{41E4CA00-661E-4D10-8CEB-8577D1FD0E6D}"/>
          </ac:spMkLst>
        </pc:spChg>
        <pc:spChg chg="add mod ord">
          <ac:chgData name="Mayan Briller" userId="fadfc235-5092-4476-b94c-6f16f0276611" providerId="ADAL" clId="{EFA9E415-090E-47B8-AA53-7D906829CE9C}" dt="2021-04-29T09:10:06.432" v="1573" actId="20577"/>
          <ac:spMkLst>
            <pc:docMk/>
            <pc:sldMk cId="3233580346" sldId="276"/>
            <ac:spMk id="7" creationId="{2E7EDC6C-BBAB-4D67-8F9E-B09F27B95C43}"/>
          </ac:spMkLst>
        </pc:spChg>
      </pc:sldChg>
      <pc:sldChg chg="addSp delSp modSp new mod">
        <pc:chgData name="Mayan Briller" userId="fadfc235-5092-4476-b94c-6f16f0276611" providerId="ADAL" clId="{EFA9E415-090E-47B8-AA53-7D906829CE9C}" dt="2021-04-29T09:14:22.139" v="1733" actId="20577"/>
        <pc:sldMkLst>
          <pc:docMk/>
          <pc:sldMk cId="1897659349" sldId="277"/>
        </pc:sldMkLst>
        <pc:spChg chg="del">
          <ac:chgData name="Mayan Briller" userId="fadfc235-5092-4476-b94c-6f16f0276611" providerId="ADAL" clId="{EFA9E415-090E-47B8-AA53-7D906829CE9C}" dt="2021-04-29T09:10:17.721" v="1581" actId="478"/>
          <ac:spMkLst>
            <pc:docMk/>
            <pc:sldMk cId="1897659349" sldId="277"/>
            <ac:spMk id="2" creationId="{2B1D9F3C-0C7D-4545-9978-9C78D1CDE422}"/>
          </ac:spMkLst>
        </pc:spChg>
        <pc:spChg chg="mod">
          <ac:chgData name="Mayan Briller" userId="fadfc235-5092-4476-b94c-6f16f0276611" providerId="ADAL" clId="{EFA9E415-090E-47B8-AA53-7D906829CE9C}" dt="2021-04-29T09:10:14.009" v="1580" actId="20577"/>
          <ac:spMkLst>
            <pc:docMk/>
            <pc:sldMk cId="1897659349" sldId="277"/>
            <ac:spMk id="3" creationId="{FB3C9706-A497-4D74-B132-94C69B5E0108}"/>
          </ac:spMkLst>
        </pc:spChg>
        <pc:spChg chg="add mod">
          <ac:chgData name="Mayan Briller" userId="fadfc235-5092-4476-b94c-6f16f0276611" providerId="ADAL" clId="{EFA9E415-090E-47B8-AA53-7D906829CE9C}" dt="2021-04-29T09:13:53.671" v="1715" actId="1076"/>
          <ac:spMkLst>
            <pc:docMk/>
            <pc:sldMk cId="1897659349" sldId="277"/>
            <ac:spMk id="11" creationId="{94CC7DB8-FF8E-47ED-9F0B-58B570EA106C}"/>
          </ac:spMkLst>
        </pc:spChg>
        <pc:spChg chg="add mod">
          <ac:chgData name="Mayan Briller" userId="fadfc235-5092-4476-b94c-6f16f0276611" providerId="ADAL" clId="{EFA9E415-090E-47B8-AA53-7D906829CE9C}" dt="2021-04-29T09:14:03.350" v="1724" actId="1076"/>
          <ac:spMkLst>
            <pc:docMk/>
            <pc:sldMk cId="1897659349" sldId="277"/>
            <ac:spMk id="12" creationId="{C1AFC59F-2549-456B-ACB6-B7BC63B957EA}"/>
          </ac:spMkLst>
        </pc:spChg>
        <pc:spChg chg="add mod">
          <ac:chgData name="Mayan Briller" userId="fadfc235-5092-4476-b94c-6f16f0276611" providerId="ADAL" clId="{EFA9E415-090E-47B8-AA53-7D906829CE9C}" dt="2021-04-29T09:14:11.154" v="1727" actId="20577"/>
          <ac:spMkLst>
            <pc:docMk/>
            <pc:sldMk cId="1897659349" sldId="277"/>
            <ac:spMk id="13" creationId="{870EC1CF-11DA-44F2-A423-7CB85CB5884D}"/>
          </ac:spMkLst>
        </pc:spChg>
        <pc:spChg chg="add mod">
          <ac:chgData name="Mayan Briller" userId="fadfc235-5092-4476-b94c-6f16f0276611" providerId="ADAL" clId="{EFA9E415-090E-47B8-AA53-7D906829CE9C}" dt="2021-04-29T09:14:16.561" v="1730" actId="20577"/>
          <ac:spMkLst>
            <pc:docMk/>
            <pc:sldMk cId="1897659349" sldId="277"/>
            <ac:spMk id="14" creationId="{9B96DDDC-572D-4437-B280-991B2FC387A6}"/>
          </ac:spMkLst>
        </pc:spChg>
        <pc:spChg chg="add mod">
          <ac:chgData name="Mayan Briller" userId="fadfc235-5092-4476-b94c-6f16f0276611" providerId="ADAL" clId="{EFA9E415-090E-47B8-AA53-7D906829CE9C}" dt="2021-04-29T09:14:22.139" v="1733" actId="20577"/>
          <ac:spMkLst>
            <pc:docMk/>
            <pc:sldMk cId="1897659349" sldId="277"/>
            <ac:spMk id="15" creationId="{95A92FB8-30DD-4C35-8028-D39840356390}"/>
          </ac:spMkLst>
        </pc:spChg>
        <pc:picChg chg="add del mod">
          <ac:chgData name="Mayan Briller" userId="fadfc235-5092-4476-b94c-6f16f0276611" providerId="ADAL" clId="{EFA9E415-090E-47B8-AA53-7D906829CE9C}" dt="2021-04-29T09:10:23.769" v="1583"/>
          <ac:picMkLst>
            <pc:docMk/>
            <pc:sldMk cId="1897659349" sldId="277"/>
            <ac:picMk id="5" creationId="{4DA72896-DFDF-43F3-A284-CFB6CC8EBE94}"/>
          </ac:picMkLst>
        </pc:picChg>
        <pc:picChg chg="add del mod">
          <ac:chgData name="Mayan Briller" userId="fadfc235-5092-4476-b94c-6f16f0276611" providerId="ADAL" clId="{EFA9E415-090E-47B8-AA53-7D906829CE9C}" dt="2021-04-29T09:13:26.072" v="1707" actId="478"/>
          <ac:picMkLst>
            <pc:docMk/>
            <pc:sldMk cId="1897659349" sldId="277"/>
            <ac:picMk id="6" creationId="{982F4C9D-E55F-42BE-AB4B-269568B17E95}"/>
          </ac:picMkLst>
        </pc:picChg>
        <pc:picChg chg="add mod">
          <ac:chgData name="Mayan Briller" userId="fadfc235-5092-4476-b94c-6f16f0276611" providerId="ADAL" clId="{EFA9E415-090E-47B8-AA53-7D906829CE9C}" dt="2021-04-29T09:13:36.289" v="1710" actId="14100"/>
          <ac:picMkLst>
            <pc:docMk/>
            <pc:sldMk cId="1897659349" sldId="277"/>
            <ac:picMk id="7" creationId="{C9C9DD46-529E-4095-8566-EFE75B21C6EE}"/>
          </ac:picMkLst>
        </pc:picChg>
        <pc:picChg chg="add mod">
          <ac:chgData name="Mayan Briller" userId="fadfc235-5092-4476-b94c-6f16f0276611" providerId="ADAL" clId="{EFA9E415-090E-47B8-AA53-7D906829CE9C}" dt="2021-04-29T09:13:36.289" v="1710" actId="14100"/>
          <ac:picMkLst>
            <pc:docMk/>
            <pc:sldMk cId="1897659349" sldId="277"/>
            <ac:picMk id="8" creationId="{2D657B85-DE91-4E9E-A5D4-41531E358537}"/>
          </ac:picMkLst>
        </pc:picChg>
        <pc:picChg chg="add mod">
          <ac:chgData name="Mayan Briller" userId="fadfc235-5092-4476-b94c-6f16f0276611" providerId="ADAL" clId="{EFA9E415-090E-47B8-AA53-7D906829CE9C}" dt="2021-04-29T09:13:36.289" v="1710" actId="14100"/>
          <ac:picMkLst>
            <pc:docMk/>
            <pc:sldMk cId="1897659349" sldId="277"/>
            <ac:picMk id="9" creationId="{3B6A1187-632F-4C76-B2C9-0EDB557D82AD}"/>
          </ac:picMkLst>
        </pc:picChg>
        <pc:picChg chg="add mod">
          <ac:chgData name="Mayan Briller" userId="fadfc235-5092-4476-b94c-6f16f0276611" providerId="ADAL" clId="{EFA9E415-090E-47B8-AA53-7D906829CE9C}" dt="2021-04-29T09:13:36.289" v="1710" actId="14100"/>
          <ac:picMkLst>
            <pc:docMk/>
            <pc:sldMk cId="1897659349" sldId="277"/>
            <ac:picMk id="10" creationId="{880E15B0-9F44-4A50-88CC-E97570526481}"/>
          </ac:picMkLst>
        </pc:picChg>
      </pc:sldChg>
      <pc:sldChg chg="addSp delSp modSp new mod">
        <pc:chgData name="Mayan Briller" userId="fadfc235-5092-4476-b94c-6f16f0276611" providerId="ADAL" clId="{EFA9E415-090E-47B8-AA53-7D906829CE9C}" dt="2021-04-29T09:15:34.968" v="1769"/>
        <pc:sldMkLst>
          <pc:docMk/>
          <pc:sldMk cId="2182450913" sldId="278"/>
        </pc:sldMkLst>
        <pc:spChg chg="del">
          <ac:chgData name="Mayan Briller" userId="fadfc235-5092-4476-b94c-6f16f0276611" providerId="ADAL" clId="{EFA9E415-090E-47B8-AA53-7D906829CE9C}" dt="2021-04-29T09:14:32.921" v="1741" actId="478"/>
          <ac:spMkLst>
            <pc:docMk/>
            <pc:sldMk cId="2182450913" sldId="278"/>
            <ac:spMk id="2" creationId="{D4297CAB-7704-439F-ACBF-9B5C81DE4336}"/>
          </ac:spMkLst>
        </pc:spChg>
        <pc:spChg chg="mod">
          <ac:chgData name="Mayan Briller" userId="fadfc235-5092-4476-b94c-6f16f0276611" providerId="ADAL" clId="{EFA9E415-090E-47B8-AA53-7D906829CE9C}" dt="2021-04-29T09:14:31.161" v="1740" actId="20577"/>
          <ac:spMkLst>
            <pc:docMk/>
            <pc:sldMk cId="2182450913" sldId="278"/>
            <ac:spMk id="3" creationId="{71394945-FA15-497B-8EC0-9B8FCE8E03DC}"/>
          </ac:spMkLst>
        </pc:spChg>
        <pc:graphicFrameChg chg="add del mod">
          <ac:chgData name="Mayan Briller" userId="fadfc235-5092-4476-b94c-6f16f0276611" providerId="ADAL" clId="{EFA9E415-090E-47B8-AA53-7D906829CE9C}" dt="2021-04-29T09:14:39.170" v="1743"/>
          <ac:graphicFrameMkLst>
            <pc:docMk/>
            <pc:sldMk cId="2182450913" sldId="278"/>
            <ac:graphicFrameMk id="4" creationId="{60B761C0-7882-46FA-AF72-8474DC6FDE1E}"/>
          </ac:graphicFrameMkLst>
        </pc:graphicFrameChg>
        <pc:graphicFrameChg chg="add del mod">
          <ac:chgData name="Mayan Briller" userId="fadfc235-5092-4476-b94c-6f16f0276611" providerId="ADAL" clId="{EFA9E415-090E-47B8-AA53-7D906829CE9C}" dt="2021-04-29T09:14:45.280" v="1747"/>
          <ac:graphicFrameMkLst>
            <pc:docMk/>
            <pc:sldMk cId="2182450913" sldId="278"/>
            <ac:graphicFrameMk id="6" creationId="{B21C27F6-7F3E-493B-8A33-C118206FB186}"/>
          </ac:graphicFrameMkLst>
        </pc:graphicFrameChg>
        <pc:graphicFrameChg chg="add del mod">
          <ac:chgData name="Mayan Briller" userId="fadfc235-5092-4476-b94c-6f16f0276611" providerId="ADAL" clId="{EFA9E415-090E-47B8-AA53-7D906829CE9C}" dt="2021-04-29T09:14:52.230" v="1751"/>
          <ac:graphicFrameMkLst>
            <pc:docMk/>
            <pc:sldMk cId="2182450913" sldId="278"/>
            <ac:graphicFrameMk id="8" creationId="{7B6ECC9C-3E5B-44FB-8F1E-B70455B7DAC3}"/>
          </ac:graphicFrameMkLst>
        </pc:graphicFrameChg>
        <pc:graphicFrameChg chg="add del mod">
          <ac:chgData name="Mayan Briller" userId="fadfc235-5092-4476-b94c-6f16f0276611" providerId="ADAL" clId="{EFA9E415-090E-47B8-AA53-7D906829CE9C}" dt="2021-04-29T09:15:00.890" v="1756"/>
          <ac:graphicFrameMkLst>
            <pc:docMk/>
            <pc:sldMk cId="2182450913" sldId="278"/>
            <ac:graphicFrameMk id="10" creationId="{BB3DAD1D-476B-4309-9C8C-5B9FDB3C0231}"/>
          </ac:graphicFrameMkLst>
        </pc:graphicFrameChg>
        <pc:picChg chg="add mod">
          <ac:chgData name="Mayan Briller" userId="fadfc235-5092-4476-b94c-6f16f0276611" providerId="ADAL" clId="{EFA9E415-090E-47B8-AA53-7D906829CE9C}" dt="2021-04-29T09:15:34.968" v="1769"/>
          <ac:picMkLst>
            <pc:docMk/>
            <pc:sldMk cId="2182450913" sldId="278"/>
            <ac:picMk id="5" creationId="{113B569A-2880-4CFF-B623-3FFE1E29347C}"/>
          </ac:picMkLst>
        </pc:picChg>
        <pc:picChg chg="add mod">
          <ac:chgData name="Mayan Briller" userId="fadfc235-5092-4476-b94c-6f16f0276611" providerId="ADAL" clId="{EFA9E415-090E-47B8-AA53-7D906829CE9C}" dt="2021-04-29T09:15:27.162" v="1768" actId="1076"/>
          <ac:picMkLst>
            <pc:docMk/>
            <pc:sldMk cId="2182450913" sldId="278"/>
            <ac:picMk id="7" creationId="{5E79C3D5-6501-4897-A555-84BABBB0BB88}"/>
          </ac:picMkLst>
        </pc:picChg>
        <pc:picChg chg="add mod">
          <ac:chgData name="Mayan Briller" userId="fadfc235-5092-4476-b94c-6f16f0276611" providerId="ADAL" clId="{EFA9E415-090E-47B8-AA53-7D906829CE9C}" dt="2021-04-29T09:15:25.927" v="1767" actId="1076"/>
          <ac:picMkLst>
            <pc:docMk/>
            <pc:sldMk cId="2182450913" sldId="278"/>
            <ac:picMk id="9" creationId="{4F767CC5-9AEC-4006-B130-84111F9435A0}"/>
          </ac:picMkLst>
        </pc:picChg>
        <pc:picChg chg="add mod">
          <ac:chgData name="Mayan Briller" userId="fadfc235-5092-4476-b94c-6f16f0276611" providerId="ADAL" clId="{EFA9E415-090E-47B8-AA53-7D906829CE9C}" dt="2021-04-29T09:15:24.208" v="1766" actId="1076"/>
          <ac:picMkLst>
            <pc:docMk/>
            <pc:sldMk cId="2182450913" sldId="278"/>
            <ac:picMk id="11" creationId="{1299B059-0F3F-40CC-B842-3B4318756F5D}"/>
          </ac:picMkLst>
        </pc:picChg>
        <pc:picChg chg="add mod">
          <ac:chgData name="Mayan Briller" userId="fadfc235-5092-4476-b94c-6f16f0276611" providerId="ADAL" clId="{EFA9E415-090E-47B8-AA53-7D906829CE9C}" dt="2021-04-29T09:15:18.013" v="1763" actId="14100"/>
          <ac:picMkLst>
            <pc:docMk/>
            <pc:sldMk cId="2182450913" sldId="278"/>
            <ac:picMk id="12" creationId="{EF1EC04C-60B2-4EEA-9888-B01CD56854F7}"/>
          </ac:picMkLst>
        </pc:picChg>
      </pc:sldChg>
      <pc:sldChg chg="addSp delSp modSp new mod modClrScheme chgLayout">
        <pc:chgData name="Mayan Briller" userId="fadfc235-5092-4476-b94c-6f16f0276611" providerId="ADAL" clId="{EFA9E415-090E-47B8-AA53-7D906829CE9C}" dt="2021-04-29T09:30:59.810" v="1972" actId="164"/>
        <pc:sldMkLst>
          <pc:docMk/>
          <pc:sldMk cId="3989620569" sldId="279"/>
        </pc:sldMkLst>
        <pc:spChg chg="del">
          <ac:chgData name="Mayan Briller" userId="fadfc235-5092-4476-b94c-6f16f0276611" providerId="ADAL" clId="{EFA9E415-090E-47B8-AA53-7D906829CE9C}" dt="2021-04-29T09:20:59.751" v="1772" actId="700"/>
          <ac:spMkLst>
            <pc:docMk/>
            <pc:sldMk cId="3989620569" sldId="279"/>
            <ac:spMk id="2" creationId="{F54F9DFA-F956-439D-8FD2-7842E4DB26EB}"/>
          </ac:spMkLst>
        </pc:spChg>
        <pc:spChg chg="del mod ord">
          <ac:chgData name="Mayan Briller" userId="fadfc235-5092-4476-b94c-6f16f0276611" providerId="ADAL" clId="{EFA9E415-090E-47B8-AA53-7D906829CE9C}" dt="2021-04-29T09:20:59.751" v="1772" actId="700"/>
          <ac:spMkLst>
            <pc:docMk/>
            <pc:sldMk cId="3989620569" sldId="279"/>
            <ac:spMk id="3" creationId="{D0274E41-A195-4EC8-961A-828BA9165178}"/>
          </ac:spMkLst>
        </pc:spChg>
        <pc:spChg chg="add del mod ord">
          <ac:chgData name="Mayan Briller" userId="fadfc235-5092-4476-b94c-6f16f0276611" providerId="ADAL" clId="{EFA9E415-090E-47B8-AA53-7D906829CE9C}" dt="2021-04-29T09:21:02.337" v="1773" actId="478"/>
          <ac:spMkLst>
            <pc:docMk/>
            <pc:sldMk cId="3989620569" sldId="279"/>
            <ac:spMk id="4" creationId="{3DAAF600-1F60-4433-B58D-C95EFAD43C76}"/>
          </ac:spMkLst>
        </pc:spChg>
        <pc:spChg chg="add mod ord">
          <ac:chgData name="Mayan Briller" userId="fadfc235-5092-4476-b94c-6f16f0276611" providerId="ADAL" clId="{EFA9E415-090E-47B8-AA53-7D906829CE9C}" dt="2021-04-29T09:28:41.306" v="1882" actId="20577"/>
          <ac:spMkLst>
            <pc:docMk/>
            <pc:sldMk cId="3989620569" sldId="279"/>
            <ac:spMk id="5" creationId="{231066D0-F9CF-4F40-895F-B7D951E58E1B}"/>
          </ac:spMkLst>
        </pc:spChg>
        <pc:spChg chg="add mod">
          <ac:chgData name="Mayan Briller" userId="fadfc235-5092-4476-b94c-6f16f0276611" providerId="ADAL" clId="{EFA9E415-090E-47B8-AA53-7D906829CE9C}" dt="2021-04-29T09:23:29.974" v="1812" actId="164"/>
          <ac:spMkLst>
            <pc:docMk/>
            <pc:sldMk cId="3989620569" sldId="279"/>
            <ac:spMk id="10" creationId="{4AA45AC2-98B8-46E5-AE2F-77F84E91A719}"/>
          </ac:spMkLst>
        </pc:spChg>
        <pc:spChg chg="add mod">
          <ac:chgData name="Mayan Briller" userId="fadfc235-5092-4476-b94c-6f16f0276611" providerId="ADAL" clId="{EFA9E415-090E-47B8-AA53-7D906829CE9C}" dt="2021-04-29T09:23:29.974" v="1812" actId="164"/>
          <ac:spMkLst>
            <pc:docMk/>
            <pc:sldMk cId="3989620569" sldId="279"/>
            <ac:spMk id="12" creationId="{01CCF5E5-30B2-4272-8B96-73C24483CF9E}"/>
          </ac:spMkLst>
        </pc:spChg>
        <pc:spChg chg="add del mod">
          <ac:chgData name="Mayan Briller" userId="fadfc235-5092-4476-b94c-6f16f0276611" providerId="ADAL" clId="{EFA9E415-090E-47B8-AA53-7D906829CE9C}" dt="2021-04-29T09:28:02.858" v="1866" actId="478"/>
          <ac:spMkLst>
            <pc:docMk/>
            <pc:sldMk cId="3989620569" sldId="279"/>
            <ac:spMk id="14" creationId="{AC909838-F291-4462-875F-477844F81B8D}"/>
          </ac:spMkLst>
        </pc:spChg>
        <pc:spChg chg="add del mod">
          <ac:chgData name="Mayan Briller" userId="fadfc235-5092-4476-b94c-6f16f0276611" providerId="ADAL" clId="{EFA9E415-090E-47B8-AA53-7D906829CE9C}" dt="2021-04-29T09:28:02.858" v="1866" actId="478"/>
          <ac:spMkLst>
            <pc:docMk/>
            <pc:sldMk cId="3989620569" sldId="279"/>
            <ac:spMk id="15" creationId="{062EA673-9161-48D2-B3C9-502D5D57ECBA}"/>
          </ac:spMkLst>
        </pc:spChg>
        <pc:spChg chg="add del mod">
          <ac:chgData name="Mayan Briller" userId="fadfc235-5092-4476-b94c-6f16f0276611" providerId="ADAL" clId="{EFA9E415-090E-47B8-AA53-7D906829CE9C}" dt="2021-04-29T09:28:04.881" v="1867" actId="478"/>
          <ac:spMkLst>
            <pc:docMk/>
            <pc:sldMk cId="3989620569" sldId="279"/>
            <ac:spMk id="16" creationId="{704D443E-5AD5-4CAC-999E-F07C4CF22A07}"/>
          </ac:spMkLst>
        </pc:spChg>
        <pc:spChg chg="add del mod">
          <ac:chgData name="Mayan Briller" userId="fadfc235-5092-4476-b94c-6f16f0276611" providerId="ADAL" clId="{EFA9E415-090E-47B8-AA53-7D906829CE9C}" dt="2021-04-29T09:28:02.858" v="1866" actId="478"/>
          <ac:spMkLst>
            <pc:docMk/>
            <pc:sldMk cId="3989620569" sldId="279"/>
            <ac:spMk id="17" creationId="{B3A09440-7134-4889-B5D4-AC67B6566B15}"/>
          </ac:spMkLst>
        </pc:spChg>
        <pc:spChg chg="add mod">
          <ac:chgData name="Mayan Briller" userId="fadfc235-5092-4476-b94c-6f16f0276611" providerId="ADAL" clId="{EFA9E415-090E-47B8-AA53-7D906829CE9C}" dt="2021-04-29T09:29:19.786" v="1913" actId="113"/>
          <ac:spMkLst>
            <pc:docMk/>
            <pc:sldMk cId="3989620569" sldId="279"/>
            <ac:spMk id="22" creationId="{24C6EFBA-9522-4FA7-9E7E-B50955D1A15B}"/>
          </ac:spMkLst>
        </pc:spChg>
        <pc:spChg chg="add mod">
          <ac:chgData name="Mayan Briller" userId="fadfc235-5092-4476-b94c-6f16f0276611" providerId="ADAL" clId="{EFA9E415-090E-47B8-AA53-7D906829CE9C}" dt="2021-04-29T09:30:16.441" v="1956" actId="1076"/>
          <ac:spMkLst>
            <pc:docMk/>
            <pc:sldMk cId="3989620569" sldId="279"/>
            <ac:spMk id="23" creationId="{BD4B63A1-BABE-4F86-AFBE-A3914C0365AF}"/>
          </ac:spMkLst>
        </pc:spChg>
        <pc:spChg chg="add mod ord">
          <ac:chgData name="Mayan Briller" userId="fadfc235-5092-4476-b94c-6f16f0276611" providerId="ADAL" clId="{EFA9E415-090E-47B8-AA53-7D906829CE9C}" dt="2021-04-29T09:30:59.810" v="1972" actId="164"/>
          <ac:spMkLst>
            <pc:docMk/>
            <pc:sldMk cId="3989620569" sldId="279"/>
            <ac:spMk id="24" creationId="{11B1F38B-61FA-4F49-A0E3-A248ED63CEF4}"/>
          </ac:spMkLst>
        </pc:spChg>
        <pc:grpChg chg="add mod">
          <ac:chgData name="Mayan Briller" userId="fadfc235-5092-4476-b94c-6f16f0276611" providerId="ADAL" clId="{EFA9E415-090E-47B8-AA53-7D906829CE9C}" dt="2021-04-29T09:23:29.974" v="1812" actId="164"/>
          <ac:grpSpMkLst>
            <pc:docMk/>
            <pc:sldMk cId="3989620569" sldId="279"/>
            <ac:grpSpMk id="11" creationId="{3B4704A5-A959-437F-B900-9CD1F012C6BD}"/>
          </ac:grpSpMkLst>
        </pc:grpChg>
        <pc:grpChg chg="add mod">
          <ac:chgData name="Mayan Briller" userId="fadfc235-5092-4476-b94c-6f16f0276611" providerId="ADAL" clId="{EFA9E415-090E-47B8-AA53-7D906829CE9C}" dt="2021-04-29T09:30:07.635" v="1955" actId="1076"/>
          <ac:grpSpMkLst>
            <pc:docMk/>
            <pc:sldMk cId="3989620569" sldId="279"/>
            <ac:grpSpMk id="13" creationId="{A199F05D-2F6D-4927-8030-D248793D2238}"/>
          </ac:grpSpMkLst>
        </pc:grpChg>
        <pc:grpChg chg="add mod">
          <ac:chgData name="Mayan Briller" userId="fadfc235-5092-4476-b94c-6f16f0276611" providerId="ADAL" clId="{EFA9E415-090E-47B8-AA53-7D906829CE9C}" dt="2021-04-29T09:30:59.810" v="1972" actId="164"/>
          <ac:grpSpMkLst>
            <pc:docMk/>
            <pc:sldMk cId="3989620569" sldId="279"/>
            <ac:grpSpMk id="25" creationId="{16E0B150-9E6F-47CA-997B-CA5D239F97EF}"/>
          </ac:grpSpMkLst>
        </pc:grpChg>
        <pc:picChg chg="add del mod modCrop">
          <ac:chgData name="Mayan Briller" userId="fadfc235-5092-4476-b94c-6f16f0276611" providerId="ADAL" clId="{EFA9E415-090E-47B8-AA53-7D906829CE9C}" dt="2021-04-29T09:29:49.163" v="1952" actId="1076"/>
          <ac:picMkLst>
            <pc:docMk/>
            <pc:sldMk cId="3989620569" sldId="279"/>
            <ac:picMk id="6" creationId="{24ABD663-8B08-4955-B719-76B4F67BDAB3}"/>
          </ac:picMkLst>
        </pc:picChg>
        <pc:picChg chg="add del mod">
          <ac:chgData name="Mayan Briller" userId="fadfc235-5092-4476-b94c-6f16f0276611" providerId="ADAL" clId="{EFA9E415-090E-47B8-AA53-7D906829CE9C}" dt="2021-04-29T09:28:12.024" v="1869" actId="478"/>
          <ac:picMkLst>
            <pc:docMk/>
            <pc:sldMk cId="3989620569" sldId="279"/>
            <ac:picMk id="19" creationId="{1022BDD3-92B0-4D7C-B894-424808225206}"/>
          </ac:picMkLst>
        </pc:picChg>
        <pc:picChg chg="add mod modCrop">
          <ac:chgData name="Mayan Briller" userId="fadfc235-5092-4476-b94c-6f16f0276611" providerId="ADAL" clId="{EFA9E415-090E-47B8-AA53-7D906829CE9C}" dt="2021-04-29T09:30:59.810" v="1972" actId="164"/>
          <ac:picMkLst>
            <pc:docMk/>
            <pc:sldMk cId="3989620569" sldId="279"/>
            <ac:picMk id="21" creationId="{C50F5710-1D43-41EE-80FC-C3A169F36DEF}"/>
          </ac:picMkLst>
        </pc:picChg>
        <pc:cxnChg chg="add mod">
          <ac:chgData name="Mayan Briller" userId="fadfc235-5092-4476-b94c-6f16f0276611" providerId="ADAL" clId="{EFA9E415-090E-47B8-AA53-7D906829CE9C}" dt="2021-04-29T09:23:08.368" v="1796" actId="164"/>
          <ac:cxnSpMkLst>
            <pc:docMk/>
            <pc:sldMk cId="3989620569" sldId="279"/>
            <ac:cxnSpMk id="8" creationId="{69B11D57-8CDC-4C5A-AB02-D034F4D673D3}"/>
          </ac:cxnSpMkLst>
        </pc:cxnChg>
        <pc:cxnChg chg="add mod">
          <ac:chgData name="Mayan Briller" userId="fadfc235-5092-4476-b94c-6f16f0276611" providerId="ADAL" clId="{EFA9E415-090E-47B8-AA53-7D906829CE9C}" dt="2021-04-29T09:23:08.368" v="1796" actId="164"/>
          <ac:cxnSpMkLst>
            <pc:docMk/>
            <pc:sldMk cId="3989620569" sldId="279"/>
            <ac:cxnSpMk id="9" creationId="{F59571FA-80ED-447C-995F-6222479CE7E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82C5-3E57-4C31-B235-89B3F3EC1C9F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B676-3965-486C-A06A-DCE2EC67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2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A98CED-0B54-4CC0-AAE4-B7E4C3B1703B}"/>
              </a:ext>
            </a:extLst>
          </p:cNvPr>
          <p:cNvSpPr/>
          <p:nvPr userDrawn="1"/>
        </p:nvSpPr>
        <p:spPr>
          <a:xfrm>
            <a:off x="0" y="0"/>
            <a:ext cx="12192000" cy="57430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75E706-8C5B-414B-86F2-B3F1EDB7BC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0" y="6108700"/>
            <a:ext cx="5321300" cy="365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IL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L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9B0B8D-1B75-4E45-B99D-63533F4B5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5743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91132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1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A5B2-D7D4-464B-B3C0-155982B70534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455A-96E5-49F6-B1E0-93BC5978F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7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FABDB-6083-4FF2-8692-1128E8B61753}"/>
              </a:ext>
            </a:extLst>
          </p:cNvPr>
          <p:cNvSpPr/>
          <p:nvPr userDrawn="1"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3382CF-A029-4F87-8B19-88BE8D093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98" y="1142399"/>
            <a:ext cx="11121806" cy="592137"/>
          </a:xfrm>
        </p:spPr>
        <p:txBody>
          <a:bodyPr>
            <a:noAutofit/>
          </a:bodyPr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200"/>
            </a:lvl4pPr>
            <a:lvl5pPr algn="r" rtl="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FF78F8-5CF0-48F5-8D7D-3BEB36084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825500"/>
          </a:xfrm>
        </p:spPr>
        <p:txBody>
          <a:bodyPr anchor="ctr"/>
          <a:lstStyle>
            <a:lvl1pPr marL="0" indent="0" algn="ctr" rtl="1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777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7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7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85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E6BF-717F-4873-924B-FF400F65FA18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.png"/><Relationship Id="rId5" Type="http://schemas.openxmlformats.org/officeDocument/2006/relationships/image" Target="../media/image350.png"/><Relationship Id="rId10" Type="http://schemas.openxmlformats.org/officeDocument/2006/relationships/image" Target="../media/image40.png"/><Relationship Id="rId4" Type="http://schemas.openxmlformats.org/officeDocument/2006/relationships/image" Target="../media/image340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4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hyperlink" Target="file:///C:\Users\mayan\OneDrive%20-%20Technion\PhD\Courses\TA\Dynamical%20Systems%20(TA)\2021\Omri\Eigen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4AEF07-28B0-47A5-A98B-523E4B8B9DD1}"/>
              </a:ext>
            </a:extLst>
          </p:cNvPr>
          <p:cNvSpPr/>
          <p:nvPr/>
        </p:nvSpPr>
        <p:spPr>
          <a:xfrm>
            <a:off x="0" y="0"/>
            <a:ext cx="12192000" cy="57430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4800" b="1" dirty="0">
                <a:solidFill>
                  <a:schemeClr val="bg1"/>
                </a:solidFill>
              </a:rPr>
              <a:t>משוואות לינאריות בדו-מימד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he-IL" sz="3200" b="1" spc="600" dirty="0">
              <a:solidFill>
                <a:schemeClr val="bg1"/>
              </a:solidFill>
            </a:endParaRPr>
          </a:p>
          <a:p>
            <a:pPr algn="ctr" rtl="1"/>
            <a:r>
              <a:rPr lang="he-IL" sz="2400" b="1" dirty="0">
                <a:solidFill>
                  <a:schemeClr val="bg1"/>
                </a:solidFill>
              </a:rPr>
              <a:t>תרגיל כיתה 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03D9C-F05F-499F-A879-DF5C48E095F9}"/>
              </a:ext>
            </a:extLst>
          </p:cNvPr>
          <p:cNvSpPr txBox="1"/>
          <p:nvPr/>
        </p:nvSpPr>
        <p:spPr>
          <a:xfrm>
            <a:off x="3437021" y="6137966"/>
            <a:ext cx="531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/>
              <a:t>מעיין </a:t>
            </a:r>
            <a:r>
              <a:rPr lang="he-IL" b="1" dirty="0" err="1"/>
              <a:t>ברילר</a:t>
            </a:r>
            <a:r>
              <a:rPr lang="he-IL" b="1" dirty="0"/>
              <a:t> – </a:t>
            </a:r>
            <a:r>
              <a:rPr lang="en-US" b="1" dirty="0"/>
              <a:t>mayanbriller@campus.technion.ac.il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285266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9706-A497-4D74-B132-94C69B5E0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DEB234-7082-449F-9808-268DAB899AA3}"/>
                  </a:ext>
                </a:extLst>
              </p:cNvPr>
              <p:cNvSpPr txBox="1"/>
              <p:nvPr/>
            </p:nvSpPr>
            <p:spPr>
              <a:xfrm>
                <a:off x="874835" y="2189285"/>
                <a:ext cx="376936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DEB234-7082-449F-9808-268DAB899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35" y="2189285"/>
                <a:ext cx="3769365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4A8495-D418-4D61-93DE-0F8356F31FF2}"/>
                  </a:ext>
                </a:extLst>
              </p:cNvPr>
              <p:cNvSpPr txBox="1"/>
              <p:nvPr/>
            </p:nvSpPr>
            <p:spPr>
              <a:xfrm>
                <a:off x="710712" y="3499481"/>
                <a:ext cx="9875226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e>
                      </m:d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800" b="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4A8495-D418-4D61-93DE-0F8356F31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12" y="3499481"/>
                <a:ext cx="9875226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A81B76-57CF-4DEC-B711-862BD9335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608" y="1190805"/>
            <a:ext cx="5001323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9706-A497-4D74-B132-94C69B5E0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</a:t>
            </a:r>
            <a:r>
              <a:rPr lang="en-US" dirty="0"/>
              <a:t>2</a:t>
            </a:r>
            <a:endParaRPr lang="en-I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4D47DB-BBCB-4FFE-A1C9-55588F11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507" y="915311"/>
            <a:ext cx="1692098" cy="2931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27CA63-FB3B-490E-BEC9-779FD0BA338C}"/>
                  </a:ext>
                </a:extLst>
              </p:cNvPr>
              <p:cNvSpPr txBox="1"/>
              <p:nvPr/>
            </p:nvSpPr>
            <p:spPr>
              <a:xfrm>
                <a:off x="2483827" y="977765"/>
                <a:ext cx="376936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27CA63-FB3B-490E-BEC9-779FD0BA3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7" y="977765"/>
                <a:ext cx="3769365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78375-B74D-47A6-8858-50ECBF24FEC9}"/>
              </a:ext>
            </a:extLst>
          </p:cNvPr>
          <p:cNvSpPr txBox="1"/>
          <p:nvPr/>
        </p:nvSpPr>
        <p:spPr>
          <a:xfrm>
            <a:off x="6628754" y="2059281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3600" b="1" u="sng" dirty="0"/>
              <a:t>מערכת א</a:t>
            </a:r>
            <a:endParaRPr lang="en-IL" sz="3600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30823-C6AB-4B32-8EEE-47B4050B32C0}"/>
              </a:ext>
            </a:extLst>
          </p:cNvPr>
          <p:cNvSpPr txBox="1"/>
          <p:nvPr/>
        </p:nvSpPr>
        <p:spPr>
          <a:xfrm>
            <a:off x="1216269" y="2074985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3600" b="1" u="sng" dirty="0"/>
              <a:t>מערכת ב</a:t>
            </a:r>
            <a:endParaRPr lang="en-IL" sz="36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777916-0FC7-49CC-9819-CAEDBC888143}"/>
                  </a:ext>
                </a:extLst>
              </p:cNvPr>
              <p:cNvSpPr/>
              <p:nvPr/>
            </p:nvSpPr>
            <p:spPr>
              <a:xfrm>
                <a:off x="6377141" y="4841040"/>
                <a:ext cx="485325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⋅(−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777916-0FC7-49CC-9819-CAEDBC888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41" y="4841040"/>
                <a:ext cx="4853252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82A4FF-26C5-43F6-85FC-FF4E0DA1BE89}"/>
                  </a:ext>
                </a:extLst>
              </p:cNvPr>
              <p:cNvSpPr/>
              <p:nvPr/>
            </p:nvSpPr>
            <p:spPr>
              <a:xfrm>
                <a:off x="6154005" y="3658236"/>
                <a:ext cx="27788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82A4FF-26C5-43F6-85FC-FF4E0DA1B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005" y="3658236"/>
                <a:ext cx="27788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E56888-8015-48BF-84C6-FCE0F11E595B}"/>
                  </a:ext>
                </a:extLst>
              </p:cNvPr>
              <p:cNvSpPr txBox="1"/>
              <p:nvPr/>
            </p:nvSpPr>
            <p:spPr>
              <a:xfrm>
                <a:off x="6458952" y="2787908"/>
                <a:ext cx="1846275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L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E56888-8015-48BF-84C6-FCE0F11E5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952" y="2787908"/>
                <a:ext cx="1846275" cy="615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91F4A82-1E85-4208-92F8-A60C448EAD3F}"/>
                  </a:ext>
                </a:extLst>
              </p:cNvPr>
              <p:cNvSpPr/>
              <p:nvPr/>
            </p:nvSpPr>
            <p:spPr>
              <a:xfrm>
                <a:off x="6471462" y="5937972"/>
                <a:ext cx="23323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91F4A82-1E85-4208-92F8-A60C448EA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462" y="5937972"/>
                <a:ext cx="2332305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698772-EC9F-420B-B365-E14AFA09E278}"/>
                  </a:ext>
                </a:extLst>
              </p:cNvPr>
              <p:cNvSpPr/>
              <p:nvPr/>
            </p:nvSpPr>
            <p:spPr>
              <a:xfrm>
                <a:off x="6393369" y="4297079"/>
                <a:ext cx="36130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698772-EC9F-420B-B365-E14AFA09E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69" y="4297079"/>
                <a:ext cx="36130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F27753-BF11-4FC2-BE89-8959AE7255ED}"/>
                  </a:ext>
                </a:extLst>
              </p:cNvPr>
              <p:cNvSpPr/>
              <p:nvPr/>
            </p:nvSpPr>
            <p:spPr>
              <a:xfrm>
                <a:off x="450289" y="4919064"/>
                <a:ext cx="436754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F27753-BF11-4FC2-BE89-8959AE725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89" y="4919064"/>
                <a:ext cx="4367542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CFAEB8-9541-44C5-965F-F172E59538FE}"/>
                  </a:ext>
                </a:extLst>
              </p:cNvPr>
              <p:cNvSpPr/>
              <p:nvPr/>
            </p:nvSpPr>
            <p:spPr>
              <a:xfrm>
                <a:off x="384954" y="3652265"/>
                <a:ext cx="27788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CFAEB8-9541-44C5-965F-F172E5953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4" y="3652265"/>
                <a:ext cx="277881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C41BEF-1213-4C67-8954-DCAE9FAE526E}"/>
                  </a:ext>
                </a:extLst>
              </p:cNvPr>
              <p:cNvSpPr txBox="1"/>
              <p:nvPr/>
            </p:nvSpPr>
            <p:spPr>
              <a:xfrm>
                <a:off x="665988" y="2856550"/>
                <a:ext cx="2075505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L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C41BEF-1213-4C67-8954-DCAE9FAE5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88" y="2856550"/>
                <a:ext cx="2075505" cy="615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A41B8F-8ECD-4535-95C2-9352D810A33A}"/>
                  </a:ext>
                </a:extLst>
              </p:cNvPr>
              <p:cNvSpPr/>
              <p:nvPr/>
            </p:nvSpPr>
            <p:spPr>
              <a:xfrm>
                <a:off x="454347" y="5920283"/>
                <a:ext cx="4037708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A41B8F-8ECD-4535-95C2-9352D810A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7" y="5920283"/>
                <a:ext cx="4037708" cy="5052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B8C916-53F5-4759-9830-B9D823E2CE22}"/>
                  </a:ext>
                </a:extLst>
              </p:cNvPr>
              <p:cNvSpPr/>
              <p:nvPr/>
            </p:nvSpPr>
            <p:spPr>
              <a:xfrm>
                <a:off x="450289" y="4222638"/>
                <a:ext cx="38684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he-IL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B8C916-53F5-4759-9830-B9D823E2CE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89" y="4222638"/>
                <a:ext cx="386849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3847FB0-B8AF-40DD-87F3-2E3B5A015E77}"/>
              </a:ext>
            </a:extLst>
          </p:cNvPr>
          <p:cNvSpPr txBox="1"/>
          <p:nvPr/>
        </p:nvSpPr>
        <p:spPr>
          <a:xfrm>
            <a:off x="9172166" y="5920283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highlight>
                  <a:srgbClr val="FFFF00"/>
                </a:highlight>
              </a:rPr>
              <a:t>לא יציבה</a:t>
            </a:r>
            <a:endParaRPr lang="en-IL" sz="2400" b="1" dirty="0"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D9A06C-01F6-41E7-B4EC-6AD39B3DB5DB}"/>
              </a:ext>
            </a:extLst>
          </p:cNvPr>
          <p:cNvSpPr txBox="1"/>
          <p:nvPr/>
        </p:nvSpPr>
        <p:spPr>
          <a:xfrm>
            <a:off x="4526871" y="5944418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highlight>
                  <a:srgbClr val="FFFF00"/>
                </a:highlight>
              </a:rPr>
              <a:t>יציבה</a:t>
            </a:r>
            <a:endParaRPr lang="en-IL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693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9706-A497-4D74-B132-94C69B5E0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3</a:t>
            </a:r>
            <a:endParaRPr lang="en-I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E6BDB2-5B42-44C0-B5F3-C094B387A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398" y="934521"/>
            <a:ext cx="3222634" cy="5902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35B64-07EC-44D9-9DE0-D58D94FD4764}"/>
              </a:ext>
            </a:extLst>
          </p:cNvPr>
          <p:cNvSpPr txBox="1"/>
          <p:nvPr/>
        </p:nvSpPr>
        <p:spPr>
          <a:xfrm>
            <a:off x="5987907" y="1784838"/>
            <a:ext cx="198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2800" dirty="0">
                <a:highlight>
                  <a:srgbClr val="FFFF00"/>
                </a:highlight>
              </a:rPr>
              <a:t>יציבה (צומת)</a:t>
            </a:r>
            <a:endParaRPr lang="en-IL" sz="28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6B04D-9BD9-4068-97B1-E36FDD928400}"/>
              </a:ext>
            </a:extLst>
          </p:cNvPr>
          <p:cNvSpPr txBox="1"/>
          <p:nvPr/>
        </p:nvSpPr>
        <p:spPr>
          <a:xfrm>
            <a:off x="5567919" y="2710961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2800" dirty="0">
                <a:highlight>
                  <a:srgbClr val="FFFF00"/>
                </a:highlight>
              </a:rPr>
              <a:t>לא יציבה (אוכף)</a:t>
            </a:r>
            <a:endParaRPr lang="en-IL" sz="28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9E2D2-C61C-47AA-9CFE-778D5F796262}"/>
              </a:ext>
            </a:extLst>
          </p:cNvPr>
          <p:cNvSpPr txBox="1"/>
          <p:nvPr/>
        </p:nvSpPr>
        <p:spPr>
          <a:xfrm>
            <a:off x="5519828" y="3729672"/>
            <a:ext cx="2457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2800" dirty="0">
                <a:highlight>
                  <a:srgbClr val="FFFF00"/>
                </a:highlight>
              </a:rPr>
              <a:t>לא יציבה (צומת)</a:t>
            </a:r>
            <a:endParaRPr lang="en-IL" sz="28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F68B7-E59D-4478-A10B-24489096CD06}"/>
              </a:ext>
            </a:extLst>
          </p:cNvPr>
          <p:cNvSpPr txBox="1"/>
          <p:nvPr/>
        </p:nvSpPr>
        <p:spPr>
          <a:xfrm>
            <a:off x="5987906" y="4760957"/>
            <a:ext cx="198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2800" dirty="0">
                <a:highlight>
                  <a:srgbClr val="FFFF00"/>
                </a:highlight>
              </a:rPr>
              <a:t>יציבה (צומת)</a:t>
            </a:r>
            <a:endParaRPr lang="en-IL" sz="2800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9C643-10C8-4B06-8252-58F161B28E88}"/>
              </a:ext>
            </a:extLst>
          </p:cNvPr>
          <p:cNvSpPr txBox="1"/>
          <p:nvPr/>
        </p:nvSpPr>
        <p:spPr>
          <a:xfrm>
            <a:off x="5567919" y="5798993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2800" dirty="0">
                <a:highlight>
                  <a:srgbClr val="FFFF00"/>
                </a:highlight>
              </a:rPr>
              <a:t>לא יציבה (אוכף)</a:t>
            </a:r>
            <a:endParaRPr lang="en-IL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72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9706-A497-4D74-B132-94C69B5E0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4</a:t>
            </a:r>
            <a:endParaRPr lang="en-I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55B9F8-3A1A-4092-9834-24B7EF5C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862" y="1239716"/>
            <a:ext cx="4777904" cy="55436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A4FAB1E-EF5D-47F2-A1E5-E20FE0587782}"/>
              </a:ext>
            </a:extLst>
          </p:cNvPr>
          <p:cNvSpPr/>
          <p:nvPr/>
        </p:nvSpPr>
        <p:spPr>
          <a:xfrm>
            <a:off x="10102362" y="4528037"/>
            <a:ext cx="1783404" cy="1134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920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9706-A497-4D74-B132-94C69B5E0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5</a:t>
            </a:r>
            <a:endParaRPr lang="en-I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889C03-E028-450A-9377-81F8DACB0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519" y="825500"/>
            <a:ext cx="5058481" cy="2057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06D60E-B13B-4699-BE48-2F3E06F1C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101" y="2883187"/>
            <a:ext cx="3219899" cy="1105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783886-FA33-4F9F-9BD9-0322D2E007ED}"/>
                  </a:ext>
                </a:extLst>
              </p:cNvPr>
              <p:cNvSpPr txBox="1"/>
              <p:nvPr/>
            </p:nvSpPr>
            <p:spPr>
              <a:xfrm>
                <a:off x="505557" y="990311"/>
                <a:ext cx="196284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783886-FA33-4F9F-9BD9-0322D2E00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57" y="990311"/>
                <a:ext cx="196284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DAD02A-834D-4CA8-8C18-4DE12625842A}"/>
                  </a:ext>
                </a:extLst>
              </p:cNvPr>
              <p:cNvSpPr txBox="1"/>
              <p:nvPr/>
            </p:nvSpPr>
            <p:spPr>
              <a:xfrm>
                <a:off x="400050" y="1854343"/>
                <a:ext cx="3606372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DAD02A-834D-4CA8-8C18-4DE126258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1854343"/>
                <a:ext cx="3606372" cy="7184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83748F-E2C4-412A-B0B1-1A25E9DB69DB}"/>
                  </a:ext>
                </a:extLst>
              </p:cNvPr>
              <p:cNvSpPr txBox="1"/>
              <p:nvPr/>
            </p:nvSpPr>
            <p:spPr>
              <a:xfrm>
                <a:off x="400050" y="3069767"/>
                <a:ext cx="4015779" cy="794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+(−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)⋅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83748F-E2C4-412A-B0B1-1A25E9DB6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069767"/>
                <a:ext cx="4015779" cy="7948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DDD755-7D4E-4F68-BF6A-90156136F50B}"/>
                  </a:ext>
                </a:extLst>
              </p:cNvPr>
              <p:cNvSpPr txBox="1"/>
              <p:nvPr/>
            </p:nvSpPr>
            <p:spPr>
              <a:xfrm>
                <a:off x="505557" y="4361623"/>
                <a:ext cx="2170209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DDD755-7D4E-4F68-BF6A-90156136F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57" y="4361623"/>
                <a:ext cx="2170209" cy="7156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84E673-0417-4471-A667-91E4BE251394}"/>
                  </a:ext>
                </a:extLst>
              </p:cNvPr>
              <p:cNvSpPr txBox="1"/>
              <p:nvPr/>
            </p:nvSpPr>
            <p:spPr>
              <a:xfrm>
                <a:off x="602272" y="5574226"/>
                <a:ext cx="12075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b="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84E673-0417-4471-A667-91E4BE251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72" y="5574226"/>
                <a:ext cx="120757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9706-A497-4D74-B132-94C69B5E0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</a:t>
            </a:r>
            <a:r>
              <a:rPr lang="en-US" dirty="0"/>
              <a:t>6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5590-17E5-4A4D-8369-6DEC2D75C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519" y="825500"/>
            <a:ext cx="5058481" cy="20576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BCB527-720E-443D-82F2-3681C3785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206" y="2883187"/>
            <a:ext cx="3181794" cy="1162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D4DB85-3810-4AE7-823C-6D4349E1E1A6}"/>
                  </a:ext>
                </a:extLst>
              </p:cNvPr>
              <p:cNvSpPr txBox="1"/>
              <p:nvPr/>
            </p:nvSpPr>
            <p:spPr>
              <a:xfrm>
                <a:off x="505557" y="990311"/>
                <a:ext cx="196284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D4DB85-3810-4AE7-823C-6D4349E1E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57" y="990311"/>
                <a:ext cx="196284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69F735-B4AE-4C63-BC9C-6B14CFC365B0}"/>
                  </a:ext>
                </a:extLst>
              </p:cNvPr>
              <p:cNvSpPr txBox="1"/>
              <p:nvPr/>
            </p:nvSpPr>
            <p:spPr>
              <a:xfrm>
                <a:off x="400050" y="1854343"/>
                <a:ext cx="4141775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69F735-B4AE-4C63-BC9C-6B14CFC3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1854343"/>
                <a:ext cx="4141775" cy="7184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F626FC-E85F-421B-88D8-2957AA6ED872}"/>
                  </a:ext>
                </a:extLst>
              </p:cNvPr>
              <p:cNvSpPr txBox="1"/>
              <p:nvPr/>
            </p:nvSpPr>
            <p:spPr>
              <a:xfrm>
                <a:off x="400050" y="3069767"/>
                <a:ext cx="4849213" cy="847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+(−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)⋅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F626FC-E85F-421B-88D8-2957AA6ED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069767"/>
                <a:ext cx="4849213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A48BDA-F358-4922-87FB-D593D2C8D5FD}"/>
                  </a:ext>
                </a:extLst>
              </p:cNvPr>
              <p:cNvSpPr txBox="1"/>
              <p:nvPr/>
            </p:nvSpPr>
            <p:spPr>
              <a:xfrm>
                <a:off x="505557" y="4361623"/>
                <a:ext cx="2636684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A48BDA-F358-4922-87FB-D593D2C8D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57" y="4361623"/>
                <a:ext cx="2636684" cy="7184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C81F31-C689-4C51-BEB1-020D213EEAA6}"/>
                  </a:ext>
                </a:extLst>
              </p:cNvPr>
              <p:cNvSpPr txBox="1"/>
              <p:nvPr/>
            </p:nvSpPr>
            <p:spPr>
              <a:xfrm>
                <a:off x="602272" y="5574226"/>
                <a:ext cx="14063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b="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C81F31-C689-4C51-BEB1-020D213E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72" y="5574226"/>
                <a:ext cx="140634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9706-A497-4D74-B132-94C69B5E0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</a:t>
            </a:r>
            <a:r>
              <a:rPr lang="en-US" dirty="0"/>
              <a:t>7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5D76E-C349-4B12-ABE8-F37524D3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519" y="825500"/>
            <a:ext cx="5058481" cy="20576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4D694D-1FF6-47E6-BFF9-3FBF429E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839" y="2883187"/>
            <a:ext cx="2048161" cy="28388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4DCAE-B3BA-4AF2-AD5F-EA8CA4EA55B3}"/>
              </a:ext>
            </a:extLst>
          </p:cNvPr>
          <p:cNvSpPr/>
          <p:nvPr/>
        </p:nvSpPr>
        <p:spPr>
          <a:xfrm>
            <a:off x="10550770" y="3499338"/>
            <a:ext cx="1783404" cy="3236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27021-466E-4EB2-9AB4-4057B8ED0D09}"/>
              </a:ext>
            </a:extLst>
          </p:cNvPr>
          <p:cNvSpPr txBox="1"/>
          <p:nvPr/>
        </p:nvSpPr>
        <p:spPr>
          <a:xfrm>
            <a:off x="8005894" y="3453710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dirty="0"/>
              <a:t>הכניסה למערכת היא אפס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45828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9706-A497-4D74-B132-94C69B5E0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8</a:t>
            </a:r>
            <a:endParaRPr lang="en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9DD46-529E-4095-8566-EFE75B21C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25500"/>
            <a:ext cx="4040627" cy="3030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657B85-DE91-4E9E-A5D4-41531E35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06" y="825499"/>
            <a:ext cx="4040627" cy="3030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A1187-632F-4C76-B2C9-0EDB557D8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827530"/>
            <a:ext cx="4040627" cy="303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0E15B0-9F44-4A50-88CC-E97570526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506" y="3827530"/>
            <a:ext cx="4040627" cy="303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C7DB8-FF8E-47ED-9F0B-58B570EA106C}"/>
                  </a:ext>
                </a:extLst>
              </p:cNvPr>
              <p:cNvSpPr txBox="1"/>
              <p:nvPr/>
            </p:nvSpPr>
            <p:spPr>
              <a:xfrm>
                <a:off x="8917169" y="1189314"/>
                <a:ext cx="3148296" cy="1291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C7DB8-FF8E-47ED-9F0B-58B570EA1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169" y="1189314"/>
                <a:ext cx="3148296" cy="12913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1AFC59F-2549-456B-ACB6-B7BC63B957EA}"/>
              </a:ext>
            </a:extLst>
          </p:cNvPr>
          <p:cNvSpPr txBox="1"/>
          <p:nvPr/>
        </p:nvSpPr>
        <p:spPr>
          <a:xfrm>
            <a:off x="8151376" y="742576"/>
            <a:ext cx="54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/>
              <a:t>א</a:t>
            </a:r>
            <a:endParaRPr lang="en-IL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EC1CF-11DA-44F2-A423-7CB85CB5884D}"/>
              </a:ext>
            </a:extLst>
          </p:cNvPr>
          <p:cNvSpPr txBox="1"/>
          <p:nvPr/>
        </p:nvSpPr>
        <p:spPr>
          <a:xfrm>
            <a:off x="3624900" y="681331"/>
            <a:ext cx="54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/>
              <a:t>ב</a:t>
            </a:r>
            <a:endParaRPr lang="en-IL" sz="4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6DDDC-572D-4437-B280-991B2FC387A6}"/>
              </a:ext>
            </a:extLst>
          </p:cNvPr>
          <p:cNvSpPr txBox="1"/>
          <p:nvPr/>
        </p:nvSpPr>
        <p:spPr>
          <a:xfrm>
            <a:off x="8151376" y="3827530"/>
            <a:ext cx="54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/>
              <a:t>ג</a:t>
            </a:r>
            <a:endParaRPr lang="en-IL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A92FB8-30DD-4C35-8028-D39840356390}"/>
              </a:ext>
            </a:extLst>
          </p:cNvPr>
          <p:cNvSpPr txBox="1"/>
          <p:nvPr/>
        </p:nvSpPr>
        <p:spPr>
          <a:xfrm>
            <a:off x="3624900" y="3827530"/>
            <a:ext cx="54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/>
              <a:t>ד</a:t>
            </a:r>
            <a:endParaRPr lang="en-IL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DB827A-3A02-4BF0-8A06-9CF3B7B7804C}"/>
                  </a:ext>
                </a:extLst>
              </p:cNvPr>
              <p:cNvSpPr txBox="1"/>
              <p:nvPr/>
            </p:nvSpPr>
            <p:spPr>
              <a:xfrm>
                <a:off x="8917169" y="2868423"/>
                <a:ext cx="201677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DB827A-3A02-4BF0-8A06-9CF3B7B78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169" y="2868423"/>
                <a:ext cx="2016770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2B17C5-BD40-404B-9A4E-99172A0AA9DF}"/>
                  </a:ext>
                </a:extLst>
              </p:cNvPr>
              <p:cNvSpPr txBox="1"/>
              <p:nvPr/>
            </p:nvSpPr>
            <p:spPr>
              <a:xfrm>
                <a:off x="8917169" y="3513298"/>
                <a:ext cx="202209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2B17C5-BD40-404B-9A4E-99172A0AA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169" y="3513298"/>
                <a:ext cx="2022092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C227423-C670-437C-8374-093E0B646A55}"/>
              </a:ext>
            </a:extLst>
          </p:cNvPr>
          <p:cNvSpPr txBox="1"/>
          <p:nvPr/>
        </p:nvSpPr>
        <p:spPr>
          <a:xfrm>
            <a:off x="8562493" y="5427793"/>
            <a:ext cx="3502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1. להציב את נקודת ההתחלה ולבדוק את כיוון הנגזרות ומתי יש חציה של עקום אפס</a:t>
            </a:r>
          </a:p>
          <a:p>
            <a:pPr algn="r"/>
            <a:r>
              <a:rPr lang="he-IL" dirty="0"/>
              <a:t>2.  להבין איזה כיוון דועך מהר יותר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21F7A-CC3E-4DF0-94FE-A41B2026CB60}"/>
              </a:ext>
            </a:extLst>
          </p:cNvPr>
          <p:cNvSpPr txBox="1"/>
          <p:nvPr/>
        </p:nvSpPr>
        <p:spPr>
          <a:xfrm>
            <a:off x="9287238" y="2453879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מהיר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8F0F92-1B36-4A54-96EF-81A906CFCC3F}"/>
              </a:ext>
            </a:extLst>
          </p:cNvPr>
          <p:cNvSpPr txBox="1"/>
          <p:nvPr/>
        </p:nvSpPr>
        <p:spPr>
          <a:xfrm>
            <a:off x="11233269" y="2441788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איטי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29D04C-AE4A-41BD-AFFA-98BEDCE94A73}"/>
              </a:ext>
            </a:extLst>
          </p:cNvPr>
          <p:cNvSpPr/>
          <p:nvPr/>
        </p:nvSpPr>
        <p:spPr>
          <a:xfrm>
            <a:off x="126535" y="825499"/>
            <a:ext cx="4045295" cy="30304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976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94945-FA15-497B-8EC0-9B8FCE8E03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9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B569A-2880-4CFF-B623-3FFE1E29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828912"/>
            <a:ext cx="6305550" cy="3219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9C3D5-6501-4897-A555-84BABBB0B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041" y="4162425"/>
            <a:ext cx="2886075" cy="269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767CC5-9AEC-4006-B130-84111F943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19" y="4162422"/>
            <a:ext cx="2636976" cy="2695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99B059-0F3F-40CC-B842-3B4318756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700" y="4162423"/>
            <a:ext cx="2509673" cy="2695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1EC04C-60B2-4EEA-9888-B01CD5685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19" y="4162424"/>
            <a:ext cx="2540435" cy="2695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EE2361-D0AB-410B-978B-5527C67A75B2}"/>
                  </a:ext>
                </a:extLst>
              </p:cNvPr>
              <p:cNvSpPr txBox="1"/>
              <p:nvPr/>
            </p:nvSpPr>
            <p:spPr>
              <a:xfrm>
                <a:off x="505557" y="990311"/>
                <a:ext cx="196284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EE2361-D0AB-410B-978B-5527C67A7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57" y="990311"/>
                <a:ext cx="1962845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9D00DA-FE9E-47B4-BEDD-20256B12647E}"/>
                  </a:ext>
                </a:extLst>
              </p:cNvPr>
              <p:cNvSpPr txBox="1"/>
              <p:nvPr/>
            </p:nvSpPr>
            <p:spPr>
              <a:xfrm>
                <a:off x="400050" y="1854343"/>
                <a:ext cx="4141775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e-IL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he-I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he-IL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9D00DA-FE9E-47B4-BEDD-20256B126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1854343"/>
                <a:ext cx="4141775" cy="7184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67F9B9-48BF-4057-9204-8BF8A3A33DF2}"/>
                  </a:ext>
                </a:extLst>
              </p:cNvPr>
              <p:cNvSpPr txBox="1"/>
              <p:nvPr/>
            </p:nvSpPr>
            <p:spPr>
              <a:xfrm>
                <a:off x="271096" y="2883186"/>
                <a:ext cx="3796937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67F9B9-48BF-4057-9204-8BF8A3A33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96" y="2883186"/>
                <a:ext cx="3796937" cy="7156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81FEA6ED-B7B4-4136-9A7C-1287E5BE1D62}"/>
              </a:ext>
            </a:extLst>
          </p:cNvPr>
          <p:cNvSpPr/>
          <p:nvPr/>
        </p:nvSpPr>
        <p:spPr>
          <a:xfrm>
            <a:off x="8358738" y="4048362"/>
            <a:ext cx="3167977" cy="28096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24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555EB-BC11-429E-B3DE-8FB70EF24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כאשר יש לנו מערכת דו-</a:t>
            </a:r>
            <a:r>
              <a:rPr lang="he-IL" dirty="0" err="1"/>
              <a:t>מימדית</a:t>
            </a:r>
            <a:r>
              <a:rPr lang="he-IL" dirty="0"/>
              <a:t> בה יש שני משתנים:</a:t>
            </a:r>
            <a:endParaRPr lang="en-US" dirty="0"/>
          </a:p>
          <a:p>
            <a:pPr marL="0" indent="0">
              <a:buNone/>
            </a:pPr>
            <a:endParaRPr lang="he-IL" dirty="0"/>
          </a:p>
          <a:p>
            <a:pPr marL="984250"/>
            <a:r>
              <a:rPr lang="he-IL" dirty="0"/>
              <a:t>לכל אחד יש את נקודת השבת שלו</a:t>
            </a:r>
          </a:p>
          <a:p>
            <a:pPr marL="984250"/>
            <a:r>
              <a:rPr lang="he-IL" dirty="0"/>
              <a:t>כל אחד מתנהג אחרת</a:t>
            </a:r>
          </a:p>
          <a:p>
            <a:pPr marL="984250"/>
            <a:r>
              <a:rPr lang="he-IL" dirty="0"/>
              <a:t>הם תלויים זה בזה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מבוא למערכות דו-</a:t>
            </a:r>
            <a:r>
              <a:rPr lang="he-IL" dirty="0" err="1"/>
              <a:t>מימדיות</a:t>
            </a:r>
            <a:endParaRPr lang="en-IL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653A729-88FB-426A-8060-4DF44DBA0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70155"/>
              </p:ext>
            </p:extLst>
          </p:nvPr>
        </p:nvGraphicFramePr>
        <p:xfrm>
          <a:off x="2769937" y="4229810"/>
          <a:ext cx="950351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51">
                  <a:extLst>
                    <a:ext uri="{9D8B030D-6E8A-4147-A177-3AD203B41FA5}">
                      <a16:colId xmlns:a16="http://schemas.microsoft.com/office/drawing/2014/main" val="15625906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015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EF4609-A884-46A1-9F6B-6BCE6239A5FD}"/>
                  </a:ext>
                </a:extLst>
              </p:cNvPr>
              <p:cNvSpPr txBox="1"/>
              <p:nvPr/>
            </p:nvSpPr>
            <p:spPr>
              <a:xfrm>
                <a:off x="2347907" y="3998977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EF4609-A884-46A1-9F6B-6BCE6239A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07" y="3998977"/>
                <a:ext cx="42203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724FFC-A5F8-42ED-BF63-731B99124617}"/>
                  </a:ext>
                </a:extLst>
              </p:cNvPr>
              <p:cNvSpPr txBox="1"/>
              <p:nvPr/>
            </p:nvSpPr>
            <p:spPr>
              <a:xfrm>
                <a:off x="3605207" y="4933798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724FFC-A5F8-42ED-BF63-731B9912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207" y="4933798"/>
                <a:ext cx="4220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3D526E94-1BD7-426B-9378-DE11F2943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88840"/>
              </p:ext>
            </p:extLst>
          </p:nvPr>
        </p:nvGraphicFramePr>
        <p:xfrm>
          <a:off x="5568251" y="4152133"/>
          <a:ext cx="950351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51">
                  <a:extLst>
                    <a:ext uri="{9D8B030D-6E8A-4147-A177-3AD203B41FA5}">
                      <a16:colId xmlns:a16="http://schemas.microsoft.com/office/drawing/2014/main" val="15625906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015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EA9E50-5382-431D-A689-1B5F181C40A1}"/>
                  </a:ext>
                </a:extLst>
              </p:cNvPr>
              <p:cNvSpPr txBox="1"/>
              <p:nvPr/>
            </p:nvSpPr>
            <p:spPr>
              <a:xfrm>
                <a:off x="5050287" y="4002009"/>
                <a:ext cx="422030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EA9E50-5382-431D-A689-1B5F181C4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287" y="4002009"/>
                <a:ext cx="422030" cy="822469"/>
              </a:xfrm>
              <a:prstGeom prst="rect">
                <a:avLst/>
              </a:prstGeom>
              <a:blipFill>
                <a:blip r:embed="rId4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59FE23-4869-4BEE-A278-5B0796572781}"/>
                  </a:ext>
                </a:extLst>
              </p:cNvPr>
              <p:cNvSpPr txBox="1"/>
              <p:nvPr/>
            </p:nvSpPr>
            <p:spPr>
              <a:xfrm>
                <a:off x="6403521" y="4856121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59FE23-4869-4BEE-A278-5B0796572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521" y="4856121"/>
                <a:ext cx="42203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C5A49942-BE69-43CE-941A-079C3E331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37517"/>
              </p:ext>
            </p:extLst>
          </p:nvPr>
        </p:nvGraphicFramePr>
        <p:xfrm>
          <a:off x="8366565" y="4120490"/>
          <a:ext cx="950351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51">
                  <a:extLst>
                    <a:ext uri="{9D8B030D-6E8A-4147-A177-3AD203B41FA5}">
                      <a16:colId xmlns:a16="http://schemas.microsoft.com/office/drawing/2014/main" val="15625906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015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D114FA-B340-4974-8505-4283C719A0CD}"/>
                  </a:ext>
                </a:extLst>
              </p:cNvPr>
              <p:cNvSpPr txBox="1"/>
              <p:nvPr/>
            </p:nvSpPr>
            <p:spPr>
              <a:xfrm>
                <a:off x="7848601" y="3998977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D114FA-B340-4974-8505-4283C719A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1" y="3998977"/>
                <a:ext cx="422030" cy="461665"/>
              </a:xfrm>
              <a:prstGeom prst="rect">
                <a:avLst/>
              </a:prstGeom>
              <a:blipFill>
                <a:blip r:embed="rId6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5610E6-6A3C-4418-B5AC-C527AF0001C2}"/>
                  </a:ext>
                </a:extLst>
              </p:cNvPr>
              <p:cNvSpPr txBox="1"/>
              <p:nvPr/>
            </p:nvSpPr>
            <p:spPr>
              <a:xfrm>
                <a:off x="9201835" y="4824478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5610E6-6A3C-4418-B5AC-C527AF000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835" y="4824478"/>
                <a:ext cx="422030" cy="461665"/>
              </a:xfrm>
              <a:prstGeom prst="rect">
                <a:avLst/>
              </a:prstGeom>
              <a:blipFill>
                <a:blip r:embed="rId7"/>
                <a:stretch>
                  <a:fillRect r="-7143"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E4A10A15-7BB5-4F33-9F1E-92C02AD2FE25}"/>
              </a:ext>
            </a:extLst>
          </p:cNvPr>
          <p:cNvSpPr/>
          <p:nvPr/>
        </p:nvSpPr>
        <p:spPr>
          <a:xfrm>
            <a:off x="7753060" y="5746429"/>
            <a:ext cx="2450483" cy="5921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e-IL" sz="3200" dirty="0">
                <a:solidFill>
                  <a:sysClr val="windowText" lastClr="000000"/>
                </a:solidFill>
              </a:rPr>
              <a:t>מרחב הפאזה</a:t>
            </a:r>
            <a:endParaRPr lang="en-IL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7" grpId="0"/>
      <p:bldP spid="18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555EB-BC11-429E-B3DE-8FB70EF24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אפשר לייצג מערכת דו-</a:t>
            </a:r>
            <a:r>
              <a:rPr lang="he-IL" dirty="0" err="1"/>
              <a:t>מימדית</a:t>
            </a:r>
            <a:r>
              <a:rPr lang="he-IL" dirty="0"/>
              <a:t> עם מערכת משוואות: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מבוא למערכות דו-</a:t>
            </a:r>
            <a:r>
              <a:rPr lang="he-IL" dirty="0" err="1"/>
              <a:t>מימדיות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021089-C4E3-4648-A003-4C62AC9FFED6}"/>
                  </a:ext>
                </a:extLst>
              </p:cNvPr>
              <p:cNvSpPr txBox="1"/>
              <p:nvPr/>
            </p:nvSpPr>
            <p:spPr>
              <a:xfrm>
                <a:off x="733098" y="1565143"/>
                <a:ext cx="6098344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021089-C4E3-4648-A003-4C62AC9FF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98" y="1565143"/>
                <a:ext cx="6098344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DBBE84C-AA4D-4809-B019-B2C11D9C656D}"/>
              </a:ext>
            </a:extLst>
          </p:cNvPr>
          <p:cNvSpPr txBox="1">
            <a:spLocks/>
          </p:cNvSpPr>
          <p:nvPr/>
        </p:nvSpPr>
        <p:spPr>
          <a:xfrm>
            <a:off x="733098" y="2808126"/>
            <a:ext cx="11121806" cy="592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/>
              <a:t>כל מערכת משוואות ניתן לייצג באמצעות מטריצה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C5B299-E6B7-4DB3-B6E3-7032E681A7CB}"/>
                  </a:ext>
                </a:extLst>
              </p:cNvPr>
              <p:cNvSpPr txBox="1"/>
              <p:nvPr/>
            </p:nvSpPr>
            <p:spPr>
              <a:xfrm>
                <a:off x="2270014" y="3457738"/>
                <a:ext cx="1951945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C5B299-E6B7-4DB3-B6E3-7032E681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14" y="3457738"/>
                <a:ext cx="1951945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073ECB-D8BC-4A5B-8088-05F8A930847D}"/>
              </a:ext>
            </a:extLst>
          </p:cNvPr>
          <p:cNvCxnSpPr>
            <a:cxnSpLocks/>
          </p:cNvCxnSpPr>
          <p:nvPr/>
        </p:nvCxnSpPr>
        <p:spPr>
          <a:xfrm flipH="1" flipV="1">
            <a:off x="2489982" y="2124222"/>
            <a:ext cx="492369" cy="1448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F00122-11D3-45EA-9D17-BB95E09F9D95}"/>
                  </a:ext>
                </a:extLst>
              </p:cNvPr>
              <p:cNvSpPr txBox="1"/>
              <p:nvPr/>
            </p:nvSpPr>
            <p:spPr>
              <a:xfrm>
                <a:off x="2982351" y="4594140"/>
                <a:ext cx="5924355" cy="6987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F00122-11D3-45EA-9D17-BB95E09F9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51" y="4594140"/>
                <a:ext cx="5924355" cy="698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103F8BA-EED0-4114-A92D-30B5114FD16C}"/>
              </a:ext>
            </a:extLst>
          </p:cNvPr>
          <p:cNvSpPr txBox="1"/>
          <p:nvPr/>
        </p:nvSpPr>
        <p:spPr>
          <a:xfrm>
            <a:off x="2886816" y="5676863"/>
            <a:ext cx="228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/>
              <a:t>המטריצה </a:t>
            </a:r>
            <a:r>
              <a:rPr lang="en-US" b="1" dirty="0"/>
              <a:t>A</a:t>
            </a:r>
            <a:r>
              <a:rPr lang="he-IL" b="1" dirty="0"/>
              <a:t> היא תכונה של המערכת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8553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ערכים עצמיים ווקטורים עצמיים</a:t>
            </a:r>
            <a:endParaRPr 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0" y="1186454"/>
                <a:ext cx="5527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b="1" dirty="0"/>
                  <a:t>לכל מטריצה ריבועית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𝑵𝒙𝑵</m:t>
                    </m:r>
                  </m:oMath>
                </a14:m>
                <a:r>
                  <a:rPr lang="he-IL" b="1" dirty="0"/>
                  <a:t>) ו-ווקטור </a:t>
                </a:r>
                <a:r>
                  <a:rPr lang="en-US" b="1" dirty="0"/>
                  <a:t>v</a:t>
                </a:r>
                <a:r>
                  <a:rPr lang="he-IL" b="1" dirty="0"/>
                  <a:t> מתקיים:</a:t>
                </a:r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86454"/>
                <a:ext cx="5527963" cy="369332"/>
              </a:xfrm>
              <a:prstGeom prst="rect">
                <a:avLst/>
              </a:prstGeom>
              <a:blipFill>
                <a:blip r:embed="rId2"/>
                <a:stretch>
                  <a:fillRect t="-11667" r="-882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08563" y="1732739"/>
                <a:ext cx="11748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563" y="1732739"/>
                <a:ext cx="1174873" cy="369332"/>
              </a:xfrm>
              <a:prstGeom prst="rect">
                <a:avLst/>
              </a:prstGeom>
              <a:blipFill>
                <a:blip r:embed="rId3"/>
                <a:stretch>
                  <a:fillRect l="-5729" r="-57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44581" y="2321508"/>
            <a:ext cx="552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שימו לב זהו כפל מטריצות ולכן אי אפשר לחלק ב-</a:t>
            </a:r>
            <a:r>
              <a:rPr lang="en-US" dirty="0"/>
              <a:t>v</a:t>
            </a:r>
            <a:r>
              <a:rPr lang="he-IL" dirty="0"/>
              <a:t> </a:t>
            </a:r>
            <a:r>
              <a:rPr lang="he-IL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51530" y="2690840"/>
                <a:ext cx="9224434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he-IL" i="1" dirty="0">
                    <a:latin typeface="Cambria Math" panose="02040503050406030204" pitchFamily="18" charset="0"/>
                  </a:rPr>
                  <a:t> </a:t>
                </a:r>
                <a:r>
                  <a:rPr lang="he-IL" dirty="0">
                    <a:latin typeface="Cambria Math" panose="02040503050406030204" pitchFamily="18" charset="0"/>
                  </a:rPr>
                  <a:t>נקרא ווקטור עצמי (</a:t>
                </a:r>
                <a:r>
                  <a:rPr lang="en-US" dirty="0">
                    <a:latin typeface="Cambria Math" panose="02040503050406030204" pitchFamily="18" charset="0"/>
                  </a:rPr>
                  <a:t>eigenvector</a:t>
                </a:r>
                <a:r>
                  <a:rPr lang="he-IL" dirty="0">
                    <a:latin typeface="Cambria Math" panose="02040503050406030204" pitchFamily="18" charset="0"/>
                  </a:rPr>
                  <a:t>) – לכל מטריצה ריבועית </a:t>
                </a:r>
                <a:r>
                  <a:rPr lang="he-IL">
                    <a:latin typeface="Cambria Math" panose="02040503050406030204" pitchFamily="18" charset="0"/>
                  </a:rPr>
                  <a:t>קיימים מספר </a:t>
                </a:r>
                <a:r>
                  <a:rPr lang="he-IL" dirty="0">
                    <a:latin typeface="Cambria Math" panose="02040503050406030204" pitchFamily="18" charset="0"/>
                  </a:rPr>
                  <a:t>ווקטורים עצמיים</a:t>
                </a:r>
                <a:endParaRPr lang="he-IL" i="1" dirty="0">
                  <a:latin typeface="Cambria Math" panose="02040503050406030204" pitchFamily="18" charset="0"/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he-IL" dirty="0"/>
                  <a:t> נקרא ערך עצמי (</a:t>
                </a:r>
                <a:r>
                  <a:rPr lang="en-US" dirty="0">
                    <a:latin typeface="Cambria Math" panose="02040503050406030204" pitchFamily="18" charset="0"/>
                  </a:rPr>
                  <a:t>eigenvalue</a:t>
                </a:r>
                <a:r>
                  <a:rPr lang="he-IL" dirty="0"/>
                  <a:t>) – לכל ווקטור עצמי יש ערך עצמי אחד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30" y="2690840"/>
                <a:ext cx="9224434" cy="878574"/>
              </a:xfrm>
              <a:prstGeom prst="rect">
                <a:avLst/>
              </a:prstGeom>
              <a:blipFill>
                <a:blip r:embed="rId4"/>
                <a:stretch>
                  <a:fillRect b="-96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6325" y="5647555"/>
                <a:ext cx="2674963" cy="788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325" y="5647555"/>
                <a:ext cx="2674963" cy="7881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8639" y="4569651"/>
                <a:ext cx="3436390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39" y="4569651"/>
                <a:ext cx="3436390" cy="710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5676" y="4402770"/>
            <a:ext cx="3440624" cy="2396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C735E9-B44F-4948-A7D7-C0EB0EB488CA}"/>
                  </a:ext>
                </a:extLst>
              </p:cNvPr>
              <p:cNvSpPr/>
              <p:nvPr/>
            </p:nvSpPr>
            <p:spPr>
              <a:xfrm>
                <a:off x="3229761" y="3705505"/>
                <a:ext cx="4911633" cy="496436"/>
              </a:xfrm>
              <a:prstGeom prst="rect">
                <a:avLst/>
              </a:prstGeom>
              <a:noFill/>
              <a:ln w="38100">
                <a:solidFill>
                  <a:srgbClr val="33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he-I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</a:rPr>
                  <a:t> ו-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</a:rPr>
                  <a:t> הם </a:t>
                </a:r>
                <a:r>
                  <a:rPr lang="he-IL" b="1" dirty="0">
                    <a:solidFill>
                      <a:schemeClr val="tx1"/>
                    </a:solidFill>
                  </a:rPr>
                  <a:t>תכונות של המטריצה </a:t>
                </a:r>
                <a:r>
                  <a:rPr lang="en-US" b="1" dirty="0">
                    <a:solidFill>
                      <a:schemeClr val="tx1"/>
                    </a:solidFill>
                  </a:rPr>
                  <a:t>A</a:t>
                </a:r>
                <a:r>
                  <a:rPr lang="he-IL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C735E9-B44F-4948-A7D7-C0EB0EB48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761" y="3705505"/>
                <a:ext cx="4911633" cy="496436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  <a:ln w="38100">
                <a:solidFill>
                  <a:srgbClr val="333F5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Go Forward or Next 8">
            <a:hlinkClick r:id="rId9" action="ppaction://program" highlightClick="1"/>
            <a:extLst>
              <a:ext uri="{FF2B5EF4-FFF2-40B4-BE49-F238E27FC236}">
                <a16:creationId xmlns:a16="http://schemas.microsoft.com/office/drawing/2014/main" id="{53FBD543-5C18-4266-AE0E-91294FF45220}"/>
              </a:ext>
            </a:extLst>
          </p:cNvPr>
          <p:cNvSpPr/>
          <p:nvPr/>
        </p:nvSpPr>
        <p:spPr>
          <a:xfrm>
            <a:off x="95534" y="6250675"/>
            <a:ext cx="653105" cy="549015"/>
          </a:xfrm>
          <a:prstGeom prst="actionButtonForwardNex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752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פתרון מערכת לינארית דו-</a:t>
            </a:r>
            <a:r>
              <a:rPr lang="he-IL" sz="3200" b="1" dirty="0" err="1">
                <a:solidFill>
                  <a:schemeClr val="bg1"/>
                </a:solidFill>
              </a:rPr>
              <a:t>מימדית</a:t>
            </a:r>
            <a:r>
              <a:rPr lang="he-IL" sz="3200" b="1" dirty="0">
                <a:solidFill>
                  <a:schemeClr val="bg1"/>
                </a:solidFill>
              </a:rPr>
              <a:t> ללא קלט</a:t>
            </a:r>
            <a:endParaRPr 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8667" y="1062626"/>
                <a:ext cx="1470403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667" y="1062626"/>
                <a:ext cx="1470403" cy="5843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8666" y="2097257"/>
                <a:ext cx="3764813" cy="322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666" y="2097257"/>
                <a:ext cx="3764813" cy="322268"/>
              </a:xfrm>
              <a:prstGeom prst="rect">
                <a:avLst/>
              </a:prstGeom>
              <a:blipFill>
                <a:blip r:embed="rId3"/>
                <a:stretch>
                  <a:fillRect l="-647" t="-1887" r="-324" b="-169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8666" y="2809620"/>
                <a:ext cx="4390817" cy="322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666" y="2809620"/>
                <a:ext cx="4390817" cy="322268"/>
              </a:xfrm>
              <a:prstGeom prst="rect">
                <a:avLst/>
              </a:prstGeom>
              <a:blipFill>
                <a:blip r:embed="rId4"/>
                <a:stretch>
                  <a:fillRect t="-1887" b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/>
          <p:cNvSpPr/>
          <p:nvPr/>
        </p:nvSpPr>
        <p:spPr>
          <a:xfrm rot="13056786">
            <a:off x="3555990" y="2076580"/>
            <a:ext cx="837738" cy="989285"/>
          </a:xfrm>
          <a:prstGeom prst="arc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0164" y="3431214"/>
                <a:ext cx="1165167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r" rtl="1">
                  <a:lnSpc>
                    <a:spcPct val="150000"/>
                  </a:lnSpc>
                  <a:buAutoNum type="arabicPeriod"/>
                </a:pPr>
                <a:r>
                  <a:rPr lang="he-IL" dirty="0"/>
                  <a:t>המקדמים של </a:t>
                </a:r>
                <a:r>
                  <a:rPr lang="en-US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he-IL" dirty="0"/>
                  <a:t> מצביעים על </a:t>
                </a:r>
                <a:r>
                  <a:rPr lang="he-IL" u="sng" dirty="0"/>
                  <a:t>יציבות</a:t>
                </a:r>
                <a:r>
                  <a:rPr lang="he-IL" dirty="0"/>
                  <a:t> המערכת:</a:t>
                </a:r>
                <a:br>
                  <a:rPr lang="en-US" dirty="0"/>
                </a:br>
                <a:r>
                  <a:rPr lang="he-IL" dirty="0"/>
                  <a:t>כאשר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&lt;0</a:t>
                </a:r>
                <a:r>
                  <a:rPr lang="he-IL" dirty="0"/>
                  <a:t> המערכת יציבה, ואחרת לא.</a:t>
                </a:r>
                <a:br>
                  <a:rPr lang="en-US" dirty="0"/>
                </a:br>
                <a:endParaRPr lang="he-IL" dirty="0"/>
              </a:p>
              <a:p>
                <a:pPr marL="342900" indent="-342900" algn="r" rtl="1">
                  <a:lnSpc>
                    <a:spcPct val="150000"/>
                  </a:lnSpc>
                  <a:buAutoNum type="arabicPeriod"/>
                </a:pPr>
                <a:r>
                  <a:rPr lang="he-IL" dirty="0"/>
                  <a:t>נקודת השבת שלנו היא כאשר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/>
                  <a:t> ו-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/>
                  <a:t> </a:t>
                </a:r>
                <a:br>
                  <a:rPr lang="en-US" dirty="0"/>
                </a:br>
                <a:r>
                  <a:rPr lang="he-IL" dirty="0"/>
                  <a:t>אפשר להניח שכל פעם שיש מערכת לינארית שאין בה קלט נקודת השבת היא בראשית (</a:t>
                </a:r>
                <a:r>
                  <a:rPr lang="en-US" dirty="0"/>
                  <a:t>0,0</a:t>
                </a:r>
                <a:r>
                  <a:rPr lang="he-IL" dirty="0"/>
                  <a:t>). דרכים נוספות לראות את זה: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he-IL" dirty="0"/>
                  <a:t>1) </a:t>
                </a:r>
                <a:r>
                  <a:rPr lang="he-IL" dirty="0" err="1"/>
                  <a:t>הוקטור</a:t>
                </a:r>
                <a:r>
                  <a:rPr lang="he-IL" dirty="0"/>
                  <a:t> שמאפס את הנגזרת הוא וקטור האפס, 2) כאשר שני הערכים העצמיים שליליים, הפתרון דועך לאפס</a:t>
                </a:r>
                <a:br>
                  <a:rPr lang="en-US" dirty="0"/>
                </a:br>
                <a:endParaRPr lang="he-IL" dirty="0"/>
              </a:p>
              <a:p>
                <a:pPr marL="342900" indent="-342900" algn="r" rtl="1">
                  <a:lnSpc>
                    <a:spcPct val="150000"/>
                  </a:lnSpc>
                  <a:buAutoNum type="arabicPeriod"/>
                </a:pPr>
                <a:r>
                  <a:rPr lang="he-IL" dirty="0"/>
                  <a:t>המערכת דועכת</a:t>
                </a:r>
                <a:r>
                  <a:rPr lang="en-US" dirty="0"/>
                  <a:t>/</a:t>
                </a:r>
                <a:r>
                  <a:rPr lang="he-IL" dirty="0"/>
                  <a:t>גדלה כתלות בערכים העצמיים – מכיוון שהם החזקה של האקספוננט – אבל המהירות נקבעת לפי </a:t>
                </a:r>
                <a:r>
                  <a:rPr lang="he-IL" dirty="0" err="1"/>
                  <a:t>הע"ע</a:t>
                </a:r>
                <a:r>
                  <a:rPr lang="he-IL" dirty="0"/>
                  <a:t> האיטי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4" y="3431214"/>
                <a:ext cx="11651672" cy="3416320"/>
              </a:xfrm>
              <a:prstGeom prst="rect">
                <a:avLst/>
              </a:prstGeom>
              <a:blipFill>
                <a:blip r:embed="rId5"/>
                <a:stretch>
                  <a:fillRect r="-471" b="-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0" y="1037350"/>
                <a:ext cx="2346219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37350"/>
                <a:ext cx="2346219" cy="6865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פתרון מערכת לינארית דו-</a:t>
            </a:r>
            <a:r>
              <a:rPr lang="he-IL" sz="3200" b="1" dirty="0" err="1">
                <a:solidFill>
                  <a:schemeClr val="bg1"/>
                </a:solidFill>
              </a:rPr>
              <a:t>מימדית</a:t>
            </a:r>
            <a:r>
              <a:rPr lang="he-IL" sz="3200" b="1" dirty="0">
                <a:solidFill>
                  <a:schemeClr val="bg1"/>
                </a:solidFill>
              </a:rPr>
              <a:t> ללא קלט</a:t>
            </a:r>
            <a:endParaRPr 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46072" y="4635170"/>
                <a:ext cx="23904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→ 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72" y="4635170"/>
                <a:ext cx="2390463" cy="307777"/>
              </a:xfrm>
              <a:prstGeom prst="rect">
                <a:avLst/>
              </a:prstGeom>
              <a:blipFill>
                <a:blip r:embed="rId3"/>
                <a:stretch>
                  <a:fillRect l="-2041" r="-1020" b="-156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9116" y="1078802"/>
                <a:ext cx="10802721" cy="4618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כשאנחנו מציירים מערכת דו-</a:t>
                </a:r>
                <a:r>
                  <a:rPr lang="he-IL" dirty="0" err="1"/>
                  <a:t>מימדית</a:t>
                </a:r>
                <a:r>
                  <a:rPr lang="he-IL" dirty="0"/>
                  <a:t> במרחב הפאזה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dirty="0"/>
                  <a:t>) נצייר שני סוגי עקומים:</a:t>
                </a:r>
              </a:p>
              <a:p>
                <a:pPr marL="800100" lvl="1" indent="-342900" algn="r" rtl="1">
                  <a:lnSpc>
                    <a:spcPct val="150000"/>
                  </a:lnSpc>
                  <a:buAutoNum type="arabicPeriod"/>
                </a:pPr>
                <a:r>
                  <a:rPr lang="he-IL" b="1" dirty="0"/>
                  <a:t>עקומי אפס (</a:t>
                </a:r>
                <a:r>
                  <a:rPr lang="en-US" b="1" dirty="0"/>
                  <a:t>nullclines</a:t>
                </a:r>
                <a:r>
                  <a:rPr lang="he-IL" b="1" dirty="0"/>
                  <a:t>) </a:t>
                </a:r>
                <a:r>
                  <a:rPr lang="he-IL" dirty="0"/>
                  <a:t>בהם הנגזרת של כל אחד מהמשתנים מתאפסת </a:t>
                </a:r>
                <a:r>
                  <a:rPr lang="he-IL" u="sng" dirty="0"/>
                  <a:t>ואין עליהם תנועה</a:t>
                </a:r>
                <a:r>
                  <a:rPr lang="he-IL" dirty="0"/>
                  <a:t> באותו המשתנה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he-IL" dirty="0"/>
              </a:p>
              <a:p>
                <a:pPr marL="800100" lvl="1" indent="-342900" algn="r" rtl="1">
                  <a:lnSpc>
                    <a:spcPct val="150000"/>
                  </a:lnSpc>
                  <a:buAutoNum type="arabicPeriod"/>
                </a:pPr>
                <a:r>
                  <a:rPr lang="he-IL" b="1" dirty="0"/>
                  <a:t>וקטורים עצמיים </a:t>
                </a:r>
                <a:r>
                  <a:rPr lang="he-IL" dirty="0"/>
                  <a:t>– עליהם המטריצה לא עושה שינוי בכיוון הכללי במרחב</a:t>
                </a:r>
                <a:r>
                  <a:rPr lang="en-US" dirty="0"/>
                  <a:t> </a:t>
                </a:r>
                <a:r>
                  <a:rPr lang="he-IL" dirty="0"/>
                  <a:t> (מקסימום קדימה-אחורה על הקו)</a:t>
                </a:r>
              </a:p>
              <a:p>
                <a:pPr marL="342900" indent="-342900" algn="r" rtl="1">
                  <a:lnSpc>
                    <a:spcPct val="150000"/>
                  </a:lnSpc>
                  <a:buAutoNum type="arabicPeriod"/>
                </a:pPr>
                <a:endParaRPr lang="he-IL" dirty="0"/>
              </a:p>
              <a:p>
                <a:pPr algn="r" rtl="1">
                  <a:lnSpc>
                    <a:spcPct val="150000"/>
                  </a:lnSpc>
                </a:pPr>
                <a:endParaRPr lang="en-US" dirty="0"/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בנוסף נצייר גם </a:t>
                </a:r>
                <a:r>
                  <a:rPr lang="he-IL" b="1" dirty="0"/>
                  <a:t>כיווני תנועה במרחב </a:t>
                </a:r>
                <a:r>
                  <a:rPr lang="he-IL" dirty="0"/>
                  <a:t>באמצעות חיצים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16" y="1078802"/>
                <a:ext cx="10802721" cy="4618059"/>
              </a:xfrm>
              <a:prstGeom prst="rect">
                <a:avLst/>
              </a:prstGeom>
              <a:blipFill>
                <a:blip r:embed="rId4"/>
                <a:stretch>
                  <a:fillRect r="-451" b="-10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51549" y="1934578"/>
                <a:ext cx="5316007" cy="1753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𝑛𝑢𝑙𝑙𝑐𝑙𝑖𝑛𝑒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𝑚𝑜𝑣𝑒𝑚𝑒𝑛𝑡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𝑛𝑢𝑙𝑙𝑐𝑙𝑖𝑛𝑒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𝑚𝑜𝑣𝑒𝑚𝑒𝑛𝑡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49" y="1934578"/>
                <a:ext cx="5316007" cy="1753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6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דוגמא משאלות ההבנה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4715C-CA3E-4176-B8DC-AC5E3FBC2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169" r="32231" b="78730"/>
          <a:stretch/>
        </p:blipFill>
        <p:spPr>
          <a:xfrm>
            <a:off x="9757061" y="1062146"/>
            <a:ext cx="2147455" cy="646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E2AD8-BB17-4DB0-96DC-F0C4DD4E6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19" r="56320" b="55394"/>
          <a:stretch/>
        </p:blipFill>
        <p:spPr>
          <a:xfrm>
            <a:off x="6821041" y="1062146"/>
            <a:ext cx="2562869" cy="665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A3B0CB-0187-4D2E-97A2-2738C8B2395F}"/>
              </a:ext>
            </a:extLst>
          </p:cNvPr>
          <p:cNvSpPr txBox="1"/>
          <p:nvPr/>
        </p:nvSpPr>
        <p:spPr>
          <a:xfrm>
            <a:off x="4503761" y="2019869"/>
            <a:ext cx="6482687" cy="222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/>
              <a:t>מהי נקודת השבת של המערכת?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/>
              <a:t>ציירו את </a:t>
            </a:r>
            <a:r>
              <a:rPr lang="he-IL" dirty="0" err="1"/>
              <a:t>הוקטורים</a:t>
            </a:r>
            <a:r>
              <a:rPr lang="he-IL" dirty="0"/>
              <a:t> העצמיים ואת הכיוון אליו פונים עליהם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/>
              <a:t>ציירו את עקומי האפס של המערכת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/>
              <a:t>ציירו תנועה במרחב הפאזה מנקודות התחלה שונות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6F36B4-3126-42A3-BB64-01810405DC96}"/>
              </a:ext>
            </a:extLst>
          </p:cNvPr>
          <p:cNvSpPr/>
          <p:nvPr/>
        </p:nvSpPr>
        <p:spPr>
          <a:xfrm>
            <a:off x="509954" y="2503757"/>
            <a:ext cx="3719146" cy="3719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40936F-FFB8-43B1-8F47-B8A2996A133A}"/>
              </a:ext>
            </a:extLst>
          </p:cNvPr>
          <p:cNvCxnSpPr>
            <a:stCxn id="3" idx="2"/>
          </p:cNvCxnSpPr>
          <p:nvPr/>
        </p:nvCxnSpPr>
        <p:spPr>
          <a:xfrm flipV="1">
            <a:off x="2369527" y="2503757"/>
            <a:ext cx="0" cy="3719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0D931A-E57A-4159-B53D-227D1847A90E}"/>
              </a:ext>
            </a:extLst>
          </p:cNvPr>
          <p:cNvCxnSpPr>
            <a:cxnSpLocks/>
            <a:stCxn id="3" idx="1"/>
            <a:endCxn id="3" idx="3"/>
          </p:cNvCxnSpPr>
          <p:nvPr/>
        </p:nvCxnSpPr>
        <p:spPr>
          <a:xfrm>
            <a:off x="509954" y="4363330"/>
            <a:ext cx="37191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7FC872-84EE-4A32-ADA6-67CFA75A0684}"/>
              </a:ext>
            </a:extLst>
          </p:cNvPr>
          <p:cNvCxnSpPr>
            <a:cxnSpLocks/>
          </p:cNvCxnSpPr>
          <p:nvPr/>
        </p:nvCxnSpPr>
        <p:spPr>
          <a:xfrm flipV="1">
            <a:off x="1863969" y="2503757"/>
            <a:ext cx="1011116" cy="37191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8D0E25-67B7-42BA-9B0E-47051A9C224D}"/>
              </a:ext>
            </a:extLst>
          </p:cNvPr>
          <p:cNvCxnSpPr>
            <a:cxnSpLocks/>
          </p:cNvCxnSpPr>
          <p:nvPr/>
        </p:nvCxnSpPr>
        <p:spPr>
          <a:xfrm flipV="1">
            <a:off x="773723" y="3131070"/>
            <a:ext cx="3341077" cy="2311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BD1191-47E0-4B6A-8E31-EBC9718BA4E9}"/>
              </a:ext>
            </a:extLst>
          </p:cNvPr>
          <p:cNvCxnSpPr>
            <a:cxnSpLocks/>
          </p:cNvCxnSpPr>
          <p:nvPr/>
        </p:nvCxnSpPr>
        <p:spPr>
          <a:xfrm flipV="1">
            <a:off x="1327638" y="2637692"/>
            <a:ext cx="1995854" cy="358521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F777A1-9625-48EC-BCE7-EDD3C7F9BEE5}"/>
              </a:ext>
            </a:extLst>
          </p:cNvPr>
          <p:cNvCxnSpPr>
            <a:cxnSpLocks/>
          </p:cNvCxnSpPr>
          <p:nvPr/>
        </p:nvCxnSpPr>
        <p:spPr>
          <a:xfrm>
            <a:off x="949569" y="3131071"/>
            <a:ext cx="3165231" cy="275977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FEEBF5-F12E-4BB9-AED4-E89891410BC8}"/>
                  </a:ext>
                </a:extLst>
              </p:cNvPr>
              <p:cNvSpPr txBox="1"/>
              <p:nvPr/>
            </p:nvSpPr>
            <p:spPr>
              <a:xfrm>
                <a:off x="2151454" y="2026530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FEEBF5-F12E-4BB9-AED4-E89891410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454" y="2026530"/>
                <a:ext cx="43614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CDC9F4-805D-4EBF-86E7-FF9664058C67}"/>
                  </a:ext>
                </a:extLst>
              </p:cNvPr>
              <p:cNvSpPr txBox="1"/>
              <p:nvPr/>
            </p:nvSpPr>
            <p:spPr>
              <a:xfrm>
                <a:off x="4263806" y="4112883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CDC9F4-805D-4EBF-86E7-FF9664058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806" y="4112883"/>
                <a:ext cx="43614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EF6F8C-E0C7-4F1E-B3C1-9ABE3550F803}"/>
                  </a:ext>
                </a:extLst>
              </p:cNvPr>
              <p:cNvSpPr txBox="1"/>
              <p:nvPr/>
            </p:nvSpPr>
            <p:spPr>
              <a:xfrm>
                <a:off x="2827554" y="2212105"/>
                <a:ext cx="7057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EF6F8C-E0C7-4F1E-B3C1-9ABE3550F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554" y="2212105"/>
                <a:ext cx="705706" cy="276999"/>
              </a:xfrm>
              <a:prstGeom prst="rect">
                <a:avLst/>
              </a:prstGeom>
              <a:blipFill>
                <a:blip r:embed="rId5"/>
                <a:stretch>
                  <a:fillRect l="-4310" t="-4444" r="-6897" b="-155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2E5C5D4-E46B-47AD-97DE-8FBB95281C1A}"/>
                  </a:ext>
                </a:extLst>
              </p:cNvPr>
              <p:cNvSpPr txBox="1"/>
              <p:nvPr/>
            </p:nvSpPr>
            <p:spPr>
              <a:xfrm>
                <a:off x="4214751" y="2992570"/>
                <a:ext cx="7057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2E5C5D4-E46B-47AD-97DE-8FBB95281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751" y="2992570"/>
                <a:ext cx="705706" cy="276999"/>
              </a:xfrm>
              <a:prstGeom prst="rect">
                <a:avLst/>
              </a:prstGeom>
              <a:blipFill>
                <a:blip r:embed="rId6"/>
                <a:stretch>
                  <a:fillRect l="-5172" t="-4444" r="-7759" b="-155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FCC793-4527-4072-A67B-4163719F1FA7}"/>
                  </a:ext>
                </a:extLst>
              </p:cNvPr>
              <p:cNvSpPr txBox="1"/>
              <p:nvPr/>
            </p:nvSpPr>
            <p:spPr>
              <a:xfrm>
                <a:off x="3677395" y="5798686"/>
                <a:ext cx="68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FCC793-4527-4072-A67B-4163719F1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395" y="5798686"/>
                <a:ext cx="689035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1FD616-EC08-4549-946B-9EFC38FC9F95}"/>
                  </a:ext>
                </a:extLst>
              </p:cNvPr>
              <p:cNvSpPr txBox="1"/>
              <p:nvPr/>
            </p:nvSpPr>
            <p:spPr>
              <a:xfrm>
                <a:off x="3308951" y="2651591"/>
                <a:ext cx="68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1FD616-EC08-4549-946B-9EFC38FC9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951" y="2651591"/>
                <a:ext cx="689035" cy="276999"/>
              </a:xfrm>
              <a:prstGeom prst="rect">
                <a:avLst/>
              </a:prstGeom>
              <a:blipFill>
                <a:blip r:embed="rId8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B3C3E4-EC3E-4EA3-A485-86426EBE5CE4}"/>
              </a:ext>
            </a:extLst>
          </p:cNvPr>
          <p:cNvCxnSpPr/>
          <p:nvPr/>
        </p:nvCxnSpPr>
        <p:spPr>
          <a:xfrm flipH="1">
            <a:off x="3653468" y="3333750"/>
            <a:ext cx="2898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DFE23F-DC5C-4754-9BED-4E4A30EA4694}"/>
              </a:ext>
            </a:extLst>
          </p:cNvPr>
          <p:cNvCxnSpPr/>
          <p:nvPr/>
        </p:nvCxnSpPr>
        <p:spPr>
          <a:xfrm flipH="1">
            <a:off x="3387513" y="3556000"/>
            <a:ext cx="2898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631FF2-F7A5-46FD-B38A-B6C36EA436B1}"/>
              </a:ext>
            </a:extLst>
          </p:cNvPr>
          <p:cNvCxnSpPr/>
          <p:nvPr/>
        </p:nvCxnSpPr>
        <p:spPr>
          <a:xfrm flipH="1">
            <a:off x="3097631" y="3765550"/>
            <a:ext cx="2898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23ED3DF-5EB1-4AA5-B89C-916EE5406675}"/>
              </a:ext>
            </a:extLst>
          </p:cNvPr>
          <p:cNvCxnSpPr/>
          <p:nvPr/>
        </p:nvCxnSpPr>
        <p:spPr>
          <a:xfrm flipH="1">
            <a:off x="2730144" y="4032250"/>
            <a:ext cx="2898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069CB74-850A-48BE-A2BC-DBE5FE122556}"/>
              </a:ext>
            </a:extLst>
          </p:cNvPr>
          <p:cNvCxnSpPr>
            <a:cxnSpLocks/>
          </p:cNvCxnSpPr>
          <p:nvPr/>
        </p:nvCxnSpPr>
        <p:spPr>
          <a:xfrm>
            <a:off x="2827554" y="2637692"/>
            <a:ext cx="0" cy="205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81527CE-631B-4909-949F-E188083C091F}"/>
              </a:ext>
            </a:extLst>
          </p:cNvPr>
          <p:cNvCxnSpPr>
            <a:cxnSpLocks/>
          </p:cNvCxnSpPr>
          <p:nvPr/>
        </p:nvCxnSpPr>
        <p:spPr>
          <a:xfrm>
            <a:off x="2730144" y="2918812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261CE7-D6F3-47C6-8F6E-0AC68CC0DF4D}"/>
              </a:ext>
            </a:extLst>
          </p:cNvPr>
          <p:cNvCxnSpPr>
            <a:cxnSpLocks/>
          </p:cNvCxnSpPr>
          <p:nvPr/>
        </p:nvCxnSpPr>
        <p:spPr>
          <a:xfrm>
            <a:off x="2662454" y="3200400"/>
            <a:ext cx="0" cy="273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F2778AC-AFB3-4802-AD66-854B6797BB53}"/>
              </a:ext>
            </a:extLst>
          </p:cNvPr>
          <p:cNvCxnSpPr>
            <a:cxnSpLocks/>
          </p:cNvCxnSpPr>
          <p:nvPr/>
        </p:nvCxnSpPr>
        <p:spPr>
          <a:xfrm flipH="1">
            <a:off x="2567447" y="3546442"/>
            <a:ext cx="1" cy="228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30004F6-2050-4AFB-8E40-958575A7E391}"/>
              </a:ext>
            </a:extLst>
          </p:cNvPr>
          <p:cNvCxnSpPr>
            <a:cxnSpLocks/>
          </p:cNvCxnSpPr>
          <p:nvPr/>
        </p:nvCxnSpPr>
        <p:spPr>
          <a:xfrm flipH="1">
            <a:off x="3403455" y="2970367"/>
            <a:ext cx="240412" cy="48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DC8F56A-1222-411A-8312-3FF410756779}"/>
              </a:ext>
            </a:extLst>
          </p:cNvPr>
          <p:cNvCxnSpPr>
            <a:cxnSpLocks/>
          </p:cNvCxnSpPr>
          <p:nvPr/>
        </p:nvCxnSpPr>
        <p:spPr>
          <a:xfrm flipH="1">
            <a:off x="3279504" y="3207532"/>
            <a:ext cx="225307" cy="99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934E589-EEE3-4A73-AB41-422CBC873A3E}"/>
              </a:ext>
            </a:extLst>
          </p:cNvPr>
          <p:cNvCxnSpPr>
            <a:cxnSpLocks/>
          </p:cNvCxnSpPr>
          <p:nvPr/>
        </p:nvCxnSpPr>
        <p:spPr>
          <a:xfrm flipH="1">
            <a:off x="3037092" y="3424711"/>
            <a:ext cx="225307" cy="99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6BC392E-3848-4025-BBAF-60AAFEB4C85B}"/>
              </a:ext>
            </a:extLst>
          </p:cNvPr>
          <p:cNvCxnSpPr>
            <a:cxnSpLocks/>
          </p:cNvCxnSpPr>
          <p:nvPr/>
        </p:nvCxnSpPr>
        <p:spPr>
          <a:xfrm flipH="1">
            <a:off x="2834902" y="3676002"/>
            <a:ext cx="225307" cy="99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9B81CC6-3B73-4552-B964-EA5FB24DF962}"/>
              </a:ext>
            </a:extLst>
          </p:cNvPr>
          <p:cNvCxnSpPr>
            <a:cxnSpLocks/>
          </p:cNvCxnSpPr>
          <p:nvPr/>
        </p:nvCxnSpPr>
        <p:spPr>
          <a:xfrm flipH="1">
            <a:off x="2955048" y="2563850"/>
            <a:ext cx="61072" cy="25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3F4BDC0-3805-4EC3-9B9F-E70EC98CF788}"/>
              </a:ext>
            </a:extLst>
          </p:cNvPr>
          <p:cNvCxnSpPr>
            <a:cxnSpLocks/>
          </p:cNvCxnSpPr>
          <p:nvPr/>
        </p:nvCxnSpPr>
        <p:spPr>
          <a:xfrm flipH="1">
            <a:off x="2913854" y="2881796"/>
            <a:ext cx="58108" cy="26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BC328BE-CF1A-439B-9E74-96CB08D780FC}"/>
              </a:ext>
            </a:extLst>
          </p:cNvPr>
          <p:cNvCxnSpPr>
            <a:cxnSpLocks/>
          </p:cNvCxnSpPr>
          <p:nvPr/>
        </p:nvCxnSpPr>
        <p:spPr>
          <a:xfrm flipH="1">
            <a:off x="2769191" y="3197887"/>
            <a:ext cx="58108" cy="26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60B239AC-BA39-4972-A976-55341C6B190E}"/>
              </a:ext>
            </a:extLst>
          </p:cNvPr>
          <p:cNvSpPr/>
          <p:nvPr/>
        </p:nvSpPr>
        <p:spPr>
          <a:xfrm>
            <a:off x="3970944" y="3541915"/>
            <a:ext cx="141681" cy="14168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DE504BC-43CB-43F7-8E2D-5811DF285A69}"/>
              </a:ext>
            </a:extLst>
          </p:cNvPr>
          <p:cNvSpPr txBox="1"/>
          <p:nvPr/>
        </p:nvSpPr>
        <p:spPr>
          <a:xfrm>
            <a:off x="3943350" y="2740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C320BE-C162-4798-8CE4-6B5AD00A77DE}"/>
              </a:ext>
            </a:extLst>
          </p:cNvPr>
          <p:cNvSpPr txBox="1"/>
          <p:nvPr/>
        </p:nvSpPr>
        <p:spPr>
          <a:xfrm>
            <a:off x="3737278" y="361791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AD47"/>
                </a:solidFill>
              </a:rPr>
              <a:t>(1,1)</a:t>
            </a:r>
            <a:endParaRPr lang="en-IL" dirty="0">
              <a:solidFill>
                <a:srgbClr val="70AD47"/>
              </a:solidFill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D98C12EF-562F-4885-B413-1041FEE2B173}"/>
              </a:ext>
            </a:extLst>
          </p:cNvPr>
          <p:cNvSpPr/>
          <p:nvPr/>
        </p:nvSpPr>
        <p:spPr>
          <a:xfrm>
            <a:off x="2397919" y="3455194"/>
            <a:ext cx="1585912" cy="850106"/>
          </a:xfrm>
          <a:custGeom>
            <a:avLst/>
            <a:gdLst>
              <a:gd name="connsiteX0" fmla="*/ 1585912 w 1585912"/>
              <a:gd name="connsiteY0" fmla="*/ 107156 h 850106"/>
              <a:gd name="connsiteX1" fmla="*/ 1574006 w 1585912"/>
              <a:gd name="connsiteY1" fmla="*/ 97631 h 850106"/>
              <a:gd name="connsiteX2" fmla="*/ 1571625 w 1585912"/>
              <a:gd name="connsiteY2" fmla="*/ 90487 h 850106"/>
              <a:gd name="connsiteX3" fmla="*/ 1566862 w 1585912"/>
              <a:gd name="connsiteY3" fmla="*/ 83344 h 850106"/>
              <a:gd name="connsiteX4" fmla="*/ 1550194 w 1585912"/>
              <a:gd name="connsiteY4" fmla="*/ 73819 h 850106"/>
              <a:gd name="connsiteX5" fmla="*/ 1535906 w 1585912"/>
              <a:gd name="connsiteY5" fmla="*/ 61912 h 850106"/>
              <a:gd name="connsiteX6" fmla="*/ 1514475 w 1585912"/>
              <a:gd name="connsiteY6" fmla="*/ 54769 h 850106"/>
              <a:gd name="connsiteX7" fmla="*/ 1507331 w 1585912"/>
              <a:gd name="connsiteY7" fmla="*/ 52387 h 850106"/>
              <a:gd name="connsiteX8" fmla="*/ 1493044 w 1585912"/>
              <a:gd name="connsiteY8" fmla="*/ 42862 h 850106"/>
              <a:gd name="connsiteX9" fmla="*/ 1485900 w 1585912"/>
              <a:gd name="connsiteY9" fmla="*/ 40481 h 850106"/>
              <a:gd name="connsiteX10" fmla="*/ 1478756 w 1585912"/>
              <a:gd name="connsiteY10" fmla="*/ 35719 h 850106"/>
              <a:gd name="connsiteX11" fmla="*/ 1471612 w 1585912"/>
              <a:gd name="connsiteY11" fmla="*/ 33337 h 850106"/>
              <a:gd name="connsiteX12" fmla="*/ 1457325 w 1585912"/>
              <a:gd name="connsiteY12" fmla="*/ 23812 h 850106"/>
              <a:gd name="connsiteX13" fmla="*/ 1450181 w 1585912"/>
              <a:gd name="connsiteY13" fmla="*/ 19050 h 850106"/>
              <a:gd name="connsiteX14" fmla="*/ 1435894 w 1585912"/>
              <a:gd name="connsiteY14" fmla="*/ 14287 h 850106"/>
              <a:gd name="connsiteX15" fmla="*/ 1423987 w 1585912"/>
              <a:gd name="connsiteY15" fmla="*/ 11906 h 850106"/>
              <a:gd name="connsiteX16" fmla="*/ 1409700 w 1585912"/>
              <a:gd name="connsiteY16" fmla="*/ 7144 h 850106"/>
              <a:gd name="connsiteX17" fmla="*/ 1393031 w 1585912"/>
              <a:gd name="connsiteY17" fmla="*/ 0 h 850106"/>
              <a:gd name="connsiteX18" fmla="*/ 1223962 w 1585912"/>
              <a:gd name="connsiteY18" fmla="*/ 2381 h 850106"/>
              <a:gd name="connsiteX19" fmla="*/ 1212056 w 1585912"/>
              <a:gd name="connsiteY19" fmla="*/ 4762 h 850106"/>
              <a:gd name="connsiteX20" fmla="*/ 1195387 w 1585912"/>
              <a:gd name="connsiteY20" fmla="*/ 7144 h 850106"/>
              <a:gd name="connsiteX21" fmla="*/ 1188244 w 1585912"/>
              <a:gd name="connsiteY21" fmla="*/ 9525 h 850106"/>
              <a:gd name="connsiteX22" fmla="*/ 1166812 w 1585912"/>
              <a:gd name="connsiteY22" fmla="*/ 11906 h 850106"/>
              <a:gd name="connsiteX23" fmla="*/ 1157287 w 1585912"/>
              <a:gd name="connsiteY23" fmla="*/ 14287 h 850106"/>
              <a:gd name="connsiteX24" fmla="*/ 1133475 w 1585912"/>
              <a:gd name="connsiteY24" fmla="*/ 19050 h 850106"/>
              <a:gd name="connsiteX25" fmla="*/ 1112044 w 1585912"/>
              <a:gd name="connsiteY25" fmla="*/ 26194 h 850106"/>
              <a:gd name="connsiteX26" fmla="*/ 1104900 w 1585912"/>
              <a:gd name="connsiteY26" fmla="*/ 28575 h 850106"/>
              <a:gd name="connsiteX27" fmla="*/ 1097756 w 1585912"/>
              <a:gd name="connsiteY27" fmla="*/ 33337 h 850106"/>
              <a:gd name="connsiteX28" fmla="*/ 1083469 w 1585912"/>
              <a:gd name="connsiteY28" fmla="*/ 38100 h 850106"/>
              <a:gd name="connsiteX29" fmla="*/ 1076325 w 1585912"/>
              <a:gd name="connsiteY29" fmla="*/ 40481 h 850106"/>
              <a:gd name="connsiteX30" fmla="*/ 1057275 w 1585912"/>
              <a:gd name="connsiteY30" fmla="*/ 45244 h 850106"/>
              <a:gd name="connsiteX31" fmla="*/ 1042987 w 1585912"/>
              <a:gd name="connsiteY31" fmla="*/ 50006 h 850106"/>
              <a:gd name="connsiteX32" fmla="*/ 1033462 w 1585912"/>
              <a:gd name="connsiteY32" fmla="*/ 54769 h 850106"/>
              <a:gd name="connsiteX33" fmla="*/ 1019175 w 1585912"/>
              <a:gd name="connsiteY33" fmla="*/ 59531 h 850106"/>
              <a:gd name="connsiteX34" fmla="*/ 1012031 w 1585912"/>
              <a:gd name="connsiteY34" fmla="*/ 61912 h 850106"/>
              <a:gd name="connsiteX35" fmla="*/ 1004887 w 1585912"/>
              <a:gd name="connsiteY35" fmla="*/ 66675 h 850106"/>
              <a:gd name="connsiteX36" fmla="*/ 988219 w 1585912"/>
              <a:gd name="connsiteY36" fmla="*/ 69056 h 850106"/>
              <a:gd name="connsiteX37" fmla="*/ 978694 w 1585912"/>
              <a:gd name="connsiteY37" fmla="*/ 71437 h 850106"/>
              <a:gd name="connsiteX38" fmla="*/ 954881 w 1585912"/>
              <a:gd name="connsiteY38" fmla="*/ 78581 h 850106"/>
              <a:gd name="connsiteX39" fmla="*/ 940594 w 1585912"/>
              <a:gd name="connsiteY39" fmla="*/ 83344 h 850106"/>
              <a:gd name="connsiteX40" fmla="*/ 928687 w 1585912"/>
              <a:gd name="connsiteY40" fmla="*/ 92869 h 850106"/>
              <a:gd name="connsiteX41" fmla="*/ 914400 w 1585912"/>
              <a:gd name="connsiteY41" fmla="*/ 102394 h 850106"/>
              <a:gd name="connsiteX42" fmla="*/ 907256 w 1585912"/>
              <a:gd name="connsiteY42" fmla="*/ 107156 h 850106"/>
              <a:gd name="connsiteX43" fmla="*/ 885825 w 1585912"/>
              <a:gd name="connsiteY43" fmla="*/ 114300 h 850106"/>
              <a:gd name="connsiteX44" fmla="*/ 878681 w 1585912"/>
              <a:gd name="connsiteY44" fmla="*/ 116681 h 850106"/>
              <a:gd name="connsiteX45" fmla="*/ 862012 w 1585912"/>
              <a:gd name="connsiteY45" fmla="*/ 123825 h 850106"/>
              <a:gd name="connsiteX46" fmla="*/ 854869 w 1585912"/>
              <a:gd name="connsiteY46" fmla="*/ 128587 h 850106"/>
              <a:gd name="connsiteX47" fmla="*/ 847725 w 1585912"/>
              <a:gd name="connsiteY47" fmla="*/ 130969 h 850106"/>
              <a:gd name="connsiteX48" fmla="*/ 833437 w 1585912"/>
              <a:gd name="connsiteY48" fmla="*/ 138112 h 850106"/>
              <a:gd name="connsiteX49" fmla="*/ 819150 w 1585912"/>
              <a:gd name="connsiteY49" fmla="*/ 145256 h 850106"/>
              <a:gd name="connsiteX50" fmla="*/ 804862 w 1585912"/>
              <a:gd name="connsiteY50" fmla="*/ 152400 h 850106"/>
              <a:gd name="connsiteX51" fmla="*/ 790575 w 1585912"/>
              <a:gd name="connsiteY51" fmla="*/ 159544 h 850106"/>
              <a:gd name="connsiteX52" fmla="*/ 783431 w 1585912"/>
              <a:gd name="connsiteY52" fmla="*/ 164306 h 850106"/>
              <a:gd name="connsiteX53" fmla="*/ 773906 w 1585912"/>
              <a:gd name="connsiteY53" fmla="*/ 166687 h 850106"/>
              <a:gd name="connsiteX54" fmla="*/ 762000 w 1585912"/>
              <a:gd name="connsiteY54" fmla="*/ 171450 h 850106"/>
              <a:gd name="connsiteX55" fmla="*/ 752475 w 1585912"/>
              <a:gd name="connsiteY55" fmla="*/ 176212 h 850106"/>
              <a:gd name="connsiteX56" fmla="*/ 742950 w 1585912"/>
              <a:gd name="connsiteY56" fmla="*/ 178594 h 850106"/>
              <a:gd name="connsiteX57" fmla="*/ 735806 w 1585912"/>
              <a:gd name="connsiteY57" fmla="*/ 183356 h 850106"/>
              <a:gd name="connsiteX58" fmla="*/ 728662 w 1585912"/>
              <a:gd name="connsiteY58" fmla="*/ 185737 h 850106"/>
              <a:gd name="connsiteX59" fmla="*/ 714375 w 1585912"/>
              <a:gd name="connsiteY59" fmla="*/ 195262 h 850106"/>
              <a:gd name="connsiteX60" fmla="*/ 707231 w 1585912"/>
              <a:gd name="connsiteY60" fmla="*/ 200025 h 850106"/>
              <a:gd name="connsiteX61" fmla="*/ 700087 w 1585912"/>
              <a:gd name="connsiteY61" fmla="*/ 202406 h 850106"/>
              <a:gd name="connsiteX62" fmla="*/ 681037 w 1585912"/>
              <a:gd name="connsiteY62" fmla="*/ 216694 h 850106"/>
              <a:gd name="connsiteX63" fmla="*/ 654844 w 1585912"/>
              <a:gd name="connsiteY63" fmla="*/ 223837 h 850106"/>
              <a:gd name="connsiteX64" fmla="*/ 638175 w 1585912"/>
              <a:gd name="connsiteY64" fmla="*/ 230981 h 850106"/>
              <a:gd name="connsiteX65" fmla="*/ 623887 w 1585912"/>
              <a:gd name="connsiteY65" fmla="*/ 238125 h 850106"/>
              <a:gd name="connsiteX66" fmla="*/ 607219 w 1585912"/>
              <a:gd name="connsiteY66" fmla="*/ 247650 h 850106"/>
              <a:gd name="connsiteX67" fmla="*/ 600075 w 1585912"/>
              <a:gd name="connsiteY67" fmla="*/ 250031 h 850106"/>
              <a:gd name="connsiteX68" fmla="*/ 588169 w 1585912"/>
              <a:gd name="connsiteY68" fmla="*/ 257175 h 850106"/>
              <a:gd name="connsiteX69" fmla="*/ 581025 w 1585912"/>
              <a:gd name="connsiteY69" fmla="*/ 261937 h 850106"/>
              <a:gd name="connsiteX70" fmla="*/ 573881 w 1585912"/>
              <a:gd name="connsiteY70" fmla="*/ 264319 h 850106"/>
              <a:gd name="connsiteX71" fmla="*/ 564356 w 1585912"/>
              <a:gd name="connsiteY71" fmla="*/ 271462 h 850106"/>
              <a:gd name="connsiteX72" fmla="*/ 519112 w 1585912"/>
              <a:gd name="connsiteY72" fmla="*/ 285750 h 850106"/>
              <a:gd name="connsiteX73" fmla="*/ 507206 w 1585912"/>
              <a:gd name="connsiteY73" fmla="*/ 290512 h 850106"/>
              <a:gd name="connsiteX74" fmla="*/ 478631 w 1585912"/>
              <a:gd name="connsiteY74" fmla="*/ 302419 h 850106"/>
              <a:gd name="connsiteX75" fmla="*/ 461962 w 1585912"/>
              <a:gd name="connsiteY75" fmla="*/ 323850 h 850106"/>
              <a:gd name="connsiteX76" fmla="*/ 450056 w 1585912"/>
              <a:gd name="connsiteY76" fmla="*/ 335756 h 850106"/>
              <a:gd name="connsiteX77" fmla="*/ 447675 w 1585912"/>
              <a:gd name="connsiteY77" fmla="*/ 342900 h 850106"/>
              <a:gd name="connsiteX78" fmla="*/ 433387 w 1585912"/>
              <a:gd name="connsiteY78" fmla="*/ 354806 h 850106"/>
              <a:gd name="connsiteX79" fmla="*/ 426244 w 1585912"/>
              <a:gd name="connsiteY79" fmla="*/ 361950 h 850106"/>
              <a:gd name="connsiteX80" fmla="*/ 416719 w 1585912"/>
              <a:gd name="connsiteY80" fmla="*/ 376237 h 850106"/>
              <a:gd name="connsiteX81" fmla="*/ 409575 w 1585912"/>
              <a:gd name="connsiteY81" fmla="*/ 383381 h 850106"/>
              <a:gd name="connsiteX82" fmla="*/ 404812 w 1585912"/>
              <a:gd name="connsiteY82" fmla="*/ 390525 h 850106"/>
              <a:gd name="connsiteX83" fmla="*/ 383381 w 1585912"/>
              <a:gd name="connsiteY83" fmla="*/ 409575 h 850106"/>
              <a:gd name="connsiteX84" fmla="*/ 366712 w 1585912"/>
              <a:gd name="connsiteY84" fmla="*/ 433387 h 850106"/>
              <a:gd name="connsiteX85" fmla="*/ 361950 w 1585912"/>
              <a:gd name="connsiteY85" fmla="*/ 440531 h 850106"/>
              <a:gd name="connsiteX86" fmla="*/ 347662 w 1585912"/>
              <a:gd name="connsiteY86" fmla="*/ 452437 h 850106"/>
              <a:gd name="connsiteX87" fmla="*/ 335756 w 1585912"/>
              <a:gd name="connsiteY87" fmla="*/ 466725 h 850106"/>
              <a:gd name="connsiteX88" fmla="*/ 328612 w 1585912"/>
              <a:gd name="connsiteY88" fmla="*/ 471487 h 850106"/>
              <a:gd name="connsiteX89" fmla="*/ 319087 w 1585912"/>
              <a:gd name="connsiteY89" fmla="*/ 485775 h 850106"/>
              <a:gd name="connsiteX90" fmla="*/ 316706 w 1585912"/>
              <a:gd name="connsiteY90" fmla="*/ 492919 h 850106"/>
              <a:gd name="connsiteX91" fmla="*/ 309562 w 1585912"/>
              <a:gd name="connsiteY91" fmla="*/ 500062 h 850106"/>
              <a:gd name="connsiteX92" fmla="*/ 300037 w 1585912"/>
              <a:gd name="connsiteY92" fmla="*/ 514350 h 850106"/>
              <a:gd name="connsiteX93" fmla="*/ 285750 w 1585912"/>
              <a:gd name="connsiteY93" fmla="*/ 528637 h 850106"/>
              <a:gd name="connsiteX94" fmla="*/ 278606 w 1585912"/>
              <a:gd name="connsiteY94" fmla="*/ 535781 h 850106"/>
              <a:gd name="connsiteX95" fmla="*/ 269081 w 1585912"/>
              <a:gd name="connsiteY95" fmla="*/ 540544 h 850106"/>
              <a:gd name="connsiteX96" fmla="*/ 252412 w 1585912"/>
              <a:gd name="connsiteY96" fmla="*/ 554831 h 850106"/>
              <a:gd name="connsiteX97" fmla="*/ 245269 w 1585912"/>
              <a:gd name="connsiteY97" fmla="*/ 561975 h 850106"/>
              <a:gd name="connsiteX98" fmla="*/ 228600 w 1585912"/>
              <a:gd name="connsiteY98" fmla="*/ 571500 h 850106"/>
              <a:gd name="connsiteX99" fmla="*/ 214312 w 1585912"/>
              <a:gd name="connsiteY99" fmla="*/ 583406 h 850106"/>
              <a:gd name="connsiteX100" fmla="*/ 204787 w 1585912"/>
              <a:gd name="connsiteY100" fmla="*/ 588169 h 850106"/>
              <a:gd name="connsiteX101" fmla="*/ 195262 w 1585912"/>
              <a:gd name="connsiteY101" fmla="*/ 602456 h 850106"/>
              <a:gd name="connsiteX102" fmla="*/ 190500 w 1585912"/>
              <a:gd name="connsiteY102" fmla="*/ 609600 h 850106"/>
              <a:gd name="connsiteX103" fmla="*/ 183356 w 1585912"/>
              <a:gd name="connsiteY103" fmla="*/ 616744 h 850106"/>
              <a:gd name="connsiteX104" fmla="*/ 178594 w 1585912"/>
              <a:gd name="connsiteY104" fmla="*/ 623887 h 850106"/>
              <a:gd name="connsiteX105" fmla="*/ 171450 w 1585912"/>
              <a:gd name="connsiteY105" fmla="*/ 628650 h 850106"/>
              <a:gd name="connsiteX106" fmla="*/ 166687 w 1585912"/>
              <a:gd name="connsiteY106" fmla="*/ 635794 h 850106"/>
              <a:gd name="connsiteX107" fmla="*/ 159544 w 1585912"/>
              <a:gd name="connsiteY107" fmla="*/ 640556 h 850106"/>
              <a:gd name="connsiteX108" fmla="*/ 150019 w 1585912"/>
              <a:gd name="connsiteY108" fmla="*/ 652462 h 850106"/>
              <a:gd name="connsiteX109" fmla="*/ 145256 w 1585912"/>
              <a:gd name="connsiteY109" fmla="*/ 659606 h 850106"/>
              <a:gd name="connsiteX110" fmla="*/ 130969 w 1585912"/>
              <a:gd name="connsiteY110" fmla="*/ 671512 h 850106"/>
              <a:gd name="connsiteX111" fmla="*/ 121444 w 1585912"/>
              <a:gd name="connsiteY111" fmla="*/ 685800 h 850106"/>
              <a:gd name="connsiteX112" fmla="*/ 114300 w 1585912"/>
              <a:gd name="connsiteY112" fmla="*/ 692944 h 850106"/>
              <a:gd name="connsiteX113" fmla="*/ 107156 w 1585912"/>
              <a:gd name="connsiteY113" fmla="*/ 702469 h 850106"/>
              <a:gd name="connsiteX114" fmla="*/ 102394 w 1585912"/>
              <a:gd name="connsiteY114" fmla="*/ 709612 h 850106"/>
              <a:gd name="connsiteX115" fmla="*/ 88106 w 1585912"/>
              <a:gd name="connsiteY115" fmla="*/ 723900 h 850106"/>
              <a:gd name="connsiteX116" fmla="*/ 73819 w 1585912"/>
              <a:gd name="connsiteY116" fmla="*/ 740569 h 850106"/>
              <a:gd name="connsiteX117" fmla="*/ 66675 w 1585912"/>
              <a:gd name="connsiteY117" fmla="*/ 745331 h 850106"/>
              <a:gd name="connsiteX118" fmla="*/ 52387 w 1585912"/>
              <a:gd name="connsiteY118" fmla="*/ 759619 h 850106"/>
              <a:gd name="connsiteX119" fmla="*/ 47625 w 1585912"/>
              <a:gd name="connsiteY119" fmla="*/ 766762 h 850106"/>
              <a:gd name="connsiteX120" fmla="*/ 40481 w 1585912"/>
              <a:gd name="connsiteY120" fmla="*/ 769144 h 850106"/>
              <a:gd name="connsiteX121" fmla="*/ 33337 w 1585912"/>
              <a:gd name="connsiteY121" fmla="*/ 783431 h 850106"/>
              <a:gd name="connsiteX122" fmla="*/ 28575 w 1585912"/>
              <a:gd name="connsiteY122" fmla="*/ 797719 h 850106"/>
              <a:gd name="connsiteX123" fmla="*/ 19050 w 1585912"/>
              <a:gd name="connsiteY123" fmla="*/ 812006 h 850106"/>
              <a:gd name="connsiteX124" fmla="*/ 14287 w 1585912"/>
              <a:gd name="connsiteY124" fmla="*/ 819150 h 850106"/>
              <a:gd name="connsiteX125" fmla="*/ 7144 w 1585912"/>
              <a:gd name="connsiteY125" fmla="*/ 828675 h 850106"/>
              <a:gd name="connsiteX126" fmla="*/ 2381 w 1585912"/>
              <a:gd name="connsiteY126" fmla="*/ 842962 h 850106"/>
              <a:gd name="connsiteX127" fmla="*/ 0 w 1585912"/>
              <a:gd name="connsiteY127" fmla="*/ 850106 h 85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585912" h="850106">
                <a:moveTo>
                  <a:pt x="1585912" y="107156"/>
                </a:moveTo>
                <a:cubicBezTo>
                  <a:pt x="1581943" y="103981"/>
                  <a:pt x="1577313" y="101490"/>
                  <a:pt x="1574006" y="97631"/>
                </a:cubicBezTo>
                <a:cubicBezTo>
                  <a:pt x="1572372" y="95725"/>
                  <a:pt x="1572748" y="92732"/>
                  <a:pt x="1571625" y="90487"/>
                </a:cubicBezTo>
                <a:cubicBezTo>
                  <a:pt x="1570345" y="87927"/>
                  <a:pt x="1568886" y="85368"/>
                  <a:pt x="1566862" y="83344"/>
                </a:cubicBezTo>
                <a:cubicBezTo>
                  <a:pt x="1563493" y="79975"/>
                  <a:pt x="1553934" y="75689"/>
                  <a:pt x="1550194" y="73819"/>
                </a:cubicBezTo>
                <a:cubicBezTo>
                  <a:pt x="1545708" y="69333"/>
                  <a:pt x="1541873" y="64564"/>
                  <a:pt x="1535906" y="61912"/>
                </a:cubicBezTo>
                <a:cubicBezTo>
                  <a:pt x="1535898" y="61908"/>
                  <a:pt x="1518051" y="55961"/>
                  <a:pt x="1514475" y="54769"/>
                </a:cubicBezTo>
                <a:cubicBezTo>
                  <a:pt x="1512094" y="53975"/>
                  <a:pt x="1509420" y="53779"/>
                  <a:pt x="1507331" y="52387"/>
                </a:cubicBezTo>
                <a:cubicBezTo>
                  <a:pt x="1502569" y="49212"/>
                  <a:pt x="1498474" y="44672"/>
                  <a:pt x="1493044" y="42862"/>
                </a:cubicBezTo>
                <a:cubicBezTo>
                  <a:pt x="1490663" y="42068"/>
                  <a:pt x="1488145" y="41603"/>
                  <a:pt x="1485900" y="40481"/>
                </a:cubicBezTo>
                <a:cubicBezTo>
                  <a:pt x="1483340" y="39201"/>
                  <a:pt x="1481316" y="36999"/>
                  <a:pt x="1478756" y="35719"/>
                </a:cubicBezTo>
                <a:cubicBezTo>
                  <a:pt x="1476511" y="34596"/>
                  <a:pt x="1473806" y="34556"/>
                  <a:pt x="1471612" y="33337"/>
                </a:cubicBezTo>
                <a:cubicBezTo>
                  <a:pt x="1466609" y="30557"/>
                  <a:pt x="1462087" y="26987"/>
                  <a:pt x="1457325" y="23812"/>
                </a:cubicBezTo>
                <a:cubicBezTo>
                  <a:pt x="1454944" y="22225"/>
                  <a:pt x="1452896" y="19955"/>
                  <a:pt x="1450181" y="19050"/>
                </a:cubicBezTo>
                <a:cubicBezTo>
                  <a:pt x="1445419" y="17462"/>
                  <a:pt x="1440817" y="15271"/>
                  <a:pt x="1435894" y="14287"/>
                </a:cubicBezTo>
                <a:cubicBezTo>
                  <a:pt x="1431925" y="13493"/>
                  <a:pt x="1427892" y="12971"/>
                  <a:pt x="1423987" y="11906"/>
                </a:cubicBezTo>
                <a:cubicBezTo>
                  <a:pt x="1419144" y="10585"/>
                  <a:pt x="1409700" y="7144"/>
                  <a:pt x="1409700" y="7144"/>
                </a:cubicBezTo>
                <a:cubicBezTo>
                  <a:pt x="1403867" y="3255"/>
                  <a:pt x="1400720" y="0"/>
                  <a:pt x="1393031" y="0"/>
                </a:cubicBezTo>
                <a:cubicBezTo>
                  <a:pt x="1336669" y="0"/>
                  <a:pt x="1280318" y="1587"/>
                  <a:pt x="1223962" y="2381"/>
                </a:cubicBezTo>
                <a:cubicBezTo>
                  <a:pt x="1219993" y="3175"/>
                  <a:pt x="1216048" y="4097"/>
                  <a:pt x="1212056" y="4762"/>
                </a:cubicBezTo>
                <a:cubicBezTo>
                  <a:pt x="1206520" y="5685"/>
                  <a:pt x="1200891" y="6043"/>
                  <a:pt x="1195387" y="7144"/>
                </a:cubicBezTo>
                <a:cubicBezTo>
                  <a:pt x="1192926" y="7636"/>
                  <a:pt x="1190720" y="9112"/>
                  <a:pt x="1188244" y="9525"/>
                </a:cubicBezTo>
                <a:cubicBezTo>
                  <a:pt x="1181154" y="10707"/>
                  <a:pt x="1173956" y="11112"/>
                  <a:pt x="1166812" y="11906"/>
                </a:cubicBezTo>
                <a:cubicBezTo>
                  <a:pt x="1163637" y="12700"/>
                  <a:pt x="1160496" y="13645"/>
                  <a:pt x="1157287" y="14287"/>
                </a:cubicBezTo>
                <a:cubicBezTo>
                  <a:pt x="1144421" y="16861"/>
                  <a:pt x="1144533" y="15733"/>
                  <a:pt x="1133475" y="19050"/>
                </a:cubicBezTo>
                <a:cubicBezTo>
                  <a:pt x="1133362" y="19084"/>
                  <a:pt x="1115672" y="24984"/>
                  <a:pt x="1112044" y="26194"/>
                </a:cubicBezTo>
                <a:cubicBezTo>
                  <a:pt x="1109663" y="26988"/>
                  <a:pt x="1106989" y="27183"/>
                  <a:pt x="1104900" y="28575"/>
                </a:cubicBezTo>
                <a:cubicBezTo>
                  <a:pt x="1102519" y="30162"/>
                  <a:pt x="1100371" y="32175"/>
                  <a:pt x="1097756" y="33337"/>
                </a:cubicBezTo>
                <a:cubicBezTo>
                  <a:pt x="1093169" y="35376"/>
                  <a:pt x="1088231" y="36512"/>
                  <a:pt x="1083469" y="38100"/>
                </a:cubicBezTo>
                <a:cubicBezTo>
                  <a:pt x="1081088" y="38894"/>
                  <a:pt x="1078760" y="39872"/>
                  <a:pt x="1076325" y="40481"/>
                </a:cubicBezTo>
                <a:cubicBezTo>
                  <a:pt x="1069975" y="42069"/>
                  <a:pt x="1063485" y="43174"/>
                  <a:pt x="1057275" y="45244"/>
                </a:cubicBezTo>
                <a:cubicBezTo>
                  <a:pt x="1052512" y="46831"/>
                  <a:pt x="1047477" y="47761"/>
                  <a:pt x="1042987" y="50006"/>
                </a:cubicBezTo>
                <a:cubicBezTo>
                  <a:pt x="1039812" y="51594"/>
                  <a:pt x="1036758" y="53451"/>
                  <a:pt x="1033462" y="54769"/>
                </a:cubicBezTo>
                <a:cubicBezTo>
                  <a:pt x="1028801" y="56633"/>
                  <a:pt x="1023937" y="57944"/>
                  <a:pt x="1019175" y="59531"/>
                </a:cubicBezTo>
                <a:lnTo>
                  <a:pt x="1012031" y="61912"/>
                </a:lnTo>
                <a:cubicBezTo>
                  <a:pt x="1009650" y="63500"/>
                  <a:pt x="1007628" y="65853"/>
                  <a:pt x="1004887" y="66675"/>
                </a:cubicBezTo>
                <a:cubicBezTo>
                  <a:pt x="999511" y="68288"/>
                  <a:pt x="993741" y="68052"/>
                  <a:pt x="988219" y="69056"/>
                </a:cubicBezTo>
                <a:cubicBezTo>
                  <a:pt x="984999" y="69641"/>
                  <a:pt x="981869" y="70643"/>
                  <a:pt x="978694" y="71437"/>
                </a:cubicBezTo>
                <a:cubicBezTo>
                  <a:pt x="964874" y="80651"/>
                  <a:pt x="978317" y="73172"/>
                  <a:pt x="954881" y="78581"/>
                </a:cubicBezTo>
                <a:cubicBezTo>
                  <a:pt x="949990" y="79710"/>
                  <a:pt x="940594" y="83344"/>
                  <a:pt x="940594" y="83344"/>
                </a:cubicBezTo>
                <a:cubicBezTo>
                  <a:pt x="931793" y="96542"/>
                  <a:pt x="940866" y="86102"/>
                  <a:pt x="928687" y="92869"/>
                </a:cubicBezTo>
                <a:cubicBezTo>
                  <a:pt x="923684" y="95649"/>
                  <a:pt x="919162" y="99219"/>
                  <a:pt x="914400" y="102394"/>
                </a:cubicBezTo>
                <a:cubicBezTo>
                  <a:pt x="912019" y="103981"/>
                  <a:pt x="909971" y="106251"/>
                  <a:pt x="907256" y="107156"/>
                </a:cubicBezTo>
                <a:lnTo>
                  <a:pt x="885825" y="114300"/>
                </a:lnTo>
                <a:lnTo>
                  <a:pt x="878681" y="116681"/>
                </a:lnTo>
                <a:cubicBezTo>
                  <a:pt x="860748" y="128637"/>
                  <a:pt x="883537" y="114601"/>
                  <a:pt x="862012" y="123825"/>
                </a:cubicBezTo>
                <a:cubicBezTo>
                  <a:pt x="859382" y="124952"/>
                  <a:pt x="857428" y="127307"/>
                  <a:pt x="854869" y="128587"/>
                </a:cubicBezTo>
                <a:cubicBezTo>
                  <a:pt x="852624" y="129710"/>
                  <a:pt x="849970" y="129846"/>
                  <a:pt x="847725" y="130969"/>
                </a:cubicBezTo>
                <a:cubicBezTo>
                  <a:pt x="829267" y="140198"/>
                  <a:pt x="851387" y="132129"/>
                  <a:pt x="833437" y="138112"/>
                </a:cubicBezTo>
                <a:cubicBezTo>
                  <a:pt x="812972" y="151758"/>
                  <a:pt x="838862" y="135400"/>
                  <a:pt x="819150" y="145256"/>
                </a:cubicBezTo>
                <a:cubicBezTo>
                  <a:pt x="800685" y="154488"/>
                  <a:pt x="822818" y="146415"/>
                  <a:pt x="804862" y="152400"/>
                </a:cubicBezTo>
                <a:cubicBezTo>
                  <a:pt x="784398" y="166043"/>
                  <a:pt x="810287" y="149688"/>
                  <a:pt x="790575" y="159544"/>
                </a:cubicBezTo>
                <a:cubicBezTo>
                  <a:pt x="788015" y="160824"/>
                  <a:pt x="786062" y="163179"/>
                  <a:pt x="783431" y="164306"/>
                </a:cubicBezTo>
                <a:cubicBezTo>
                  <a:pt x="780423" y="165595"/>
                  <a:pt x="777011" y="165652"/>
                  <a:pt x="773906" y="166687"/>
                </a:cubicBezTo>
                <a:cubicBezTo>
                  <a:pt x="769851" y="168039"/>
                  <a:pt x="765906" y="169714"/>
                  <a:pt x="762000" y="171450"/>
                </a:cubicBezTo>
                <a:cubicBezTo>
                  <a:pt x="758756" y="172892"/>
                  <a:pt x="755799" y="174966"/>
                  <a:pt x="752475" y="176212"/>
                </a:cubicBezTo>
                <a:cubicBezTo>
                  <a:pt x="749411" y="177361"/>
                  <a:pt x="746125" y="177800"/>
                  <a:pt x="742950" y="178594"/>
                </a:cubicBezTo>
                <a:cubicBezTo>
                  <a:pt x="740569" y="180181"/>
                  <a:pt x="738366" y="182076"/>
                  <a:pt x="735806" y="183356"/>
                </a:cubicBezTo>
                <a:cubicBezTo>
                  <a:pt x="733561" y="184478"/>
                  <a:pt x="730856" y="184518"/>
                  <a:pt x="728662" y="185737"/>
                </a:cubicBezTo>
                <a:cubicBezTo>
                  <a:pt x="723659" y="188517"/>
                  <a:pt x="719137" y="192087"/>
                  <a:pt x="714375" y="195262"/>
                </a:cubicBezTo>
                <a:cubicBezTo>
                  <a:pt x="711994" y="196850"/>
                  <a:pt x="709946" y="199120"/>
                  <a:pt x="707231" y="200025"/>
                </a:cubicBezTo>
                <a:lnTo>
                  <a:pt x="700087" y="202406"/>
                </a:lnTo>
                <a:cubicBezTo>
                  <a:pt x="693737" y="207169"/>
                  <a:pt x="688738" y="214769"/>
                  <a:pt x="681037" y="216694"/>
                </a:cubicBezTo>
                <a:cubicBezTo>
                  <a:pt x="678125" y="217422"/>
                  <a:pt x="661075" y="221166"/>
                  <a:pt x="654844" y="223837"/>
                </a:cubicBezTo>
                <a:cubicBezTo>
                  <a:pt x="634252" y="232663"/>
                  <a:pt x="654925" y="225398"/>
                  <a:pt x="638175" y="230981"/>
                </a:cubicBezTo>
                <a:cubicBezTo>
                  <a:pt x="617706" y="244628"/>
                  <a:pt x="643601" y="228269"/>
                  <a:pt x="623887" y="238125"/>
                </a:cubicBezTo>
                <a:cubicBezTo>
                  <a:pt x="599966" y="250085"/>
                  <a:pt x="636453" y="235121"/>
                  <a:pt x="607219" y="247650"/>
                </a:cubicBezTo>
                <a:cubicBezTo>
                  <a:pt x="604912" y="248639"/>
                  <a:pt x="602320" y="248908"/>
                  <a:pt x="600075" y="250031"/>
                </a:cubicBezTo>
                <a:cubicBezTo>
                  <a:pt x="595935" y="252101"/>
                  <a:pt x="592094" y="254722"/>
                  <a:pt x="588169" y="257175"/>
                </a:cubicBezTo>
                <a:cubicBezTo>
                  <a:pt x="585742" y="258692"/>
                  <a:pt x="583585" y="260657"/>
                  <a:pt x="581025" y="261937"/>
                </a:cubicBezTo>
                <a:cubicBezTo>
                  <a:pt x="578780" y="263060"/>
                  <a:pt x="576262" y="263525"/>
                  <a:pt x="573881" y="264319"/>
                </a:cubicBezTo>
                <a:cubicBezTo>
                  <a:pt x="570706" y="266700"/>
                  <a:pt x="567906" y="269687"/>
                  <a:pt x="564356" y="271462"/>
                </a:cubicBezTo>
                <a:cubicBezTo>
                  <a:pt x="537726" y="284777"/>
                  <a:pt x="545485" y="278215"/>
                  <a:pt x="519112" y="285750"/>
                </a:cubicBezTo>
                <a:cubicBezTo>
                  <a:pt x="515002" y="286924"/>
                  <a:pt x="511135" y="288828"/>
                  <a:pt x="507206" y="290512"/>
                </a:cubicBezTo>
                <a:cubicBezTo>
                  <a:pt x="479519" y="302377"/>
                  <a:pt x="494463" y="297140"/>
                  <a:pt x="478631" y="302419"/>
                </a:cubicBezTo>
                <a:cubicBezTo>
                  <a:pt x="472124" y="321941"/>
                  <a:pt x="483382" y="291716"/>
                  <a:pt x="461962" y="323850"/>
                </a:cubicBezTo>
                <a:cubicBezTo>
                  <a:pt x="455613" y="333375"/>
                  <a:pt x="459581" y="329407"/>
                  <a:pt x="450056" y="335756"/>
                </a:cubicBezTo>
                <a:cubicBezTo>
                  <a:pt x="449262" y="338137"/>
                  <a:pt x="449067" y="340811"/>
                  <a:pt x="447675" y="342900"/>
                </a:cubicBezTo>
                <a:cubicBezTo>
                  <a:pt x="442456" y="350729"/>
                  <a:pt x="439978" y="349313"/>
                  <a:pt x="433387" y="354806"/>
                </a:cubicBezTo>
                <a:cubicBezTo>
                  <a:pt x="430800" y="356962"/>
                  <a:pt x="428311" y="359292"/>
                  <a:pt x="426244" y="361950"/>
                </a:cubicBezTo>
                <a:cubicBezTo>
                  <a:pt x="422730" y="366468"/>
                  <a:pt x="420766" y="372190"/>
                  <a:pt x="416719" y="376237"/>
                </a:cubicBezTo>
                <a:cubicBezTo>
                  <a:pt x="414338" y="378618"/>
                  <a:pt x="411731" y="380794"/>
                  <a:pt x="409575" y="383381"/>
                </a:cubicBezTo>
                <a:cubicBezTo>
                  <a:pt x="407743" y="385580"/>
                  <a:pt x="406836" y="388501"/>
                  <a:pt x="404812" y="390525"/>
                </a:cubicBezTo>
                <a:cubicBezTo>
                  <a:pt x="390496" y="404841"/>
                  <a:pt x="403385" y="379569"/>
                  <a:pt x="383381" y="409575"/>
                </a:cubicBezTo>
                <a:cubicBezTo>
                  <a:pt x="361459" y="442457"/>
                  <a:pt x="384360" y="408679"/>
                  <a:pt x="366712" y="433387"/>
                </a:cubicBezTo>
                <a:cubicBezTo>
                  <a:pt x="365049" y="435716"/>
                  <a:pt x="363782" y="438332"/>
                  <a:pt x="361950" y="440531"/>
                </a:cubicBezTo>
                <a:cubicBezTo>
                  <a:pt x="352461" y="451918"/>
                  <a:pt x="357881" y="443921"/>
                  <a:pt x="347662" y="452437"/>
                </a:cubicBezTo>
                <a:cubicBezTo>
                  <a:pt x="324256" y="471942"/>
                  <a:pt x="354489" y="447993"/>
                  <a:pt x="335756" y="466725"/>
                </a:cubicBezTo>
                <a:cubicBezTo>
                  <a:pt x="333732" y="468749"/>
                  <a:pt x="330993" y="469900"/>
                  <a:pt x="328612" y="471487"/>
                </a:cubicBezTo>
                <a:cubicBezTo>
                  <a:pt x="325437" y="476250"/>
                  <a:pt x="320897" y="480345"/>
                  <a:pt x="319087" y="485775"/>
                </a:cubicBezTo>
                <a:cubicBezTo>
                  <a:pt x="318293" y="488156"/>
                  <a:pt x="318098" y="490830"/>
                  <a:pt x="316706" y="492919"/>
                </a:cubicBezTo>
                <a:cubicBezTo>
                  <a:pt x="314838" y="495721"/>
                  <a:pt x="311629" y="497404"/>
                  <a:pt x="309562" y="500062"/>
                </a:cubicBezTo>
                <a:cubicBezTo>
                  <a:pt x="306048" y="504580"/>
                  <a:pt x="304084" y="510303"/>
                  <a:pt x="300037" y="514350"/>
                </a:cubicBezTo>
                <a:lnTo>
                  <a:pt x="285750" y="528637"/>
                </a:lnTo>
                <a:cubicBezTo>
                  <a:pt x="283369" y="531018"/>
                  <a:pt x="281618" y="534275"/>
                  <a:pt x="278606" y="535781"/>
                </a:cubicBezTo>
                <a:lnTo>
                  <a:pt x="269081" y="540544"/>
                </a:lnTo>
                <a:cubicBezTo>
                  <a:pt x="259975" y="554203"/>
                  <a:pt x="269646" y="541905"/>
                  <a:pt x="252412" y="554831"/>
                </a:cubicBezTo>
                <a:cubicBezTo>
                  <a:pt x="249718" y="556852"/>
                  <a:pt x="247856" y="559819"/>
                  <a:pt x="245269" y="561975"/>
                </a:cubicBezTo>
                <a:cubicBezTo>
                  <a:pt x="238946" y="567244"/>
                  <a:pt x="236003" y="567270"/>
                  <a:pt x="228600" y="571500"/>
                </a:cubicBezTo>
                <a:cubicBezTo>
                  <a:pt x="209702" y="582299"/>
                  <a:pt x="234014" y="569333"/>
                  <a:pt x="214312" y="583406"/>
                </a:cubicBezTo>
                <a:cubicBezTo>
                  <a:pt x="211423" y="585469"/>
                  <a:pt x="207962" y="586581"/>
                  <a:pt x="204787" y="588169"/>
                </a:cubicBezTo>
                <a:cubicBezTo>
                  <a:pt x="200602" y="600723"/>
                  <a:pt x="205172" y="590563"/>
                  <a:pt x="195262" y="602456"/>
                </a:cubicBezTo>
                <a:cubicBezTo>
                  <a:pt x="193430" y="604655"/>
                  <a:pt x="192332" y="607401"/>
                  <a:pt x="190500" y="609600"/>
                </a:cubicBezTo>
                <a:cubicBezTo>
                  <a:pt x="188344" y="612187"/>
                  <a:pt x="185512" y="614157"/>
                  <a:pt x="183356" y="616744"/>
                </a:cubicBezTo>
                <a:cubicBezTo>
                  <a:pt x="181524" y="618942"/>
                  <a:pt x="180617" y="621864"/>
                  <a:pt x="178594" y="623887"/>
                </a:cubicBezTo>
                <a:cubicBezTo>
                  <a:pt x="176570" y="625911"/>
                  <a:pt x="173831" y="627062"/>
                  <a:pt x="171450" y="628650"/>
                </a:cubicBezTo>
                <a:cubicBezTo>
                  <a:pt x="169862" y="631031"/>
                  <a:pt x="168711" y="633770"/>
                  <a:pt x="166687" y="635794"/>
                </a:cubicBezTo>
                <a:cubicBezTo>
                  <a:pt x="164664" y="637817"/>
                  <a:pt x="161332" y="638321"/>
                  <a:pt x="159544" y="640556"/>
                </a:cubicBezTo>
                <a:cubicBezTo>
                  <a:pt x="146400" y="656986"/>
                  <a:pt x="170488" y="638816"/>
                  <a:pt x="150019" y="652462"/>
                </a:cubicBezTo>
                <a:cubicBezTo>
                  <a:pt x="148431" y="654843"/>
                  <a:pt x="147280" y="657582"/>
                  <a:pt x="145256" y="659606"/>
                </a:cubicBezTo>
                <a:cubicBezTo>
                  <a:pt x="131502" y="673360"/>
                  <a:pt x="144616" y="653965"/>
                  <a:pt x="130969" y="671512"/>
                </a:cubicBezTo>
                <a:cubicBezTo>
                  <a:pt x="127455" y="676030"/>
                  <a:pt x="125491" y="681753"/>
                  <a:pt x="121444" y="685800"/>
                </a:cubicBezTo>
                <a:cubicBezTo>
                  <a:pt x="119063" y="688181"/>
                  <a:pt x="116492" y="690387"/>
                  <a:pt x="114300" y="692944"/>
                </a:cubicBezTo>
                <a:cubicBezTo>
                  <a:pt x="111717" y="695957"/>
                  <a:pt x="109463" y="699239"/>
                  <a:pt x="107156" y="702469"/>
                </a:cubicBezTo>
                <a:cubicBezTo>
                  <a:pt x="105493" y="704798"/>
                  <a:pt x="104295" y="707473"/>
                  <a:pt x="102394" y="709612"/>
                </a:cubicBezTo>
                <a:cubicBezTo>
                  <a:pt x="97919" y="714646"/>
                  <a:pt x="92147" y="718512"/>
                  <a:pt x="88106" y="723900"/>
                </a:cubicBezTo>
                <a:cubicBezTo>
                  <a:pt x="82854" y="730903"/>
                  <a:pt x="80449" y="735044"/>
                  <a:pt x="73819" y="740569"/>
                </a:cubicBezTo>
                <a:cubicBezTo>
                  <a:pt x="71620" y="742401"/>
                  <a:pt x="68814" y="743430"/>
                  <a:pt x="66675" y="745331"/>
                </a:cubicBezTo>
                <a:cubicBezTo>
                  <a:pt x="61641" y="749806"/>
                  <a:pt x="56123" y="754015"/>
                  <a:pt x="52387" y="759619"/>
                </a:cubicBezTo>
                <a:cubicBezTo>
                  <a:pt x="50800" y="762000"/>
                  <a:pt x="49860" y="764974"/>
                  <a:pt x="47625" y="766762"/>
                </a:cubicBezTo>
                <a:cubicBezTo>
                  <a:pt x="45665" y="768330"/>
                  <a:pt x="42862" y="768350"/>
                  <a:pt x="40481" y="769144"/>
                </a:cubicBezTo>
                <a:cubicBezTo>
                  <a:pt x="31795" y="795201"/>
                  <a:pt x="45650" y="755727"/>
                  <a:pt x="33337" y="783431"/>
                </a:cubicBezTo>
                <a:cubicBezTo>
                  <a:pt x="31298" y="788019"/>
                  <a:pt x="31360" y="793542"/>
                  <a:pt x="28575" y="797719"/>
                </a:cubicBezTo>
                <a:lnTo>
                  <a:pt x="19050" y="812006"/>
                </a:lnTo>
                <a:cubicBezTo>
                  <a:pt x="17462" y="814387"/>
                  <a:pt x="16004" y="816860"/>
                  <a:pt x="14287" y="819150"/>
                </a:cubicBezTo>
                <a:lnTo>
                  <a:pt x="7144" y="828675"/>
                </a:lnTo>
                <a:lnTo>
                  <a:pt x="2381" y="842962"/>
                </a:lnTo>
                <a:lnTo>
                  <a:pt x="0" y="850106"/>
                </a:lnTo>
              </a:path>
            </a:pathLst>
          </a:custGeom>
          <a:noFill/>
          <a:ln w="28575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3FC99CE-7881-4096-9126-A9A58DAAE73E}"/>
              </a:ext>
            </a:extLst>
          </p:cNvPr>
          <p:cNvCxnSpPr>
            <a:cxnSpLocks/>
          </p:cNvCxnSpPr>
          <p:nvPr/>
        </p:nvCxnSpPr>
        <p:spPr>
          <a:xfrm flipH="1" flipV="1">
            <a:off x="3810000" y="3400425"/>
            <a:ext cx="285750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5971A34-0557-402A-8743-62DFA0C75EF0}"/>
              </a:ext>
            </a:extLst>
          </p:cNvPr>
          <p:cNvCxnSpPr>
            <a:cxnSpLocks/>
          </p:cNvCxnSpPr>
          <p:nvPr/>
        </p:nvCxnSpPr>
        <p:spPr>
          <a:xfrm flipH="1" flipV="1">
            <a:off x="3643867" y="3523869"/>
            <a:ext cx="285750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660E399-7E4E-4EE3-AB98-72F9665109C9}"/>
              </a:ext>
            </a:extLst>
          </p:cNvPr>
          <p:cNvCxnSpPr>
            <a:cxnSpLocks/>
          </p:cNvCxnSpPr>
          <p:nvPr/>
        </p:nvCxnSpPr>
        <p:spPr>
          <a:xfrm flipH="1" flipV="1">
            <a:off x="3465387" y="3639911"/>
            <a:ext cx="285750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FA084E4-A037-44E1-8017-A888D4CBF3DE}"/>
              </a:ext>
            </a:extLst>
          </p:cNvPr>
          <p:cNvCxnSpPr>
            <a:cxnSpLocks/>
          </p:cNvCxnSpPr>
          <p:nvPr/>
        </p:nvCxnSpPr>
        <p:spPr>
          <a:xfrm flipH="1" flipV="1">
            <a:off x="3358117" y="3740256"/>
            <a:ext cx="285750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E7DCE4B-2193-4B9E-8B5C-5E2145A46672}"/>
                  </a:ext>
                </a:extLst>
              </p:cNvPr>
              <p:cNvSpPr txBox="1"/>
              <p:nvPr/>
            </p:nvSpPr>
            <p:spPr>
              <a:xfrm>
                <a:off x="6941527" y="1708437"/>
                <a:ext cx="21922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E7DCE4B-2193-4B9E-8B5C-5E2145A46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527" y="1708437"/>
                <a:ext cx="2192267" cy="276999"/>
              </a:xfrm>
              <a:prstGeom prst="rect">
                <a:avLst/>
              </a:prstGeom>
              <a:blipFill>
                <a:blip r:embed="rId9"/>
                <a:stretch>
                  <a:fillRect l="-2228" r="-2228" b="-15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9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65" grpId="0" animBg="1"/>
      <p:bldP spid="67" grpId="0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066D0-F9CF-4F40-895F-B7D951E58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העשרה</a:t>
            </a:r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BD663-8B08-4955-B719-76B4F67BD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089"/>
          <a:stretch/>
        </p:blipFill>
        <p:spPr>
          <a:xfrm>
            <a:off x="0" y="1564078"/>
            <a:ext cx="7426295" cy="47670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9F05D-2F6D-4927-8030-D248793D2238}"/>
              </a:ext>
            </a:extLst>
          </p:cNvPr>
          <p:cNvGrpSpPr/>
          <p:nvPr/>
        </p:nvGrpSpPr>
        <p:grpSpPr>
          <a:xfrm>
            <a:off x="2381429" y="775491"/>
            <a:ext cx="1042572" cy="777788"/>
            <a:chOff x="3402213" y="3545596"/>
            <a:chExt cx="1042572" cy="7777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4704A5-A959-437F-B900-9CD1F012C6BD}"/>
                </a:ext>
              </a:extLst>
            </p:cNvPr>
            <p:cNvGrpSpPr/>
            <p:nvPr/>
          </p:nvGrpSpPr>
          <p:grpSpPr>
            <a:xfrm>
              <a:off x="3486706" y="3783384"/>
              <a:ext cx="540000" cy="540000"/>
              <a:chOff x="3401248" y="3725839"/>
              <a:chExt cx="540000" cy="54000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9B11D57-8CDC-4C5A-AB02-D034F4D673D3}"/>
                  </a:ext>
                </a:extLst>
              </p:cNvPr>
              <p:cNvCxnSpPr/>
              <p:nvPr/>
            </p:nvCxnSpPr>
            <p:spPr>
              <a:xfrm>
                <a:off x="3671248" y="3725839"/>
                <a:ext cx="0" cy="540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59571FA-80ED-447C-995F-6222479CE7E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671248" y="3725839"/>
                <a:ext cx="0" cy="540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A45AC2-98B8-46E5-AE2F-77F84E91A719}"/>
                </a:ext>
              </a:extLst>
            </p:cNvPr>
            <p:cNvSpPr txBox="1"/>
            <p:nvPr/>
          </p:nvSpPr>
          <p:spPr>
            <a:xfrm>
              <a:off x="3966226" y="3914885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Real</a:t>
              </a:r>
              <a:endParaRPr lang="en-IL" sz="1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CCF5E5-30B2-4272-8B96-73C24483CF9E}"/>
                </a:ext>
              </a:extLst>
            </p:cNvPr>
            <p:cNvSpPr txBox="1"/>
            <p:nvPr/>
          </p:nvSpPr>
          <p:spPr>
            <a:xfrm>
              <a:off x="3402213" y="3545596"/>
              <a:ext cx="803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Imaginary</a:t>
              </a:r>
              <a:endParaRPr lang="en-IL" sz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E0B150-9E6F-47CA-997B-CA5D239F97EF}"/>
              </a:ext>
            </a:extLst>
          </p:cNvPr>
          <p:cNvGrpSpPr/>
          <p:nvPr/>
        </p:nvGrpSpPr>
        <p:grpSpPr>
          <a:xfrm>
            <a:off x="7349386" y="1564078"/>
            <a:ext cx="4842613" cy="4767072"/>
            <a:chOff x="7349386" y="1564078"/>
            <a:chExt cx="4842613" cy="476707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1B1F38B-61FA-4F49-A0E3-A248ED63CEF4}"/>
                </a:ext>
              </a:extLst>
            </p:cNvPr>
            <p:cNvSpPr/>
            <p:nvPr/>
          </p:nvSpPr>
          <p:spPr>
            <a:xfrm>
              <a:off x="7349386" y="1564078"/>
              <a:ext cx="4842613" cy="4767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0F5710-1D43-41EE-80FC-C3A169F36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93"/>
            <a:stretch/>
          </p:blipFill>
          <p:spPr>
            <a:xfrm>
              <a:off x="7409650" y="1984233"/>
              <a:ext cx="4782349" cy="37697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C6EFBA-9522-4FA7-9E7E-B50955D1A15B}"/>
                  </a:ext>
                </a:extLst>
              </p:cNvPr>
              <p:cNvSpPr txBox="1"/>
              <p:nvPr/>
            </p:nvSpPr>
            <p:spPr>
              <a:xfrm>
                <a:off x="9024358" y="950500"/>
                <a:ext cx="1341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b="1" dirty="0"/>
                  <a:t>מרחב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e-IL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C6EFBA-9522-4FA7-9E7E-B50955D1A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358" y="950500"/>
                <a:ext cx="1341690" cy="369332"/>
              </a:xfrm>
              <a:prstGeom prst="rect">
                <a:avLst/>
              </a:prstGeom>
              <a:blipFill>
                <a:blip r:embed="rId4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4B63A1-BABE-4F86-AFBE-A3914C0365AF}"/>
              </a:ext>
            </a:extLst>
          </p:cNvPr>
          <p:cNvSpPr txBox="1"/>
          <p:nvPr/>
        </p:nvSpPr>
        <p:spPr>
          <a:xfrm>
            <a:off x="3292973" y="967799"/>
            <a:ext cx="28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/>
              <a:t>מרחב הערכים העצמיים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398962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7EDC6C-BBAB-4D67-8F9E-B09F27B95C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שיעורי בית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33580346"/>
      </p:ext>
    </p:extLst>
  </p:cSld>
  <p:clrMapOvr>
    <a:masterClrMapping/>
  </p:clrMapOvr>
</p:sld>
</file>

<file path=ppt/theme/theme1.xml><?xml version="1.0" encoding="utf-8"?>
<a:theme xmlns:a="http://schemas.openxmlformats.org/drawingml/2006/main" name="May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yan" id="{E2B902C9-0D3D-4A99-999C-25489B21CD78}" vid="{E300A288-B4DA-4825-A72C-8F6489049D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BB21D2FD3574DBA1104E4F295F8DE" ma:contentTypeVersion="10" ma:contentTypeDescription="Create a new document." ma:contentTypeScope="" ma:versionID="8e396a9fb7af474576eeabe208be6039">
  <xsd:schema xmlns:xsd="http://www.w3.org/2001/XMLSchema" xmlns:xs="http://www.w3.org/2001/XMLSchema" xmlns:p="http://schemas.microsoft.com/office/2006/metadata/properties" xmlns:ns3="a9e6248f-22ad-4161-a691-b45f48e9be78" targetNamespace="http://schemas.microsoft.com/office/2006/metadata/properties" ma:root="true" ma:fieldsID="0490371b8ea41f6102dace332f9ace25" ns3:_="">
    <xsd:import namespace="a9e6248f-22ad-4161-a691-b45f48e9b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6248f-22ad-4161-a691-b45f48e9b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669B16-FCFC-4D12-97E6-B44074CD1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6248f-22ad-4161-a691-b45f48e9b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628519-0048-4A78-9776-EB79CF4C149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a9e6248f-22ad-4161-a691-b45f48e9be78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14E34B0-120E-4062-BD02-A1E1216534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7001</TotalTime>
  <Words>747</Words>
  <Application>Microsoft Office PowerPoint</Application>
  <PresentationFormat>Widescreen</PresentationFormat>
  <Paragraphs>129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Mayan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Aviv Ratzon</cp:lastModifiedBy>
  <cp:revision>73</cp:revision>
  <dcterms:created xsi:type="dcterms:W3CDTF">2020-02-24T12:36:16Z</dcterms:created>
  <dcterms:modified xsi:type="dcterms:W3CDTF">2023-04-24T06:55:16Z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0x010100E45BB21D2FD3574DBA1104E4F295F8DE</vt:lpwstr>
  </property>
</Properties>
</file>