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68" r:id="rId2"/>
    <p:sldId id="272" r:id="rId3"/>
    <p:sldId id="271" r:id="rId4"/>
    <p:sldId id="278" r:id="rId5"/>
    <p:sldId id="279" r:id="rId6"/>
    <p:sldId id="273" r:id="rId7"/>
    <p:sldId id="280" r:id="rId8"/>
    <p:sldId id="274" r:id="rId9"/>
    <p:sldId id="281" r:id="rId10"/>
    <p:sldId id="275" r:id="rId11"/>
    <p:sldId id="282" r:id="rId12"/>
    <p:sldId id="277" r:id="rId13"/>
    <p:sldId id="283" r:id="rId14"/>
    <p:sldId id="270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D5754"/>
    <a:srgbClr val="002060"/>
    <a:srgbClr val="FFFFFF"/>
    <a:srgbClr val="5B9BD5"/>
    <a:srgbClr val="3F7DBA"/>
    <a:srgbClr val="ED7D31"/>
    <a:srgbClr val="DEEB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34ECC76-29AB-4D4A-B54E-C5F3A6AC7F1C}" v="410" dt="2022-05-19T11:02:44.13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84364" autoAdjust="0"/>
  </p:normalViewPr>
  <p:slideViewPr>
    <p:cSldViewPr snapToGrid="0">
      <p:cViewPr varScale="1">
        <p:scale>
          <a:sx n="82" d="100"/>
          <a:sy n="82" d="100"/>
        </p:scale>
        <p:origin x="158" y="67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yan" userId="fadfc235-5092-4476-b94c-6f16f0276611" providerId="ADAL" clId="{0DC6C60F-7F7C-414D-856C-0441CE88AD8E}"/>
    <pc:docChg chg="delSld">
      <pc:chgData name="Mayan" userId="fadfc235-5092-4476-b94c-6f16f0276611" providerId="ADAL" clId="{0DC6C60F-7F7C-414D-856C-0441CE88AD8E}" dt="2021-05-18T13:25:40.360" v="0" actId="47"/>
      <pc:docMkLst>
        <pc:docMk/>
      </pc:docMkLst>
      <pc:sldChg chg="del">
        <pc:chgData name="Mayan" userId="fadfc235-5092-4476-b94c-6f16f0276611" providerId="ADAL" clId="{0DC6C60F-7F7C-414D-856C-0441CE88AD8E}" dt="2021-05-18T13:25:40.360" v="0" actId="47"/>
        <pc:sldMkLst>
          <pc:docMk/>
          <pc:sldMk cId="3545968460" sldId="269"/>
        </pc:sldMkLst>
      </pc:sldChg>
    </pc:docChg>
  </pc:docChgLst>
  <pc:docChgLst>
    <pc:chgData name="Mayan Briller" userId="fadfc235-5092-4476-b94c-6f16f0276611" providerId="ADAL" clId="{0DC6C60F-7F7C-414D-856C-0441CE88AD8E}"/>
    <pc:docChg chg="undo custSel addSld delSld modSld sldOrd">
      <pc:chgData name="Mayan Briller" userId="fadfc235-5092-4476-b94c-6f16f0276611" providerId="ADAL" clId="{0DC6C60F-7F7C-414D-856C-0441CE88AD8E}" dt="2021-05-20T12:47:47.550" v="1337" actId="20577"/>
      <pc:docMkLst>
        <pc:docMk/>
      </pc:docMkLst>
      <pc:sldChg chg="modSp mod">
        <pc:chgData name="Mayan Briller" userId="fadfc235-5092-4476-b94c-6f16f0276611" providerId="ADAL" clId="{0DC6C60F-7F7C-414D-856C-0441CE88AD8E}" dt="2021-05-20T12:47:47.550" v="1337" actId="20577"/>
        <pc:sldMkLst>
          <pc:docMk/>
          <pc:sldMk cId="861140289" sldId="268"/>
        </pc:sldMkLst>
        <pc:spChg chg="mod">
          <ac:chgData name="Mayan Briller" userId="fadfc235-5092-4476-b94c-6f16f0276611" providerId="ADAL" clId="{0DC6C60F-7F7C-414D-856C-0441CE88AD8E}" dt="2021-05-20T12:47:47.550" v="1337" actId="20577"/>
          <ac:spMkLst>
            <pc:docMk/>
            <pc:sldMk cId="861140289" sldId="268"/>
            <ac:spMk id="8" creationId="{EDCD4F08-0727-4FB7-A489-691FD1CA2E6A}"/>
          </ac:spMkLst>
        </pc:spChg>
      </pc:sldChg>
      <pc:sldChg chg="modSp mod modAnim">
        <pc:chgData name="Mayan Briller" userId="fadfc235-5092-4476-b94c-6f16f0276611" providerId="ADAL" clId="{0DC6C60F-7F7C-414D-856C-0441CE88AD8E}" dt="2021-05-20T10:42:47.251" v="2" actId="1076"/>
        <pc:sldMkLst>
          <pc:docMk/>
          <pc:sldMk cId="2612057894" sldId="270"/>
        </pc:sldMkLst>
        <pc:picChg chg="mod">
          <ac:chgData name="Mayan Briller" userId="fadfc235-5092-4476-b94c-6f16f0276611" providerId="ADAL" clId="{0DC6C60F-7F7C-414D-856C-0441CE88AD8E}" dt="2021-05-20T10:42:32.454" v="0" actId="1076"/>
          <ac:picMkLst>
            <pc:docMk/>
            <pc:sldMk cId="2612057894" sldId="270"/>
            <ac:picMk id="5" creationId="{58EAD7A2-AD87-4EDB-B955-40AE23CA4B20}"/>
          </ac:picMkLst>
        </pc:picChg>
        <pc:picChg chg="mod">
          <ac:chgData name="Mayan Briller" userId="fadfc235-5092-4476-b94c-6f16f0276611" providerId="ADAL" clId="{0DC6C60F-7F7C-414D-856C-0441CE88AD8E}" dt="2021-05-20T10:42:47.251" v="2" actId="1076"/>
          <ac:picMkLst>
            <pc:docMk/>
            <pc:sldMk cId="2612057894" sldId="270"/>
            <ac:picMk id="6" creationId="{96A71494-A85F-4B8C-9E41-45B7CF7D62BC}"/>
          </ac:picMkLst>
        </pc:picChg>
      </pc:sldChg>
      <pc:sldChg chg="addSp delSp modSp add del mod ord modAnim">
        <pc:chgData name="Mayan Briller" userId="fadfc235-5092-4476-b94c-6f16f0276611" providerId="ADAL" clId="{0DC6C60F-7F7C-414D-856C-0441CE88AD8E}" dt="2021-05-20T12:47:33.395" v="1323" actId="47"/>
        <pc:sldMkLst>
          <pc:docMk/>
          <pc:sldMk cId="172130944" sldId="271"/>
        </pc:sldMkLst>
        <pc:spChg chg="add mod">
          <ac:chgData name="Mayan Briller" userId="fadfc235-5092-4476-b94c-6f16f0276611" providerId="ADAL" clId="{0DC6C60F-7F7C-414D-856C-0441CE88AD8E}" dt="2021-05-20T12:01:11.743" v="263" actId="403"/>
          <ac:spMkLst>
            <pc:docMk/>
            <pc:sldMk cId="172130944" sldId="271"/>
            <ac:spMk id="3" creationId="{BF943FC4-E04B-45ED-8815-8D3B8DD568DA}"/>
          </ac:spMkLst>
        </pc:spChg>
        <pc:spChg chg="add del mod">
          <ac:chgData name="Mayan Briller" userId="fadfc235-5092-4476-b94c-6f16f0276611" providerId="ADAL" clId="{0DC6C60F-7F7C-414D-856C-0441CE88AD8E}" dt="2021-05-20T12:00:05.488" v="191" actId="21"/>
          <ac:spMkLst>
            <pc:docMk/>
            <pc:sldMk cId="172130944" sldId="271"/>
            <ac:spMk id="5" creationId="{460B1EEF-BAFA-4B7A-95EF-CD7F8C7C5840}"/>
          </ac:spMkLst>
        </pc:spChg>
        <pc:spChg chg="add mod">
          <ac:chgData name="Mayan Briller" userId="fadfc235-5092-4476-b94c-6f16f0276611" providerId="ADAL" clId="{0DC6C60F-7F7C-414D-856C-0441CE88AD8E}" dt="2021-05-20T12:33:22.382" v="1317" actId="20577"/>
          <ac:spMkLst>
            <pc:docMk/>
            <pc:sldMk cId="172130944" sldId="271"/>
            <ac:spMk id="6" creationId="{D2DE7A88-B1BB-41EC-916F-56CB7A258D25}"/>
          </ac:spMkLst>
        </pc:spChg>
        <pc:spChg chg="add mod">
          <ac:chgData name="Mayan Briller" userId="fadfc235-5092-4476-b94c-6f16f0276611" providerId="ADAL" clId="{0DC6C60F-7F7C-414D-856C-0441CE88AD8E}" dt="2021-05-20T12:04:06.699" v="379" actId="207"/>
          <ac:spMkLst>
            <pc:docMk/>
            <pc:sldMk cId="172130944" sldId="271"/>
            <ac:spMk id="7" creationId="{4227EF9A-7D03-4412-886C-C40FC5141792}"/>
          </ac:spMkLst>
        </pc:spChg>
        <pc:spChg chg="mod">
          <ac:chgData name="Mayan Briller" userId="fadfc235-5092-4476-b94c-6f16f0276611" providerId="ADAL" clId="{0DC6C60F-7F7C-414D-856C-0441CE88AD8E}" dt="2021-05-20T12:18:34.892" v="707"/>
          <ac:spMkLst>
            <pc:docMk/>
            <pc:sldMk cId="172130944" sldId="271"/>
            <ac:spMk id="8" creationId="{EDCD4F08-0727-4FB7-A489-691FD1CA2E6A}"/>
          </ac:spMkLst>
        </pc:spChg>
        <pc:spChg chg="add mod">
          <ac:chgData name="Mayan Briller" userId="fadfc235-5092-4476-b94c-6f16f0276611" providerId="ADAL" clId="{0DC6C60F-7F7C-414D-856C-0441CE88AD8E}" dt="2021-05-20T12:02:23.225" v="334" actId="1036"/>
          <ac:spMkLst>
            <pc:docMk/>
            <pc:sldMk cId="172130944" sldId="271"/>
            <ac:spMk id="9" creationId="{E6CD3728-89BF-44BA-8DB4-73F115F6037C}"/>
          </ac:spMkLst>
        </pc:spChg>
        <pc:spChg chg="add mod">
          <ac:chgData name="Mayan Briller" userId="fadfc235-5092-4476-b94c-6f16f0276611" providerId="ADAL" clId="{0DC6C60F-7F7C-414D-856C-0441CE88AD8E}" dt="2021-05-20T12:16:52.593" v="687" actId="1076"/>
          <ac:spMkLst>
            <pc:docMk/>
            <pc:sldMk cId="172130944" sldId="271"/>
            <ac:spMk id="10" creationId="{0728D08C-A102-496D-834F-7F7C677AF767}"/>
          </ac:spMkLst>
        </pc:spChg>
        <pc:spChg chg="add mod">
          <ac:chgData name="Mayan Briller" userId="fadfc235-5092-4476-b94c-6f16f0276611" providerId="ADAL" clId="{0DC6C60F-7F7C-414D-856C-0441CE88AD8E}" dt="2021-05-20T12:18:44.663" v="712" actId="1076"/>
          <ac:spMkLst>
            <pc:docMk/>
            <pc:sldMk cId="172130944" sldId="271"/>
            <ac:spMk id="12" creationId="{CFB844B3-DB42-4C58-8EC4-50F7281EE7C3}"/>
          </ac:spMkLst>
        </pc:spChg>
        <pc:spChg chg="add mod">
          <ac:chgData name="Mayan Briller" userId="fadfc235-5092-4476-b94c-6f16f0276611" providerId="ADAL" clId="{0DC6C60F-7F7C-414D-856C-0441CE88AD8E}" dt="2021-05-20T12:18:55.307" v="720" actId="20577"/>
          <ac:spMkLst>
            <pc:docMk/>
            <pc:sldMk cId="172130944" sldId="271"/>
            <ac:spMk id="13" creationId="{EB6B30A4-7B61-4988-9EDF-ACEB5C4F0DFB}"/>
          </ac:spMkLst>
        </pc:spChg>
        <pc:spChg chg="add mod">
          <ac:chgData name="Mayan Briller" userId="fadfc235-5092-4476-b94c-6f16f0276611" providerId="ADAL" clId="{0DC6C60F-7F7C-414D-856C-0441CE88AD8E}" dt="2021-05-20T12:21:19.878" v="764" actId="1076"/>
          <ac:spMkLst>
            <pc:docMk/>
            <pc:sldMk cId="172130944" sldId="271"/>
            <ac:spMk id="19" creationId="{C3EA986D-0634-49C6-9B6B-17EA209719D9}"/>
          </ac:spMkLst>
        </pc:spChg>
        <pc:picChg chg="add mod">
          <ac:chgData name="Mayan Briller" userId="fadfc235-5092-4476-b94c-6f16f0276611" providerId="ADAL" clId="{0DC6C60F-7F7C-414D-856C-0441CE88AD8E}" dt="2021-05-20T12:18:39.515" v="711" actId="1076"/>
          <ac:picMkLst>
            <pc:docMk/>
            <pc:sldMk cId="172130944" sldId="271"/>
            <ac:picMk id="4" creationId="{BF7E01D2-57FF-470D-9297-D4ED3E712DAC}"/>
          </ac:picMkLst>
        </pc:picChg>
        <pc:cxnChg chg="add mod">
          <ac:chgData name="Mayan Briller" userId="fadfc235-5092-4476-b94c-6f16f0276611" providerId="ADAL" clId="{0DC6C60F-7F7C-414D-856C-0441CE88AD8E}" dt="2021-05-20T12:20:38.695" v="737" actId="1076"/>
          <ac:cxnSpMkLst>
            <pc:docMk/>
            <pc:sldMk cId="172130944" sldId="271"/>
            <ac:cxnSpMk id="15" creationId="{1360D153-5235-4801-B2CD-5B2A97719EEC}"/>
          </ac:cxnSpMkLst>
        </pc:cxnChg>
        <pc:cxnChg chg="add mod">
          <ac:chgData name="Mayan Briller" userId="fadfc235-5092-4476-b94c-6f16f0276611" providerId="ADAL" clId="{0DC6C60F-7F7C-414D-856C-0441CE88AD8E}" dt="2021-05-20T12:23:49.657" v="828" actId="1036"/>
          <ac:cxnSpMkLst>
            <pc:docMk/>
            <pc:sldMk cId="172130944" sldId="271"/>
            <ac:cxnSpMk id="20" creationId="{86573B6E-E41D-4275-8560-48BF42EC3576}"/>
          </ac:cxnSpMkLst>
        </pc:cxnChg>
      </pc:sldChg>
      <pc:sldChg chg="addSp modSp new del mod">
        <pc:chgData name="Mayan Briller" userId="fadfc235-5092-4476-b94c-6f16f0276611" providerId="ADAL" clId="{0DC6C60F-7F7C-414D-856C-0441CE88AD8E}" dt="2021-05-20T11:51:36.637" v="36" actId="47"/>
        <pc:sldMkLst>
          <pc:docMk/>
          <pc:sldMk cId="1251109658" sldId="271"/>
        </pc:sldMkLst>
        <pc:spChg chg="add mod">
          <ac:chgData name="Mayan Briller" userId="fadfc235-5092-4476-b94c-6f16f0276611" providerId="ADAL" clId="{0DC6C60F-7F7C-414D-856C-0441CE88AD8E}" dt="2021-05-20T11:51:29.177" v="35" actId="1036"/>
          <ac:spMkLst>
            <pc:docMk/>
            <pc:sldMk cId="1251109658" sldId="271"/>
            <ac:spMk id="5" creationId="{35793D37-B6C2-4727-903B-E94CFA674764}"/>
          </ac:spMkLst>
        </pc:spChg>
        <pc:picChg chg="add mod">
          <ac:chgData name="Mayan Briller" userId="fadfc235-5092-4476-b94c-6f16f0276611" providerId="ADAL" clId="{0DC6C60F-7F7C-414D-856C-0441CE88AD8E}" dt="2021-05-20T11:45:32.636" v="26" actId="1076"/>
          <ac:picMkLst>
            <pc:docMk/>
            <pc:sldMk cId="1251109658" sldId="271"/>
            <ac:picMk id="4" creationId="{2323BC80-DF4C-4F91-82D5-14F6B20D1DB6}"/>
          </ac:picMkLst>
        </pc:picChg>
        <pc:cxnChg chg="add mod">
          <ac:chgData name="Mayan Briller" userId="fadfc235-5092-4476-b94c-6f16f0276611" providerId="ADAL" clId="{0DC6C60F-7F7C-414D-856C-0441CE88AD8E}" dt="2021-05-20T11:40:00.038" v="24" actId="13822"/>
          <ac:cxnSpMkLst>
            <pc:docMk/>
            <pc:sldMk cId="1251109658" sldId="271"/>
            <ac:cxnSpMk id="7" creationId="{225D07DA-E67D-40BB-94CB-77D39DD91744}"/>
          </ac:cxnSpMkLst>
        </pc:cxnChg>
      </pc:sldChg>
      <pc:sldChg chg="addSp delSp modSp add del mod addAnim delAnim modAnim">
        <pc:chgData name="Mayan Briller" userId="fadfc235-5092-4476-b94c-6f16f0276611" providerId="ADAL" clId="{0DC6C60F-7F7C-414D-856C-0441CE88AD8E}" dt="2021-05-20T12:47:33.395" v="1323" actId="47"/>
        <pc:sldMkLst>
          <pc:docMk/>
          <pc:sldMk cId="3437763416" sldId="272"/>
        </pc:sldMkLst>
        <pc:spChg chg="mod">
          <ac:chgData name="Mayan Briller" userId="fadfc235-5092-4476-b94c-6f16f0276611" providerId="ADAL" clId="{0DC6C60F-7F7C-414D-856C-0441CE88AD8E}" dt="2021-05-20T12:31:05.340" v="1268" actId="6549"/>
          <ac:spMkLst>
            <pc:docMk/>
            <pc:sldMk cId="3437763416" sldId="272"/>
            <ac:spMk id="6" creationId="{D2DE7A88-B1BB-41EC-916F-56CB7A258D25}"/>
          </ac:spMkLst>
        </pc:spChg>
        <pc:spChg chg="mod">
          <ac:chgData name="Mayan Briller" userId="fadfc235-5092-4476-b94c-6f16f0276611" providerId="ADAL" clId="{0DC6C60F-7F7C-414D-856C-0441CE88AD8E}" dt="2021-05-20T12:29:26.934" v="1060" actId="207"/>
          <ac:spMkLst>
            <pc:docMk/>
            <pc:sldMk cId="3437763416" sldId="272"/>
            <ac:spMk id="7" creationId="{4227EF9A-7D03-4412-886C-C40FC5141792}"/>
          </ac:spMkLst>
        </pc:spChg>
        <pc:spChg chg="add del mod">
          <ac:chgData name="Mayan Briller" userId="fadfc235-5092-4476-b94c-6f16f0276611" providerId="ADAL" clId="{0DC6C60F-7F7C-414D-856C-0441CE88AD8E}" dt="2021-05-20T12:28:07.434" v="979" actId="1035"/>
          <ac:spMkLst>
            <pc:docMk/>
            <pc:sldMk cId="3437763416" sldId="272"/>
            <ac:spMk id="9" creationId="{E6CD3728-89BF-44BA-8DB4-73F115F6037C}"/>
          </ac:spMkLst>
        </pc:spChg>
        <pc:spChg chg="mod">
          <ac:chgData name="Mayan Briller" userId="fadfc235-5092-4476-b94c-6f16f0276611" providerId="ADAL" clId="{0DC6C60F-7F7C-414D-856C-0441CE88AD8E}" dt="2021-05-20T12:32:18.201" v="1280" actId="1037"/>
          <ac:spMkLst>
            <pc:docMk/>
            <pc:sldMk cId="3437763416" sldId="272"/>
            <ac:spMk id="10" creationId="{0728D08C-A102-496D-834F-7F7C677AF767}"/>
          </ac:spMkLst>
        </pc:spChg>
        <pc:spChg chg="mod">
          <ac:chgData name="Mayan Briller" userId="fadfc235-5092-4476-b94c-6f16f0276611" providerId="ADAL" clId="{0DC6C60F-7F7C-414D-856C-0441CE88AD8E}" dt="2021-05-20T12:29:07.574" v="1023" actId="20577"/>
          <ac:spMkLst>
            <pc:docMk/>
            <pc:sldMk cId="3437763416" sldId="272"/>
            <ac:spMk id="19" creationId="{C3EA986D-0634-49C6-9B6B-17EA209719D9}"/>
          </ac:spMkLst>
        </pc:spChg>
        <pc:picChg chg="add del">
          <ac:chgData name="Mayan Briller" userId="fadfc235-5092-4476-b94c-6f16f0276611" providerId="ADAL" clId="{0DC6C60F-7F7C-414D-856C-0441CE88AD8E}" dt="2021-05-20T12:27:40.986" v="965" actId="478"/>
          <ac:picMkLst>
            <pc:docMk/>
            <pc:sldMk cId="3437763416" sldId="272"/>
            <ac:picMk id="4" creationId="{BF7E01D2-57FF-470D-9297-D4ED3E712DAC}"/>
          </ac:picMkLst>
        </pc:picChg>
        <pc:picChg chg="add del mod">
          <ac:chgData name="Mayan Briller" userId="fadfc235-5092-4476-b94c-6f16f0276611" providerId="ADAL" clId="{0DC6C60F-7F7C-414D-856C-0441CE88AD8E}" dt="2021-05-20T12:26:49.306" v="846"/>
          <ac:picMkLst>
            <pc:docMk/>
            <pc:sldMk cId="3437763416" sldId="272"/>
            <ac:picMk id="11" creationId="{27AF244D-BB66-4AE9-8C27-47EFB4A7170C}"/>
          </ac:picMkLst>
        </pc:picChg>
        <pc:picChg chg="add mod ord">
          <ac:chgData name="Mayan Briller" userId="fadfc235-5092-4476-b94c-6f16f0276611" providerId="ADAL" clId="{0DC6C60F-7F7C-414D-856C-0441CE88AD8E}" dt="2021-05-20T12:27:44.209" v="966" actId="167"/>
          <ac:picMkLst>
            <pc:docMk/>
            <pc:sldMk cId="3437763416" sldId="272"/>
            <ac:picMk id="16" creationId="{3DF84BC7-A319-4099-8FFC-3778F5924655}"/>
          </ac:picMkLst>
        </pc:picChg>
        <pc:cxnChg chg="mod">
          <ac:chgData name="Mayan Briller" userId="fadfc235-5092-4476-b94c-6f16f0276611" providerId="ADAL" clId="{0DC6C60F-7F7C-414D-856C-0441CE88AD8E}" dt="2021-05-20T12:28:57.098" v="1017" actId="1582"/>
          <ac:cxnSpMkLst>
            <pc:docMk/>
            <pc:sldMk cId="3437763416" sldId="272"/>
            <ac:cxnSpMk id="15" creationId="{1360D153-5235-4801-B2CD-5B2A97719EEC}"/>
          </ac:cxnSpMkLst>
        </pc:cxnChg>
        <pc:cxnChg chg="mod">
          <ac:chgData name="Mayan Briller" userId="fadfc235-5092-4476-b94c-6f16f0276611" providerId="ADAL" clId="{0DC6C60F-7F7C-414D-856C-0441CE88AD8E}" dt="2021-05-20T12:30:03.667" v="1255" actId="14100"/>
          <ac:cxnSpMkLst>
            <pc:docMk/>
            <pc:sldMk cId="3437763416" sldId="272"/>
            <ac:cxnSpMk id="20" creationId="{86573B6E-E41D-4275-8560-48BF42EC3576}"/>
          </ac:cxnSpMkLst>
        </pc:cxnChg>
      </pc:sldChg>
    </pc:docChg>
  </pc:docChgLst>
  <pc:docChgLst>
    <pc:chgData name="Mayan Briller" userId="fadfc235-5092-4476-b94c-6f16f0276611" providerId="ADAL" clId="{C34ECC76-29AB-4D4A-B54E-C5F3A6AC7F1C}"/>
    <pc:docChg chg="undo custSel addSld delSld modSld sldOrd">
      <pc:chgData name="Mayan Briller" userId="fadfc235-5092-4476-b94c-6f16f0276611" providerId="ADAL" clId="{C34ECC76-29AB-4D4A-B54E-C5F3A6AC7F1C}" dt="2022-05-19T11:37:09.026" v="1274" actId="478"/>
      <pc:docMkLst>
        <pc:docMk/>
      </pc:docMkLst>
      <pc:sldChg chg="addSp modSp mod">
        <pc:chgData name="Mayan Briller" userId="fadfc235-5092-4476-b94c-6f16f0276611" providerId="ADAL" clId="{C34ECC76-29AB-4D4A-B54E-C5F3A6AC7F1C}" dt="2022-05-16T08:29:31.150" v="561" actId="14100"/>
        <pc:sldMkLst>
          <pc:docMk/>
          <pc:sldMk cId="861140289" sldId="268"/>
        </pc:sldMkLst>
        <pc:spChg chg="add mod ord">
          <ac:chgData name="Mayan Briller" userId="fadfc235-5092-4476-b94c-6f16f0276611" providerId="ADAL" clId="{C34ECC76-29AB-4D4A-B54E-C5F3A6AC7F1C}" dt="2022-05-16T08:26:55.203" v="441" actId="1076"/>
          <ac:spMkLst>
            <pc:docMk/>
            <pc:sldMk cId="861140289" sldId="268"/>
            <ac:spMk id="7" creationId="{40E4F547-13BC-1A2E-9576-E5F78732DBE7}"/>
          </ac:spMkLst>
        </pc:spChg>
        <pc:spChg chg="mod">
          <ac:chgData name="Mayan Briller" userId="fadfc235-5092-4476-b94c-6f16f0276611" providerId="ADAL" clId="{C34ECC76-29AB-4D4A-B54E-C5F3A6AC7F1C}" dt="2022-05-16T08:29:31.150" v="561" actId="14100"/>
          <ac:spMkLst>
            <pc:docMk/>
            <pc:sldMk cId="861140289" sldId="268"/>
            <ac:spMk id="8" creationId="{EDCD4F08-0727-4FB7-A489-691FD1CA2E6A}"/>
          </ac:spMkLst>
        </pc:spChg>
        <pc:spChg chg="add mod">
          <ac:chgData name="Mayan Briller" userId="fadfc235-5092-4476-b94c-6f16f0276611" providerId="ADAL" clId="{C34ECC76-29AB-4D4A-B54E-C5F3A6AC7F1C}" dt="2022-05-16T08:27:14.157" v="444" actId="1076"/>
          <ac:spMkLst>
            <pc:docMk/>
            <pc:sldMk cId="861140289" sldId="268"/>
            <ac:spMk id="9" creationId="{C00E4907-38E9-DB04-866A-751C9AAEA8AD}"/>
          </ac:spMkLst>
        </pc:spChg>
        <pc:spChg chg="add mod">
          <ac:chgData name="Mayan Briller" userId="fadfc235-5092-4476-b94c-6f16f0276611" providerId="ADAL" clId="{C34ECC76-29AB-4D4A-B54E-C5F3A6AC7F1C}" dt="2022-05-16T08:26:55.203" v="441" actId="1076"/>
          <ac:spMkLst>
            <pc:docMk/>
            <pc:sldMk cId="861140289" sldId="268"/>
            <ac:spMk id="10" creationId="{DE5B8CC7-5CB1-3007-752A-496052A310C1}"/>
          </ac:spMkLst>
        </pc:spChg>
        <pc:spChg chg="add mod">
          <ac:chgData name="Mayan Briller" userId="fadfc235-5092-4476-b94c-6f16f0276611" providerId="ADAL" clId="{C34ECC76-29AB-4D4A-B54E-C5F3A6AC7F1C}" dt="2022-05-16T08:26:55.203" v="441" actId="1076"/>
          <ac:spMkLst>
            <pc:docMk/>
            <pc:sldMk cId="861140289" sldId="268"/>
            <ac:spMk id="11" creationId="{97A60BB8-8503-0EA5-A940-D826FBB428C7}"/>
          </ac:spMkLst>
        </pc:spChg>
        <pc:spChg chg="add mod">
          <ac:chgData name="Mayan Briller" userId="fadfc235-5092-4476-b94c-6f16f0276611" providerId="ADAL" clId="{C34ECC76-29AB-4D4A-B54E-C5F3A6AC7F1C}" dt="2022-05-16T08:26:55.203" v="441" actId="1076"/>
          <ac:spMkLst>
            <pc:docMk/>
            <pc:sldMk cId="861140289" sldId="268"/>
            <ac:spMk id="12" creationId="{679C9A23-850A-1534-3D0B-1165981A6386}"/>
          </ac:spMkLst>
        </pc:spChg>
        <pc:spChg chg="add mod">
          <ac:chgData name="Mayan Briller" userId="fadfc235-5092-4476-b94c-6f16f0276611" providerId="ADAL" clId="{C34ECC76-29AB-4D4A-B54E-C5F3A6AC7F1C}" dt="2022-05-16T08:26:55.203" v="441" actId="1076"/>
          <ac:spMkLst>
            <pc:docMk/>
            <pc:sldMk cId="861140289" sldId="268"/>
            <ac:spMk id="13" creationId="{F67901A7-DEB3-6A0D-7001-F77F350ED19A}"/>
          </ac:spMkLst>
        </pc:spChg>
        <pc:spChg chg="add mod">
          <ac:chgData name="Mayan Briller" userId="fadfc235-5092-4476-b94c-6f16f0276611" providerId="ADAL" clId="{C34ECC76-29AB-4D4A-B54E-C5F3A6AC7F1C}" dt="2022-05-16T08:26:55.203" v="441" actId="1076"/>
          <ac:spMkLst>
            <pc:docMk/>
            <pc:sldMk cId="861140289" sldId="268"/>
            <ac:spMk id="14" creationId="{84962CA5-977E-AB9D-0B77-998BB51508C5}"/>
          </ac:spMkLst>
        </pc:spChg>
        <pc:cxnChg chg="add mod">
          <ac:chgData name="Mayan Briller" userId="fadfc235-5092-4476-b94c-6f16f0276611" providerId="ADAL" clId="{C34ECC76-29AB-4D4A-B54E-C5F3A6AC7F1C}" dt="2022-05-16T08:27:12.217" v="443" actId="14100"/>
          <ac:cxnSpMkLst>
            <pc:docMk/>
            <pc:sldMk cId="861140289" sldId="268"/>
            <ac:cxnSpMk id="4" creationId="{41C73291-00D5-FF62-8282-DF5F24D91ECD}"/>
          </ac:cxnSpMkLst>
        </pc:cxnChg>
      </pc:sldChg>
      <pc:sldChg chg="addSp delSp modSp mod ord delAnim">
        <pc:chgData name="Mayan Briller" userId="fadfc235-5092-4476-b94c-6f16f0276611" providerId="ADAL" clId="{C34ECC76-29AB-4D4A-B54E-C5F3A6AC7F1C}" dt="2022-05-19T11:37:09.026" v="1274" actId="478"/>
        <pc:sldMkLst>
          <pc:docMk/>
          <pc:sldMk cId="2612057894" sldId="270"/>
        </pc:sldMkLst>
        <pc:spChg chg="mod">
          <ac:chgData name="Mayan Briller" userId="fadfc235-5092-4476-b94c-6f16f0276611" providerId="ADAL" clId="{C34ECC76-29AB-4D4A-B54E-C5F3A6AC7F1C}" dt="2022-05-19T11:24:21.621" v="1269" actId="20577"/>
          <ac:spMkLst>
            <pc:docMk/>
            <pc:sldMk cId="2612057894" sldId="270"/>
            <ac:spMk id="2" creationId="{B62B5F34-96D9-4E9F-9205-241E5800B65F}"/>
          </ac:spMkLst>
        </pc:spChg>
        <pc:picChg chg="mod">
          <ac:chgData name="Mayan Briller" userId="fadfc235-5092-4476-b94c-6f16f0276611" providerId="ADAL" clId="{C34ECC76-29AB-4D4A-B54E-C5F3A6AC7F1C}" dt="2022-05-19T11:24:50.103" v="1273" actId="1076"/>
          <ac:picMkLst>
            <pc:docMk/>
            <pc:sldMk cId="2612057894" sldId="270"/>
            <ac:picMk id="5" creationId="{58EAD7A2-AD87-4EDB-B955-40AE23CA4B20}"/>
          </ac:picMkLst>
        </pc:picChg>
        <pc:picChg chg="del">
          <ac:chgData name="Mayan Briller" userId="fadfc235-5092-4476-b94c-6f16f0276611" providerId="ADAL" clId="{C34ECC76-29AB-4D4A-B54E-C5F3A6AC7F1C}" dt="2022-05-19T11:24:44.682" v="1270" actId="478"/>
          <ac:picMkLst>
            <pc:docMk/>
            <pc:sldMk cId="2612057894" sldId="270"/>
            <ac:picMk id="6" creationId="{96A71494-A85F-4B8C-9E41-45B7CF7D62BC}"/>
          </ac:picMkLst>
        </pc:picChg>
        <pc:picChg chg="del">
          <ac:chgData name="Mayan Briller" userId="fadfc235-5092-4476-b94c-6f16f0276611" providerId="ADAL" clId="{C34ECC76-29AB-4D4A-B54E-C5F3A6AC7F1C}" dt="2022-05-19T11:37:09.026" v="1274" actId="478"/>
          <ac:picMkLst>
            <pc:docMk/>
            <pc:sldMk cId="2612057894" sldId="270"/>
            <ac:picMk id="7" creationId="{7EAB44A4-4B0A-48D2-83B0-22F0AB0F0F0D}"/>
          </ac:picMkLst>
        </pc:picChg>
        <pc:picChg chg="add mod">
          <ac:chgData name="Mayan Briller" userId="fadfc235-5092-4476-b94c-6f16f0276611" providerId="ADAL" clId="{C34ECC76-29AB-4D4A-B54E-C5F3A6AC7F1C}" dt="2022-05-19T11:24:47" v="1272" actId="1076"/>
          <ac:picMkLst>
            <pc:docMk/>
            <pc:sldMk cId="2612057894" sldId="270"/>
            <ac:picMk id="8" creationId="{104624CE-F713-CF6D-B93E-8E451FFFDAA3}"/>
          </ac:picMkLst>
        </pc:picChg>
      </pc:sldChg>
      <pc:sldChg chg="addSp delSp modSp new mod">
        <pc:chgData name="Mayan Briller" userId="fadfc235-5092-4476-b94c-6f16f0276611" providerId="ADAL" clId="{C34ECC76-29AB-4D4A-B54E-C5F3A6AC7F1C}" dt="2022-05-16T08:33:59.475" v="584" actId="14100"/>
        <pc:sldMkLst>
          <pc:docMk/>
          <pc:sldMk cId="2735279089" sldId="271"/>
        </pc:sldMkLst>
        <pc:spChg chg="mod">
          <ac:chgData name="Mayan Briller" userId="fadfc235-5092-4476-b94c-6f16f0276611" providerId="ADAL" clId="{C34ECC76-29AB-4D4A-B54E-C5F3A6AC7F1C}" dt="2022-05-16T08:31:46.327" v="569" actId="20577"/>
          <ac:spMkLst>
            <pc:docMk/>
            <pc:sldMk cId="2735279089" sldId="271"/>
            <ac:spMk id="2" creationId="{38172A04-544C-B62F-373C-13DF66E97DA8}"/>
          </ac:spMkLst>
        </pc:spChg>
        <pc:spChg chg="del">
          <ac:chgData name="Mayan Briller" userId="fadfc235-5092-4476-b94c-6f16f0276611" providerId="ADAL" clId="{C34ECC76-29AB-4D4A-B54E-C5F3A6AC7F1C}" dt="2022-05-16T08:31:50.451" v="570" actId="478"/>
          <ac:spMkLst>
            <pc:docMk/>
            <pc:sldMk cId="2735279089" sldId="271"/>
            <ac:spMk id="3" creationId="{A43F1D91-363F-0694-4C3D-110CF6A90801}"/>
          </ac:spMkLst>
        </pc:spChg>
        <pc:picChg chg="add mod modCrop">
          <ac:chgData name="Mayan Briller" userId="fadfc235-5092-4476-b94c-6f16f0276611" providerId="ADAL" clId="{C34ECC76-29AB-4D4A-B54E-C5F3A6AC7F1C}" dt="2022-05-16T08:32:21.794" v="581" actId="1076"/>
          <ac:picMkLst>
            <pc:docMk/>
            <pc:sldMk cId="2735279089" sldId="271"/>
            <ac:picMk id="4" creationId="{B5299534-5441-E2AB-4B7D-266B816AE604}"/>
          </ac:picMkLst>
        </pc:picChg>
        <pc:picChg chg="add mod modCrop">
          <ac:chgData name="Mayan Briller" userId="fadfc235-5092-4476-b94c-6f16f0276611" providerId="ADAL" clId="{C34ECC76-29AB-4D4A-B54E-C5F3A6AC7F1C}" dt="2022-05-16T08:33:59.475" v="584" actId="14100"/>
          <ac:picMkLst>
            <pc:docMk/>
            <pc:sldMk cId="2735279089" sldId="271"/>
            <ac:picMk id="5" creationId="{0555DEFD-C453-0AAC-4F43-F98E1029C2E8}"/>
          </ac:picMkLst>
        </pc:picChg>
      </pc:sldChg>
      <pc:sldChg chg="addSp delSp modSp new mod addAnim delAnim modAnim">
        <pc:chgData name="Mayan Briller" userId="fadfc235-5092-4476-b94c-6f16f0276611" providerId="ADAL" clId="{C34ECC76-29AB-4D4A-B54E-C5F3A6AC7F1C}" dt="2022-05-16T09:34:22.793" v="815" actId="478"/>
        <pc:sldMkLst>
          <pc:docMk/>
          <pc:sldMk cId="1326239677" sldId="272"/>
        </pc:sldMkLst>
        <pc:spChg chg="del">
          <ac:chgData name="Mayan Briller" userId="fadfc235-5092-4476-b94c-6f16f0276611" providerId="ADAL" clId="{C34ECC76-29AB-4D4A-B54E-C5F3A6AC7F1C}" dt="2022-05-16T09:34:22.793" v="815" actId="478"/>
          <ac:spMkLst>
            <pc:docMk/>
            <pc:sldMk cId="1326239677" sldId="272"/>
            <ac:spMk id="2" creationId="{894C2673-0634-0E89-E7CA-933E683C29F9}"/>
          </ac:spMkLst>
        </pc:spChg>
        <pc:spChg chg="del">
          <ac:chgData name="Mayan Briller" userId="fadfc235-5092-4476-b94c-6f16f0276611" providerId="ADAL" clId="{C34ECC76-29AB-4D4A-B54E-C5F3A6AC7F1C}" dt="2022-05-16T08:56:49.147" v="586" actId="478"/>
          <ac:spMkLst>
            <pc:docMk/>
            <pc:sldMk cId="1326239677" sldId="272"/>
            <ac:spMk id="3" creationId="{C0782A7B-71EA-D364-35F7-00F09A84034C}"/>
          </ac:spMkLst>
        </pc:spChg>
        <pc:spChg chg="add del">
          <ac:chgData name="Mayan Briller" userId="fadfc235-5092-4476-b94c-6f16f0276611" providerId="ADAL" clId="{C34ECC76-29AB-4D4A-B54E-C5F3A6AC7F1C}" dt="2022-05-16T08:56:55.527" v="588" actId="478"/>
          <ac:spMkLst>
            <pc:docMk/>
            <pc:sldMk cId="1326239677" sldId="272"/>
            <ac:spMk id="4" creationId="{DDF74CB6-108F-4296-11C1-7DE2CC6164AE}"/>
          </ac:spMkLst>
        </pc:spChg>
        <pc:spChg chg="add del">
          <ac:chgData name="Mayan Briller" userId="fadfc235-5092-4476-b94c-6f16f0276611" providerId="ADAL" clId="{C34ECC76-29AB-4D4A-B54E-C5F3A6AC7F1C}" dt="2022-05-16T08:57:06.398" v="590" actId="478"/>
          <ac:spMkLst>
            <pc:docMk/>
            <pc:sldMk cId="1326239677" sldId="272"/>
            <ac:spMk id="5" creationId="{060A3077-23A8-8523-6F82-578CBAC0F3A7}"/>
          </ac:spMkLst>
        </pc:spChg>
        <pc:spChg chg="add mod">
          <ac:chgData name="Mayan Briller" userId="fadfc235-5092-4476-b94c-6f16f0276611" providerId="ADAL" clId="{C34ECC76-29AB-4D4A-B54E-C5F3A6AC7F1C}" dt="2022-05-16T08:57:37.028" v="593" actId="1582"/>
          <ac:spMkLst>
            <pc:docMk/>
            <pc:sldMk cId="1326239677" sldId="272"/>
            <ac:spMk id="6" creationId="{6C0043BF-76B5-5E0E-D373-C54EB05692C7}"/>
          </ac:spMkLst>
        </pc:spChg>
        <pc:spChg chg="add mod">
          <ac:chgData name="Mayan Briller" userId="fadfc235-5092-4476-b94c-6f16f0276611" providerId="ADAL" clId="{C34ECC76-29AB-4D4A-B54E-C5F3A6AC7F1C}" dt="2022-05-16T08:58:52.296" v="626" actId="113"/>
          <ac:spMkLst>
            <pc:docMk/>
            <pc:sldMk cId="1326239677" sldId="272"/>
            <ac:spMk id="7" creationId="{7C855576-E08D-BDFA-3B55-0F8F8F1C0B42}"/>
          </ac:spMkLst>
        </pc:spChg>
        <pc:spChg chg="add mod">
          <ac:chgData name="Mayan Briller" userId="fadfc235-5092-4476-b94c-6f16f0276611" providerId="ADAL" clId="{C34ECC76-29AB-4D4A-B54E-C5F3A6AC7F1C}" dt="2022-05-16T08:58:29.902" v="611" actId="1582"/>
          <ac:spMkLst>
            <pc:docMk/>
            <pc:sldMk cId="1326239677" sldId="272"/>
            <ac:spMk id="8" creationId="{546DEAD1-B82F-B567-AC1E-3718D0BB12AB}"/>
          </ac:spMkLst>
        </pc:spChg>
        <pc:spChg chg="add mod">
          <ac:chgData name="Mayan Briller" userId="fadfc235-5092-4476-b94c-6f16f0276611" providerId="ADAL" clId="{C34ECC76-29AB-4D4A-B54E-C5F3A6AC7F1C}" dt="2022-05-16T08:58:51.027" v="625" actId="1076"/>
          <ac:spMkLst>
            <pc:docMk/>
            <pc:sldMk cId="1326239677" sldId="272"/>
            <ac:spMk id="9" creationId="{FB423D7E-4F16-57D9-3F20-CECE8ECDF108}"/>
          </ac:spMkLst>
        </pc:spChg>
        <pc:spChg chg="add mod">
          <ac:chgData name="Mayan Briller" userId="fadfc235-5092-4476-b94c-6f16f0276611" providerId="ADAL" clId="{C34ECC76-29AB-4D4A-B54E-C5F3A6AC7F1C}" dt="2022-05-16T08:59:27.109" v="662" actId="1076"/>
          <ac:spMkLst>
            <pc:docMk/>
            <pc:sldMk cId="1326239677" sldId="272"/>
            <ac:spMk id="10" creationId="{35498C9E-F6F0-03C1-5A42-CCB674167B9D}"/>
          </ac:spMkLst>
        </pc:spChg>
        <pc:spChg chg="add del mod">
          <ac:chgData name="Mayan Briller" userId="fadfc235-5092-4476-b94c-6f16f0276611" providerId="ADAL" clId="{C34ECC76-29AB-4D4A-B54E-C5F3A6AC7F1C}" dt="2022-05-16T09:09:14.036" v="705" actId="693"/>
          <ac:spMkLst>
            <pc:docMk/>
            <pc:sldMk cId="1326239677" sldId="272"/>
            <ac:spMk id="21" creationId="{65D06CB4-3352-FB27-6E5D-6FE65213100C}"/>
          </ac:spMkLst>
        </pc:spChg>
        <pc:spChg chg="add mod">
          <ac:chgData name="Mayan Briller" userId="fadfc235-5092-4476-b94c-6f16f0276611" providerId="ADAL" clId="{C34ECC76-29AB-4D4A-B54E-C5F3A6AC7F1C}" dt="2022-05-16T09:10:13.460" v="714" actId="20577"/>
          <ac:spMkLst>
            <pc:docMk/>
            <pc:sldMk cId="1326239677" sldId="272"/>
            <ac:spMk id="23" creationId="{83815DEF-C879-3328-E0A4-913DBE5EE912}"/>
          </ac:spMkLst>
        </pc:spChg>
        <pc:spChg chg="add mod">
          <ac:chgData name="Mayan Briller" userId="fadfc235-5092-4476-b94c-6f16f0276611" providerId="ADAL" clId="{C34ECC76-29AB-4D4A-B54E-C5F3A6AC7F1C}" dt="2022-05-16T09:10:23.715" v="720" actId="20577"/>
          <ac:spMkLst>
            <pc:docMk/>
            <pc:sldMk cId="1326239677" sldId="272"/>
            <ac:spMk id="24" creationId="{947CD32C-0684-7944-EF50-775041F5A5B9}"/>
          </ac:spMkLst>
        </pc:spChg>
        <pc:spChg chg="add mod">
          <ac:chgData name="Mayan Briller" userId="fadfc235-5092-4476-b94c-6f16f0276611" providerId="ADAL" clId="{C34ECC76-29AB-4D4A-B54E-C5F3A6AC7F1C}" dt="2022-05-16T09:10:37.400" v="727" actId="20577"/>
          <ac:spMkLst>
            <pc:docMk/>
            <pc:sldMk cId="1326239677" sldId="272"/>
            <ac:spMk id="25" creationId="{C9BC475F-3F65-78AC-25D7-EA0E675B70A4}"/>
          </ac:spMkLst>
        </pc:spChg>
        <pc:spChg chg="add mod">
          <ac:chgData name="Mayan Briller" userId="fadfc235-5092-4476-b94c-6f16f0276611" providerId="ADAL" clId="{C34ECC76-29AB-4D4A-B54E-C5F3A6AC7F1C}" dt="2022-05-16T09:10:43.909" v="734" actId="20577"/>
          <ac:spMkLst>
            <pc:docMk/>
            <pc:sldMk cId="1326239677" sldId="272"/>
            <ac:spMk id="26" creationId="{66A465E7-3CCA-2EC7-59CF-244DC1287A44}"/>
          </ac:spMkLst>
        </pc:spChg>
        <pc:spChg chg="add mod">
          <ac:chgData name="Mayan Briller" userId="fadfc235-5092-4476-b94c-6f16f0276611" providerId="ADAL" clId="{C34ECC76-29AB-4D4A-B54E-C5F3A6AC7F1C}" dt="2022-05-16T09:11:55.495" v="762" actId="1035"/>
          <ac:spMkLst>
            <pc:docMk/>
            <pc:sldMk cId="1326239677" sldId="272"/>
            <ac:spMk id="28" creationId="{DD8DB7AE-702F-4900-2B5D-D0B0B85F459F}"/>
          </ac:spMkLst>
        </pc:spChg>
        <pc:spChg chg="add mod">
          <ac:chgData name="Mayan Briller" userId="fadfc235-5092-4476-b94c-6f16f0276611" providerId="ADAL" clId="{C34ECC76-29AB-4D4A-B54E-C5F3A6AC7F1C}" dt="2022-05-16T09:12:13.242" v="766" actId="1076"/>
          <ac:spMkLst>
            <pc:docMk/>
            <pc:sldMk cId="1326239677" sldId="272"/>
            <ac:spMk id="29" creationId="{E8BFC3E1-A0F8-CF4E-0940-02D57366B8DA}"/>
          </ac:spMkLst>
        </pc:spChg>
        <pc:spChg chg="add del mod">
          <ac:chgData name="Mayan Briller" userId="fadfc235-5092-4476-b94c-6f16f0276611" providerId="ADAL" clId="{C34ECC76-29AB-4D4A-B54E-C5F3A6AC7F1C}" dt="2022-05-16T09:13:06.073" v="774" actId="478"/>
          <ac:spMkLst>
            <pc:docMk/>
            <pc:sldMk cId="1326239677" sldId="272"/>
            <ac:spMk id="33" creationId="{2433F220-E3B5-8E30-A2B0-447E7B43E581}"/>
          </ac:spMkLst>
        </pc:spChg>
        <pc:cxnChg chg="add mod">
          <ac:chgData name="Mayan Briller" userId="fadfc235-5092-4476-b94c-6f16f0276611" providerId="ADAL" clId="{C34ECC76-29AB-4D4A-B54E-C5F3A6AC7F1C}" dt="2022-05-16T09:05:54.234" v="698" actId="208"/>
          <ac:cxnSpMkLst>
            <pc:docMk/>
            <pc:sldMk cId="1326239677" sldId="272"/>
            <ac:cxnSpMk id="12" creationId="{1D41B661-1233-50B2-A5A4-67D70909039F}"/>
          </ac:cxnSpMkLst>
        </pc:cxnChg>
        <pc:cxnChg chg="add mod">
          <ac:chgData name="Mayan Briller" userId="fadfc235-5092-4476-b94c-6f16f0276611" providerId="ADAL" clId="{C34ECC76-29AB-4D4A-B54E-C5F3A6AC7F1C}" dt="2022-05-16T09:09:14.036" v="705" actId="693"/>
          <ac:cxnSpMkLst>
            <pc:docMk/>
            <pc:sldMk cId="1326239677" sldId="272"/>
            <ac:cxnSpMk id="14" creationId="{8C20FC5A-E438-AA12-74F9-AA5991CE28A3}"/>
          </ac:cxnSpMkLst>
        </pc:cxnChg>
        <pc:cxnChg chg="add mod">
          <ac:chgData name="Mayan Briller" userId="fadfc235-5092-4476-b94c-6f16f0276611" providerId="ADAL" clId="{C34ECC76-29AB-4D4A-B54E-C5F3A6AC7F1C}" dt="2022-05-16T09:09:14.036" v="705" actId="693"/>
          <ac:cxnSpMkLst>
            <pc:docMk/>
            <pc:sldMk cId="1326239677" sldId="272"/>
            <ac:cxnSpMk id="16" creationId="{8A0E5CDE-2FB6-5EF2-B6FF-22E75F96000B}"/>
          </ac:cxnSpMkLst>
        </pc:cxnChg>
        <pc:cxnChg chg="add mod">
          <ac:chgData name="Mayan Briller" userId="fadfc235-5092-4476-b94c-6f16f0276611" providerId="ADAL" clId="{C34ECC76-29AB-4D4A-B54E-C5F3A6AC7F1C}" dt="2022-05-16T09:05:56.745" v="699" actId="208"/>
          <ac:cxnSpMkLst>
            <pc:docMk/>
            <pc:sldMk cId="1326239677" sldId="272"/>
            <ac:cxnSpMk id="17" creationId="{EE7F37B1-DF45-9B09-9D9E-DD45FF4723E1}"/>
          </ac:cxnSpMkLst>
        </pc:cxnChg>
        <pc:cxnChg chg="add del">
          <ac:chgData name="Mayan Briller" userId="fadfc235-5092-4476-b94c-6f16f0276611" providerId="ADAL" clId="{C34ECC76-29AB-4D4A-B54E-C5F3A6AC7F1C}" dt="2022-05-16T09:01:55.575" v="675" actId="478"/>
          <ac:cxnSpMkLst>
            <pc:docMk/>
            <pc:sldMk cId="1326239677" sldId="272"/>
            <ac:cxnSpMk id="20" creationId="{84B2292B-8280-C36F-1471-27E89FA333C2}"/>
          </ac:cxnSpMkLst>
        </pc:cxnChg>
        <pc:cxnChg chg="add mod">
          <ac:chgData name="Mayan Briller" userId="fadfc235-5092-4476-b94c-6f16f0276611" providerId="ADAL" clId="{C34ECC76-29AB-4D4A-B54E-C5F3A6AC7F1C}" dt="2022-05-16T09:11:28.920" v="738" actId="1076"/>
          <ac:cxnSpMkLst>
            <pc:docMk/>
            <pc:sldMk cId="1326239677" sldId="272"/>
            <ac:cxnSpMk id="22" creationId="{50DCC8A4-4117-70D4-B0BE-65779EE192BF}"/>
          </ac:cxnSpMkLst>
        </pc:cxnChg>
        <pc:cxnChg chg="add mod">
          <ac:chgData name="Mayan Briller" userId="fadfc235-5092-4476-b94c-6f16f0276611" providerId="ADAL" clId="{C34ECC76-29AB-4D4A-B54E-C5F3A6AC7F1C}" dt="2022-05-16T09:12:40.419" v="770" actId="14100"/>
          <ac:cxnSpMkLst>
            <pc:docMk/>
            <pc:sldMk cId="1326239677" sldId="272"/>
            <ac:cxnSpMk id="30" creationId="{C1CB624E-3B8A-18FD-E65D-8C31A9A7AEC4}"/>
          </ac:cxnSpMkLst>
        </pc:cxnChg>
        <pc:cxnChg chg="add mod">
          <ac:chgData name="Mayan Briller" userId="fadfc235-5092-4476-b94c-6f16f0276611" providerId="ADAL" clId="{C34ECC76-29AB-4D4A-B54E-C5F3A6AC7F1C}" dt="2022-05-16T09:13:39.468" v="779" actId="14100"/>
          <ac:cxnSpMkLst>
            <pc:docMk/>
            <pc:sldMk cId="1326239677" sldId="272"/>
            <ac:cxnSpMk id="34" creationId="{31B304A4-A2BB-9A43-4186-B845FD844E6F}"/>
          </ac:cxnSpMkLst>
        </pc:cxnChg>
        <pc:cxnChg chg="add mod">
          <ac:chgData name="Mayan Briller" userId="fadfc235-5092-4476-b94c-6f16f0276611" providerId="ADAL" clId="{C34ECC76-29AB-4D4A-B54E-C5F3A6AC7F1C}" dt="2022-05-16T09:16:41.427" v="813" actId="1076"/>
          <ac:cxnSpMkLst>
            <pc:docMk/>
            <pc:sldMk cId="1326239677" sldId="272"/>
            <ac:cxnSpMk id="37" creationId="{82D7C629-26C3-D539-812E-02997DF7DE63}"/>
          </ac:cxnSpMkLst>
        </pc:cxnChg>
        <pc:cxnChg chg="add del mod">
          <ac:chgData name="Mayan Briller" userId="fadfc235-5092-4476-b94c-6f16f0276611" providerId="ADAL" clId="{C34ECC76-29AB-4D4A-B54E-C5F3A6AC7F1C}" dt="2022-05-16T09:15:00.266" v="791" actId="478"/>
          <ac:cxnSpMkLst>
            <pc:docMk/>
            <pc:sldMk cId="1326239677" sldId="272"/>
            <ac:cxnSpMk id="39" creationId="{910C202F-8DE1-E41E-EC57-36E2DD2E93F3}"/>
          </ac:cxnSpMkLst>
        </pc:cxnChg>
        <pc:cxnChg chg="add mod">
          <ac:chgData name="Mayan Briller" userId="fadfc235-5092-4476-b94c-6f16f0276611" providerId="ADAL" clId="{C34ECC76-29AB-4D4A-B54E-C5F3A6AC7F1C}" dt="2022-05-16T09:16:41.427" v="813" actId="1076"/>
          <ac:cxnSpMkLst>
            <pc:docMk/>
            <pc:sldMk cId="1326239677" sldId="272"/>
            <ac:cxnSpMk id="42" creationId="{0165161E-5B53-19CF-3F89-31B8ACA2D53D}"/>
          </ac:cxnSpMkLst>
        </pc:cxnChg>
        <pc:cxnChg chg="add mod">
          <ac:chgData name="Mayan Briller" userId="fadfc235-5092-4476-b94c-6f16f0276611" providerId="ADAL" clId="{C34ECC76-29AB-4D4A-B54E-C5F3A6AC7F1C}" dt="2022-05-16T09:16:28.094" v="810" actId="208"/>
          <ac:cxnSpMkLst>
            <pc:docMk/>
            <pc:sldMk cId="1326239677" sldId="272"/>
            <ac:cxnSpMk id="43" creationId="{5D0B2A00-A60E-58A1-A78E-787BC42572A7}"/>
          </ac:cxnSpMkLst>
        </pc:cxnChg>
        <pc:cxnChg chg="add mod">
          <ac:chgData name="Mayan Briller" userId="fadfc235-5092-4476-b94c-6f16f0276611" providerId="ADAL" clId="{C34ECC76-29AB-4D4A-B54E-C5F3A6AC7F1C}" dt="2022-05-16T09:16:28.094" v="810" actId="208"/>
          <ac:cxnSpMkLst>
            <pc:docMk/>
            <pc:sldMk cId="1326239677" sldId="272"/>
            <ac:cxnSpMk id="44" creationId="{4274FBA4-C652-4B11-630E-338D186349A1}"/>
          </ac:cxnSpMkLst>
        </pc:cxnChg>
      </pc:sldChg>
      <pc:sldChg chg="addSp delSp modSp new mod">
        <pc:chgData name="Mayan Briller" userId="fadfc235-5092-4476-b94c-6f16f0276611" providerId="ADAL" clId="{C34ECC76-29AB-4D4A-B54E-C5F3A6AC7F1C}" dt="2022-05-16T10:33:52.095" v="851" actId="14100"/>
        <pc:sldMkLst>
          <pc:docMk/>
          <pc:sldMk cId="1076758298" sldId="273"/>
        </pc:sldMkLst>
        <pc:spChg chg="mod">
          <ac:chgData name="Mayan Briller" userId="fadfc235-5092-4476-b94c-6f16f0276611" providerId="ADAL" clId="{C34ECC76-29AB-4D4A-B54E-C5F3A6AC7F1C}" dt="2022-05-16T10:33:17.999" v="838" actId="20577"/>
          <ac:spMkLst>
            <pc:docMk/>
            <pc:sldMk cId="1076758298" sldId="273"/>
            <ac:spMk id="2" creationId="{935F388D-88B5-4289-425F-648486B22B0C}"/>
          </ac:spMkLst>
        </pc:spChg>
        <pc:spChg chg="del">
          <ac:chgData name="Mayan Briller" userId="fadfc235-5092-4476-b94c-6f16f0276611" providerId="ADAL" clId="{C34ECC76-29AB-4D4A-B54E-C5F3A6AC7F1C}" dt="2022-05-16T10:33:19.701" v="839" actId="478"/>
          <ac:spMkLst>
            <pc:docMk/>
            <pc:sldMk cId="1076758298" sldId="273"/>
            <ac:spMk id="3" creationId="{AB19E20B-68C3-0F71-44D7-885A174E7209}"/>
          </ac:spMkLst>
        </pc:spChg>
        <pc:picChg chg="add del mod">
          <ac:chgData name="Mayan Briller" userId="fadfc235-5092-4476-b94c-6f16f0276611" providerId="ADAL" clId="{C34ECC76-29AB-4D4A-B54E-C5F3A6AC7F1C}" dt="2022-05-16T10:33:12.944" v="830"/>
          <ac:picMkLst>
            <pc:docMk/>
            <pc:sldMk cId="1076758298" sldId="273"/>
            <ac:picMk id="5" creationId="{C7060473-A650-7FA0-5E37-6B67FE9FD51E}"/>
          </ac:picMkLst>
        </pc:picChg>
        <pc:picChg chg="add mod modCrop">
          <ac:chgData name="Mayan Briller" userId="fadfc235-5092-4476-b94c-6f16f0276611" providerId="ADAL" clId="{C34ECC76-29AB-4D4A-B54E-C5F3A6AC7F1C}" dt="2022-05-16T10:33:52.095" v="851" actId="14100"/>
          <ac:picMkLst>
            <pc:docMk/>
            <pc:sldMk cId="1076758298" sldId="273"/>
            <ac:picMk id="6" creationId="{8388B977-5E92-B905-AE81-7C28C560FA41}"/>
          </ac:picMkLst>
        </pc:picChg>
        <pc:picChg chg="add mod modCrop">
          <ac:chgData name="Mayan Briller" userId="fadfc235-5092-4476-b94c-6f16f0276611" providerId="ADAL" clId="{C34ECC76-29AB-4D4A-B54E-C5F3A6AC7F1C}" dt="2022-05-16T10:33:50.410" v="850" actId="14100"/>
          <ac:picMkLst>
            <pc:docMk/>
            <pc:sldMk cId="1076758298" sldId="273"/>
            <ac:picMk id="7" creationId="{CAE0D600-EA4B-3AE5-DA66-A18B9251293D}"/>
          </ac:picMkLst>
        </pc:picChg>
      </pc:sldChg>
      <pc:sldChg chg="addSp delSp modSp new mod">
        <pc:chgData name="Mayan Briller" userId="fadfc235-5092-4476-b94c-6f16f0276611" providerId="ADAL" clId="{C34ECC76-29AB-4D4A-B54E-C5F3A6AC7F1C}" dt="2022-05-19T11:02:44.134" v="1249" actId="6549"/>
        <pc:sldMkLst>
          <pc:docMk/>
          <pc:sldMk cId="715042459" sldId="274"/>
        </pc:sldMkLst>
        <pc:spChg chg="mod">
          <ac:chgData name="Mayan Briller" userId="fadfc235-5092-4476-b94c-6f16f0276611" providerId="ADAL" clId="{C34ECC76-29AB-4D4A-B54E-C5F3A6AC7F1C}" dt="2022-05-16T10:32:41.605" v="823" actId="20577"/>
          <ac:spMkLst>
            <pc:docMk/>
            <pc:sldMk cId="715042459" sldId="274"/>
            <ac:spMk id="2" creationId="{24095682-F1FD-EDC8-17B7-4AD8B6BD2EAD}"/>
          </ac:spMkLst>
        </pc:spChg>
        <pc:spChg chg="del">
          <ac:chgData name="Mayan Briller" userId="fadfc235-5092-4476-b94c-6f16f0276611" providerId="ADAL" clId="{C34ECC76-29AB-4D4A-B54E-C5F3A6AC7F1C}" dt="2022-05-16T10:32:43.324" v="824" actId="478"/>
          <ac:spMkLst>
            <pc:docMk/>
            <pc:sldMk cId="715042459" sldId="274"/>
            <ac:spMk id="3" creationId="{CC39E0F7-969D-8EE6-E1DD-5CB5EB2F30D8}"/>
          </ac:spMkLst>
        </pc:spChg>
        <pc:spChg chg="add mod">
          <ac:chgData name="Mayan Briller" userId="fadfc235-5092-4476-b94c-6f16f0276611" providerId="ADAL" clId="{C34ECC76-29AB-4D4A-B54E-C5F3A6AC7F1C}" dt="2022-05-19T11:02:44.134" v="1249" actId="6549"/>
          <ac:spMkLst>
            <pc:docMk/>
            <pc:sldMk cId="715042459" sldId="274"/>
            <ac:spMk id="6" creationId="{8CD17FDD-3945-2521-6990-4535D17E1AAC}"/>
          </ac:spMkLst>
        </pc:spChg>
        <pc:spChg chg="add mod">
          <ac:chgData name="Mayan Briller" userId="fadfc235-5092-4476-b94c-6f16f0276611" providerId="ADAL" clId="{C34ECC76-29AB-4D4A-B54E-C5F3A6AC7F1C}" dt="2022-05-16T10:36:09.606" v="958" actId="1076"/>
          <ac:spMkLst>
            <pc:docMk/>
            <pc:sldMk cId="715042459" sldId="274"/>
            <ac:spMk id="8" creationId="{E6C723D5-7835-2ED8-57FA-40298C5E84F6}"/>
          </ac:spMkLst>
        </pc:spChg>
        <pc:spChg chg="add mod">
          <ac:chgData name="Mayan Briller" userId="fadfc235-5092-4476-b94c-6f16f0276611" providerId="ADAL" clId="{C34ECC76-29AB-4D4A-B54E-C5F3A6AC7F1C}" dt="2022-05-16T10:38:05.693" v="1103" actId="1035"/>
          <ac:spMkLst>
            <pc:docMk/>
            <pc:sldMk cId="715042459" sldId="274"/>
            <ac:spMk id="12" creationId="{3DBD51F5-D85D-87CF-F733-5BF32C5BF0DE}"/>
          </ac:spMkLst>
        </pc:spChg>
        <pc:spChg chg="add mod">
          <ac:chgData name="Mayan Briller" userId="fadfc235-5092-4476-b94c-6f16f0276611" providerId="ADAL" clId="{C34ECC76-29AB-4D4A-B54E-C5F3A6AC7F1C}" dt="2022-05-16T10:36:48.768" v="1078" actId="1076"/>
          <ac:spMkLst>
            <pc:docMk/>
            <pc:sldMk cId="715042459" sldId="274"/>
            <ac:spMk id="13" creationId="{57715305-614F-A7AF-EA4C-18294367D002}"/>
          </ac:spMkLst>
        </pc:spChg>
        <pc:spChg chg="add mod">
          <ac:chgData name="Mayan Briller" userId="fadfc235-5092-4476-b94c-6f16f0276611" providerId="ADAL" clId="{C34ECC76-29AB-4D4A-B54E-C5F3A6AC7F1C}" dt="2022-05-16T10:37:14.459" v="1084" actId="1038"/>
          <ac:spMkLst>
            <pc:docMk/>
            <pc:sldMk cId="715042459" sldId="274"/>
            <ac:spMk id="15" creationId="{CFC16EEE-4CFE-8DF0-DDAB-390AB78DD86F}"/>
          </ac:spMkLst>
        </pc:spChg>
        <pc:picChg chg="add mod modCrop">
          <ac:chgData name="Mayan Briller" userId="fadfc235-5092-4476-b94c-6f16f0276611" providerId="ADAL" clId="{C34ECC76-29AB-4D4A-B54E-C5F3A6AC7F1C}" dt="2022-05-16T10:32:56.495" v="828" actId="1076"/>
          <ac:picMkLst>
            <pc:docMk/>
            <pc:sldMk cId="715042459" sldId="274"/>
            <ac:picMk id="4" creationId="{5050E99E-9472-1739-5A93-3134B26E366F}"/>
          </ac:picMkLst>
        </pc:picChg>
        <pc:picChg chg="add del mod">
          <ac:chgData name="Mayan Briller" userId="fadfc235-5092-4476-b94c-6f16f0276611" providerId="ADAL" clId="{C34ECC76-29AB-4D4A-B54E-C5F3A6AC7F1C}" dt="2022-05-16T10:38:50.163" v="1108" actId="478"/>
          <ac:picMkLst>
            <pc:docMk/>
            <pc:sldMk cId="715042459" sldId="274"/>
            <ac:picMk id="21" creationId="{4BAF58CA-45D2-F6BC-4AE4-286504FEBA45}"/>
          </ac:picMkLst>
        </pc:picChg>
        <pc:cxnChg chg="add mod">
          <ac:chgData name="Mayan Briller" userId="fadfc235-5092-4476-b94c-6f16f0276611" providerId="ADAL" clId="{C34ECC76-29AB-4D4A-B54E-C5F3A6AC7F1C}" dt="2022-05-16T10:38:05.693" v="1103" actId="1035"/>
          <ac:cxnSpMkLst>
            <pc:docMk/>
            <pc:sldMk cId="715042459" sldId="274"/>
            <ac:cxnSpMk id="10" creationId="{888E97FB-0C78-5EC8-A0F2-20715734CCE4}"/>
          </ac:cxnSpMkLst>
        </pc:cxnChg>
        <pc:cxnChg chg="add mod">
          <ac:chgData name="Mayan Briller" userId="fadfc235-5092-4476-b94c-6f16f0276611" providerId="ADAL" clId="{C34ECC76-29AB-4D4A-B54E-C5F3A6AC7F1C}" dt="2022-05-16T10:38:13.348" v="1104" actId="14100"/>
          <ac:cxnSpMkLst>
            <pc:docMk/>
            <pc:sldMk cId="715042459" sldId="274"/>
            <ac:cxnSpMk id="14" creationId="{D5B48878-3F7F-7E80-32F0-FBE847D45905}"/>
          </ac:cxnSpMkLst>
        </pc:cxnChg>
        <pc:cxnChg chg="add mod">
          <ac:chgData name="Mayan Briller" userId="fadfc235-5092-4476-b94c-6f16f0276611" providerId="ADAL" clId="{C34ECC76-29AB-4D4A-B54E-C5F3A6AC7F1C}" dt="2022-05-16T10:37:48.965" v="1098" actId="14100"/>
          <ac:cxnSpMkLst>
            <pc:docMk/>
            <pc:sldMk cId="715042459" sldId="274"/>
            <ac:cxnSpMk id="16" creationId="{B46A6DBC-F1C9-2FFF-33FF-7A356ECC97C3}"/>
          </ac:cxnSpMkLst>
        </pc:cxnChg>
        <pc:cxnChg chg="add mod">
          <ac:chgData name="Mayan Briller" userId="fadfc235-5092-4476-b94c-6f16f0276611" providerId="ADAL" clId="{C34ECC76-29AB-4D4A-B54E-C5F3A6AC7F1C}" dt="2022-05-16T10:37:57.850" v="1101" actId="14100"/>
          <ac:cxnSpMkLst>
            <pc:docMk/>
            <pc:sldMk cId="715042459" sldId="274"/>
            <ac:cxnSpMk id="18" creationId="{A27ECBFE-5D91-0AC9-6AA8-B0D43CADB143}"/>
          </ac:cxnSpMkLst>
        </pc:cxnChg>
      </pc:sldChg>
      <pc:sldChg chg="addSp delSp modSp new mod">
        <pc:chgData name="Mayan Briller" userId="fadfc235-5092-4476-b94c-6f16f0276611" providerId="ADAL" clId="{C34ECC76-29AB-4D4A-B54E-C5F3A6AC7F1C}" dt="2022-05-16T10:41:38.236" v="1129" actId="1076"/>
        <pc:sldMkLst>
          <pc:docMk/>
          <pc:sldMk cId="966195225" sldId="275"/>
        </pc:sldMkLst>
        <pc:spChg chg="mod">
          <ac:chgData name="Mayan Briller" userId="fadfc235-5092-4476-b94c-6f16f0276611" providerId="ADAL" clId="{C34ECC76-29AB-4D4A-B54E-C5F3A6AC7F1C}" dt="2022-05-16T10:41:02.753" v="1121" actId="20577"/>
          <ac:spMkLst>
            <pc:docMk/>
            <pc:sldMk cId="966195225" sldId="275"/>
            <ac:spMk id="2" creationId="{404F2456-80C0-A9F8-805D-85D14687B2B2}"/>
          </ac:spMkLst>
        </pc:spChg>
        <pc:spChg chg="del">
          <ac:chgData name="Mayan Briller" userId="fadfc235-5092-4476-b94c-6f16f0276611" providerId="ADAL" clId="{C34ECC76-29AB-4D4A-B54E-C5F3A6AC7F1C}" dt="2022-05-16T10:41:05.646" v="1122" actId="478"/>
          <ac:spMkLst>
            <pc:docMk/>
            <pc:sldMk cId="966195225" sldId="275"/>
            <ac:spMk id="3" creationId="{2E095553-E2A9-B2C6-F58C-FEBB44189D32}"/>
          </ac:spMkLst>
        </pc:spChg>
        <pc:picChg chg="add mod">
          <ac:chgData name="Mayan Briller" userId="fadfc235-5092-4476-b94c-6f16f0276611" providerId="ADAL" clId="{C34ECC76-29AB-4D4A-B54E-C5F3A6AC7F1C}" dt="2022-05-16T10:41:36.344" v="1128" actId="1076"/>
          <ac:picMkLst>
            <pc:docMk/>
            <pc:sldMk cId="966195225" sldId="275"/>
            <ac:picMk id="4" creationId="{8BF82FB9-6CC2-B48F-423E-9AA2A296F811}"/>
          </ac:picMkLst>
        </pc:picChg>
        <pc:picChg chg="add mod">
          <ac:chgData name="Mayan Briller" userId="fadfc235-5092-4476-b94c-6f16f0276611" providerId="ADAL" clId="{C34ECC76-29AB-4D4A-B54E-C5F3A6AC7F1C}" dt="2022-05-16T10:41:38.236" v="1129" actId="1076"/>
          <ac:picMkLst>
            <pc:docMk/>
            <pc:sldMk cId="966195225" sldId="275"/>
            <ac:picMk id="6" creationId="{0A04CAAC-A134-452F-19F8-68B68CB8D8EA}"/>
          </ac:picMkLst>
        </pc:picChg>
      </pc:sldChg>
      <pc:sldChg chg="addSp delSp modSp new del mod">
        <pc:chgData name="Mayan Briller" userId="fadfc235-5092-4476-b94c-6f16f0276611" providerId="ADAL" clId="{C34ECC76-29AB-4D4A-B54E-C5F3A6AC7F1C}" dt="2022-05-19T11:24:12.924" v="1250" actId="47"/>
        <pc:sldMkLst>
          <pc:docMk/>
          <pc:sldMk cId="1761357364" sldId="276"/>
        </pc:sldMkLst>
        <pc:spChg chg="mod">
          <ac:chgData name="Mayan Briller" userId="fadfc235-5092-4476-b94c-6f16f0276611" providerId="ADAL" clId="{C34ECC76-29AB-4D4A-B54E-C5F3A6AC7F1C}" dt="2022-05-16T10:41:44.613" v="1136" actId="20577"/>
          <ac:spMkLst>
            <pc:docMk/>
            <pc:sldMk cId="1761357364" sldId="276"/>
            <ac:spMk id="2" creationId="{6C7B3551-669F-E75E-EE3D-E7C583234DE0}"/>
          </ac:spMkLst>
        </pc:spChg>
        <pc:spChg chg="del">
          <ac:chgData name="Mayan Briller" userId="fadfc235-5092-4476-b94c-6f16f0276611" providerId="ADAL" clId="{C34ECC76-29AB-4D4A-B54E-C5F3A6AC7F1C}" dt="2022-05-16T10:42:32.428" v="1146" actId="478"/>
          <ac:spMkLst>
            <pc:docMk/>
            <pc:sldMk cId="1761357364" sldId="276"/>
            <ac:spMk id="3" creationId="{0FF668E5-EF03-F270-5276-015EBA62CFD0}"/>
          </ac:spMkLst>
        </pc:spChg>
        <pc:spChg chg="add mod">
          <ac:chgData name="Mayan Briller" userId="fadfc235-5092-4476-b94c-6f16f0276611" providerId="ADAL" clId="{C34ECC76-29AB-4D4A-B54E-C5F3A6AC7F1C}" dt="2022-05-16T10:44:19.601" v="1240" actId="6549"/>
          <ac:spMkLst>
            <pc:docMk/>
            <pc:sldMk cId="1761357364" sldId="276"/>
            <ac:spMk id="5" creationId="{96480726-41A6-418D-03DE-C52CF213CF68}"/>
          </ac:spMkLst>
        </pc:spChg>
        <pc:spChg chg="add del">
          <ac:chgData name="Mayan Briller" userId="fadfc235-5092-4476-b94c-6f16f0276611" providerId="ADAL" clId="{C34ECC76-29AB-4D4A-B54E-C5F3A6AC7F1C}" dt="2022-05-16T10:43:33.187" v="1228" actId="22"/>
          <ac:spMkLst>
            <pc:docMk/>
            <pc:sldMk cId="1761357364" sldId="276"/>
            <ac:spMk id="7" creationId="{998C0CA2-6C8B-D3C0-40B5-7E73107CDA32}"/>
          </ac:spMkLst>
        </pc:spChg>
        <pc:picChg chg="add del mod">
          <ac:chgData name="Mayan Briller" userId="fadfc235-5092-4476-b94c-6f16f0276611" providerId="ADAL" clId="{C34ECC76-29AB-4D4A-B54E-C5F3A6AC7F1C}" dt="2022-05-16T10:43:38.230" v="1230" actId="478"/>
          <ac:picMkLst>
            <pc:docMk/>
            <pc:sldMk cId="1761357364" sldId="276"/>
            <ac:picMk id="9" creationId="{DFF32F9F-5BD0-C037-EAD8-B9053B4D19AC}"/>
          </ac:picMkLst>
        </pc:picChg>
        <pc:picChg chg="add mod">
          <ac:chgData name="Mayan Briller" userId="fadfc235-5092-4476-b94c-6f16f0276611" providerId="ADAL" clId="{C34ECC76-29AB-4D4A-B54E-C5F3A6AC7F1C}" dt="2022-05-16T10:43:45.313" v="1234" actId="14100"/>
          <ac:picMkLst>
            <pc:docMk/>
            <pc:sldMk cId="1761357364" sldId="276"/>
            <ac:picMk id="10" creationId="{E6D72BCD-19D5-75E0-0AAB-AE6E726320BB}"/>
          </ac:picMkLst>
        </pc:picChg>
        <pc:picChg chg="add mod">
          <ac:chgData name="Mayan Briller" userId="fadfc235-5092-4476-b94c-6f16f0276611" providerId="ADAL" clId="{C34ECC76-29AB-4D4A-B54E-C5F3A6AC7F1C}" dt="2022-05-16T10:44:04.327" v="1236" actId="1076"/>
          <ac:picMkLst>
            <pc:docMk/>
            <pc:sldMk cId="1761357364" sldId="276"/>
            <ac:picMk id="12" creationId="{A42CE555-10B8-8C8F-4173-89069DFB0289}"/>
          </ac:picMkLst>
        </pc:picChg>
      </pc:sldChg>
      <pc:sldChg chg="addSp delSp modSp add mod">
        <pc:chgData name="Mayan Briller" userId="fadfc235-5092-4476-b94c-6f16f0276611" providerId="ADAL" clId="{C34ECC76-29AB-4D4A-B54E-C5F3A6AC7F1C}" dt="2022-05-16T10:42:22.907" v="1145" actId="20577"/>
        <pc:sldMkLst>
          <pc:docMk/>
          <pc:sldMk cId="1123796690" sldId="277"/>
        </pc:sldMkLst>
        <pc:spChg chg="mod">
          <ac:chgData name="Mayan Briller" userId="fadfc235-5092-4476-b94c-6f16f0276611" providerId="ADAL" clId="{C34ECC76-29AB-4D4A-B54E-C5F3A6AC7F1C}" dt="2022-05-16T10:42:22.907" v="1145" actId="20577"/>
          <ac:spMkLst>
            <pc:docMk/>
            <pc:sldMk cId="1123796690" sldId="277"/>
            <ac:spMk id="2" creationId="{404F2456-80C0-A9F8-805D-85D14687B2B2}"/>
          </ac:spMkLst>
        </pc:spChg>
        <pc:picChg chg="mod modCrop">
          <ac:chgData name="Mayan Briller" userId="fadfc235-5092-4476-b94c-6f16f0276611" providerId="ADAL" clId="{C34ECC76-29AB-4D4A-B54E-C5F3A6AC7F1C}" dt="2022-05-16T10:42:06.999" v="1138" actId="732"/>
          <ac:picMkLst>
            <pc:docMk/>
            <pc:sldMk cId="1123796690" sldId="277"/>
            <ac:picMk id="4" creationId="{8BF82FB9-6CC2-B48F-423E-9AA2A296F811}"/>
          </ac:picMkLst>
        </pc:picChg>
        <pc:picChg chg="add mod">
          <ac:chgData name="Mayan Briller" userId="fadfc235-5092-4476-b94c-6f16f0276611" providerId="ADAL" clId="{C34ECC76-29AB-4D4A-B54E-C5F3A6AC7F1C}" dt="2022-05-16T10:42:17.546" v="1144" actId="14100"/>
          <ac:picMkLst>
            <pc:docMk/>
            <pc:sldMk cId="1123796690" sldId="277"/>
            <ac:picMk id="5" creationId="{BCA73DE1-137F-B83E-1792-294383A5D2A7}"/>
          </ac:picMkLst>
        </pc:picChg>
        <pc:picChg chg="del">
          <ac:chgData name="Mayan Briller" userId="fadfc235-5092-4476-b94c-6f16f0276611" providerId="ADAL" clId="{C34ECC76-29AB-4D4A-B54E-C5F3A6AC7F1C}" dt="2022-05-16T10:42:08.471" v="1139" actId="478"/>
          <ac:picMkLst>
            <pc:docMk/>
            <pc:sldMk cId="1123796690" sldId="277"/>
            <ac:picMk id="6" creationId="{0A04CAAC-A134-452F-19F8-68B68CB8D8EA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F240CB-DAB9-4916-9BE8-53352218C1A3}" type="datetimeFigureOut">
              <a:rPr lang="en-US" smtClean="0"/>
              <a:t>5/21/2023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6EE14E-5458-49FE-9155-AC98225E44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7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7869E-9C2D-457F-B981-7ED447CBE605}" type="datetimeFigureOut">
              <a:rPr lang="en-US" smtClean="0"/>
              <a:t>5/21/2023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70056-45FB-4940-B670-1CA9980EC94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12192000" cy="860425"/>
          </a:xfrm>
          <a:prstGeom prst="rect">
            <a:avLst/>
          </a:prstGeom>
          <a:solidFill>
            <a:schemeClr val="tx2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9452536" y="1250623"/>
            <a:ext cx="2312988" cy="43021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 dirty="0"/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2769260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E7869E-9C2D-457F-B981-7ED447CBE605}" type="datetimeFigureOut">
              <a:rPr lang="en-US" smtClean="0"/>
              <a:t>5/21/2023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D70056-45FB-4940-B670-1CA9980EC94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5667996-9FEE-4F3F-8A5E-B962302633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76544"/>
          </a:xfrm>
          <a:prstGeom prst="rect">
            <a:avLst/>
          </a:prstGeom>
          <a:solidFill>
            <a:schemeClr val="tx2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IL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B96DCF-6F05-4D22-B03C-E9C24B1ECA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253331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L" dirty="0"/>
          </a:p>
        </p:txBody>
      </p:sp>
    </p:spTree>
    <p:extLst>
      <p:ext uri="{BB962C8B-B14F-4D97-AF65-F5344CB8AC3E}">
        <p14:creationId xmlns:p14="http://schemas.microsoft.com/office/powerpoint/2010/main" val="5438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0.png"/><Relationship Id="rId5" Type="http://schemas.openxmlformats.org/officeDocument/2006/relationships/image" Target="../media/image160.png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he-IL" dirty="0"/>
              <a:t>הפרדת </a:t>
            </a:r>
            <a:r>
              <a:rPr lang="he-IL" dirty="0" err="1"/>
              <a:t>קבועי</a:t>
            </a:r>
            <a:r>
              <a:rPr lang="he-IL" dirty="0"/>
              <a:t> זמן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0E4F547-13BC-1A2E-9576-E5F78732DBE7}"/>
              </a:ext>
            </a:extLst>
          </p:cNvPr>
          <p:cNvSpPr/>
          <p:nvPr/>
        </p:nvSpPr>
        <p:spPr>
          <a:xfrm>
            <a:off x="197069" y="5582770"/>
            <a:ext cx="3752193" cy="591207"/>
          </a:xfrm>
          <a:prstGeom prst="rect">
            <a:avLst/>
          </a:prstGeom>
          <a:solidFill>
            <a:schemeClr val="bg2">
              <a:lumMod val="2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EDCD4F08-0727-4FB7-A489-691FD1CA2E6A}"/>
                  </a:ext>
                </a:extLst>
              </p:cNvPr>
              <p:cNvSpPr txBox="1"/>
              <p:nvPr/>
            </p:nvSpPr>
            <p:spPr>
              <a:xfrm>
                <a:off x="1328244" y="1331650"/>
                <a:ext cx="10425791" cy="36625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 rtl="1">
                  <a:spcAft>
                    <a:spcPts val="1200"/>
                  </a:spcAft>
                </a:pPr>
                <a:r>
                  <a:rPr lang="he-IL" b="1" dirty="0"/>
                  <a:t>הסבר קצר</a:t>
                </a:r>
              </a:p>
              <a:p>
                <a:pPr algn="r" rtl="1">
                  <a:spcAft>
                    <a:spcPts val="1200"/>
                  </a:spcAft>
                </a:pPr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</m:oMath>
                </a14:m>
                <a:r>
                  <a:rPr lang="he-IL" dirty="0"/>
                  <a:t> ו- </a:t>
                </a:r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acc>
                  </m:oMath>
                </a14:m>
                <a:r>
                  <a:rPr lang="he-IL" dirty="0"/>
                  <a:t> הם בעצם המהירות של </a:t>
                </a:r>
                <a:r>
                  <a:rPr lang="en-US" dirty="0"/>
                  <a:t>x</a:t>
                </a:r>
                <a:r>
                  <a:rPr lang="he-IL" dirty="0"/>
                  <a:t> ו-</a:t>
                </a:r>
                <a:r>
                  <a:rPr lang="en-US" dirty="0"/>
                  <a:t>y</a:t>
                </a:r>
                <a:r>
                  <a:rPr lang="he-IL" dirty="0"/>
                  <a:t> – או השינוי ב-</a:t>
                </a:r>
                <a:r>
                  <a:rPr lang="en-US" dirty="0"/>
                  <a:t>x</a:t>
                </a:r>
                <a:r>
                  <a:rPr lang="he-IL" dirty="0"/>
                  <a:t> ו-</a:t>
                </a:r>
                <a:r>
                  <a:rPr lang="en-US" dirty="0"/>
                  <a:t>y</a:t>
                </a:r>
                <a:r>
                  <a:rPr lang="he-IL" dirty="0"/>
                  <a:t>. </a:t>
                </a:r>
              </a:p>
              <a:p>
                <a:pPr algn="r" rtl="1">
                  <a:spcAft>
                    <a:spcPts val="1200"/>
                  </a:spcAft>
                </a:pPr>
                <a:r>
                  <a:rPr lang="he-IL" dirty="0"/>
                  <a:t>נניח לרגע ש-</a:t>
                </a:r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</m:oMath>
                </a14:m>
                <a:r>
                  <a:rPr lang="he-IL" dirty="0"/>
                  <a:t> הוא המשתנה המהיר שלנו</a:t>
                </a:r>
              </a:p>
              <a:p>
                <a:pPr algn="r" rtl="1">
                  <a:spcAft>
                    <a:spcPts val="1200"/>
                  </a:spcAft>
                </a:pPr>
                <a:endParaRPr lang="he-IL" dirty="0"/>
              </a:p>
              <a:p>
                <a:pPr algn="r" rtl="1">
                  <a:spcAft>
                    <a:spcPts val="1200"/>
                  </a:spcAft>
                </a:pPr>
                <a:r>
                  <a:rPr lang="he-IL" dirty="0"/>
                  <a:t>יש לנו שני סוגי התנהגויות:</a:t>
                </a:r>
              </a:p>
              <a:p>
                <a:pPr marL="342900" indent="-342900" algn="r" rtl="1">
                  <a:spcAft>
                    <a:spcPts val="1200"/>
                  </a:spcAft>
                  <a:buAutoNum type="arabicPeriod"/>
                </a:pPr>
                <a:r>
                  <a:rPr lang="he-IL" dirty="0"/>
                  <a:t>רחוק מעקומי האפס – המהירות היא "רגילה" (לפי המשתנה המהיר)</a:t>
                </a:r>
              </a:p>
              <a:p>
                <a:pPr marL="342900" indent="-342900" algn="r" rtl="1">
                  <a:spcAft>
                    <a:spcPts val="1200"/>
                  </a:spcAft>
                  <a:buAutoNum type="arabicPeriod"/>
                </a:pPr>
                <a:r>
                  <a:rPr lang="he-IL" dirty="0"/>
                  <a:t>קרוב לעקום האפס של המשתנה האיטי מתנהגים כרגיל – המשתנה האיטי עדיין איטי והמשתנה המהיר עדיין מהיר</a:t>
                </a:r>
              </a:p>
              <a:p>
                <a:pPr marL="342900" indent="-342900" algn="r" rtl="1">
                  <a:spcAft>
                    <a:spcPts val="1200"/>
                  </a:spcAft>
                  <a:buAutoNum type="arabicPeriod"/>
                </a:pPr>
                <a:r>
                  <a:rPr lang="he-IL" dirty="0"/>
                  <a:t>קרוב לעקום האפס של המשתנה המהיר השינוי במשתנה המהיר קרוב לאפס (כלומר המהירות קטנה מאוד) ולכן המשתנה המהיר יתנהג בקירוב כמו המשתנה האיטי ("זחילה")</a:t>
                </a: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EDCD4F08-0727-4FB7-A489-691FD1CA2E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8244" y="1331650"/>
                <a:ext cx="10425791" cy="3662541"/>
              </a:xfrm>
              <a:prstGeom prst="rect">
                <a:avLst/>
              </a:prstGeom>
              <a:blipFill>
                <a:blip r:embed="rId2"/>
                <a:stretch>
                  <a:fillRect l="-234" t="-832" r="-526" b="-1664"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41C73291-00D5-FF62-8282-DF5F24D91ECD}"/>
              </a:ext>
            </a:extLst>
          </p:cNvPr>
          <p:cNvCxnSpPr>
            <a:cxnSpLocks/>
          </p:cNvCxnSpPr>
          <p:nvPr/>
        </p:nvCxnSpPr>
        <p:spPr>
          <a:xfrm>
            <a:off x="197069" y="5874893"/>
            <a:ext cx="3925614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C00E4907-38E9-DB04-866A-751C9AAEA8AD}"/>
                  </a:ext>
                </a:extLst>
              </p:cNvPr>
              <p:cNvSpPr txBox="1"/>
              <p:nvPr/>
            </p:nvSpPr>
            <p:spPr>
              <a:xfrm>
                <a:off x="4107903" y="5684048"/>
                <a:ext cx="782363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en-US" b="0" i="1" dirty="0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IL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C00E4907-38E9-DB04-866A-751C9AAEA8A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7903" y="5684048"/>
                <a:ext cx="782363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9">
            <a:extLst>
              <a:ext uri="{FF2B5EF4-FFF2-40B4-BE49-F238E27FC236}">
                <a16:creationId xmlns:a16="http://schemas.microsoft.com/office/drawing/2014/main" id="{DE5B8CC7-5CB1-3007-752A-496052A310C1}"/>
              </a:ext>
            </a:extLst>
          </p:cNvPr>
          <p:cNvSpPr/>
          <p:nvPr/>
        </p:nvSpPr>
        <p:spPr>
          <a:xfrm>
            <a:off x="197068" y="4994191"/>
            <a:ext cx="3752193" cy="591207"/>
          </a:xfrm>
          <a:prstGeom prst="rect">
            <a:avLst/>
          </a:prstGeom>
          <a:solidFill>
            <a:srgbClr val="FFFFFF">
              <a:alpha val="5803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7A60BB8-8503-0EA5-A940-D826FBB428C7}"/>
              </a:ext>
            </a:extLst>
          </p:cNvPr>
          <p:cNvSpPr/>
          <p:nvPr/>
        </p:nvSpPr>
        <p:spPr>
          <a:xfrm>
            <a:off x="197068" y="6173977"/>
            <a:ext cx="3752193" cy="591207"/>
          </a:xfrm>
          <a:prstGeom prst="rect">
            <a:avLst/>
          </a:prstGeom>
          <a:solidFill>
            <a:srgbClr val="FFFFFF">
              <a:alpha val="5803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79C9A23-850A-1534-3D0B-1165981A6386}"/>
              </a:ext>
            </a:extLst>
          </p:cNvPr>
          <p:cNvSpPr txBox="1"/>
          <p:nvPr/>
        </p:nvSpPr>
        <p:spPr>
          <a:xfrm>
            <a:off x="1328244" y="5545549"/>
            <a:ext cx="12375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dirty="0"/>
              <a:t>מהירות</a:t>
            </a:r>
          </a:p>
          <a:p>
            <a:pPr algn="ctr"/>
            <a:r>
              <a:rPr lang="he-IL" dirty="0"/>
              <a:t>נמוכה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67901A7-DEB3-6A0D-7001-F77F350ED19A}"/>
              </a:ext>
            </a:extLst>
          </p:cNvPr>
          <p:cNvSpPr txBox="1"/>
          <p:nvPr/>
        </p:nvSpPr>
        <p:spPr>
          <a:xfrm>
            <a:off x="906516" y="5078826"/>
            <a:ext cx="20810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dirty="0"/>
              <a:t>מהירות גבוהה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4962CA5-977E-AB9D-0B77-998BB51508C5}"/>
              </a:ext>
            </a:extLst>
          </p:cNvPr>
          <p:cNvSpPr txBox="1"/>
          <p:nvPr/>
        </p:nvSpPr>
        <p:spPr>
          <a:xfrm>
            <a:off x="906515" y="6326492"/>
            <a:ext cx="20810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dirty="0"/>
              <a:t>מהירות גבוהה</a:t>
            </a:r>
          </a:p>
        </p:txBody>
      </p:sp>
    </p:spTree>
    <p:extLst>
      <p:ext uri="{BB962C8B-B14F-4D97-AF65-F5344CB8AC3E}">
        <p14:creationId xmlns:p14="http://schemas.microsoft.com/office/powerpoint/2010/main" val="861140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04F2456-80C0-A9F8-805D-85D14687B2B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he-IL" dirty="0"/>
              <a:t>שאלה 4</a:t>
            </a:r>
            <a:endParaRPr lang="en-IL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BF82FB9-6CC2-B48F-423E-9AA2A296F8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24475" y="853230"/>
            <a:ext cx="6867525" cy="600477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A04CAAC-A134-452F-19F8-68B68CB8D8E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700" y="5314950"/>
            <a:ext cx="4791075" cy="1543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6195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04F2456-80C0-A9F8-805D-85D14687B2B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he-IL" dirty="0"/>
              <a:t>שאלה 4</a:t>
            </a:r>
            <a:endParaRPr lang="en-IL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A04CAAC-A134-452F-19F8-68B68CB8D8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" y="5314950"/>
            <a:ext cx="4791075" cy="154305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-139337" y="6139543"/>
            <a:ext cx="5355771" cy="40930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F812D71-B32F-470B-BB5A-0B72D9691FF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09556" y="1318997"/>
            <a:ext cx="4316799" cy="3239523"/>
          </a:xfrm>
          <a:prstGeom prst="rect">
            <a:avLst/>
          </a:prstGeom>
        </p:spPr>
      </p:pic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277ADF41-986E-4CC3-8A59-B5974C513BED}"/>
              </a:ext>
            </a:extLst>
          </p:cNvPr>
          <p:cNvCxnSpPr>
            <a:cxnSpLocks/>
          </p:cNvCxnSpPr>
          <p:nvPr/>
        </p:nvCxnSpPr>
        <p:spPr>
          <a:xfrm>
            <a:off x="7858207" y="3520373"/>
            <a:ext cx="359197" cy="19015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reeform: Shape 18">
            <a:extLst>
              <a:ext uri="{FF2B5EF4-FFF2-40B4-BE49-F238E27FC236}">
                <a16:creationId xmlns:a16="http://schemas.microsoft.com/office/drawing/2014/main" id="{0C4318A9-0A19-4973-8D2E-CE321B32A61E}"/>
              </a:ext>
            </a:extLst>
          </p:cNvPr>
          <p:cNvSpPr/>
          <p:nvPr/>
        </p:nvSpPr>
        <p:spPr>
          <a:xfrm>
            <a:off x="7860588" y="3515063"/>
            <a:ext cx="1127143" cy="336304"/>
          </a:xfrm>
          <a:custGeom>
            <a:avLst/>
            <a:gdLst>
              <a:gd name="connsiteX0" fmla="*/ 0 w 1127143"/>
              <a:gd name="connsiteY0" fmla="*/ 5310 h 336304"/>
              <a:gd name="connsiteX1" fmla="*/ 14287 w 1127143"/>
              <a:gd name="connsiteY1" fmla="*/ 7691 h 336304"/>
              <a:gd name="connsiteX2" fmla="*/ 21431 w 1127143"/>
              <a:gd name="connsiteY2" fmla="*/ 14835 h 336304"/>
              <a:gd name="connsiteX3" fmla="*/ 28575 w 1127143"/>
              <a:gd name="connsiteY3" fmla="*/ 17216 h 336304"/>
              <a:gd name="connsiteX4" fmla="*/ 50006 w 1127143"/>
              <a:gd name="connsiteY4" fmla="*/ 29123 h 336304"/>
              <a:gd name="connsiteX5" fmla="*/ 57150 w 1127143"/>
              <a:gd name="connsiteY5" fmla="*/ 31504 h 336304"/>
              <a:gd name="connsiteX6" fmla="*/ 64294 w 1127143"/>
              <a:gd name="connsiteY6" fmla="*/ 33885 h 336304"/>
              <a:gd name="connsiteX7" fmla="*/ 71437 w 1127143"/>
              <a:gd name="connsiteY7" fmla="*/ 38648 h 336304"/>
              <a:gd name="connsiteX8" fmla="*/ 78581 w 1127143"/>
              <a:gd name="connsiteY8" fmla="*/ 41029 h 336304"/>
              <a:gd name="connsiteX9" fmla="*/ 92869 w 1127143"/>
              <a:gd name="connsiteY9" fmla="*/ 50554 h 336304"/>
              <a:gd name="connsiteX10" fmla="*/ 114300 w 1127143"/>
              <a:gd name="connsiteY10" fmla="*/ 64841 h 336304"/>
              <a:gd name="connsiteX11" fmla="*/ 121444 w 1127143"/>
              <a:gd name="connsiteY11" fmla="*/ 69604 h 336304"/>
              <a:gd name="connsiteX12" fmla="*/ 128587 w 1127143"/>
              <a:gd name="connsiteY12" fmla="*/ 71985 h 336304"/>
              <a:gd name="connsiteX13" fmla="*/ 142875 w 1127143"/>
              <a:gd name="connsiteY13" fmla="*/ 81510 h 336304"/>
              <a:gd name="connsiteX14" fmla="*/ 150019 w 1127143"/>
              <a:gd name="connsiteY14" fmla="*/ 86273 h 336304"/>
              <a:gd name="connsiteX15" fmla="*/ 164306 w 1127143"/>
              <a:gd name="connsiteY15" fmla="*/ 93416 h 336304"/>
              <a:gd name="connsiteX16" fmla="*/ 180975 w 1127143"/>
              <a:gd name="connsiteY16" fmla="*/ 100560 h 336304"/>
              <a:gd name="connsiteX17" fmla="*/ 202406 w 1127143"/>
              <a:gd name="connsiteY17" fmla="*/ 112466 h 336304"/>
              <a:gd name="connsiteX18" fmla="*/ 219075 w 1127143"/>
              <a:gd name="connsiteY18" fmla="*/ 121991 h 336304"/>
              <a:gd name="connsiteX19" fmla="*/ 226219 w 1127143"/>
              <a:gd name="connsiteY19" fmla="*/ 124373 h 336304"/>
              <a:gd name="connsiteX20" fmla="*/ 233362 w 1127143"/>
              <a:gd name="connsiteY20" fmla="*/ 129135 h 336304"/>
              <a:gd name="connsiteX21" fmla="*/ 252412 w 1127143"/>
              <a:gd name="connsiteY21" fmla="*/ 133898 h 336304"/>
              <a:gd name="connsiteX22" fmla="*/ 259556 w 1127143"/>
              <a:gd name="connsiteY22" fmla="*/ 136279 h 336304"/>
              <a:gd name="connsiteX23" fmla="*/ 276225 w 1127143"/>
              <a:gd name="connsiteY23" fmla="*/ 145804 h 336304"/>
              <a:gd name="connsiteX24" fmla="*/ 290512 w 1127143"/>
              <a:gd name="connsiteY24" fmla="*/ 150566 h 336304"/>
              <a:gd name="connsiteX25" fmla="*/ 297656 w 1127143"/>
              <a:gd name="connsiteY25" fmla="*/ 152948 h 336304"/>
              <a:gd name="connsiteX26" fmla="*/ 304800 w 1127143"/>
              <a:gd name="connsiteY26" fmla="*/ 155329 h 336304"/>
              <a:gd name="connsiteX27" fmla="*/ 314325 w 1127143"/>
              <a:gd name="connsiteY27" fmla="*/ 160091 h 336304"/>
              <a:gd name="connsiteX28" fmla="*/ 321469 w 1127143"/>
              <a:gd name="connsiteY28" fmla="*/ 162473 h 336304"/>
              <a:gd name="connsiteX29" fmla="*/ 335756 w 1127143"/>
              <a:gd name="connsiteY29" fmla="*/ 169616 h 336304"/>
              <a:gd name="connsiteX30" fmla="*/ 342900 w 1127143"/>
              <a:gd name="connsiteY30" fmla="*/ 174379 h 336304"/>
              <a:gd name="connsiteX31" fmla="*/ 357187 w 1127143"/>
              <a:gd name="connsiteY31" fmla="*/ 179141 h 336304"/>
              <a:gd name="connsiteX32" fmla="*/ 371475 w 1127143"/>
              <a:gd name="connsiteY32" fmla="*/ 188666 h 336304"/>
              <a:gd name="connsiteX33" fmla="*/ 385762 w 1127143"/>
              <a:gd name="connsiteY33" fmla="*/ 193429 h 336304"/>
              <a:gd name="connsiteX34" fmla="*/ 392906 w 1127143"/>
              <a:gd name="connsiteY34" fmla="*/ 198191 h 336304"/>
              <a:gd name="connsiteX35" fmla="*/ 400050 w 1127143"/>
              <a:gd name="connsiteY35" fmla="*/ 200573 h 336304"/>
              <a:gd name="connsiteX36" fmla="*/ 416719 w 1127143"/>
              <a:gd name="connsiteY36" fmla="*/ 212479 h 336304"/>
              <a:gd name="connsiteX37" fmla="*/ 423862 w 1127143"/>
              <a:gd name="connsiteY37" fmla="*/ 214860 h 336304"/>
              <a:gd name="connsiteX38" fmla="*/ 438150 w 1127143"/>
              <a:gd name="connsiteY38" fmla="*/ 222004 h 336304"/>
              <a:gd name="connsiteX39" fmla="*/ 445294 w 1127143"/>
              <a:gd name="connsiteY39" fmla="*/ 226766 h 336304"/>
              <a:gd name="connsiteX40" fmla="*/ 454819 w 1127143"/>
              <a:gd name="connsiteY40" fmla="*/ 229148 h 336304"/>
              <a:gd name="connsiteX41" fmla="*/ 461962 w 1127143"/>
              <a:gd name="connsiteY41" fmla="*/ 231529 h 336304"/>
              <a:gd name="connsiteX42" fmla="*/ 481012 w 1127143"/>
              <a:gd name="connsiteY42" fmla="*/ 238673 h 336304"/>
              <a:gd name="connsiteX43" fmla="*/ 507206 w 1127143"/>
              <a:gd name="connsiteY43" fmla="*/ 248198 h 336304"/>
              <a:gd name="connsiteX44" fmla="*/ 507206 w 1127143"/>
              <a:gd name="connsiteY44" fmla="*/ 248198 h 336304"/>
              <a:gd name="connsiteX45" fmla="*/ 516731 w 1127143"/>
              <a:gd name="connsiteY45" fmla="*/ 252960 h 336304"/>
              <a:gd name="connsiteX46" fmla="*/ 531019 w 1127143"/>
              <a:gd name="connsiteY46" fmla="*/ 257723 h 336304"/>
              <a:gd name="connsiteX47" fmla="*/ 538162 w 1127143"/>
              <a:gd name="connsiteY47" fmla="*/ 260104 h 336304"/>
              <a:gd name="connsiteX48" fmla="*/ 559594 w 1127143"/>
              <a:gd name="connsiteY48" fmla="*/ 269629 h 336304"/>
              <a:gd name="connsiteX49" fmla="*/ 576262 w 1127143"/>
              <a:gd name="connsiteY49" fmla="*/ 276773 h 336304"/>
              <a:gd name="connsiteX50" fmla="*/ 588169 w 1127143"/>
              <a:gd name="connsiteY50" fmla="*/ 281535 h 336304"/>
              <a:gd name="connsiteX51" fmla="*/ 597694 w 1127143"/>
              <a:gd name="connsiteY51" fmla="*/ 283916 h 336304"/>
              <a:gd name="connsiteX52" fmla="*/ 611981 w 1127143"/>
              <a:gd name="connsiteY52" fmla="*/ 291060 h 336304"/>
              <a:gd name="connsiteX53" fmla="*/ 623887 w 1127143"/>
              <a:gd name="connsiteY53" fmla="*/ 295823 h 336304"/>
              <a:gd name="connsiteX54" fmla="*/ 650081 w 1127143"/>
              <a:gd name="connsiteY54" fmla="*/ 300585 h 336304"/>
              <a:gd name="connsiteX55" fmla="*/ 752475 w 1127143"/>
              <a:gd name="connsiteY55" fmla="*/ 307729 h 336304"/>
              <a:gd name="connsiteX56" fmla="*/ 762000 w 1127143"/>
              <a:gd name="connsiteY56" fmla="*/ 312491 h 336304"/>
              <a:gd name="connsiteX57" fmla="*/ 788194 w 1127143"/>
              <a:gd name="connsiteY57" fmla="*/ 322016 h 336304"/>
              <a:gd name="connsiteX58" fmla="*/ 797719 w 1127143"/>
              <a:gd name="connsiteY58" fmla="*/ 324398 h 336304"/>
              <a:gd name="connsiteX59" fmla="*/ 812006 w 1127143"/>
              <a:gd name="connsiteY59" fmla="*/ 331541 h 336304"/>
              <a:gd name="connsiteX60" fmla="*/ 819150 w 1127143"/>
              <a:gd name="connsiteY60" fmla="*/ 336304 h 336304"/>
              <a:gd name="connsiteX61" fmla="*/ 931069 w 1127143"/>
              <a:gd name="connsiteY61" fmla="*/ 333923 h 336304"/>
              <a:gd name="connsiteX62" fmla="*/ 952500 w 1127143"/>
              <a:gd name="connsiteY62" fmla="*/ 319635 h 336304"/>
              <a:gd name="connsiteX63" fmla="*/ 966787 w 1127143"/>
              <a:gd name="connsiteY63" fmla="*/ 310110 h 336304"/>
              <a:gd name="connsiteX64" fmla="*/ 973931 w 1127143"/>
              <a:gd name="connsiteY64" fmla="*/ 305348 h 336304"/>
              <a:gd name="connsiteX65" fmla="*/ 981075 w 1127143"/>
              <a:gd name="connsiteY65" fmla="*/ 302966 h 336304"/>
              <a:gd name="connsiteX66" fmla="*/ 995362 w 1127143"/>
              <a:gd name="connsiteY66" fmla="*/ 295823 h 336304"/>
              <a:gd name="connsiteX67" fmla="*/ 1009650 w 1127143"/>
              <a:gd name="connsiteY67" fmla="*/ 286298 h 336304"/>
              <a:gd name="connsiteX68" fmla="*/ 1016794 w 1127143"/>
              <a:gd name="connsiteY68" fmla="*/ 283916 h 336304"/>
              <a:gd name="connsiteX69" fmla="*/ 1023937 w 1127143"/>
              <a:gd name="connsiteY69" fmla="*/ 279154 h 336304"/>
              <a:gd name="connsiteX70" fmla="*/ 1035844 w 1127143"/>
              <a:gd name="connsiteY70" fmla="*/ 276773 h 336304"/>
              <a:gd name="connsiteX71" fmla="*/ 1054894 w 1127143"/>
              <a:gd name="connsiteY71" fmla="*/ 267248 h 336304"/>
              <a:gd name="connsiteX72" fmla="*/ 1062037 w 1127143"/>
              <a:gd name="connsiteY72" fmla="*/ 264866 h 336304"/>
              <a:gd name="connsiteX73" fmla="*/ 1076325 w 1127143"/>
              <a:gd name="connsiteY73" fmla="*/ 257723 h 336304"/>
              <a:gd name="connsiteX74" fmla="*/ 1100137 w 1127143"/>
              <a:gd name="connsiteY74" fmla="*/ 229148 h 336304"/>
              <a:gd name="connsiteX75" fmla="*/ 1104900 w 1127143"/>
              <a:gd name="connsiteY75" fmla="*/ 222004 h 336304"/>
              <a:gd name="connsiteX76" fmla="*/ 1112044 w 1127143"/>
              <a:gd name="connsiteY76" fmla="*/ 200573 h 336304"/>
              <a:gd name="connsiteX77" fmla="*/ 1114425 w 1127143"/>
              <a:gd name="connsiteY77" fmla="*/ 193429 h 336304"/>
              <a:gd name="connsiteX78" fmla="*/ 1119187 w 1127143"/>
              <a:gd name="connsiteY78" fmla="*/ 183904 h 336304"/>
              <a:gd name="connsiteX79" fmla="*/ 1123950 w 1127143"/>
              <a:gd name="connsiteY79" fmla="*/ 169616 h 336304"/>
              <a:gd name="connsiteX80" fmla="*/ 1126331 w 1127143"/>
              <a:gd name="connsiteY80" fmla="*/ 162473 h 336304"/>
              <a:gd name="connsiteX81" fmla="*/ 1119187 w 1127143"/>
              <a:gd name="connsiteY81" fmla="*/ 112466 h 336304"/>
              <a:gd name="connsiteX82" fmla="*/ 1109662 w 1127143"/>
              <a:gd name="connsiteY82" fmla="*/ 105323 h 336304"/>
              <a:gd name="connsiteX83" fmla="*/ 1107281 w 1127143"/>
              <a:gd name="connsiteY83" fmla="*/ 98179 h 336304"/>
              <a:gd name="connsiteX84" fmla="*/ 1102519 w 1127143"/>
              <a:gd name="connsiteY84" fmla="*/ 91035 h 336304"/>
              <a:gd name="connsiteX85" fmla="*/ 1097756 w 1127143"/>
              <a:gd name="connsiteY85" fmla="*/ 74366 h 336304"/>
              <a:gd name="connsiteX86" fmla="*/ 1090612 w 1127143"/>
              <a:gd name="connsiteY86" fmla="*/ 71985 h 336304"/>
              <a:gd name="connsiteX87" fmla="*/ 1088231 w 1127143"/>
              <a:gd name="connsiteY87" fmla="*/ 64841 h 336304"/>
              <a:gd name="connsiteX88" fmla="*/ 1081087 w 1127143"/>
              <a:gd name="connsiteY88" fmla="*/ 62460 h 336304"/>
              <a:gd name="connsiteX89" fmla="*/ 1066800 w 1127143"/>
              <a:gd name="connsiteY89" fmla="*/ 55316 h 336304"/>
              <a:gd name="connsiteX90" fmla="*/ 1054894 w 1127143"/>
              <a:gd name="connsiteY90" fmla="*/ 45791 h 336304"/>
              <a:gd name="connsiteX91" fmla="*/ 1047750 w 1127143"/>
              <a:gd name="connsiteY91" fmla="*/ 41029 h 336304"/>
              <a:gd name="connsiteX92" fmla="*/ 1031081 w 1127143"/>
              <a:gd name="connsiteY92" fmla="*/ 36266 h 336304"/>
              <a:gd name="connsiteX93" fmla="*/ 1014412 w 1127143"/>
              <a:gd name="connsiteY93" fmla="*/ 31504 h 336304"/>
              <a:gd name="connsiteX94" fmla="*/ 992981 w 1127143"/>
              <a:gd name="connsiteY94" fmla="*/ 29123 h 336304"/>
              <a:gd name="connsiteX95" fmla="*/ 983456 w 1127143"/>
              <a:gd name="connsiteY95" fmla="*/ 26741 h 336304"/>
              <a:gd name="connsiteX96" fmla="*/ 962025 w 1127143"/>
              <a:gd name="connsiteY96" fmla="*/ 17216 h 336304"/>
              <a:gd name="connsiteX97" fmla="*/ 940594 w 1127143"/>
              <a:gd name="connsiteY97" fmla="*/ 14835 h 336304"/>
              <a:gd name="connsiteX98" fmla="*/ 921544 w 1127143"/>
              <a:gd name="connsiteY98" fmla="*/ 10073 h 336304"/>
              <a:gd name="connsiteX99" fmla="*/ 907256 w 1127143"/>
              <a:gd name="connsiteY99" fmla="*/ 5310 h 336304"/>
              <a:gd name="connsiteX100" fmla="*/ 900112 w 1127143"/>
              <a:gd name="connsiteY100" fmla="*/ 548 h 336304"/>
              <a:gd name="connsiteX101" fmla="*/ 873919 w 1127143"/>
              <a:gd name="connsiteY101" fmla="*/ 548 h 336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1127143" h="336304">
                <a:moveTo>
                  <a:pt x="0" y="5310"/>
                </a:moveTo>
                <a:cubicBezTo>
                  <a:pt x="4762" y="6104"/>
                  <a:pt x="9875" y="5730"/>
                  <a:pt x="14287" y="7691"/>
                </a:cubicBezTo>
                <a:cubicBezTo>
                  <a:pt x="17364" y="9059"/>
                  <a:pt x="18629" y="12967"/>
                  <a:pt x="21431" y="14835"/>
                </a:cubicBezTo>
                <a:cubicBezTo>
                  <a:pt x="23520" y="16227"/>
                  <a:pt x="26194" y="16422"/>
                  <a:pt x="28575" y="17216"/>
                </a:cubicBezTo>
                <a:cubicBezTo>
                  <a:pt x="39268" y="27909"/>
                  <a:pt x="32525" y="23296"/>
                  <a:pt x="50006" y="29123"/>
                </a:cubicBezTo>
                <a:lnTo>
                  <a:pt x="57150" y="31504"/>
                </a:lnTo>
                <a:lnTo>
                  <a:pt x="64294" y="33885"/>
                </a:lnTo>
                <a:cubicBezTo>
                  <a:pt x="66675" y="35473"/>
                  <a:pt x="68877" y="37368"/>
                  <a:pt x="71437" y="38648"/>
                </a:cubicBezTo>
                <a:cubicBezTo>
                  <a:pt x="73682" y="39771"/>
                  <a:pt x="76387" y="39810"/>
                  <a:pt x="78581" y="41029"/>
                </a:cubicBezTo>
                <a:cubicBezTo>
                  <a:pt x="83585" y="43809"/>
                  <a:pt x="88106" y="47379"/>
                  <a:pt x="92869" y="50554"/>
                </a:cubicBezTo>
                <a:lnTo>
                  <a:pt x="114300" y="64841"/>
                </a:lnTo>
                <a:cubicBezTo>
                  <a:pt x="116681" y="66429"/>
                  <a:pt x="118729" y="68699"/>
                  <a:pt x="121444" y="69604"/>
                </a:cubicBezTo>
                <a:lnTo>
                  <a:pt x="128587" y="71985"/>
                </a:lnTo>
                <a:lnTo>
                  <a:pt x="142875" y="81510"/>
                </a:lnTo>
                <a:cubicBezTo>
                  <a:pt x="145256" y="83098"/>
                  <a:pt x="147304" y="85368"/>
                  <a:pt x="150019" y="86273"/>
                </a:cubicBezTo>
                <a:cubicBezTo>
                  <a:pt x="167969" y="92256"/>
                  <a:pt x="145846" y="84186"/>
                  <a:pt x="164306" y="93416"/>
                </a:cubicBezTo>
                <a:cubicBezTo>
                  <a:pt x="184000" y="103263"/>
                  <a:pt x="156219" y="85707"/>
                  <a:pt x="180975" y="100560"/>
                </a:cubicBezTo>
                <a:cubicBezTo>
                  <a:pt x="201446" y="112842"/>
                  <a:pt x="188036" y="107677"/>
                  <a:pt x="202406" y="112466"/>
                </a:cubicBezTo>
                <a:cubicBezTo>
                  <a:pt x="209583" y="117251"/>
                  <a:pt x="210612" y="118364"/>
                  <a:pt x="219075" y="121991"/>
                </a:cubicBezTo>
                <a:cubicBezTo>
                  <a:pt x="221382" y="122980"/>
                  <a:pt x="223974" y="123250"/>
                  <a:pt x="226219" y="124373"/>
                </a:cubicBezTo>
                <a:cubicBezTo>
                  <a:pt x="228778" y="125653"/>
                  <a:pt x="230673" y="128157"/>
                  <a:pt x="233362" y="129135"/>
                </a:cubicBezTo>
                <a:cubicBezTo>
                  <a:pt x="239513" y="131372"/>
                  <a:pt x="246202" y="131828"/>
                  <a:pt x="252412" y="133898"/>
                </a:cubicBezTo>
                <a:cubicBezTo>
                  <a:pt x="254793" y="134692"/>
                  <a:pt x="257311" y="135157"/>
                  <a:pt x="259556" y="136279"/>
                </a:cubicBezTo>
                <a:cubicBezTo>
                  <a:pt x="276740" y="144870"/>
                  <a:pt x="255351" y="137454"/>
                  <a:pt x="276225" y="145804"/>
                </a:cubicBezTo>
                <a:cubicBezTo>
                  <a:pt x="280886" y="147668"/>
                  <a:pt x="285750" y="148979"/>
                  <a:pt x="290512" y="150566"/>
                </a:cubicBezTo>
                <a:lnTo>
                  <a:pt x="297656" y="152948"/>
                </a:lnTo>
                <a:cubicBezTo>
                  <a:pt x="300037" y="153742"/>
                  <a:pt x="302555" y="154207"/>
                  <a:pt x="304800" y="155329"/>
                </a:cubicBezTo>
                <a:cubicBezTo>
                  <a:pt x="307975" y="156916"/>
                  <a:pt x="311062" y="158693"/>
                  <a:pt x="314325" y="160091"/>
                </a:cubicBezTo>
                <a:cubicBezTo>
                  <a:pt x="316632" y="161080"/>
                  <a:pt x="319224" y="161350"/>
                  <a:pt x="321469" y="162473"/>
                </a:cubicBezTo>
                <a:cubicBezTo>
                  <a:pt x="339926" y="171702"/>
                  <a:pt x="317805" y="163633"/>
                  <a:pt x="335756" y="169616"/>
                </a:cubicBezTo>
                <a:cubicBezTo>
                  <a:pt x="338137" y="171204"/>
                  <a:pt x="340285" y="173217"/>
                  <a:pt x="342900" y="174379"/>
                </a:cubicBezTo>
                <a:cubicBezTo>
                  <a:pt x="347487" y="176418"/>
                  <a:pt x="357187" y="179141"/>
                  <a:pt x="357187" y="179141"/>
                </a:cubicBezTo>
                <a:cubicBezTo>
                  <a:pt x="361950" y="182316"/>
                  <a:pt x="366045" y="186856"/>
                  <a:pt x="371475" y="188666"/>
                </a:cubicBezTo>
                <a:cubicBezTo>
                  <a:pt x="376237" y="190254"/>
                  <a:pt x="381585" y="190645"/>
                  <a:pt x="385762" y="193429"/>
                </a:cubicBezTo>
                <a:cubicBezTo>
                  <a:pt x="388143" y="195016"/>
                  <a:pt x="390346" y="196911"/>
                  <a:pt x="392906" y="198191"/>
                </a:cubicBezTo>
                <a:cubicBezTo>
                  <a:pt x="395151" y="199314"/>
                  <a:pt x="397805" y="199450"/>
                  <a:pt x="400050" y="200573"/>
                </a:cubicBezTo>
                <a:cubicBezTo>
                  <a:pt x="407435" y="204265"/>
                  <a:pt x="409150" y="208154"/>
                  <a:pt x="416719" y="212479"/>
                </a:cubicBezTo>
                <a:cubicBezTo>
                  <a:pt x="418898" y="213724"/>
                  <a:pt x="421481" y="214066"/>
                  <a:pt x="423862" y="214860"/>
                </a:cubicBezTo>
                <a:cubicBezTo>
                  <a:pt x="444327" y="228504"/>
                  <a:pt x="418440" y="212150"/>
                  <a:pt x="438150" y="222004"/>
                </a:cubicBezTo>
                <a:cubicBezTo>
                  <a:pt x="440710" y="223284"/>
                  <a:pt x="442664" y="225639"/>
                  <a:pt x="445294" y="226766"/>
                </a:cubicBezTo>
                <a:cubicBezTo>
                  <a:pt x="448302" y="228055"/>
                  <a:pt x="451672" y="228249"/>
                  <a:pt x="454819" y="229148"/>
                </a:cubicBezTo>
                <a:cubicBezTo>
                  <a:pt x="457232" y="229838"/>
                  <a:pt x="459655" y="230540"/>
                  <a:pt x="461962" y="231529"/>
                </a:cubicBezTo>
                <a:cubicBezTo>
                  <a:pt x="479396" y="239000"/>
                  <a:pt x="463450" y="234281"/>
                  <a:pt x="481012" y="238673"/>
                </a:cubicBezTo>
                <a:cubicBezTo>
                  <a:pt x="493602" y="247065"/>
                  <a:pt x="485380" y="242741"/>
                  <a:pt x="507206" y="248198"/>
                </a:cubicBezTo>
                <a:lnTo>
                  <a:pt x="507206" y="248198"/>
                </a:lnTo>
                <a:cubicBezTo>
                  <a:pt x="510381" y="249785"/>
                  <a:pt x="513435" y="251642"/>
                  <a:pt x="516731" y="252960"/>
                </a:cubicBezTo>
                <a:cubicBezTo>
                  <a:pt x="521392" y="254824"/>
                  <a:pt x="526256" y="256135"/>
                  <a:pt x="531019" y="257723"/>
                </a:cubicBezTo>
                <a:cubicBezTo>
                  <a:pt x="533400" y="258517"/>
                  <a:pt x="536074" y="258712"/>
                  <a:pt x="538162" y="260104"/>
                </a:cubicBezTo>
                <a:cubicBezTo>
                  <a:pt x="559174" y="274110"/>
                  <a:pt x="525592" y="252630"/>
                  <a:pt x="559594" y="269629"/>
                </a:cubicBezTo>
                <a:cubicBezTo>
                  <a:pt x="576306" y="277984"/>
                  <a:pt x="562257" y="271521"/>
                  <a:pt x="576262" y="276773"/>
                </a:cubicBezTo>
                <a:cubicBezTo>
                  <a:pt x="580264" y="278274"/>
                  <a:pt x="584114" y="280183"/>
                  <a:pt x="588169" y="281535"/>
                </a:cubicBezTo>
                <a:cubicBezTo>
                  <a:pt x="591274" y="282570"/>
                  <a:pt x="594547" y="283017"/>
                  <a:pt x="597694" y="283916"/>
                </a:cubicBezTo>
                <a:cubicBezTo>
                  <a:pt x="611652" y="287905"/>
                  <a:pt x="598074" y="284106"/>
                  <a:pt x="611981" y="291060"/>
                </a:cubicBezTo>
                <a:cubicBezTo>
                  <a:pt x="615804" y="292972"/>
                  <a:pt x="619832" y="294471"/>
                  <a:pt x="623887" y="295823"/>
                </a:cubicBezTo>
                <a:cubicBezTo>
                  <a:pt x="632306" y="298629"/>
                  <a:pt x="641408" y="299346"/>
                  <a:pt x="650081" y="300585"/>
                </a:cubicBezTo>
                <a:cubicBezTo>
                  <a:pt x="692241" y="314639"/>
                  <a:pt x="659351" y="305212"/>
                  <a:pt x="752475" y="307729"/>
                </a:cubicBezTo>
                <a:cubicBezTo>
                  <a:pt x="755650" y="309316"/>
                  <a:pt x="758756" y="311049"/>
                  <a:pt x="762000" y="312491"/>
                </a:cubicBezTo>
                <a:cubicBezTo>
                  <a:pt x="768097" y="315201"/>
                  <a:pt x="782148" y="320504"/>
                  <a:pt x="788194" y="322016"/>
                </a:cubicBezTo>
                <a:lnTo>
                  <a:pt x="797719" y="324398"/>
                </a:lnTo>
                <a:cubicBezTo>
                  <a:pt x="818193" y="338047"/>
                  <a:pt x="792286" y="321681"/>
                  <a:pt x="812006" y="331541"/>
                </a:cubicBezTo>
                <a:cubicBezTo>
                  <a:pt x="814566" y="332821"/>
                  <a:pt x="816769" y="334716"/>
                  <a:pt x="819150" y="336304"/>
                </a:cubicBezTo>
                <a:lnTo>
                  <a:pt x="931069" y="333923"/>
                </a:lnTo>
                <a:cubicBezTo>
                  <a:pt x="931071" y="333923"/>
                  <a:pt x="948928" y="322016"/>
                  <a:pt x="952500" y="319635"/>
                </a:cubicBezTo>
                <a:lnTo>
                  <a:pt x="966787" y="310110"/>
                </a:lnTo>
                <a:cubicBezTo>
                  <a:pt x="969168" y="308522"/>
                  <a:pt x="971216" y="306253"/>
                  <a:pt x="973931" y="305348"/>
                </a:cubicBezTo>
                <a:cubicBezTo>
                  <a:pt x="976312" y="304554"/>
                  <a:pt x="978830" y="304089"/>
                  <a:pt x="981075" y="302966"/>
                </a:cubicBezTo>
                <a:cubicBezTo>
                  <a:pt x="999535" y="293736"/>
                  <a:pt x="977412" y="301806"/>
                  <a:pt x="995362" y="295823"/>
                </a:cubicBezTo>
                <a:cubicBezTo>
                  <a:pt x="1000125" y="292648"/>
                  <a:pt x="1004220" y="288109"/>
                  <a:pt x="1009650" y="286298"/>
                </a:cubicBezTo>
                <a:cubicBezTo>
                  <a:pt x="1012031" y="285504"/>
                  <a:pt x="1014549" y="285039"/>
                  <a:pt x="1016794" y="283916"/>
                </a:cubicBezTo>
                <a:cubicBezTo>
                  <a:pt x="1019353" y="282636"/>
                  <a:pt x="1021258" y="280159"/>
                  <a:pt x="1023937" y="279154"/>
                </a:cubicBezTo>
                <a:cubicBezTo>
                  <a:pt x="1027727" y="277733"/>
                  <a:pt x="1031875" y="277567"/>
                  <a:pt x="1035844" y="276773"/>
                </a:cubicBezTo>
                <a:cubicBezTo>
                  <a:pt x="1042194" y="273598"/>
                  <a:pt x="1048159" y="269494"/>
                  <a:pt x="1054894" y="267248"/>
                </a:cubicBezTo>
                <a:cubicBezTo>
                  <a:pt x="1057275" y="266454"/>
                  <a:pt x="1059792" y="265989"/>
                  <a:pt x="1062037" y="264866"/>
                </a:cubicBezTo>
                <a:cubicBezTo>
                  <a:pt x="1080491" y="255639"/>
                  <a:pt x="1058378" y="263704"/>
                  <a:pt x="1076325" y="257723"/>
                </a:cubicBezTo>
                <a:cubicBezTo>
                  <a:pt x="1094660" y="239387"/>
                  <a:pt x="1086875" y="249039"/>
                  <a:pt x="1100137" y="229148"/>
                </a:cubicBezTo>
                <a:lnTo>
                  <a:pt x="1104900" y="222004"/>
                </a:lnTo>
                <a:lnTo>
                  <a:pt x="1112044" y="200573"/>
                </a:lnTo>
                <a:cubicBezTo>
                  <a:pt x="1112838" y="198192"/>
                  <a:pt x="1113303" y="195674"/>
                  <a:pt x="1114425" y="193429"/>
                </a:cubicBezTo>
                <a:cubicBezTo>
                  <a:pt x="1116012" y="190254"/>
                  <a:pt x="1117869" y="187200"/>
                  <a:pt x="1119187" y="183904"/>
                </a:cubicBezTo>
                <a:cubicBezTo>
                  <a:pt x="1121051" y="179243"/>
                  <a:pt x="1122362" y="174379"/>
                  <a:pt x="1123950" y="169616"/>
                </a:cubicBezTo>
                <a:lnTo>
                  <a:pt x="1126331" y="162473"/>
                </a:lnTo>
                <a:cubicBezTo>
                  <a:pt x="1125659" y="150368"/>
                  <a:pt x="1131514" y="124793"/>
                  <a:pt x="1119187" y="112466"/>
                </a:cubicBezTo>
                <a:cubicBezTo>
                  <a:pt x="1116381" y="109660"/>
                  <a:pt x="1112837" y="107704"/>
                  <a:pt x="1109662" y="105323"/>
                </a:cubicBezTo>
                <a:cubicBezTo>
                  <a:pt x="1108868" y="102942"/>
                  <a:pt x="1108403" y="100424"/>
                  <a:pt x="1107281" y="98179"/>
                </a:cubicBezTo>
                <a:cubicBezTo>
                  <a:pt x="1106001" y="95619"/>
                  <a:pt x="1103646" y="93665"/>
                  <a:pt x="1102519" y="91035"/>
                </a:cubicBezTo>
                <a:cubicBezTo>
                  <a:pt x="1102474" y="90930"/>
                  <a:pt x="1098912" y="75522"/>
                  <a:pt x="1097756" y="74366"/>
                </a:cubicBezTo>
                <a:cubicBezTo>
                  <a:pt x="1095981" y="72591"/>
                  <a:pt x="1092993" y="72779"/>
                  <a:pt x="1090612" y="71985"/>
                </a:cubicBezTo>
                <a:cubicBezTo>
                  <a:pt x="1089818" y="69604"/>
                  <a:pt x="1090006" y="66616"/>
                  <a:pt x="1088231" y="64841"/>
                </a:cubicBezTo>
                <a:cubicBezTo>
                  <a:pt x="1086456" y="63066"/>
                  <a:pt x="1083332" y="63582"/>
                  <a:pt x="1081087" y="62460"/>
                </a:cubicBezTo>
                <a:cubicBezTo>
                  <a:pt x="1062615" y="53224"/>
                  <a:pt x="1084765" y="61306"/>
                  <a:pt x="1066800" y="55316"/>
                </a:cubicBezTo>
                <a:cubicBezTo>
                  <a:pt x="1058772" y="43276"/>
                  <a:pt x="1066394" y="51542"/>
                  <a:pt x="1054894" y="45791"/>
                </a:cubicBezTo>
                <a:cubicBezTo>
                  <a:pt x="1052334" y="44511"/>
                  <a:pt x="1050310" y="42309"/>
                  <a:pt x="1047750" y="41029"/>
                </a:cubicBezTo>
                <a:cubicBezTo>
                  <a:pt x="1043948" y="39128"/>
                  <a:pt x="1034636" y="37282"/>
                  <a:pt x="1031081" y="36266"/>
                </a:cubicBezTo>
                <a:cubicBezTo>
                  <a:pt x="1023824" y="34192"/>
                  <a:pt x="1022471" y="32744"/>
                  <a:pt x="1014412" y="31504"/>
                </a:cubicBezTo>
                <a:cubicBezTo>
                  <a:pt x="1007308" y="30411"/>
                  <a:pt x="1000125" y="29917"/>
                  <a:pt x="992981" y="29123"/>
                </a:cubicBezTo>
                <a:cubicBezTo>
                  <a:pt x="989806" y="28329"/>
                  <a:pt x="986464" y="28030"/>
                  <a:pt x="983456" y="26741"/>
                </a:cubicBezTo>
                <a:cubicBezTo>
                  <a:pt x="970435" y="21160"/>
                  <a:pt x="982010" y="19436"/>
                  <a:pt x="962025" y="17216"/>
                </a:cubicBezTo>
                <a:lnTo>
                  <a:pt x="940594" y="14835"/>
                </a:lnTo>
                <a:cubicBezTo>
                  <a:pt x="918905" y="7606"/>
                  <a:pt x="953173" y="18699"/>
                  <a:pt x="921544" y="10073"/>
                </a:cubicBezTo>
                <a:cubicBezTo>
                  <a:pt x="916701" y="8752"/>
                  <a:pt x="911433" y="8095"/>
                  <a:pt x="907256" y="5310"/>
                </a:cubicBezTo>
                <a:cubicBezTo>
                  <a:pt x="904875" y="3723"/>
                  <a:pt x="902945" y="953"/>
                  <a:pt x="900112" y="548"/>
                </a:cubicBezTo>
                <a:cubicBezTo>
                  <a:pt x="891469" y="-687"/>
                  <a:pt x="882650" y="548"/>
                  <a:pt x="873919" y="548"/>
                </a:cubicBezTo>
              </a:path>
            </a:pathLst>
          </a:cu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F812D71-B32F-470B-BB5A-0B72D9691FF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41019" y="1318997"/>
            <a:ext cx="4316799" cy="3239523"/>
          </a:xfrm>
          <a:prstGeom prst="rect">
            <a:avLst/>
          </a:prstGeom>
        </p:spPr>
      </p:pic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277ADF41-986E-4CC3-8A59-B5974C513BED}"/>
              </a:ext>
            </a:extLst>
          </p:cNvPr>
          <p:cNvCxnSpPr>
            <a:cxnSpLocks/>
          </p:cNvCxnSpPr>
          <p:nvPr/>
        </p:nvCxnSpPr>
        <p:spPr>
          <a:xfrm flipV="1">
            <a:off x="2707087" y="3515063"/>
            <a:ext cx="612185" cy="531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277ADF41-986E-4CC3-8A59-B5974C513BED}"/>
              </a:ext>
            </a:extLst>
          </p:cNvPr>
          <p:cNvCxnSpPr>
            <a:cxnSpLocks/>
          </p:cNvCxnSpPr>
          <p:nvPr/>
        </p:nvCxnSpPr>
        <p:spPr>
          <a:xfrm flipH="1">
            <a:off x="2491958" y="2574070"/>
            <a:ext cx="551362" cy="8282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277ADF41-986E-4CC3-8A59-B5974C513BED}"/>
              </a:ext>
            </a:extLst>
          </p:cNvPr>
          <p:cNvCxnSpPr>
            <a:cxnSpLocks/>
          </p:cNvCxnSpPr>
          <p:nvPr/>
        </p:nvCxnSpPr>
        <p:spPr>
          <a:xfrm>
            <a:off x="2491958" y="2618942"/>
            <a:ext cx="481694" cy="435257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0589138" y="4373854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258622" y="1318997"/>
            <a:ext cx="242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</a:t>
            </a:r>
            <a:endParaRPr lang="en-US" dirty="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8BF82FB9-6CC2-B48F-423E-9AA2A296F811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29654" t="4521" r="36926" b="68068"/>
          <a:stretch/>
        </p:blipFill>
        <p:spPr>
          <a:xfrm>
            <a:off x="7276587" y="4901184"/>
            <a:ext cx="2295144" cy="1645920"/>
          </a:xfrm>
          <a:prstGeom prst="rect">
            <a:avLst/>
          </a:prstGeom>
        </p:spPr>
      </p:pic>
      <p:sp>
        <p:nvSpPr>
          <p:cNvPr id="19" name="Right Arrow 18"/>
          <p:cNvSpPr/>
          <p:nvPr/>
        </p:nvSpPr>
        <p:spPr>
          <a:xfrm rot="12186547">
            <a:off x="8224206" y="5993440"/>
            <a:ext cx="358653" cy="10798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9825467" y="905045"/>
            <a:ext cx="2108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dirty="0" smtClean="0"/>
              <a:t>תזכורת משבוע שעבר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275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2" grpId="0" animBg="1"/>
      <p:bldP spid="1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04F2456-80C0-A9F8-805D-85D14687B2B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he-IL" dirty="0"/>
              <a:t>שאלה 5</a:t>
            </a:r>
            <a:endParaRPr lang="en-IL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BF82FB9-6CC2-B48F-423E-9AA2A296F81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4117"/>
          <a:stretch/>
        </p:blipFill>
        <p:spPr>
          <a:xfrm>
            <a:off x="5324475" y="853230"/>
            <a:ext cx="6867525" cy="515704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CA73DE1-137F-B83E-1792-294383A5D2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105712"/>
            <a:ext cx="5572125" cy="1752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3796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9114" y="1049493"/>
            <a:ext cx="5143500" cy="3867150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6263640" y="2845908"/>
            <a:ext cx="128016" cy="11887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277ADF41-986E-4CC3-8A59-B5974C513BED}"/>
              </a:ext>
            </a:extLst>
          </p:cNvPr>
          <p:cNvCxnSpPr>
            <a:cxnSpLocks/>
          </p:cNvCxnSpPr>
          <p:nvPr/>
        </p:nvCxnSpPr>
        <p:spPr>
          <a:xfrm flipH="1">
            <a:off x="5321808" y="2905344"/>
            <a:ext cx="1005840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277ADF41-986E-4CC3-8A59-B5974C513BED}"/>
              </a:ext>
            </a:extLst>
          </p:cNvPr>
          <p:cNvCxnSpPr>
            <a:cxnSpLocks/>
          </p:cNvCxnSpPr>
          <p:nvPr/>
        </p:nvCxnSpPr>
        <p:spPr>
          <a:xfrm>
            <a:off x="5404104" y="2964780"/>
            <a:ext cx="859536" cy="667512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>
            <a:extLst>
              <a:ext uri="{FF2B5EF4-FFF2-40B4-BE49-F238E27FC236}">
                <a16:creationId xmlns:a16="http://schemas.microsoft.com/office/drawing/2014/main" id="{BCA73DE1-137F-B83E-1792-294383A5D2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105712"/>
            <a:ext cx="5572125" cy="1752287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330926" y="6024834"/>
            <a:ext cx="5355771" cy="332424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735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62B5F34-96D9-4E9F-9205-241E5800B65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he-IL" dirty="0"/>
              <a:t>שאלה 6 - שאלה פתוחה – מועד ב' 2017</a:t>
            </a:r>
            <a:endParaRPr lang="en-IL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50D33AE-5E69-44F7-BD20-E716BE016B3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60502"/>
          <a:stretch/>
        </p:blipFill>
        <p:spPr>
          <a:xfrm>
            <a:off x="5663953" y="875072"/>
            <a:ext cx="6416197" cy="129995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8EAD7A2-AD87-4EDB-B955-40AE23CA4B20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727732" y="2337096"/>
            <a:ext cx="5663953" cy="452090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04624CE-F713-CF6D-B93E-8E451FFFDAA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3558" y="1525050"/>
            <a:ext cx="3724275" cy="19812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0960" y="3096947"/>
            <a:ext cx="5355771" cy="40930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ight Arrow 2"/>
          <p:cNvSpPr/>
          <p:nvPr/>
        </p:nvSpPr>
        <p:spPr>
          <a:xfrm>
            <a:off x="8174736" y="4069080"/>
            <a:ext cx="1179576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 rot="10800000">
            <a:off x="9354312" y="2655089"/>
            <a:ext cx="1179576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 rot="16200000">
            <a:off x="10789921" y="5440680"/>
            <a:ext cx="492037" cy="30175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 rot="5400000">
            <a:off x="10164486" y="5794249"/>
            <a:ext cx="492037" cy="30175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6574536" y="5696712"/>
            <a:ext cx="1353312" cy="9144"/>
          </a:xfrm>
          <a:custGeom>
            <a:avLst/>
            <a:gdLst>
              <a:gd name="connsiteX0" fmla="*/ 1353312 w 1353312"/>
              <a:gd name="connsiteY0" fmla="*/ 0 h 9144"/>
              <a:gd name="connsiteX1" fmla="*/ 0 w 1353312"/>
              <a:gd name="connsiteY1" fmla="*/ 9144 h 9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353312" h="9144">
                <a:moveTo>
                  <a:pt x="1353312" y="0"/>
                </a:moveTo>
                <a:lnTo>
                  <a:pt x="0" y="9144"/>
                </a:lnTo>
              </a:path>
            </a:pathLst>
          </a:custGeom>
          <a:noFill/>
          <a:ln w="38100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7205472" y="6053328"/>
            <a:ext cx="2103120" cy="9144"/>
          </a:xfrm>
          <a:custGeom>
            <a:avLst/>
            <a:gdLst>
              <a:gd name="connsiteX0" fmla="*/ 2103120 w 2103120"/>
              <a:gd name="connsiteY0" fmla="*/ 0 h 9144"/>
              <a:gd name="connsiteX1" fmla="*/ 0 w 2103120"/>
              <a:gd name="connsiteY1" fmla="*/ 9144 h 9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103120" h="9144">
                <a:moveTo>
                  <a:pt x="2103120" y="0"/>
                </a:moveTo>
                <a:lnTo>
                  <a:pt x="0" y="9144"/>
                </a:lnTo>
              </a:path>
            </a:pathLst>
          </a:custGeom>
          <a:noFill/>
          <a:ln w="38100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7251192" y="2558975"/>
            <a:ext cx="225334" cy="21031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8174736" y="3095244"/>
            <a:ext cx="225334" cy="21031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7917616" y="5591556"/>
            <a:ext cx="225334" cy="21031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9281160" y="5920920"/>
            <a:ext cx="225334" cy="21031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10790684" y="4999245"/>
            <a:ext cx="225334" cy="21031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8116933" y="4538651"/>
            <a:ext cx="225334" cy="21031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9168493" y="3764740"/>
            <a:ext cx="225334" cy="21031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/>
          <p:cNvSpPr/>
          <p:nvPr/>
        </p:nvSpPr>
        <p:spPr>
          <a:xfrm>
            <a:off x="6455664" y="5111496"/>
            <a:ext cx="4315968" cy="164592"/>
          </a:xfrm>
          <a:custGeom>
            <a:avLst/>
            <a:gdLst>
              <a:gd name="connsiteX0" fmla="*/ 4315968 w 4315968"/>
              <a:gd name="connsiteY0" fmla="*/ 0 h 164592"/>
              <a:gd name="connsiteX1" fmla="*/ 2971800 w 4315968"/>
              <a:gd name="connsiteY1" fmla="*/ 18288 h 164592"/>
              <a:gd name="connsiteX2" fmla="*/ 2615184 w 4315968"/>
              <a:gd name="connsiteY2" fmla="*/ 155448 h 164592"/>
              <a:gd name="connsiteX3" fmla="*/ 2313432 w 4315968"/>
              <a:gd name="connsiteY3" fmla="*/ 164592 h 164592"/>
              <a:gd name="connsiteX4" fmla="*/ 0 w 4315968"/>
              <a:gd name="connsiteY4" fmla="*/ 137160 h 164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15968" h="164592">
                <a:moveTo>
                  <a:pt x="4315968" y="0"/>
                </a:moveTo>
                <a:lnTo>
                  <a:pt x="2971800" y="18288"/>
                </a:lnTo>
                <a:lnTo>
                  <a:pt x="2615184" y="155448"/>
                </a:lnTo>
                <a:lnTo>
                  <a:pt x="2313432" y="164592"/>
                </a:lnTo>
                <a:lnTo>
                  <a:pt x="0" y="137160"/>
                </a:lnTo>
              </a:path>
            </a:pathLst>
          </a:custGeom>
          <a:noFill/>
          <a:ln w="38100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>
            <a:off x="6391656" y="3291840"/>
            <a:ext cx="3502152" cy="585216"/>
          </a:xfrm>
          <a:custGeom>
            <a:avLst/>
            <a:gdLst>
              <a:gd name="connsiteX0" fmla="*/ 2944368 w 3502152"/>
              <a:gd name="connsiteY0" fmla="*/ 576072 h 585216"/>
              <a:gd name="connsiteX1" fmla="*/ 3493008 w 3502152"/>
              <a:gd name="connsiteY1" fmla="*/ 585216 h 585216"/>
              <a:gd name="connsiteX2" fmla="*/ 3502152 w 3502152"/>
              <a:gd name="connsiteY2" fmla="*/ 493776 h 585216"/>
              <a:gd name="connsiteX3" fmla="*/ 3337560 w 3502152"/>
              <a:gd name="connsiteY3" fmla="*/ 356616 h 585216"/>
              <a:gd name="connsiteX4" fmla="*/ 3026664 w 3502152"/>
              <a:gd name="connsiteY4" fmla="*/ 128016 h 585216"/>
              <a:gd name="connsiteX5" fmla="*/ 2386584 w 3502152"/>
              <a:gd name="connsiteY5" fmla="*/ 18288 h 585216"/>
              <a:gd name="connsiteX6" fmla="*/ 0 w 3502152"/>
              <a:gd name="connsiteY6" fmla="*/ 0 h 585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02152" h="585216">
                <a:moveTo>
                  <a:pt x="2944368" y="576072"/>
                </a:moveTo>
                <a:lnTo>
                  <a:pt x="3493008" y="585216"/>
                </a:lnTo>
                <a:lnTo>
                  <a:pt x="3502152" y="493776"/>
                </a:lnTo>
                <a:lnTo>
                  <a:pt x="3337560" y="356616"/>
                </a:lnTo>
                <a:lnTo>
                  <a:pt x="3026664" y="128016"/>
                </a:lnTo>
                <a:lnTo>
                  <a:pt x="2386584" y="18288"/>
                </a:lnTo>
                <a:lnTo>
                  <a:pt x="0" y="0"/>
                </a:lnTo>
              </a:path>
            </a:pathLst>
          </a:custGeom>
          <a:noFill/>
          <a:ln w="38100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>
            <a:off x="8357616" y="3877056"/>
            <a:ext cx="1636776" cy="804672"/>
          </a:xfrm>
          <a:custGeom>
            <a:avLst/>
            <a:gdLst>
              <a:gd name="connsiteX0" fmla="*/ 0 w 1636776"/>
              <a:gd name="connsiteY0" fmla="*/ 777240 h 804672"/>
              <a:gd name="connsiteX1" fmla="*/ 1554480 w 1636776"/>
              <a:gd name="connsiteY1" fmla="*/ 804672 h 804672"/>
              <a:gd name="connsiteX2" fmla="*/ 1618488 w 1636776"/>
              <a:gd name="connsiteY2" fmla="*/ 484632 h 804672"/>
              <a:gd name="connsiteX3" fmla="*/ 1636776 w 1636776"/>
              <a:gd name="connsiteY3" fmla="*/ 109728 h 804672"/>
              <a:gd name="connsiteX4" fmla="*/ 1591056 w 1636776"/>
              <a:gd name="connsiteY4" fmla="*/ 0 h 804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6776" h="804672">
                <a:moveTo>
                  <a:pt x="0" y="777240"/>
                </a:moveTo>
                <a:lnTo>
                  <a:pt x="1554480" y="804672"/>
                </a:lnTo>
                <a:lnTo>
                  <a:pt x="1618488" y="484632"/>
                </a:lnTo>
                <a:lnTo>
                  <a:pt x="1636776" y="109728"/>
                </a:lnTo>
                <a:lnTo>
                  <a:pt x="1591056" y="0"/>
                </a:lnTo>
              </a:path>
            </a:pathLst>
          </a:custGeom>
          <a:noFill/>
          <a:ln w="38100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5895961" y="2672817"/>
            <a:ext cx="1353312" cy="9144"/>
          </a:xfrm>
          <a:custGeom>
            <a:avLst/>
            <a:gdLst>
              <a:gd name="connsiteX0" fmla="*/ 1353312 w 1353312"/>
              <a:gd name="connsiteY0" fmla="*/ 0 h 9144"/>
              <a:gd name="connsiteX1" fmla="*/ 0 w 1353312"/>
              <a:gd name="connsiteY1" fmla="*/ 9144 h 9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353312" h="9144">
                <a:moveTo>
                  <a:pt x="1353312" y="0"/>
                </a:moveTo>
                <a:lnTo>
                  <a:pt x="0" y="9144"/>
                </a:lnTo>
              </a:path>
            </a:pathLst>
          </a:custGeom>
          <a:noFill/>
          <a:ln w="38100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6820246" y="3199220"/>
            <a:ext cx="1353312" cy="9144"/>
          </a:xfrm>
          <a:custGeom>
            <a:avLst/>
            <a:gdLst>
              <a:gd name="connsiteX0" fmla="*/ 1353312 w 1353312"/>
              <a:gd name="connsiteY0" fmla="*/ 0 h 9144"/>
              <a:gd name="connsiteX1" fmla="*/ 0 w 1353312"/>
              <a:gd name="connsiteY1" fmla="*/ 9144 h 9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353312" h="9144">
                <a:moveTo>
                  <a:pt x="1353312" y="0"/>
                </a:moveTo>
                <a:lnTo>
                  <a:pt x="0" y="9144"/>
                </a:lnTo>
              </a:path>
            </a:pathLst>
          </a:custGeom>
          <a:noFill/>
          <a:ln w="38100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057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3" grpId="0" animBg="1"/>
      <p:bldP spid="9" grpId="0" animBg="1"/>
      <p:bldP spid="7" grpId="0" animBg="1"/>
      <p:bldP spid="10" grpId="0" animBg="1"/>
      <p:bldP spid="26" grpId="0" animBg="1"/>
      <p:bldP spid="27" grpId="0" animBg="1"/>
      <p:bldP spid="31" grpId="0" animBg="1"/>
      <p:bldP spid="32" grpId="0" animBg="1"/>
      <p:bldP spid="33" grpId="0" animBg="1"/>
      <p:bldP spid="34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3" grpId="0" animBg="1"/>
      <p:bldP spid="25" grpId="0" animBg="1"/>
      <p:bldP spid="2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>
            <a:extLst>
              <a:ext uri="{FF2B5EF4-FFF2-40B4-BE49-F238E27FC236}">
                <a16:creationId xmlns:a16="http://schemas.microsoft.com/office/drawing/2014/main" id="{6C0043BF-76B5-5E0E-D373-C54EB05692C7}"/>
              </a:ext>
            </a:extLst>
          </p:cNvPr>
          <p:cNvSpPr/>
          <p:nvPr/>
        </p:nvSpPr>
        <p:spPr>
          <a:xfrm>
            <a:off x="2120462" y="1152997"/>
            <a:ext cx="7323083" cy="5321386"/>
          </a:xfrm>
          <a:custGeom>
            <a:avLst/>
            <a:gdLst>
              <a:gd name="connsiteX0" fmla="*/ 0 w 7323083"/>
              <a:gd name="connsiteY0" fmla="*/ 3474182 h 5321386"/>
              <a:gd name="connsiteX1" fmla="*/ 851338 w 7323083"/>
              <a:gd name="connsiteY1" fmla="*/ 983231 h 5321386"/>
              <a:gd name="connsiteX2" fmla="*/ 2861441 w 7323083"/>
              <a:gd name="connsiteY2" fmla="*/ 3434769 h 5321386"/>
              <a:gd name="connsiteX3" fmla="*/ 4469524 w 7323083"/>
              <a:gd name="connsiteY3" fmla="*/ 786162 h 5321386"/>
              <a:gd name="connsiteX4" fmla="*/ 5486400 w 7323083"/>
              <a:gd name="connsiteY4" fmla="*/ 5318748 h 5321386"/>
              <a:gd name="connsiteX5" fmla="*/ 6180083 w 7323083"/>
              <a:gd name="connsiteY5" fmla="*/ 37300 h 5321386"/>
              <a:gd name="connsiteX6" fmla="*/ 7323083 w 7323083"/>
              <a:gd name="connsiteY6" fmla="*/ 3379589 h 53213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323083" h="5321386">
                <a:moveTo>
                  <a:pt x="0" y="3474182"/>
                </a:moveTo>
                <a:cubicBezTo>
                  <a:pt x="187215" y="2231991"/>
                  <a:pt x="374431" y="989800"/>
                  <a:pt x="851338" y="983231"/>
                </a:cubicBezTo>
                <a:cubicBezTo>
                  <a:pt x="1328245" y="976662"/>
                  <a:pt x="2258410" y="3467614"/>
                  <a:pt x="2861441" y="3434769"/>
                </a:cubicBezTo>
                <a:cubicBezTo>
                  <a:pt x="3464472" y="3401924"/>
                  <a:pt x="4032031" y="472165"/>
                  <a:pt x="4469524" y="786162"/>
                </a:cubicBezTo>
                <a:cubicBezTo>
                  <a:pt x="4907017" y="1100158"/>
                  <a:pt x="5201307" y="5443558"/>
                  <a:pt x="5486400" y="5318748"/>
                </a:cubicBezTo>
                <a:cubicBezTo>
                  <a:pt x="5771493" y="5193938"/>
                  <a:pt x="5873969" y="360493"/>
                  <a:pt x="6180083" y="37300"/>
                </a:cubicBezTo>
                <a:cubicBezTo>
                  <a:pt x="6486197" y="-285893"/>
                  <a:pt x="6904640" y="1546848"/>
                  <a:pt x="7323083" y="3379589"/>
                </a:cubicBezTo>
              </a:path>
            </a:pathLst>
          </a:cu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7C855576-E08D-BDFA-3B55-0F8F8F1C0B42}"/>
                  </a:ext>
                </a:extLst>
              </p:cNvPr>
              <p:cNvSpPr txBox="1"/>
              <p:nvPr/>
            </p:nvSpPr>
            <p:spPr>
              <a:xfrm>
                <a:off x="9120352" y="4516821"/>
                <a:ext cx="762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acc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en-IL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7C855576-E08D-BDFA-3B55-0F8F8F1C0B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20352" y="4516821"/>
                <a:ext cx="762000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Freeform: Shape 7">
            <a:extLst>
              <a:ext uri="{FF2B5EF4-FFF2-40B4-BE49-F238E27FC236}">
                <a16:creationId xmlns:a16="http://schemas.microsoft.com/office/drawing/2014/main" id="{546DEAD1-B82F-B567-AC1E-3718D0BB12AB}"/>
              </a:ext>
            </a:extLst>
          </p:cNvPr>
          <p:cNvSpPr/>
          <p:nvPr/>
        </p:nvSpPr>
        <p:spPr>
          <a:xfrm>
            <a:off x="1911780" y="1312985"/>
            <a:ext cx="8627468" cy="2911264"/>
          </a:xfrm>
          <a:custGeom>
            <a:avLst/>
            <a:gdLst>
              <a:gd name="connsiteX0" fmla="*/ 51027 w 8627468"/>
              <a:gd name="connsiteY0" fmla="*/ 1182414 h 2911264"/>
              <a:gd name="connsiteX1" fmla="*/ 1280737 w 8627468"/>
              <a:gd name="connsiteY1" fmla="*/ 2885090 h 2911264"/>
              <a:gd name="connsiteX2" fmla="*/ 8627468 w 8627468"/>
              <a:gd name="connsiteY2" fmla="*/ 0 h 2911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627468" h="2911264">
                <a:moveTo>
                  <a:pt x="51027" y="1182414"/>
                </a:moveTo>
                <a:cubicBezTo>
                  <a:pt x="-48822" y="2132286"/>
                  <a:pt x="-148670" y="3082159"/>
                  <a:pt x="1280737" y="2885090"/>
                </a:cubicBezTo>
                <a:cubicBezTo>
                  <a:pt x="2710144" y="2688021"/>
                  <a:pt x="5668806" y="1344010"/>
                  <a:pt x="8627468" y="0"/>
                </a:cubicBezTo>
              </a:path>
            </a:pathLst>
          </a:cu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FB423D7E-4F16-57D9-3F20-CECE8ECDF108}"/>
                  </a:ext>
                </a:extLst>
              </p:cNvPr>
              <p:cNvSpPr txBox="1"/>
              <p:nvPr/>
            </p:nvSpPr>
            <p:spPr>
              <a:xfrm>
                <a:off x="10476186" y="1087821"/>
                <a:ext cx="89863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en-US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𝒚</m:t>
                          </m:r>
                        </m:e>
                      </m:acc>
                      <m:r>
                        <a:rPr lang="en-US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en-IL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FB423D7E-4F16-57D9-3F20-CECE8ECDF1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76186" y="1087821"/>
                <a:ext cx="898634" cy="369332"/>
              </a:xfrm>
              <a:prstGeom prst="rect">
                <a:avLst/>
              </a:prstGeom>
              <a:blipFill>
                <a:blip r:embed="rId3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35498C9E-F6F0-03C1-5A42-CCB674167B9D}"/>
                  </a:ext>
                </a:extLst>
              </p:cNvPr>
              <p:cNvSpPr txBox="1"/>
              <p:nvPr/>
            </p:nvSpPr>
            <p:spPr>
              <a:xfrm>
                <a:off x="210419" y="3352025"/>
                <a:ext cx="133744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acc>
                      <m:r>
                        <a:rPr lang="en-US" sz="2400" b="1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≫</m:t>
                      </m:r>
                      <m:acc>
                        <m:accPr>
                          <m:chr m:val="̇"/>
                          <m:ctrlPr>
                            <a:rPr lang="en-US" sz="24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1" i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𝐲</m:t>
                          </m:r>
                        </m:e>
                      </m:acc>
                    </m:oMath>
                  </m:oMathPara>
                </a14:m>
                <a:endParaRPr lang="en-IL" sz="2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35498C9E-F6F0-03C1-5A42-CCB674167B9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0419" y="3352025"/>
                <a:ext cx="1337440" cy="461665"/>
              </a:xfrm>
              <a:prstGeom prst="rect">
                <a:avLst/>
              </a:prstGeom>
              <a:blipFill>
                <a:blip r:embed="rId4"/>
                <a:stretch>
                  <a:fillRect b="-10526"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1D41B661-1233-50B2-A5A4-67D70909039F}"/>
              </a:ext>
            </a:extLst>
          </p:cNvPr>
          <p:cNvCxnSpPr/>
          <p:nvPr/>
        </p:nvCxnSpPr>
        <p:spPr>
          <a:xfrm flipV="1">
            <a:off x="2758966" y="3145221"/>
            <a:ext cx="338958" cy="43763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C20FC5A-E438-AA12-74F9-AA5991CE28A3}"/>
              </a:ext>
            </a:extLst>
          </p:cNvPr>
          <p:cNvCxnSpPr/>
          <p:nvPr/>
        </p:nvCxnSpPr>
        <p:spPr>
          <a:xfrm>
            <a:off x="2758966" y="3689131"/>
            <a:ext cx="1308537" cy="0"/>
          </a:xfrm>
          <a:prstGeom prst="line">
            <a:avLst/>
          </a:prstGeom>
          <a:ln w="28575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8A0E5CDE-2FB6-5EF2-B6FF-22E75F96000B}"/>
              </a:ext>
            </a:extLst>
          </p:cNvPr>
          <p:cNvCxnSpPr/>
          <p:nvPr/>
        </p:nvCxnSpPr>
        <p:spPr>
          <a:xfrm flipV="1">
            <a:off x="4083269" y="3492062"/>
            <a:ext cx="0" cy="212834"/>
          </a:xfrm>
          <a:prstGeom prst="line">
            <a:avLst/>
          </a:prstGeom>
          <a:ln w="28575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EE7F37B1-DF45-9B09-9D9E-DD45FF4723E1}"/>
              </a:ext>
            </a:extLst>
          </p:cNvPr>
          <p:cNvCxnSpPr>
            <a:cxnSpLocks/>
          </p:cNvCxnSpPr>
          <p:nvPr/>
        </p:nvCxnSpPr>
        <p:spPr>
          <a:xfrm flipH="1" flipV="1">
            <a:off x="4205453" y="3059812"/>
            <a:ext cx="483476" cy="43763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65D06CB4-3352-FB27-6E5D-6FE65213100C}"/>
              </a:ext>
            </a:extLst>
          </p:cNvPr>
          <p:cNvSpPr/>
          <p:nvPr/>
        </p:nvSpPr>
        <p:spPr>
          <a:xfrm>
            <a:off x="1729609" y="2049631"/>
            <a:ext cx="2353660" cy="1453737"/>
          </a:xfrm>
          <a:custGeom>
            <a:avLst/>
            <a:gdLst>
              <a:gd name="connsiteX0" fmla="*/ 2404241 w 2474667"/>
              <a:gd name="connsiteY0" fmla="*/ 1647313 h 1719851"/>
              <a:gd name="connsiteX1" fmla="*/ 2372710 w 2474667"/>
              <a:gd name="connsiteY1" fmla="*/ 1552720 h 1719851"/>
              <a:gd name="connsiteX2" fmla="*/ 1426779 w 2474667"/>
              <a:gd name="connsiteY2" fmla="*/ 181120 h 1719851"/>
              <a:gd name="connsiteX3" fmla="*/ 0 w 2474667"/>
              <a:gd name="connsiteY3" fmla="*/ 54996 h 1719851"/>
              <a:gd name="connsiteX0" fmla="*/ 2332804 w 2444154"/>
              <a:gd name="connsiteY0" fmla="*/ 1559207 h 1675793"/>
              <a:gd name="connsiteX1" fmla="*/ 2372710 w 2444154"/>
              <a:gd name="connsiteY1" fmla="*/ 1552720 h 1675793"/>
              <a:gd name="connsiteX2" fmla="*/ 1426779 w 2444154"/>
              <a:gd name="connsiteY2" fmla="*/ 181120 h 1675793"/>
              <a:gd name="connsiteX3" fmla="*/ 0 w 2444154"/>
              <a:gd name="connsiteY3" fmla="*/ 54996 h 1675793"/>
              <a:gd name="connsiteX0" fmla="*/ 2337566 w 2445845"/>
              <a:gd name="connsiteY0" fmla="*/ 1556825 h 1674792"/>
              <a:gd name="connsiteX1" fmla="*/ 2372710 w 2445845"/>
              <a:gd name="connsiteY1" fmla="*/ 1552720 h 1674792"/>
              <a:gd name="connsiteX2" fmla="*/ 1426779 w 2445845"/>
              <a:gd name="connsiteY2" fmla="*/ 181120 h 1674792"/>
              <a:gd name="connsiteX3" fmla="*/ 0 w 2445845"/>
              <a:gd name="connsiteY3" fmla="*/ 54996 h 1674792"/>
              <a:gd name="connsiteX0" fmla="*/ 2372710 w 2372710"/>
              <a:gd name="connsiteY0" fmla="*/ 1552720 h 1552720"/>
              <a:gd name="connsiteX1" fmla="*/ 1426779 w 2372710"/>
              <a:gd name="connsiteY1" fmla="*/ 181120 h 1552720"/>
              <a:gd name="connsiteX2" fmla="*/ 0 w 2372710"/>
              <a:gd name="connsiteY2" fmla="*/ 54996 h 1552720"/>
              <a:gd name="connsiteX0" fmla="*/ 2401285 w 2401285"/>
              <a:gd name="connsiteY0" fmla="*/ 1633683 h 1633683"/>
              <a:gd name="connsiteX1" fmla="*/ 1426779 w 2401285"/>
              <a:gd name="connsiteY1" fmla="*/ 181120 h 1633683"/>
              <a:gd name="connsiteX2" fmla="*/ 0 w 2401285"/>
              <a:gd name="connsiteY2" fmla="*/ 54996 h 1633683"/>
              <a:gd name="connsiteX0" fmla="*/ 2401285 w 2401285"/>
              <a:gd name="connsiteY0" fmla="*/ 1607368 h 1607368"/>
              <a:gd name="connsiteX1" fmla="*/ 1386298 w 2401285"/>
              <a:gd name="connsiteY1" fmla="*/ 240530 h 1607368"/>
              <a:gd name="connsiteX2" fmla="*/ 0 w 2401285"/>
              <a:gd name="connsiteY2" fmla="*/ 28681 h 1607368"/>
              <a:gd name="connsiteX0" fmla="*/ 2396522 w 2396522"/>
              <a:gd name="connsiteY0" fmla="*/ 1662137 h 1662137"/>
              <a:gd name="connsiteX1" fmla="*/ 1386298 w 2396522"/>
              <a:gd name="connsiteY1" fmla="*/ 240530 h 1662137"/>
              <a:gd name="connsiteX2" fmla="*/ 0 w 2396522"/>
              <a:gd name="connsiteY2" fmla="*/ 28681 h 1662137"/>
              <a:gd name="connsiteX0" fmla="*/ 2353660 w 2353660"/>
              <a:gd name="connsiteY0" fmla="*/ 1539693 h 1539693"/>
              <a:gd name="connsiteX1" fmla="*/ 1343436 w 2353660"/>
              <a:gd name="connsiteY1" fmla="*/ 118086 h 1539693"/>
              <a:gd name="connsiteX2" fmla="*/ 0 w 2353660"/>
              <a:gd name="connsiteY2" fmla="*/ 144362 h 1539693"/>
              <a:gd name="connsiteX0" fmla="*/ 2353660 w 2353660"/>
              <a:gd name="connsiteY0" fmla="*/ 1523291 h 1523291"/>
              <a:gd name="connsiteX1" fmla="*/ 1343436 w 2353660"/>
              <a:gd name="connsiteY1" fmla="*/ 101684 h 1523291"/>
              <a:gd name="connsiteX2" fmla="*/ 0 w 2353660"/>
              <a:gd name="connsiteY2" fmla="*/ 127960 h 1523291"/>
              <a:gd name="connsiteX0" fmla="*/ 2353660 w 2353660"/>
              <a:gd name="connsiteY0" fmla="*/ 1496069 h 1496069"/>
              <a:gd name="connsiteX1" fmla="*/ 1388680 w 2353660"/>
              <a:gd name="connsiteY1" fmla="*/ 110181 h 1496069"/>
              <a:gd name="connsiteX2" fmla="*/ 0 w 2353660"/>
              <a:gd name="connsiteY2" fmla="*/ 100738 h 1496069"/>
              <a:gd name="connsiteX0" fmla="*/ 2353660 w 2353660"/>
              <a:gd name="connsiteY0" fmla="*/ 1453737 h 1453737"/>
              <a:gd name="connsiteX1" fmla="*/ 1388680 w 2353660"/>
              <a:gd name="connsiteY1" fmla="*/ 67849 h 1453737"/>
              <a:gd name="connsiteX2" fmla="*/ 0 w 2353660"/>
              <a:gd name="connsiteY2" fmla="*/ 58406 h 1453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53660" h="1453737">
                <a:moveTo>
                  <a:pt x="2353660" y="1453737"/>
                </a:moveTo>
                <a:cubicBezTo>
                  <a:pt x="2201862" y="1224453"/>
                  <a:pt x="1784132" y="317470"/>
                  <a:pt x="1388680" y="67849"/>
                </a:cubicBezTo>
                <a:cubicBezTo>
                  <a:pt x="957510" y="-86522"/>
                  <a:pt x="468038" y="72857"/>
                  <a:pt x="0" y="58406"/>
                </a:cubicBezTo>
              </a:path>
            </a:pathLst>
          </a:custGeom>
          <a:ln w="28575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50DCC8A4-4117-70D4-B0BE-65779EE192BF}"/>
              </a:ext>
            </a:extLst>
          </p:cNvPr>
          <p:cNvCxnSpPr>
            <a:cxnSpLocks/>
          </p:cNvCxnSpPr>
          <p:nvPr/>
        </p:nvCxnSpPr>
        <p:spPr>
          <a:xfrm flipH="1">
            <a:off x="7409485" y="3364039"/>
            <a:ext cx="336409" cy="52744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83815DEF-C879-3328-E0A4-913DBE5EE912}"/>
                  </a:ext>
                </a:extLst>
              </p:cNvPr>
              <p:cNvSpPr txBox="1"/>
              <p:nvPr/>
            </p:nvSpPr>
            <p:spPr>
              <a:xfrm>
                <a:off x="9577552" y="968331"/>
                <a:ext cx="898634" cy="4031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e-IL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למעלה</m:t>
                      </m:r>
                    </m:oMath>
                  </m:oMathPara>
                </a14:m>
                <a:endParaRPr lang="en-IL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83815DEF-C879-3328-E0A4-913DBE5EE9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77552" y="968331"/>
                <a:ext cx="898634" cy="403124"/>
              </a:xfrm>
              <a:prstGeom prst="rect">
                <a:avLst/>
              </a:prstGeom>
              <a:blipFill>
                <a:blip r:embed="rId5"/>
                <a:stretch>
                  <a:fillRect t="-1515" b="-22727"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947CD32C-0684-7944-EF50-775041F5A5B9}"/>
                  </a:ext>
                </a:extLst>
              </p:cNvPr>
              <p:cNvSpPr txBox="1"/>
              <p:nvPr/>
            </p:nvSpPr>
            <p:spPr>
              <a:xfrm>
                <a:off x="9912956" y="1514547"/>
                <a:ext cx="898634" cy="4031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e-IL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למטה</m:t>
                      </m:r>
                    </m:oMath>
                  </m:oMathPara>
                </a14:m>
                <a:endParaRPr lang="en-IL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947CD32C-0684-7944-EF50-775041F5A5B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12956" y="1514547"/>
                <a:ext cx="898634" cy="403124"/>
              </a:xfrm>
              <a:prstGeom prst="rect">
                <a:avLst/>
              </a:prstGeom>
              <a:blipFill>
                <a:blip r:embed="rId6"/>
                <a:stretch>
                  <a:fillRect b="-20896"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C9BC475F-3F65-78AC-25D7-EA0E675B70A4}"/>
                  </a:ext>
                </a:extLst>
              </p:cNvPr>
              <p:cNvSpPr txBox="1"/>
              <p:nvPr/>
            </p:nvSpPr>
            <p:spPr>
              <a:xfrm>
                <a:off x="9518220" y="4014905"/>
                <a:ext cx="762000" cy="4031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e-IL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שמאלה</m:t>
                      </m:r>
                    </m:oMath>
                  </m:oMathPara>
                </a14:m>
                <a:endParaRPr lang="en-IL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C9BC475F-3F65-78AC-25D7-EA0E675B70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18220" y="4014905"/>
                <a:ext cx="762000" cy="403124"/>
              </a:xfrm>
              <a:prstGeom prst="rect">
                <a:avLst/>
              </a:prstGeom>
              <a:blipFill>
                <a:blip r:embed="rId7"/>
                <a:stretch>
                  <a:fillRect l="-7200" t="-1515" r="-18400" b="-22727"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66A465E7-3CCA-2EC7-59CF-244DC1287A44}"/>
                  </a:ext>
                </a:extLst>
              </p:cNvPr>
              <p:cNvSpPr txBox="1"/>
              <p:nvPr/>
            </p:nvSpPr>
            <p:spPr>
              <a:xfrm>
                <a:off x="8442126" y="4010528"/>
                <a:ext cx="762000" cy="4031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e-IL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ימינה</m:t>
                      </m:r>
                    </m:oMath>
                  </m:oMathPara>
                </a14:m>
                <a:endParaRPr lang="en-IL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66A465E7-3CCA-2EC7-59CF-244DC1287A4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42126" y="4010528"/>
                <a:ext cx="762000" cy="403124"/>
              </a:xfrm>
              <a:prstGeom prst="rect">
                <a:avLst/>
              </a:prstGeom>
              <a:blipFill>
                <a:blip r:embed="rId8"/>
                <a:stretch>
                  <a:fillRect l="-800" t="-1515" b="-22727"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Oval 27">
            <a:extLst>
              <a:ext uri="{FF2B5EF4-FFF2-40B4-BE49-F238E27FC236}">
                <a16:creationId xmlns:a16="http://schemas.microsoft.com/office/drawing/2014/main" id="{DD8DB7AE-702F-4900-2B5D-D0B0B85F459F}"/>
              </a:ext>
            </a:extLst>
          </p:cNvPr>
          <p:cNvSpPr/>
          <p:nvPr/>
        </p:nvSpPr>
        <p:spPr>
          <a:xfrm>
            <a:off x="2608729" y="3634009"/>
            <a:ext cx="131164" cy="1311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E8BFC3E1-A0F8-CF4E-0940-02D57366B8DA}"/>
              </a:ext>
            </a:extLst>
          </p:cNvPr>
          <p:cNvSpPr/>
          <p:nvPr/>
        </p:nvSpPr>
        <p:spPr>
          <a:xfrm>
            <a:off x="7475390" y="4158667"/>
            <a:ext cx="131164" cy="1311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C1CB624E-3B8A-18FD-E65D-8C31A9A7AEC4}"/>
              </a:ext>
            </a:extLst>
          </p:cNvPr>
          <p:cNvCxnSpPr>
            <a:cxnSpLocks/>
            <a:endCxn id="29" idx="2"/>
          </p:cNvCxnSpPr>
          <p:nvPr/>
        </p:nvCxnSpPr>
        <p:spPr>
          <a:xfrm>
            <a:off x="7129463" y="4224249"/>
            <a:ext cx="345927" cy="0"/>
          </a:xfrm>
          <a:prstGeom prst="line">
            <a:avLst/>
          </a:prstGeom>
          <a:ln w="28575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31B304A4-A2BB-9A43-4186-B845FD844E6F}"/>
              </a:ext>
            </a:extLst>
          </p:cNvPr>
          <p:cNvCxnSpPr>
            <a:cxnSpLocks/>
          </p:cNvCxnSpPr>
          <p:nvPr/>
        </p:nvCxnSpPr>
        <p:spPr>
          <a:xfrm flipV="1">
            <a:off x="7129463" y="4224249"/>
            <a:ext cx="0" cy="140582"/>
          </a:xfrm>
          <a:prstGeom prst="line">
            <a:avLst/>
          </a:prstGeom>
          <a:ln w="28575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82D7C629-26C3-D539-812E-02997DF7DE63}"/>
              </a:ext>
            </a:extLst>
          </p:cNvPr>
          <p:cNvCxnSpPr>
            <a:cxnSpLocks/>
          </p:cNvCxnSpPr>
          <p:nvPr/>
        </p:nvCxnSpPr>
        <p:spPr>
          <a:xfrm flipV="1">
            <a:off x="10012348" y="4578944"/>
            <a:ext cx="0" cy="245083"/>
          </a:xfrm>
          <a:prstGeom prst="straightConnector1">
            <a:avLst/>
          </a:prstGeom>
          <a:ln w="12700">
            <a:solidFill>
              <a:srgbClr val="FF0000"/>
            </a:solidFill>
            <a:prstDash val="sysDot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0165161E-5B53-19CF-3F89-31B8ACA2D53D}"/>
              </a:ext>
            </a:extLst>
          </p:cNvPr>
          <p:cNvCxnSpPr>
            <a:cxnSpLocks/>
          </p:cNvCxnSpPr>
          <p:nvPr/>
        </p:nvCxnSpPr>
        <p:spPr>
          <a:xfrm>
            <a:off x="9912956" y="4578945"/>
            <a:ext cx="0" cy="245083"/>
          </a:xfrm>
          <a:prstGeom prst="straightConnector1">
            <a:avLst/>
          </a:prstGeom>
          <a:ln w="12700">
            <a:solidFill>
              <a:srgbClr val="FF0000"/>
            </a:solidFill>
            <a:prstDash val="sysDot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5D0B2A00-A60E-58A1-A78E-787BC42572A7}"/>
              </a:ext>
            </a:extLst>
          </p:cNvPr>
          <p:cNvCxnSpPr>
            <a:cxnSpLocks/>
          </p:cNvCxnSpPr>
          <p:nvPr/>
        </p:nvCxnSpPr>
        <p:spPr>
          <a:xfrm rot="5400000" flipV="1">
            <a:off x="11458163" y="1199608"/>
            <a:ext cx="0" cy="245083"/>
          </a:xfrm>
          <a:prstGeom prst="straightConnector1">
            <a:avLst/>
          </a:prstGeom>
          <a:ln w="12700">
            <a:solidFill>
              <a:srgbClr val="002060"/>
            </a:solidFill>
            <a:prstDash val="sysDot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4274FBA4-C652-4B11-630E-338D186349A1}"/>
              </a:ext>
            </a:extLst>
          </p:cNvPr>
          <p:cNvCxnSpPr>
            <a:cxnSpLocks/>
          </p:cNvCxnSpPr>
          <p:nvPr/>
        </p:nvCxnSpPr>
        <p:spPr>
          <a:xfrm rot="5400000">
            <a:off x="11428423" y="1100640"/>
            <a:ext cx="0" cy="245083"/>
          </a:xfrm>
          <a:prstGeom prst="straightConnector1">
            <a:avLst/>
          </a:prstGeom>
          <a:ln w="12700">
            <a:solidFill>
              <a:srgbClr val="002060"/>
            </a:solidFill>
            <a:prstDash val="sysDot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C1CB624E-3B8A-18FD-E65D-8C31A9A7AEC4}"/>
              </a:ext>
            </a:extLst>
          </p:cNvPr>
          <p:cNvCxnSpPr>
            <a:cxnSpLocks/>
          </p:cNvCxnSpPr>
          <p:nvPr/>
        </p:nvCxnSpPr>
        <p:spPr>
          <a:xfrm>
            <a:off x="7129463" y="4364831"/>
            <a:ext cx="345927" cy="2175134"/>
          </a:xfrm>
          <a:prstGeom prst="line">
            <a:avLst/>
          </a:prstGeom>
          <a:ln w="28575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C1CB624E-3B8A-18FD-E65D-8C31A9A7AEC4}"/>
              </a:ext>
            </a:extLst>
          </p:cNvPr>
          <p:cNvCxnSpPr>
            <a:cxnSpLocks/>
          </p:cNvCxnSpPr>
          <p:nvPr/>
        </p:nvCxnSpPr>
        <p:spPr>
          <a:xfrm flipH="1">
            <a:off x="7466109" y="6461269"/>
            <a:ext cx="2919603" cy="72608"/>
          </a:xfrm>
          <a:prstGeom prst="line">
            <a:avLst/>
          </a:prstGeom>
          <a:ln w="28575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6239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3" grpId="0"/>
      <p:bldP spid="24" grpId="0"/>
      <p:bldP spid="25" grpId="0"/>
      <p:bldP spid="26" grpId="0"/>
      <p:bldP spid="28" grpId="0" animBg="1"/>
      <p:bldP spid="2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8172A04-544C-B62F-373C-13DF66E97DA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he-IL" dirty="0"/>
              <a:t>שאלה 1	</a:t>
            </a:r>
            <a:endParaRPr lang="en-IL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5299534-5441-E2AB-4B7D-266B816AE60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42259"/>
          <a:stretch/>
        </p:blipFill>
        <p:spPr>
          <a:xfrm>
            <a:off x="6307399" y="860425"/>
            <a:ext cx="5884601" cy="401347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555DEFD-C453-0AAC-4F43-F98E1029C2E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7741"/>
          <a:stretch/>
        </p:blipFill>
        <p:spPr>
          <a:xfrm>
            <a:off x="-1" y="3429001"/>
            <a:ext cx="6869507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5279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8172A04-544C-B62F-373C-13DF66E97DA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he-IL" dirty="0"/>
              <a:t>שאלה 1	</a:t>
            </a:r>
            <a:endParaRPr lang="en-IL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5299534-5441-E2AB-4B7D-266B816AE60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611" t="10864" b="51085"/>
          <a:stretch/>
        </p:blipFill>
        <p:spPr>
          <a:xfrm>
            <a:off x="1428206" y="1515291"/>
            <a:ext cx="8885245" cy="4467498"/>
          </a:xfrm>
          <a:prstGeom prst="rect">
            <a:avLst/>
          </a:prstGeom>
        </p:spPr>
      </p:pic>
      <p:sp>
        <p:nvSpPr>
          <p:cNvPr id="7" name="Right Arrow 6"/>
          <p:cNvSpPr/>
          <p:nvPr/>
        </p:nvSpPr>
        <p:spPr>
          <a:xfrm rot="10800000">
            <a:off x="5870828" y="4841965"/>
            <a:ext cx="696686" cy="10450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823269" y="4606834"/>
            <a:ext cx="4010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x1</a:t>
            </a:r>
            <a:endParaRPr lang="en-US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622733" y="1737360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lang="en-US" b="1" dirty="0" smtClean="0">
                <a:ln/>
                <a:solidFill>
                  <a:schemeClr val="accent4"/>
                </a:solidFill>
              </a:rPr>
              <a:t>x2</a:t>
            </a:r>
            <a:endParaRPr lang="en-US" b="1" dirty="0">
              <a:ln/>
              <a:solidFill>
                <a:schemeClr val="accent4"/>
              </a:solidFill>
            </a:endParaRPr>
          </a:p>
        </p:txBody>
      </p:sp>
      <p:sp>
        <p:nvSpPr>
          <p:cNvPr id="10" name="Right Arrow 9"/>
          <p:cNvSpPr/>
          <p:nvPr/>
        </p:nvSpPr>
        <p:spPr>
          <a:xfrm rot="10800000">
            <a:off x="8017491" y="4791500"/>
            <a:ext cx="696686" cy="10450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 rot="10800000">
            <a:off x="3677820" y="4791500"/>
            <a:ext cx="696686" cy="10450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>
            <a:off x="4805580" y="2940928"/>
            <a:ext cx="696686" cy="10450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>
            <a:off x="7048037" y="3206539"/>
            <a:ext cx="696686" cy="10450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14"/>
          <p:cNvSpPr/>
          <p:nvPr/>
        </p:nvSpPr>
        <p:spPr>
          <a:xfrm rot="16200000">
            <a:off x="5835692" y="4000805"/>
            <a:ext cx="696686" cy="104503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7" name="Right Arrow 16"/>
          <p:cNvSpPr/>
          <p:nvPr/>
        </p:nvSpPr>
        <p:spPr>
          <a:xfrm rot="16200000">
            <a:off x="8938905" y="2380229"/>
            <a:ext cx="696686" cy="104503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8" name="Right Arrow 17"/>
          <p:cNvSpPr/>
          <p:nvPr/>
        </p:nvSpPr>
        <p:spPr>
          <a:xfrm rot="5400000">
            <a:off x="7062936" y="1960320"/>
            <a:ext cx="696686" cy="104503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8714177" y="4401400"/>
            <a:ext cx="203400" cy="205434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 rot="21190771">
            <a:off x="7496652" y="3413760"/>
            <a:ext cx="1198858" cy="1168884"/>
          </a:xfrm>
          <a:custGeom>
            <a:avLst/>
            <a:gdLst>
              <a:gd name="connsiteX0" fmla="*/ 1018093 w 1018093"/>
              <a:gd name="connsiteY0" fmla="*/ 1166949 h 1168884"/>
              <a:gd name="connsiteX1" fmla="*/ 843921 w 1018093"/>
              <a:gd name="connsiteY1" fmla="*/ 1166949 h 1168884"/>
              <a:gd name="connsiteX2" fmla="*/ 573955 w 1018093"/>
              <a:gd name="connsiteY2" fmla="*/ 1166949 h 1168884"/>
              <a:gd name="connsiteX3" fmla="*/ 364950 w 1018093"/>
              <a:gd name="connsiteY3" fmla="*/ 1166949 h 1168884"/>
              <a:gd name="connsiteX4" fmla="*/ 190778 w 1018093"/>
              <a:gd name="connsiteY4" fmla="*/ 1140823 h 1168884"/>
              <a:gd name="connsiteX5" fmla="*/ 7898 w 1018093"/>
              <a:gd name="connsiteY5" fmla="*/ 1097280 h 1168884"/>
              <a:gd name="connsiteX6" fmla="*/ 42733 w 1018093"/>
              <a:gd name="connsiteY6" fmla="*/ 992777 h 1168884"/>
              <a:gd name="connsiteX7" fmla="*/ 129818 w 1018093"/>
              <a:gd name="connsiteY7" fmla="*/ 809897 h 1168884"/>
              <a:gd name="connsiteX8" fmla="*/ 173361 w 1018093"/>
              <a:gd name="connsiteY8" fmla="*/ 609600 h 1168884"/>
              <a:gd name="connsiteX9" fmla="*/ 260447 w 1018093"/>
              <a:gd name="connsiteY9" fmla="*/ 235131 h 1168884"/>
              <a:gd name="connsiteX10" fmla="*/ 303990 w 1018093"/>
              <a:gd name="connsiteY10" fmla="*/ 0 h 11688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18093" h="1168884">
                <a:moveTo>
                  <a:pt x="1018093" y="1166949"/>
                </a:moveTo>
                <a:lnTo>
                  <a:pt x="843921" y="1166949"/>
                </a:lnTo>
                <a:lnTo>
                  <a:pt x="573955" y="1166949"/>
                </a:lnTo>
                <a:cubicBezTo>
                  <a:pt x="494127" y="1166949"/>
                  <a:pt x="428813" y="1171303"/>
                  <a:pt x="364950" y="1166949"/>
                </a:cubicBezTo>
                <a:cubicBezTo>
                  <a:pt x="301087" y="1162595"/>
                  <a:pt x="250287" y="1152434"/>
                  <a:pt x="190778" y="1140823"/>
                </a:cubicBezTo>
                <a:cubicBezTo>
                  <a:pt x="131269" y="1129212"/>
                  <a:pt x="32572" y="1121954"/>
                  <a:pt x="7898" y="1097280"/>
                </a:cubicBezTo>
                <a:cubicBezTo>
                  <a:pt x="-16776" y="1072606"/>
                  <a:pt x="22413" y="1040674"/>
                  <a:pt x="42733" y="992777"/>
                </a:cubicBezTo>
                <a:cubicBezTo>
                  <a:pt x="63053" y="944880"/>
                  <a:pt x="108047" y="873760"/>
                  <a:pt x="129818" y="809897"/>
                </a:cubicBezTo>
                <a:cubicBezTo>
                  <a:pt x="151589" y="746034"/>
                  <a:pt x="151589" y="705394"/>
                  <a:pt x="173361" y="609600"/>
                </a:cubicBezTo>
                <a:cubicBezTo>
                  <a:pt x="195132" y="513806"/>
                  <a:pt x="238675" y="336731"/>
                  <a:pt x="260447" y="235131"/>
                </a:cubicBezTo>
                <a:cubicBezTo>
                  <a:pt x="282218" y="133531"/>
                  <a:pt x="293104" y="66765"/>
                  <a:pt x="303990" y="0"/>
                </a:cubicBezTo>
              </a:path>
            </a:pathLst>
          </a:custGeom>
          <a:noFill/>
          <a:ln w="285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3924462" y="2838211"/>
            <a:ext cx="203400" cy="205434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3509554" y="2908663"/>
            <a:ext cx="383177" cy="949234"/>
          </a:xfrm>
          <a:custGeom>
            <a:avLst/>
            <a:gdLst>
              <a:gd name="connsiteX0" fmla="*/ 383177 w 383177"/>
              <a:gd name="connsiteY0" fmla="*/ 26126 h 949234"/>
              <a:gd name="connsiteX1" fmla="*/ 313509 w 383177"/>
              <a:gd name="connsiteY1" fmla="*/ 0 h 949234"/>
              <a:gd name="connsiteX2" fmla="*/ 235132 w 383177"/>
              <a:gd name="connsiteY2" fmla="*/ 26126 h 949234"/>
              <a:gd name="connsiteX3" fmla="*/ 165463 w 383177"/>
              <a:gd name="connsiteY3" fmla="*/ 26126 h 949234"/>
              <a:gd name="connsiteX4" fmla="*/ 121920 w 383177"/>
              <a:gd name="connsiteY4" fmla="*/ 339634 h 949234"/>
              <a:gd name="connsiteX5" fmla="*/ 104503 w 383177"/>
              <a:gd name="connsiteY5" fmla="*/ 478971 h 949234"/>
              <a:gd name="connsiteX6" fmla="*/ 69669 w 383177"/>
              <a:gd name="connsiteY6" fmla="*/ 644434 h 949234"/>
              <a:gd name="connsiteX7" fmla="*/ 0 w 383177"/>
              <a:gd name="connsiteY7" fmla="*/ 949234 h 9492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3177" h="949234">
                <a:moveTo>
                  <a:pt x="383177" y="26126"/>
                </a:moveTo>
                <a:cubicBezTo>
                  <a:pt x="360680" y="13063"/>
                  <a:pt x="338183" y="0"/>
                  <a:pt x="313509" y="0"/>
                </a:cubicBezTo>
                <a:cubicBezTo>
                  <a:pt x="288835" y="0"/>
                  <a:pt x="259806" y="21772"/>
                  <a:pt x="235132" y="26126"/>
                </a:cubicBezTo>
                <a:cubicBezTo>
                  <a:pt x="210458" y="30480"/>
                  <a:pt x="184332" y="-26125"/>
                  <a:pt x="165463" y="26126"/>
                </a:cubicBezTo>
                <a:cubicBezTo>
                  <a:pt x="146594" y="78377"/>
                  <a:pt x="132080" y="264160"/>
                  <a:pt x="121920" y="339634"/>
                </a:cubicBezTo>
                <a:cubicBezTo>
                  <a:pt x="111760" y="415108"/>
                  <a:pt x="113212" y="428171"/>
                  <a:pt x="104503" y="478971"/>
                </a:cubicBezTo>
                <a:cubicBezTo>
                  <a:pt x="95794" y="529771"/>
                  <a:pt x="87086" y="566057"/>
                  <a:pt x="69669" y="644434"/>
                </a:cubicBezTo>
                <a:cubicBezTo>
                  <a:pt x="52252" y="722811"/>
                  <a:pt x="26126" y="836022"/>
                  <a:pt x="0" y="949234"/>
                </a:cubicBezTo>
              </a:path>
            </a:pathLst>
          </a:custGeom>
          <a:noFill/>
          <a:ln w="285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4494874" y="2432480"/>
            <a:ext cx="203400" cy="205434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4698274" y="2516777"/>
            <a:ext cx="1275805" cy="783772"/>
          </a:xfrm>
          <a:custGeom>
            <a:avLst/>
            <a:gdLst>
              <a:gd name="connsiteX0" fmla="*/ 0 w 1176489"/>
              <a:gd name="connsiteY0" fmla="*/ 0 h 783772"/>
              <a:gd name="connsiteX1" fmla="*/ 391886 w 1176489"/>
              <a:gd name="connsiteY1" fmla="*/ 43543 h 783772"/>
              <a:gd name="connsiteX2" fmla="*/ 635726 w 1176489"/>
              <a:gd name="connsiteY2" fmla="*/ 43543 h 783772"/>
              <a:gd name="connsiteX3" fmla="*/ 888275 w 1176489"/>
              <a:gd name="connsiteY3" fmla="*/ 34834 h 783772"/>
              <a:gd name="connsiteX4" fmla="*/ 1079863 w 1176489"/>
              <a:gd name="connsiteY4" fmla="*/ 34834 h 783772"/>
              <a:gd name="connsiteX5" fmla="*/ 1175657 w 1176489"/>
              <a:gd name="connsiteY5" fmla="*/ 34834 h 783772"/>
              <a:gd name="connsiteX6" fmla="*/ 1123406 w 1176489"/>
              <a:gd name="connsiteY6" fmla="*/ 174172 h 783772"/>
              <a:gd name="connsiteX7" fmla="*/ 1071155 w 1176489"/>
              <a:gd name="connsiteY7" fmla="*/ 348343 h 783772"/>
              <a:gd name="connsiteX8" fmla="*/ 1018903 w 1176489"/>
              <a:gd name="connsiteY8" fmla="*/ 478972 h 783772"/>
              <a:gd name="connsiteX9" fmla="*/ 966652 w 1176489"/>
              <a:gd name="connsiteY9" fmla="*/ 783772 h 783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76489" h="783772">
                <a:moveTo>
                  <a:pt x="0" y="0"/>
                </a:moveTo>
                <a:cubicBezTo>
                  <a:pt x="142966" y="18143"/>
                  <a:pt x="285932" y="36286"/>
                  <a:pt x="391886" y="43543"/>
                </a:cubicBezTo>
                <a:cubicBezTo>
                  <a:pt x="497840" y="50800"/>
                  <a:pt x="552995" y="44994"/>
                  <a:pt x="635726" y="43543"/>
                </a:cubicBezTo>
                <a:cubicBezTo>
                  <a:pt x="718457" y="42092"/>
                  <a:pt x="814252" y="36285"/>
                  <a:pt x="888275" y="34834"/>
                </a:cubicBezTo>
                <a:cubicBezTo>
                  <a:pt x="962298" y="33383"/>
                  <a:pt x="1079863" y="34834"/>
                  <a:pt x="1079863" y="34834"/>
                </a:cubicBezTo>
                <a:cubicBezTo>
                  <a:pt x="1127760" y="34834"/>
                  <a:pt x="1168400" y="11611"/>
                  <a:pt x="1175657" y="34834"/>
                </a:cubicBezTo>
                <a:cubicBezTo>
                  <a:pt x="1182914" y="58057"/>
                  <a:pt x="1140823" y="121921"/>
                  <a:pt x="1123406" y="174172"/>
                </a:cubicBezTo>
                <a:cubicBezTo>
                  <a:pt x="1105989" y="226424"/>
                  <a:pt x="1088572" y="297543"/>
                  <a:pt x="1071155" y="348343"/>
                </a:cubicBezTo>
                <a:cubicBezTo>
                  <a:pt x="1053738" y="399143"/>
                  <a:pt x="1036320" y="406401"/>
                  <a:pt x="1018903" y="478972"/>
                </a:cubicBezTo>
                <a:cubicBezTo>
                  <a:pt x="1001486" y="551543"/>
                  <a:pt x="984069" y="667657"/>
                  <a:pt x="966652" y="783772"/>
                </a:cubicBezTo>
              </a:path>
            </a:pathLst>
          </a:custGeom>
          <a:noFill/>
          <a:ln w="285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285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11" grpId="0" animBg="1"/>
      <p:bldP spid="12" grpId="0" animBg="1"/>
      <p:bldP spid="14" grpId="0" animBg="1"/>
      <p:bldP spid="15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3" grpId="0" animBg="1"/>
      <p:bldP spid="24" grpId="0" animBg="1"/>
      <p:bldP spid="2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8172A04-544C-B62F-373C-13DF66E97DA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he-IL" dirty="0"/>
              <a:t>שאלה 1	</a:t>
            </a:r>
            <a:endParaRPr lang="en-IL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5299534-5441-E2AB-4B7D-266B816AE60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42259"/>
          <a:stretch/>
        </p:blipFill>
        <p:spPr>
          <a:xfrm>
            <a:off x="6307399" y="860425"/>
            <a:ext cx="5884601" cy="401347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555DEFD-C453-0AAC-4F43-F98E1029C2E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7741"/>
          <a:stretch/>
        </p:blipFill>
        <p:spPr>
          <a:xfrm>
            <a:off x="-1" y="3429001"/>
            <a:ext cx="6869507" cy="3429000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6453051" y="5077097"/>
            <a:ext cx="346786" cy="304800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165565" y="5077097"/>
            <a:ext cx="346786" cy="304800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401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35F388D-88B5-4289-425F-648486B22B0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he-IL" dirty="0"/>
              <a:t>שאלה 2</a:t>
            </a:r>
            <a:endParaRPr lang="en-IL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388B977-5E92-B905-AE81-7C28C560FA4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66808"/>
          <a:stretch/>
        </p:blipFill>
        <p:spPr>
          <a:xfrm>
            <a:off x="4127796" y="860424"/>
            <a:ext cx="8064205" cy="229515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AE0D600-EA4B-3AE5-DA66-A18B9251293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088" t="42013" r="31150"/>
          <a:stretch/>
        </p:blipFill>
        <p:spPr>
          <a:xfrm>
            <a:off x="0" y="3087445"/>
            <a:ext cx="4607859" cy="3770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6758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35F388D-88B5-4289-425F-648486B22B0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he-IL" dirty="0"/>
              <a:t>שאלה 2</a:t>
            </a:r>
            <a:endParaRPr lang="en-IL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AE0D600-EA4B-3AE5-DA66-A18B9251293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088" t="42013" r="31150"/>
          <a:stretch/>
        </p:blipFill>
        <p:spPr>
          <a:xfrm>
            <a:off x="3056709" y="1659240"/>
            <a:ext cx="4607859" cy="377055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396548" y="4511040"/>
            <a:ext cx="787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dirty="0" smtClean="0"/>
              <a:t>א, ב, ג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794457" y="1289909"/>
            <a:ext cx="5661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dirty="0" smtClean="0"/>
              <a:t>איטי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573084" y="2220966"/>
            <a:ext cx="6383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dirty="0" smtClean="0"/>
              <a:t>מהיר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2995749" y="5617029"/>
            <a:ext cx="615696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147195" y="3359851"/>
            <a:ext cx="6383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dirty="0" smtClean="0">
                <a:solidFill>
                  <a:srgbClr val="FF0000"/>
                </a:solidFill>
              </a:rPr>
              <a:t>מהיר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2821577" y="1593669"/>
            <a:ext cx="0" cy="394498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777490" y="5617029"/>
            <a:ext cx="5661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dirty="0" smtClean="0">
                <a:solidFill>
                  <a:schemeClr val="accent1">
                    <a:lumMod val="75000"/>
                  </a:schemeClr>
                </a:solidFill>
              </a:rPr>
              <a:t>איטי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9" name="Right Arrow 18"/>
          <p:cNvSpPr/>
          <p:nvPr/>
        </p:nvSpPr>
        <p:spPr>
          <a:xfrm>
            <a:off x="4114800" y="4880372"/>
            <a:ext cx="541020" cy="1564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Arrow 19"/>
          <p:cNvSpPr/>
          <p:nvPr/>
        </p:nvSpPr>
        <p:spPr>
          <a:xfrm rot="10800000">
            <a:off x="5533209" y="4880372"/>
            <a:ext cx="541020" cy="1564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ight Arrow 20"/>
          <p:cNvSpPr/>
          <p:nvPr/>
        </p:nvSpPr>
        <p:spPr>
          <a:xfrm rot="16200000">
            <a:off x="4585204" y="4346972"/>
            <a:ext cx="541020" cy="156448"/>
          </a:xfrm>
          <a:prstGeom prst="rightArrow">
            <a:avLst/>
          </a:prstGeom>
          <a:solidFill>
            <a:srgbClr val="FF0000"/>
          </a:solidFill>
          <a:ln>
            <a:solidFill>
              <a:srgbClr val="CD57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ight Arrow 21"/>
          <p:cNvSpPr/>
          <p:nvPr/>
        </p:nvSpPr>
        <p:spPr>
          <a:xfrm rot="5400000">
            <a:off x="4445723" y="2747763"/>
            <a:ext cx="541020" cy="156448"/>
          </a:xfrm>
          <a:prstGeom prst="rightArrow">
            <a:avLst/>
          </a:prstGeom>
          <a:solidFill>
            <a:srgbClr val="FF0000"/>
          </a:solidFill>
          <a:ln>
            <a:solidFill>
              <a:srgbClr val="CD57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 rot="610737">
            <a:off x="4256122" y="3856937"/>
            <a:ext cx="702814" cy="437606"/>
          </a:xfrm>
          <a:custGeom>
            <a:avLst/>
            <a:gdLst>
              <a:gd name="connsiteX0" fmla="*/ 1774 w 702814"/>
              <a:gd name="connsiteY0" fmla="*/ 83820 h 418277"/>
              <a:gd name="connsiteX1" fmla="*/ 1774 w 702814"/>
              <a:gd name="connsiteY1" fmla="*/ 182880 h 418277"/>
              <a:gd name="connsiteX2" fmla="*/ 17014 w 702814"/>
              <a:gd name="connsiteY2" fmla="*/ 312420 h 418277"/>
              <a:gd name="connsiteX3" fmla="*/ 9394 w 702814"/>
              <a:gd name="connsiteY3" fmla="*/ 411480 h 418277"/>
              <a:gd name="connsiteX4" fmla="*/ 169414 w 702814"/>
              <a:gd name="connsiteY4" fmla="*/ 381000 h 418277"/>
              <a:gd name="connsiteX5" fmla="*/ 458974 w 702814"/>
              <a:gd name="connsiteY5" fmla="*/ 152400 h 418277"/>
              <a:gd name="connsiteX6" fmla="*/ 702814 w 702814"/>
              <a:gd name="connsiteY6" fmla="*/ 0 h 418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02814" h="418277">
                <a:moveTo>
                  <a:pt x="1774" y="83820"/>
                </a:moveTo>
                <a:cubicBezTo>
                  <a:pt x="504" y="114300"/>
                  <a:pt x="-766" y="144780"/>
                  <a:pt x="1774" y="182880"/>
                </a:cubicBezTo>
                <a:cubicBezTo>
                  <a:pt x="4314" y="220980"/>
                  <a:pt x="15744" y="274320"/>
                  <a:pt x="17014" y="312420"/>
                </a:cubicBezTo>
                <a:cubicBezTo>
                  <a:pt x="18284" y="350520"/>
                  <a:pt x="-16006" y="400050"/>
                  <a:pt x="9394" y="411480"/>
                </a:cubicBezTo>
                <a:cubicBezTo>
                  <a:pt x="34794" y="422910"/>
                  <a:pt x="94484" y="424180"/>
                  <a:pt x="169414" y="381000"/>
                </a:cubicBezTo>
                <a:cubicBezTo>
                  <a:pt x="244344" y="337820"/>
                  <a:pt x="370074" y="215900"/>
                  <a:pt x="458974" y="152400"/>
                </a:cubicBezTo>
                <a:cubicBezTo>
                  <a:pt x="547874" y="88900"/>
                  <a:pt x="625344" y="44450"/>
                  <a:pt x="702814" y="0"/>
                </a:cubicBezTo>
              </a:path>
            </a:pathLst>
          </a:custGeom>
          <a:noFill/>
          <a:ln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5128260" y="2804160"/>
            <a:ext cx="544043" cy="929640"/>
          </a:xfrm>
          <a:custGeom>
            <a:avLst/>
            <a:gdLst>
              <a:gd name="connsiteX0" fmla="*/ 533400 w 544043"/>
              <a:gd name="connsiteY0" fmla="*/ 0 h 929640"/>
              <a:gd name="connsiteX1" fmla="*/ 533400 w 544043"/>
              <a:gd name="connsiteY1" fmla="*/ 289560 h 929640"/>
              <a:gd name="connsiteX2" fmla="*/ 533400 w 544043"/>
              <a:gd name="connsiteY2" fmla="*/ 487680 h 929640"/>
              <a:gd name="connsiteX3" fmla="*/ 525780 w 544043"/>
              <a:gd name="connsiteY3" fmla="*/ 617220 h 929640"/>
              <a:gd name="connsiteX4" fmla="*/ 312420 w 544043"/>
              <a:gd name="connsiteY4" fmla="*/ 731520 h 929640"/>
              <a:gd name="connsiteX5" fmla="*/ 114300 w 544043"/>
              <a:gd name="connsiteY5" fmla="*/ 838200 h 929640"/>
              <a:gd name="connsiteX6" fmla="*/ 0 w 544043"/>
              <a:gd name="connsiteY6" fmla="*/ 929640 h 929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4043" h="929640">
                <a:moveTo>
                  <a:pt x="533400" y="0"/>
                </a:moveTo>
                <a:lnTo>
                  <a:pt x="533400" y="289560"/>
                </a:lnTo>
                <a:cubicBezTo>
                  <a:pt x="533400" y="370840"/>
                  <a:pt x="534670" y="433070"/>
                  <a:pt x="533400" y="487680"/>
                </a:cubicBezTo>
                <a:cubicBezTo>
                  <a:pt x="532130" y="542290"/>
                  <a:pt x="562610" y="576580"/>
                  <a:pt x="525780" y="617220"/>
                </a:cubicBezTo>
                <a:cubicBezTo>
                  <a:pt x="488950" y="657860"/>
                  <a:pt x="312420" y="731520"/>
                  <a:pt x="312420" y="731520"/>
                </a:cubicBezTo>
                <a:cubicBezTo>
                  <a:pt x="243840" y="768350"/>
                  <a:pt x="166370" y="805180"/>
                  <a:pt x="114300" y="838200"/>
                </a:cubicBezTo>
                <a:cubicBezTo>
                  <a:pt x="62230" y="871220"/>
                  <a:pt x="31115" y="900430"/>
                  <a:pt x="0" y="929640"/>
                </a:cubicBezTo>
              </a:path>
            </a:pathLst>
          </a:custGeom>
          <a:noFill/>
          <a:ln>
            <a:solidFill>
              <a:schemeClr val="accent6">
                <a:lumMod val="75000"/>
              </a:schemeClr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8388B977-5E92-B905-AE81-7C28C560FA4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66808"/>
          <a:stretch/>
        </p:blipFill>
        <p:spPr>
          <a:xfrm>
            <a:off x="8351520" y="860425"/>
            <a:ext cx="3840481" cy="1093038"/>
          </a:xfrm>
          <a:prstGeom prst="rect">
            <a:avLst/>
          </a:prstGeom>
        </p:spPr>
      </p:pic>
      <p:sp>
        <p:nvSpPr>
          <p:cNvPr id="5" name="Freeform 4"/>
          <p:cNvSpPr/>
          <p:nvPr/>
        </p:nvSpPr>
        <p:spPr>
          <a:xfrm>
            <a:off x="5138057" y="3143868"/>
            <a:ext cx="1289496" cy="1027538"/>
          </a:xfrm>
          <a:custGeom>
            <a:avLst/>
            <a:gdLst>
              <a:gd name="connsiteX0" fmla="*/ 1245326 w 1289496"/>
              <a:gd name="connsiteY0" fmla="*/ 1027538 h 1027538"/>
              <a:gd name="connsiteX1" fmla="*/ 1262743 w 1289496"/>
              <a:gd name="connsiteY1" fmla="*/ 766281 h 1027538"/>
              <a:gd name="connsiteX2" fmla="*/ 1254034 w 1289496"/>
              <a:gd name="connsiteY2" fmla="*/ 322143 h 1027538"/>
              <a:gd name="connsiteX3" fmla="*/ 1288869 w 1289496"/>
              <a:gd name="connsiteY3" fmla="*/ 104429 h 1027538"/>
              <a:gd name="connsiteX4" fmla="*/ 1219200 w 1289496"/>
              <a:gd name="connsiteY4" fmla="*/ 8635 h 1027538"/>
              <a:gd name="connsiteX5" fmla="*/ 1097280 w 1289496"/>
              <a:gd name="connsiteY5" fmla="*/ 313435 h 1027538"/>
              <a:gd name="connsiteX6" fmla="*/ 957943 w 1289496"/>
              <a:gd name="connsiteY6" fmla="*/ 696612 h 1027538"/>
              <a:gd name="connsiteX7" fmla="*/ 836023 w 1289496"/>
              <a:gd name="connsiteY7" fmla="*/ 748863 h 1027538"/>
              <a:gd name="connsiteX8" fmla="*/ 748937 w 1289496"/>
              <a:gd name="connsiteY8" fmla="*/ 339561 h 1027538"/>
              <a:gd name="connsiteX9" fmla="*/ 722812 w 1289496"/>
              <a:gd name="connsiteY9" fmla="*/ 174098 h 1027538"/>
              <a:gd name="connsiteX10" fmla="*/ 687977 w 1289496"/>
              <a:gd name="connsiteY10" fmla="*/ 121846 h 1027538"/>
              <a:gd name="connsiteX11" fmla="*/ 0 w 1289496"/>
              <a:gd name="connsiteY11" fmla="*/ 478898 h 1027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89496" h="1027538">
                <a:moveTo>
                  <a:pt x="1245326" y="1027538"/>
                </a:moveTo>
                <a:cubicBezTo>
                  <a:pt x="1253309" y="955692"/>
                  <a:pt x="1261292" y="883847"/>
                  <a:pt x="1262743" y="766281"/>
                </a:cubicBezTo>
                <a:cubicBezTo>
                  <a:pt x="1264194" y="648715"/>
                  <a:pt x="1249680" y="432452"/>
                  <a:pt x="1254034" y="322143"/>
                </a:cubicBezTo>
                <a:cubicBezTo>
                  <a:pt x="1258388" y="211834"/>
                  <a:pt x="1294675" y="156680"/>
                  <a:pt x="1288869" y="104429"/>
                </a:cubicBezTo>
                <a:cubicBezTo>
                  <a:pt x="1283063" y="52178"/>
                  <a:pt x="1251131" y="-26199"/>
                  <a:pt x="1219200" y="8635"/>
                </a:cubicBezTo>
                <a:cubicBezTo>
                  <a:pt x="1187269" y="43469"/>
                  <a:pt x="1140823" y="198772"/>
                  <a:pt x="1097280" y="313435"/>
                </a:cubicBezTo>
                <a:cubicBezTo>
                  <a:pt x="1053737" y="428098"/>
                  <a:pt x="1001486" y="624041"/>
                  <a:pt x="957943" y="696612"/>
                </a:cubicBezTo>
                <a:cubicBezTo>
                  <a:pt x="914400" y="769183"/>
                  <a:pt x="870857" y="808371"/>
                  <a:pt x="836023" y="748863"/>
                </a:cubicBezTo>
                <a:cubicBezTo>
                  <a:pt x="801189" y="689355"/>
                  <a:pt x="767805" y="435355"/>
                  <a:pt x="748937" y="339561"/>
                </a:cubicBezTo>
                <a:cubicBezTo>
                  <a:pt x="730069" y="243767"/>
                  <a:pt x="732972" y="210384"/>
                  <a:pt x="722812" y="174098"/>
                </a:cubicBezTo>
                <a:cubicBezTo>
                  <a:pt x="712652" y="137812"/>
                  <a:pt x="808446" y="71046"/>
                  <a:pt x="687977" y="121846"/>
                </a:cubicBezTo>
                <a:cubicBezTo>
                  <a:pt x="567508" y="172646"/>
                  <a:pt x="283754" y="325772"/>
                  <a:pt x="0" y="478898"/>
                </a:cubicBezTo>
              </a:path>
            </a:pathLst>
          </a:custGeom>
          <a:noFill/>
          <a:ln>
            <a:solidFill>
              <a:schemeClr val="accent2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376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4095682-F1FD-EDC8-17B7-4AD8B6BD2EA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he-IL" dirty="0"/>
              <a:t>שאלה 3</a:t>
            </a:r>
            <a:endParaRPr lang="en-IL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050E99E-9472-1739-5A93-3134B26E366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054" r="47599" b="52276"/>
          <a:stretch/>
        </p:blipFill>
        <p:spPr>
          <a:xfrm>
            <a:off x="224118" y="3567673"/>
            <a:ext cx="4419600" cy="291381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CD17FDD-3945-2521-6990-4535D17E1AAC}"/>
                  </a:ext>
                </a:extLst>
              </p:cNvPr>
              <p:cNvSpPr txBox="1"/>
              <p:nvPr/>
            </p:nvSpPr>
            <p:spPr>
              <a:xfrm>
                <a:off x="5862918" y="1054260"/>
                <a:ext cx="6104964" cy="33900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r" rtl="1"/>
                <a:r>
                  <a:rPr lang="he-IL" dirty="0"/>
                  <a:t>נניח מערכת:</a:t>
                </a:r>
              </a:p>
              <a:p>
                <a:pPr algn="r" rt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US" b="0" dirty="0"/>
              </a:p>
              <a:p>
                <a:pPr algn="r" rt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he-IL" dirty="0"/>
              </a:p>
              <a:p>
                <a:pPr algn="r" rtl="1"/>
                <a:r>
                  <a:rPr lang="he-IL" dirty="0"/>
                  <a:t>נניח תנאי התחלה מהצורה </a:t>
                </a:r>
              </a:p>
              <a:p>
                <a:pPr algn="r" rt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he-IL" dirty="0"/>
              </a:p>
              <a:p>
                <a:pPr algn="r" rtl="1"/>
                <a:endParaRPr lang="en-US" dirty="0"/>
              </a:p>
              <a:p>
                <a:pPr algn="r" rtl="1"/>
                <a:r>
                  <a:rPr lang="he-IL" dirty="0"/>
                  <a:t>ציירו את עקומי האפס ואת כווני הזרימה במערכת, והעריכו מהו הערך המירבי של </a:t>
                </a:r>
                <a:r>
                  <a:rPr lang="en-US" dirty="0"/>
                  <a:t>a</a:t>
                </a:r>
                <a:r>
                  <a:rPr lang="he-IL" dirty="0"/>
                  <a:t> שעבורו מתכנסת מערכת לנקודת שווי משקל.</a:t>
                </a:r>
              </a:p>
              <a:p>
                <a:pPr algn="r" rtl="1"/>
                <a:endParaRPr lang="he-IL" dirty="0"/>
              </a:p>
              <a:p>
                <a:pPr algn="r" rtl="1"/>
                <a:r>
                  <a:rPr lang="he-IL" dirty="0"/>
                  <a:t>נא לדייק שתי ספרות אחרי הנקודה.</a:t>
                </a:r>
                <a:endParaRPr lang="en-IL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CD17FDD-3945-2521-6990-4535D17E1A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2918" y="1054260"/>
                <a:ext cx="6104964" cy="3390031"/>
              </a:xfrm>
              <a:prstGeom prst="rect">
                <a:avLst/>
              </a:prstGeom>
              <a:blipFill>
                <a:blip r:embed="rId3"/>
                <a:stretch>
                  <a:fillRect t="-1079" r="-799" b="-1799"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E6C723D5-7835-2ED8-57FA-40298C5E84F6}"/>
                  </a:ext>
                </a:extLst>
              </p:cNvPr>
              <p:cNvSpPr txBox="1"/>
              <p:nvPr/>
            </p:nvSpPr>
            <p:spPr>
              <a:xfrm>
                <a:off x="1456765" y="3028268"/>
                <a:ext cx="1954306" cy="52411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r" rtl="1"/>
                <a:r>
                  <a:rPr lang="he-IL" b="0" dirty="0"/>
                  <a:t>מההרצאה: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IL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E6C723D5-7835-2ED8-57FA-40298C5E84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6765" y="3028268"/>
                <a:ext cx="1954306" cy="524118"/>
              </a:xfrm>
              <a:prstGeom prst="rect">
                <a:avLst/>
              </a:prstGeom>
              <a:blipFill>
                <a:blip r:embed="rId4"/>
                <a:stretch>
                  <a:fillRect r="-2181" b="-5814"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888E97FB-0C78-5EC8-A0F2-20715734CCE4}"/>
              </a:ext>
            </a:extLst>
          </p:cNvPr>
          <p:cNvCxnSpPr/>
          <p:nvPr/>
        </p:nvCxnSpPr>
        <p:spPr>
          <a:xfrm>
            <a:off x="475129" y="5915585"/>
            <a:ext cx="1138518" cy="0"/>
          </a:xfrm>
          <a:prstGeom prst="line">
            <a:avLst/>
          </a:prstGeom>
          <a:ln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3DBD51F5-D85D-87CF-F733-5BF32C5BF0DE}"/>
                  </a:ext>
                </a:extLst>
              </p:cNvPr>
              <p:cNvSpPr txBox="1"/>
              <p:nvPr/>
            </p:nvSpPr>
            <p:spPr>
              <a:xfrm>
                <a:off x="85164" y="5724859"/>
                <a:ext cx="363071" cy="38145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0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1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1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IL" sz="10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3DBD51F5-D85D-87CF-F733-5BF32C5BF0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164" y="5724859"/>
                <a:ext cx="363071" cy="38145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57715305-614F-A7AF-EA4C-18294367D002}"/>
                  </a:ext>
                </a:extLst>
              </p:cNvPr>
              <p:cNvSpPr txBox="1"/>
              <p:nvPr/>
            </p:nvSpPr>
            <p:spPr>
              <a:xfrm>
                <a:off x="163605" y="3664096"/>
                <a:ext cx="363071" cy="38145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1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IL" sz="1000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57715305-614F-A7AF-EA4C-18294367D0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605" y="3664096"/>
                <a:ext cx="363071" cy="38145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D5B48878-3F7F-7E80-32F0-FBE847D45905}"/>
              </a:ext>
            </a:extLst>
          </p:cNvPr>
          <p:cNvCxnSpPr>
            <a:cxnSpLocks/>
          </p:cNvCxnSpPr>
          <p:nvPr/>
        </p:nvCxnSpPr>
        <p:spPr>
          <a:xfrm>
            <a:off x="466162" y="3854822"/>
            <a:ext cx="2916334" cy="0"/>
          </a:xfrm>
          <a:prstGeom prst="line">
            <a:avLst/>
          </a:prstGeom>
          <a:ln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Oval 14">
            <a:extLst>
              <a:ext uri="{FF2B5EF4-FFF2-40B4-BE49-F238E27FC236}">
                <a16:creationId xmlns:a16="http://schemas.microsoft.com/office/drawing/2014/main" id="{CFC16EEE-4CFE-8DF0-DDAB-390AB78DD86F}"/>
              </a:ext>
            </a:extLst>
          </p:cNvPr>
          <p:cNvSpPr/>
          <p:nvPr/>
        </p:nvSpPr>
        <p:spPr>
          <a:xfrm>
            <a:off x="2438681" y="4847965"/>
            <a:ext cx="93527" cy="93527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46A6DBC-F1C9-2FFF-33FF-7A356ECC97C3}"/>
              </a:ext>
            </a:extLst>
          </p:cNvPr>
          <p:cNvCxnSpPr>
            <a:cxnSpLocks/>
          </p:cNvCxnSpPr>
          <p:nvPr/>
        </p:nvCxnSpPr>
        <p:spPr>
          <a:xfrm>
            <a:off x="3382496" y="3854821"/>
            <a:ext cx="0" cy="2275095"/>
          </a:xfrm>
          <a:prstGeom prst="line">
            <a:avLst/>
          </a:prstGeom>
          <a:ln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A27ECBFE-5D91-0AC9-6AA8-B0D43CADB143}"/>
              </a:ext>
            </a:extLst>
          </p:cNvPr>
          <p:cNvCxnSpPr>
            <a:cxnSpLocks/>
          </p:cNvCxnSpPr>
          <p:nvPr/>
        </p:nvCxnSpPr>
        <p:spPr>
          <a:xfrm>
            <a:off x="1613647" y="5934634"/>
            <a:ext cx="1121" cy="144405"/>
          </a:xfrm>
          <a:prstGeom prst="line">
            <a:avLst/>
          </a:prstGeom>
          <a:ln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5042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4095682-F1FD-EDC8-17B7-4AD8B6BD2EA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he-IL" dirty="0"/>
              <a:t>שאלה 3</a:t>
            </a:r>
            <a:endParaRPr lang="en-I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CD17FDD-3945-2521-6990-4535D17E1AAC}"/>
                  </a:ext>
                </a:extLst>
              </p:cNvPr>
              <p:cNvSpPr txBox="1"/>
              <p:nvPr/>
            </p:nvSpPr>
            <p:spPr>
              <a:xfrm>
                <a:off x="7147559" y="1016160"/>
                <a:ext cx="4832931" cy="311482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r" rt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US" b="0" dirty="0"/>
              </a:p>
              <a:p>
                <a:pPr algn="r" rt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he-IL" dirty="0"/>
              </a:p>
              <a:p>
                <a:pPr algn="r" rtl="1"/>
                <a:endParaRPr lang="en-US" i="1" dirty="0" smtClean="0">
                  <a:latin typeface="Cambria Math" panose="02040503050406030204" pitchFamily="18" charset="0"/>
                </a:endParaRPr>
              </a:p>
              <a:p>
                <a:pPr algn="r" rtl="1"/>
                <a:r>
                  <a:rPr lang="he-IL" i="1" dirty="0" smtClean="0">
                    <a:latin typeface="Cambria Math" panose="02040503050406030204" pitchFamily="18" charset="0"/>
                  </a:rPr>
                  <a:t>הנגזרת של </a:t>
                </a:r>
                <a:r>
                  <a:rPr lang="en-US" i="1" dirty="0" smtClean="0">
                    <a:latin typeface="Cambria Math" panose="02040503050406030204" pitchFamily="18" charset="0"/>
                  </a:rPr>
                  <a:t>y</a:t>
                </a:r>
                <a:r>
                  <a:rPr lang="he-IL" i="1" dirty="0" smtClean="0">
                    <a:latin typeface="Cambria Math" panose="02040503050406030204" pitchFamily="18" charset="0"/>
                  </a:rPr>
                  <a:t> קטנה מאוד ביחס ל </a:t>
                </a:r>
                <a:r>
                  <a:rPr lang="en-US" i="1" dirty="0" smtClean="0">
                    <a:latin typeface="Cambria Math" panose="02040503050406030204" pitchFamily="18" charset="0"/>
                  </a:rPr>
                  <a:t>x</a:t>
                </a:r>
                <a:r>
                  <a:rPr lang="he-IL" i="1" dirty="0" smtClean="0">
                    <a:latin typeface="Cambria Math" panose="02040503050406030204" pitchFamily="18" charset="0"/>
                  </a:rPr>
                  <a:t> ולכן נתייחס ל-</a:t>
                </a:r>
                <a:r>
                  <a:rPr lang="en-US" i="1" dirty="0" smtClean="0">
                    <a:latin typeface="Cambria Math" panose="02040503050406030204" pitchFamily="18" charset="0"/>
                  </a:rPr>
                  <a:t>y</a:t>
                </a:r>
                <a:r>
                  <a:rPr lang="he-IL" i="1" dirty="0" smtClean="0">
                    <a:latin typeface="Cambria Math" panose="02040503050406030204" pitchFamily="18" charset="0"/>
                  </a:rPr>
                  <a:t> בתור קבוע שערכו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he-IL" b="0" i="1" dirty="0" smtClean="0">
                    <a:latin typeface="Cambria Math" panose="02040503050406030204" pitchFamily="18" charset="0"/>
                  </a:rPr>
                  <a:t>.</a:t>
                </a:r>
                <a:endParaRPr lang="en-US" b="0" i="1" dirty="0" smtClean="0">
                  <a:latin typeface="Cambria Math" panose="02040503050406030204" pitchFamily="18" charset="0"/>
                </a:endParaRPr>
              </a:p>
              <a:p>
                <a:pPr algn="r" rtl="1"/>
                <a:r>
                  <a:rPr lang="he-IL" i="1" dirty="0" smtClean="0">
                    <a:latin typeface="Cambria Math" panose="02040503050406030204" pitchFamily="18" charset="0"/>
                  </a:rPr>
                  <a:t>לכן הנגזרת של </a:t>
                </a:r>
                <a:r>
                  <a:rPr lang="en-US" i="1" dirty="0" smtClean="0">
                    <a:latin typeface="Cambria Math" panose="02040503050406030204" pitchFamily="18" charset="0"/>
                  </a:rPr>
                  <a:t>x</a:t>
                </a:r>
                <a:r>
                  <a:rPr lang="he-IL" i="1" dirty="0" smtClean="0">
                    <a:latin typeface="Cambria Math" panose="02040503050406030204" pitchFamily="18" charset="0"/>
                  </a:rPr>
                  <a:t> היא:</a:t>
                </a:r>
                <a:endParaRPr lang="he-IL" dirty="0"/>
              </a:p>
              <a:p>
                <a:pPr algn="r" rt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𝑑𝑥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en-US" dirty="0"/>
              </a:p>
              <a:p>
                <a:pPr algn="r" rtl="1"/>
                <a:endParaRPr lang="he-IL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CD17FDD-3945-2521-6990-4535D17E1A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47559" y="1016160"/>
                <a:ext cx="4832931" cy="3114827"/>
              </a:xfrm>
              <a:prstGeom prst="rect">
                <a:avLst/>
              </a:prstGeom>
              <a:blipFill>
                <a:blip r:embed="rId2"/>
                <a:stretch>
                  <a:fillRect r="-11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/>
              <p:cNvSpPr/>
              <p:nvPr/>
            </p:nvSpPr>
            <p:spPr>
              <a:xfrm>
                <a:off x="8466415" y="4837084"/>
                <a:ext cx="295388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r" rtl="1"/>
                <a:r>
                  <a:rPr lang="he-IL" dirty="0" smtClean="0"/>
                  <a:t>הערך המקסימלי של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he-IL" dirty="0" smtClean="0"/>
                  <a:t> הוא </a:t>
                </a:r>
                <a:r>
                  <a:rPr lang="en-US" dirty="0" smtClean="0"/>
                  <a:t>2/3</a:t>
                </a:r>
                <a:endParaRPr lang="en-US" dirty="0"/>
              </a:p>
            </p:txBody>
          </p:sp>
        </mc:Choice>
        <mc:Fallback xmlns=""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66415" y="4837084"/>
                <a:ext cx="2953887" cy="369332"/>
              </a:xfrm>
              <a:prstGeom prst="rect">
                <a:avLst/>
              </a:prstGeom>
              <a:blipFill>
                <a:blip r:embed="rId3"/>
                <a:stretch>
                  <a:fillRect l="-1033" t="-9836" r="-1653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9" name="Picture 2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0" y="1424940"/>
            <a:ext cx="5937560" cy="4061912"/>
          </a:xfrm>
          <a:prstGeom prst="rect">
            <a:avLst/>
          </a:prstGeom>
        </p:spPr>
      </p:pic>
      <p:sp>
        <p:nvSpPr>
          <p:cNvPr id="30" name="Freeform 29"/>
          <p:cNvSpPr/>
          <p:nvPr/>
        </p:nvSpPr>
        <p:spPr>
          <a:xfrm>
            <a:off x="762000" y="2193727"/>
            <a:ext cx="5981700" cy="3316932"/>
          </a:xfrm>
          <a:custGeom>
            <a:avLst/>
            <a:gdLst>
              <a:gd name="connsiteX0" fmla="*/ 0 w 5981700"/>
              <a:gd name="connsiteY0" fmla="*/ 114195 h 3316932"/>
              <a:gd name="connsiteX1" fmla="*/ 297180 w 5981700"/>
              <a:gd name="connsiteY1" fmla="*/ 30375 h 3316932"/>
              <a:gd name="connsiteX2" fmla="*/ 670560 w 5981700"/>
              <a:gd name="connsiteY2" fmla="*/ 7515 h 3316932"/>
              <a:gd name="connsiteX3" fmla="*/ 1150620 w 5981700"/>
              <a:gd name="connsiteY3" fmla="*/ 152295 h 3316932"/>
              <a:gd name="connsiteX4" fmla="*/ 1600200 w 5981700"/>
              <a:gd name="connsiteY4" fmla="*/ 418995 h 3316932"/>
              <a:gd name="connsiteX5" fmla="*/ 2148840 w 5981700"/>
              <a:gd name="connsiteY5" fmla="*/ 845715 h 3316932"/>
              <a:gd name="connsiteX6" fmla="*/ 2964180 w 5981700"/>
              <a:gd name="connsiteY6" fmla="*/ 1645815 h 3316932"/>
              <a:gd name="connsiteX7" fmla="*/ 3581400 w 5981700"/>
              <a:gd name="connsiteY7" fmla="*/ 2217315 h 3316932"/>
              <a:gd name="connsiteX8" fmla="*/ 4206240 w 5981700"/>
              <a:gd name="connsiteY8" fmla="*/ 2765955 h 3316932"/>
              <a:gd name="connsiteX9" fmla="*/ 4770120 w 5981700"/>
              <a:gd name="connsiteY9" fmla="*/ 3154575 h 3316932"/>
              <a:gd name="connsiteX10" fmla="*/ 5349240 w 5981700"/>
              <a:gd name="connsiteY10" fmla="*/ 3314595 h 3316932"/>
              <a:gd name="connsiteX11" fmla="*/ 5875020 w 5981700"/>
              <a:gd name="connsiteY11" fmla="*/ 3246015 h 3316932"/>
              <a:gd name="connsiteX12" fmla="*/ 5981700 w 5981700"/>
              <a:gd name="connsiteY12" fmla="*/ 3192675 h 3316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981700" h="3316932">
                <a:moveTo>
                  <a:pt x="0" y="114195"/>
                </a:moveTo>
                <a:cubicBezTo>
                  <a:pt x="92710" y="81175"/>
                  <a:pt x="185420" y="48155"/>
                  <a:pt x="297180" y="30375"/>
                </a:cubicBezTo>
                <a:cubicBezTo>
                  <a:pt x="408940" y="12595"/>
                  <a:pt x="528320" y="-12805"/>
                  <a:pt x="670560" y="7515"/>
                </a:cubicBezTo>
                <a:cubicBezTo>
                  <a:pt x="812800" y="27835"/>
                  <a:pt x="995680" y="83715"/>
                  <a:pt x="1150620" y="152295"/>
                </a:cubicBezTo>
                <a:cubicBezTo>
                  <a:pt x="1305560" y="220875"/>
                  <a:pt x="1433830" y="303425"/>
                  <a:pt x="1600200" y="418995"/>
                </a:cubicBezTo>
                <a:cubicBezTo>
                  <a:pt x="1766570" y="534565"/>
                  <a:pt x="1921510" y="641245"/>
                  <a:pt x="2148840" y="845715"/>
                </a:cubicBezTo>
                <a:cubicBezTo>
                  <a:pt x="2376170" y="1050185"/>
                  <a:pt x="2725420" y="1417215"/>
                  <a:pt x="2964180" y="1645815"/>
                </a:cubicBezTo>
                <a:cubicBezTo>
                  <a:pt x="3202940" y="1874415"/>
                  <a:pt x="3374390" y="2030625"/>
                  <a:pt x="3581400" y="2217315"/>
                </a:cubicBezTo>
                <a:cubicBezTo>
                  <a:pt x="3788410" y="2404005"/>
                  <a:pt x="4008120" y="2609745"/>
                  <a:pt x="4206240" y="2765955"/>
                </a:cubicBezTo>
                <a:cubicBezTo>
                  <a:pt x="4404360" y="2922165"/>
                  <a:pt x="4579620" y="3063135"/>
                  <a:pt x="4770120" y="3154575"/>
                </a:cubicBezTo>
                <a:cubicBezTo>
                  <a:pt x="4960620" y="3246015"/>
                  <a:pt x="5165090" y="3299355"/>
                  <a:pt x="5349240" y="3314595"/>
                </a:cubicBezTo>
                <a:cubicBezTo>
                  <a:pt x="5533390" y="3329835"/>
                  <a:pt x="5769610" y="3266335"/>
                  <a:pt x="5875020" y="3246015"/>
                </a:cubicBezTo>
                <a:cubicBezTo>
                  <a:pt x="5980430" y="3225695"/>
                  <a:pt x="5981065" y="3209185"/>
                  <a:pt x="5981700" y="3192675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5547360" y="4937760"/>
            <a:ext cx="0" cy="373380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33"/>
              <p:cNvSpPr/>
              <p:nvPr/>
            </p:nvSpPr>
            <p:spPr>
              <a:xfrm>
                <a:off x="5445456" y="4937760"/>
                <a:ext cx="37144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4" name="Rectangle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5456" y="4937760"/>
                <a:ext cx="371448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3579223" y="5601152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08858" y="1624668"/>
            <a:ext cx="7152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dx/</a:t>
            </a:r>
            <a:r>
              <a:rPr lang="en-US" dirty="0" err="1" smtClean="0"/>
              <a:t>dt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8152904" y="3946321"/>
                <a:ext cx="3827586" cy="9233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r" rtl="1"/>
                <a:r>
                  <a:rPr lang="he-IL" dirty="0" smtClean="0"/>
                  <a:t>כל עוד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/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3</m:t>
                    </m:r>
                  </m:oMath>
                </a14:m>
                <a:r>
                  <a:rPr lang="he-IL" dirty="0" smtClean="0"/>
                  <a:t> תהיה נקודת שבת יציבה</a:t>
                </a:r>
              </a:p>
              <a:p>
                <a:pPr algn="r" rtl="1"/>
                <a:r>
                  <a:rPr lang="he-IL" dirty="0" smtClean="0"/>
                  <a:t>(אבל לא ב </a:t>
                </a:r>
                <a:r>
                  <a:rPr lang="en-US" dirty="0" smtClean="0"/>
                  <a:t>x=0</a:t>
                </a:r>
                <a:r>
                  <a:rPr lang="he-IL" dirty="0" smtClean="0"/>
                  <a:t>)</a:t>
                </a:r>
                <a:endParaRPr lang="en-US" dirty="0"/>
              </a:p>
              <a:p>
                <a:pPr algn="r" rtl="1"/>
                <a:endParaRPr lang="en-US" dirty="0"/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52904" y="3946321"/>
                <a:ext cx="3827586" cy="923330"/>
              </a:xfrm>
              <a:prstGeom prst="rect">
                <a:avLst/>
              </a:prstGeom>
              <a:blipFill>
                <a:blip r:embed="rId6"/>
                <a:stretch>
                  <a:fillRect l="-318" t="-3289" r="-14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37607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30" grpId="0" animBg="1"/>
      <p:bldP spid="34" grpId="0"/>
      <p:bldP spid="2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9464</TotalTime>
  <Words>93</Words>
  <Application>Microsoft Office PowerPoint</Application>
  <PresentationFormat>Widescreen</PresentationFormat>
  <Paragraphs>66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Cambria Math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Mayan Briller</dc:creator>
  <cp:lastModifiedBy>Yochay Tzur</cp:lastModifiedBy>
  <cp:revision>84</cp:revision>
  <dcterms:created xsi:type="dcterms:W3CDTF">2020-05-05T06:19:03Z</dcterms:created>
  <dcterms:modified xsi:type="dcterms:W3CDTF">2023-05-21T13:53:11Z</dcterms:modified>
</cp:coreProperties>
</file>