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8" r:id="rId2"/>
    <p:sldId id="272" r:id="rId3"/>
    <p:sldId id="271" r:id="rId4"/>
    <p:sldId id="273" r:id="rId5"/>
    <p:sldId id="274" r:id="rId6"/>
    <p:sldId id="275" r:id="rId7"/>
    <p:sldId id="277" r:id="rId8"/>
    <p:sldId id="27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FFFFFF"/>
    <a:srgbClr val="5B9BD5"/>
    <a:srgbClr val="3F7DBA"/>
    <a:srgbClr val="ED7D31"/>
    <a:srgbClr val="CD5754"/>
    <a:srgbClr val="DE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4ECC76-29AB-4D4A-B54E-C5F3A6AC7F1C}" v="410" dt="2022-05-19T11:02:44.1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4364" autoAdjust="0"/>
  </p:normalViewPr>
  <p:slideViewPr>
    <p:cSldViewPr snapToGrid="0">
      <p:cViewPr varScale="1">
        <p:scale>
          <a:sx n="121" d="100"/>
          <a:sy n="121" d="100"/>
        </p:scale>
        <p:origin x="10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yan" userId="fadfc235-5092-4476-b94c-6f16f0276611" providerId="ADAL" clId="{0DC6C60F-7F7C-414D-856C-0441CE88AD8E}"/>
    <pc:docChg chg="delSld">
      <pc:chgData name="Mayan" userId="fadfc235-5092-4476-b94c-6f16f0276611" providerId="ADAL" clId="{0DC6C60F-7F7C-414D-856C-0441CE88AD8E}" dt="2021-05-18T13:25:40.360" v="0" actId="47"/>
      <pc:docMkLst>
        <pc:docMk/>
      </pc:docMkLst>
      <pc:sldChg chg="del">
        <pc:chgData name="Mayan" userId="fadfc235-5092-4476-b94c-6f16f0276611" providerId="ADAL" clId="{0DC6C60F-7F7C-414D-856C-0441CE88AD8E}" dt="2021-05-18T13:25:40.360" v="0" actId="47"/>
        <pc:sldMkLst>
          <pc:docMk/>
          <pc:sldMk cId="3545968460" sldId="269"/>
        </pc:sldMkLst>
      </pc:sldChg>
    </pc:docChg>
  </pc:docChgLst>
  <pc:docChgLst>
    <pc:chgData name="Mayan Briller" userId="fadfc235-5092-4476-b94c-6f16f0276611" providerId="ADAL" clId="{0DC6C60F-7F7C-414D-856C-0441CE88AD8E}"/>
    <pc:docChg chg="undo custSel addSld delSld modSld sldOrd">
      <pc:chgData name="Mayan Briller" userId="fadfc235-5092-4476-b94c-6f16f0276611" providerId="ADAL" clId="{0DC6C60F-7F7C-414D-856C-0441CE88AD8E}" dt="2021-05-20T12:47:47.550" v="1337" actId="20577"/>
      <pc:docMkLst>
        <pc:docMk/>
      </pc:docMkLst>
      <pc:sldChg chg="modSp mod">
        <pc:chgData name="Mayan Briller" userId="fadfc235-5092-4476-b94c-6f16f0276611" providerId="ADAL" clId="{0DC6C60F-7F7C-414D-856C-0441CE88AD8E}" dt="2021-05-20T12:47:47.550" v="1337" actId="20577"/>
        <pc:sldMkLst>
          <pc:docMk/>
          <pc:sldMk cId="861140289" sldId="268"/>
        </pc:sldMkLst>
        <pc:spChg chg="mod">
          <ac:chgData name="Mayan Briller" userId="fadfc235-5092-4476-b94c-6f16f0276611" providerId="ADAL" clId="{0DC6C60F-7F7C-414D-856C-0441CE88AD8E}" dt="2021-05-20T12:47:47.550" v="1337" actId="20577"/>
          <ac:spMkLst>
            <pc:docMk/>
            <pc:sldMk cId="861140289" sldId="268"/>
            <ac:spMk id="8" creationId="{EDCD4F08-0727-4FB7-A489-691FD1CA2E6A}"/>
          </ac:spMkLst>
        </pc:spChg>
      </pc:sldChg>
      <pc:sldChg chg="modSp mod modAnim">
        <pc:chgData name="Mayan Briller" userId="fadfc235-5092-4476-b94c-6f16f0276611" providerId="ADAL" clId="{0DC6C60F-7F7C-414D-856C-0441CE88AD8E}" dt="2021-05-20T10:42:47.251" v="2" actId="1076"/>
        <pc:sldMkLst>
          <pc:docMk/>
          <pc:sldMk cId="2612057894" sldId="270"/>
        </pc:sldMkLst>
        <pc:picChg chg="mod">
          <ac:chgData name="Mayan Briller" userId="fadfc235-5092-4476-b94c-6f16f0276611" providerId="ADAL" clId="{0DC6C60F-7F7C-414D-856C-0441CE88AD8E}" dt="2021-05-20T10:42:32.454" v="0" actId="1076"/>
          <ac:picMkLst>
            <pc:docMk/>
            <pc:sldMk cId="2612057894" sldId="270"/>
            <ac:picMk id="5" creationId="{58EAD7A2-AD87-4EDB-B955-40AE23CA4B20}"/>
          </ac:picMkLst>
        </pc:picChg>
        <pc:picChg chg="mod">
          <ac:chgData name="Mayan Briller" userId="fadfc235-5092-4476-b94c-6f16f0276611" providerId="ADAL" clId="{0DC6C60F-7F7C-414D-856C-0441CE88AD8E}" dt="2021-05-20T10:42:47.251" v="2" actId="1076"/>
          <ac:picMkLst>
            <pc:docMk/>
            <pc:sldMk cId="2612057894" sldId="270"/>
            <ac:picMk id="6" creationId="{96A71494-A85F-4B8C-9E41-45B7CF7D62BC}"/>
          </ac:picMkLst>
        </pc:picChg>
      </pc:sldChg>
      <pc:sldChg chg="addSp delSp modSp add del mod ord modAnim">
        <pc:chgData name="Mayan Briller" userId="fadfc235-5092-4476-b94c-6f16f0276611" providerId="ADAL" clId="{0DC6C60F-7F7C-414D-856C-0441CE88AD8E}" dt="2021-05-20T12:47:33.395" v="1323" actId="47"/>
        <pc:sldMkLst>
          <pc:docMk/>
          <pc:sldMk cId="172130944" sldId="271"/>
        </pc:sldMkLst>
        <pc:spChg chg="add mod">
          <ac:chgData name="Mayan Briller" userId="fadfc235-5092-4476-b94c-6f16f0276611" providerId="ADAL" clId="{0DC6C60F-7F7C-414D-856C-0441CE88AD8E}" dt="2021-05-20T12:01:11.743" v="263" actId="403"/>
          <ac:spMkLst>
            <pc:docMk/>
            <pc:sldMk cId="172130944" sldId="271"/>
            <ac:spMk id="3" creationId="{BF943FC4-E04B-45ED-8815-8D3B8DD568DA}"/>
          </ac:spMkLst>
        </pc:spChg>
        <pc:spChg chg="add del mod">
          <ac:chgData name="Mayan Briller" userId="fadfc235-5092-4476-b94c-6f16f0276611" providerId="ADAL" clId="{0DC6C60F-7F7C-414D-856C-0441CE88AD8E}" dt="2021-05-20T12:00:05.488" v="191" actId="21"/>
          <ac:spMkLst>
            <pc:docMk/>
            <pc:sldMk cId="172130944" sldId="271"/>
            <ac:spMk id="5" creationId="{460B1EEF-BAFA-4B7A-95EF-CD7F8C7C5840}"/>
          </ac:spMkLst>
        </pc:spChg>
        <pc:spChg chg="add mod">
          <ac:chgData name="Mayan Briller" userId="fadfc235-5092-4476-b94c-6f16f0276611" providerId="ADAL" clId="{0DC6C60F-7F7C-414D-856C-0441CE88AD8E}" dt="2021-05-20T12:33:22.382" v="1317" actId="20577"/>
          <ac:spMkLst>
            <pc:docMk/>
            <pc:sldMk cId="172130944" sldId="271"/>
            <ac:spMk id="6" creationId="{D2DE7A88-B1BB-41EC-916F-56CB7A258D25}"/>
          </ac:spMkLst>
        </pc:spChg>
        <pc:spChg chg="add mod">
          <ac:chgData name="Mayan Briller" userId="fadfc235-5092-4476-b94c-6f16f0276611" providerId="ADAL" clId="{0DC6C60F-7F7C-414D-856C-0441CE88AD8E}" dt="2021-05-20T12:04:06.699" v="379" actId="207"/>
          <ac:spMkLst>
            <pc:docMk/>
            <pc:sldMk cId="172130944" sldId="271"/>
            <ac:spMk id="7" creationId="{4227EF9A-7D03-4412-886C-C40FC5141792}"/>
          </ac:spMkLst>
        </pc:spChg>
        <pc:spChg chg="mod">
          <ac:chgData name="Mayan Briller" userId="fadfc235-5092-4476-b94c-6f16f0276611" providerId="ADAL" clId="{0DC6C60F-7F7C-414D-856C-0441CE88AD8E}" dt="2021-05-20T12:18:34.892" v="707"/>
          <ac:spMkLst>
            <pc:docMk/>
            <pc:sldMk cId="172130944" sldId="271"/>
            <ac:spMk id="8" creationId="{EDCD4F08-0727-4FB7-A489-691FD1CA2E6A}"/>
          </ac:spMkLst>
        </pc:spChg>
        <pc:spChg chg="add mod">
          <ac:chgData name="Mayan Briller" userId="fadfc235-5092-4476-b94c-6f16f0276611" providerId="ADAL" clId="{0DC6C60F-7F7C-414D-856C-0441CE88AD8E}" dt="2021-05-20T12:02:23.225" v="334" actId="1036"/>
          <ac:spMkLst>
            <pc:docMk/>
            <pc:sldMk cId="172130944" sldId="271"/>
            <ac:spMk id="9" creationId="{E6CD3728-89BF-44BA-8DB4-73F115F6037C}"/>
          </ac:spMkLst>
        </pc:spChg>
        <pc:spChg chg="add mod">
          <ac:chgData name="Mayan Briller" userId="fadfc235-5092-4476-b94c-6f16f0276611" providerId="ADAL" clId="{0DC6C60F-7F7C-414D-856C-0441CE88AD8E}" dt="2021-05-20T12:16:52.593" v="687" actId="1076"/>
          <ac:spMkLst>
            <pc:docMk/>
            <pc:sldMk cId="172130944" sldId="271"/>
            <ac:spMk id="10" creationId="{0728D08C-A102-496D-834F-7F7C677AF767}"/>
          </ac:spMkLst>
        </pc:spChg>
        <pc:spChg chg="add mod">
          <ac:chgData name="Mayan Briller" userId="fadfc235-5092-4476-b94c-6f16f0276611" providerId="ADAL" clId="{0DC6C60F-7F7C-414D-856C-0441CE88AD8E}" dt="2021-05-20T12:18:44.663" v="712" actId="1076"/>
          <ac:spMkLst>
            <pc:docMk/>
            <pc:sldMk cId="172130944" sldId="271"/>
            <ac:spMk id="12" creationId="{CFB844B3-DB42-4C58-8EC4-50F7281EE7C3}"/>
          </ac:spMkLst>
        </pc:spChg>
        <pc:spChg chg="add mod">
          <ac:chgData name="Mayan Briller" userId="fadfc235-5092-4476-b94c-6f16f0276611" providerId="ADAL" clId="{0DC6C60F-7F7C-414D-856C-0441CE88AD8E}" dt="2021-05-20T12:18:55.307" v="720" actId="20577"/>
          <ac:spMkLst>
            <pc:docMk/>
            <pc:sldMk cId="172130944" sldId="271"/>
            <ac:spMk id="13" creationId="{EB6B30A4-7B61-4988-9EDF-ACEB5C4F0DFB}"/>
          </ac:spMkLst>
        </pc:spChg>
        <pc:spChg chg="add mod">
          <ac:chgData name="Mayan Briller" userId="fadfc235-5092-4476-b94c-6f16f0276611" providerId="ADAL" clId="{0DC6C60F-7F7C-414D-856C-0441CE88AD8E}" dt="2021-05-20T12:21:19.878" v="764" actId="1076"/>
          <ac:spMkLst>
            <pc:docMk/>
            <pc:sldMk cId="172130944" sldId="271"/>
            <ac:spMk id="19" creationId="{C3EA986D-0634-49C6-9B6B-17EA209719D9}"/>
          </ac:spMkLst>
        </pc:spChg>
        <pc:picChg chg="add mod">
          <ac:chgData name="Mayan Briller" userId="fadfc235-5092-4476-b94c-6f16f0276611" providerId="ADAL" clId="{0DC6C60F-7F7C-414D-856C-0441CE88AD8E}" dt="2021-05-20T12:18:39.515" v="711" actId="1076"/>
          <ac:picMkLst>
            <pc:docMk/>
            <pc:sldMk cId="172130944" sldId="271"/>
            <ac:picMk id="4" creationId="{BF7E01D2-57FF-470D-9297-D4ED3E712DAC}"/>
          </ac:picMkLst>
        </pc:picChg>
        <pc:cxnChg chg="add mod">
          <ac:chgData name="Mayan Briller" userId="fadfc235-5092-4476-b94c-6f16f0276611" providerId="ADAL" clId="{0DC6C60F-7F7C-414D-856C-0441CE88AD8E}" dt="2021-05-20T12:20:38.695" v="737" actId="1076"/>
          <ac:cxnSpMkLst>
            <pc:docMk/>
            <pc:sldMk cId="172130944" sldId="271"/>
            <ac:cxnSpMk id="15" creationId="{1360D153-5235-4801-B2CD-5B2A97719EEC}"/>
          </ac:cxnSpMkLst>
        </pc:cxnChg>
        <pc:cxnChg chg="add mod">
          <ac:chgData name="Mayan Briller" userId="fadfc235-5092-4476-b94c-6f16f0276611" providerId="ADAL" clId="{0DC6C60F-7F7C-414D-856C-0441CE88AD8E}" dt="2021-05-20T12:23:49.657" v="828" actId="1036"/>
          <ac:cxnSpMkLst>
            <pc:docMk/>
            <pc:sldMk cId="172130944" sldId="271"/>
            <ac:cxnSpMk id="20" creationId="{86573B6E-E41D-4275-8560-48BF42EC3576}"/>
          </ac:cxnSpMkLst>
        </pc:cxnChg>
      </pc:sldChg>
      <pc:sldChg chg="addSp modSp new del mod">
        <pc:chgData name="Mayan Briller" userId="fadfc235-5092-4476-b94c-6f16f0276611" providerId="ADAL" clId="{0DC6C60F-7F7C-414D-856C-0441CE88AD8E}" dt="2021-05-20T11:51:36.637" v="36" actId="47"/>
        <pc:sldMkLst>
          <pc:docMk/>
          <pc:sldMk cId="1251109658" sldId="271"/>
        </pc:sldMkLst>
        <pc:spChg chg="add mod">
          <ac:chgData name="Mayan Briller" userId="fadfc235-5092-4476-b94c-6f16f0276611" providerId="ADAL" clId="{0DC6C60F-7F7C-414D-856C-0441CE88AD8E}" dt="2021-05-20T11:51:29.177" v="35" actId="1036"/>
          <ac:spMkLst>
            <pc:docMk/>
            <pc:sldMk cId="1251109658" sldId="271"/>
            <ac:spMk id="5" creationId="{35793D37-B6C2-4727-903B-E94CFA674764}"/>
          </ac:spMkLst>
        </pc:spChg>
        <pc:picChg chg="add mod">
          <ac:chgData name="Mayan Briller" userId="fadfc235-5092-4476-b94c-6f16f0276611" providerId="ADAL" clId="{0DC6C60F-7F7C-414D-856C-0441CE88AD8E}" dt="2021-05-20T11:45:32.636" v="26" actId="1076"/>
          <ac:picMkLst>
            <pc:docMk/>
            <pc:sldMk cId="1251109658" sldId="271"/>
            <ac:picMk id="4" creationId="{2323BC80-DF4C-4F91-82D5-14F6B20D1DB6}"/>
          </ac:picMkLst>
        </pc:picChg>
        <pc:cxnChg chg="add mod">
          <ac:chgData name="Mayan Briller" userId="fadfc235-5092-4476-b94c-6f16f0276611" providerId="ADAL" clId="{0DC6C60F-7F7C-414D-856C-0441CE88AD8E}" dt="2021-05-20T11:40:00.038" v="24" actId="13822"/>
          <ac:cxnSpMkLst>
            <pc:docMk/>
            <pc:sldMk cId="1251109658" sldId="271"/>
            <ac:cxnSpMk id="7" creationId="{225D07DA-E67D-40BB-94CB-77D39DD91744}"/>
          </ac:cxnSpMkLst>
        </pc:cxnChg>
      </pc:sldChg>
      <pc:sldChg chg="addSp delSp modSp add del mod addAnim delAnim modAnim">
        <pc:chgData name="Mayan Briller" userId="fadfc235-5092-4476-b94c-6f16f0276611" providerId="ADAL" clId="{0DC6C60F-7F7C-414D-856C-0441CE88AD8E}" dt="2021-05-20T12:47:33.395" v="1323" actId="47"/>
        <pc:sldMkLst>
          <pc:docMk/>
          <pc:sldMk cId="3437763416" sldId="272"/>
        </pc:sldMkLst>
        <pc:spChg chg="mod">
          <ac:chgData name="Mayan Briller" userId="fadfc235-5092-4476-b94c-6f16f0276611" providerId="ADAL" clId="{0DC6C60F-7F7C-414D-856C-0441CE88AD8E}" dt="2021-05-20T12:31:05.340" v="1268" actId="6549"/>
          <ac:spMkLst>
            <pc:docMk/>
            <pc:sldMk cId="3437763416" sldId="272"/>
            <ac:spMk id="6" creationId="{D2DE7A88-B1BB-41EC-916F-56CB7A258D25}"/>
          </ac:spMkLst>
        </pc:spChg>
        <pc:spChg chg="mod">
          <ac:chgData name="Mayan Briller" userId="fadfc235-5092-4476-b94c-6f16f0276611" providerId="ADAL" clId="{0DC6C60F-7F7C-414D-856C-0441CE88AD8E}" dt="2021-05-20T12:29:26.934" v="1060" actId="207"/>
          <ac:spMkLst>
            <pc:docMk/>
            <pc:sldMk cId="3437763416" sldId="272"/>
            <ac:spMk id="7" creationId="{4227EF9A-7D03-4412-886C-C40FC5141792}"/>
          </ac:spMkLst>
        </pc:spChg>
        <pc:spChg chg="add del mod">
          <ac:chgData name="Mayan Briller" userId="fadfc235-5092-4476-b94c-6f16f0276611" providerId="ADAL" clId="{0DC6C60F-7F7C-414D-856C-0441CE88AD8E}" dt="2021-05-20T12:28:07.434" v="979" actId="1035"/>
          <ac:spMkLst>
            <pc:docMk/>
            <pc:sldMk cId="3437763416" sldId="272"/>
            <ac:spMk id="9" creationId="{E6CD3728-89BF-44BA-8DB4-73F115F6037C}"/>
          </ac:spMkLst>
        </pc:spChg>
        <pc:spChg chg="mod">
          <ac:chgData name="Mayan Briller" userId="fadfc235-5092-4476-b94c-6f16f0276611" providerId="ADAL" clId="{0DC6C60F-7F7C-414D-856C-0441CE88AD8E}" dt="2021-05-20T12:32:18.201" v="1280" actId="1037"/>
          <ac:spMkLst>
            <pc:docMk/>
            <pc:sldMk cId="3437763416" sldId="272"/>
            <ac:spMk id="10" creationId="{0728D08C-A102-496D-834F-7F7C677AF767}"/>
          </ac:spMkLst>
        </pc:spChg>
        <pc:spChg chg="mod">
          <ac:chgData name="Mayan Briller" userId="fadfc235-5092-4476-b94c-6f16f0276611" providerId="ADAL" clId="{0DC6C60F-7F7C-414D-856C-0441CE88AD8E}" dt="2021-05-20T12:29:07.574" v="1023" actId="20577"/>
          <ac:spMkLst>
            <pc:docMk/>
            <pc:sldMk cId="3437763416" sldId="272"/>
            <ac:spMk id="19" creationId="{C3EA986D-0634-49C6-9B6B-17EA209719D9}"/>
          </ac:spMkLst>
        </pc:spChg>
        <pc:picChg chg="add del">
          <ac:chgData name="Mayan Briller" userId="fadfc235-5092-4476-b94c-6f16f0276611" providerId="ADAL" clId="{0DC6C60F-7F7C-414D-856C-0441CE88AD8E}" dt="2021-05-20T12:27:40.986" v="965" actId="478"/>
          <ac:picMkLst>
            <pc:docMk/>
            <pc:sldMk cId="3437763416" sldId="272"/>
            <ac:picMk id="4" creationId="{BF7E01D2-57FF-470D-9297-D4ED3E712DAC}"/>
          </ac:picMkLst>
        </pc:picChg>
        <pc:picChg chg="add del mod">
          <ac:chgData name="Mayan Briller" userId="fadfc235-5092-4476-b94c-6f16f0276611" providerId="ADAL" clId="{0DC6C60F-7F7C-414D-856C-0441CE88AD8E}" dt="2021-05-20T12:26:49.306" v="846"/>
          <ac:picMkLst>
            <pc:docMk/>
            <pc:sldMk cId="3437763416" sldId="272"/>
            <ac:picMk id="11" creationId="{27AF244D-BB66-4AE9-8C27-47EFB4A7170C}"/>
          </ac:picMkLst>
        </pc:picChg>
        <pc:picChg chg="add mod ord">
          <ac:chgData name="Mayan Briller" userId="fadfc235-5092-4476-b94c-6f16f0276611" providerId="ADAL" clId="{0DC6C60F-7F7C-414D-856C-0441CE88AD8E}" dt="2021-05-20T12:27:44.209" v="966" actId="167"/>
          <ac:picMkLst>
            <pc:docMk/>
            <pc:sldMk cId="3437763416" sldId="272"/>
            <ac:picMk id="16" creationId="{3DF84BC7-A319-4099-8FFC-3778F5924655}"/>
          </ac:picMkLst>
        </pc:picChg>
        <pc:cxnChg chg="mod">
          <ac:chgData name="Mayan Briller" userId="fadfc235-5092-4476-b94c-6f16f0276611" providerId="ADAL" clId="{0DC6C60F-7F7C-414D-856C-0441CE88AD8E}" dt="2021-05-20T12:28:57.098" v="1017" actId="1582"/>
          <ac:cxnSpMkLst>
            <pc:docMk/>
            <pc:sldMk cId="3437763416" sldId="272"/>
            <ac:cxnSpMk id="15" creationId="{1360D153-5235-4801-B2CD-5B2A97719EEC}"/>
          </ac:cxnSpMkLst>
        </pc:cxnChg>
        <pc:cxnChg chg="mod">
          <ac:chgData name="Mayan Briller" userId="fadfc235-5092-4476-b94c-6f16f0276611" providerId="ADAL" clId="{0DC6C60F-7F7C-414D-856C-0441CE88AD8E}" dt="2021-05-20T12:30:03.667" v="1255" actId="14100"/>
          <ac:cxnSpMkLst>
            <pc:docMk/>
            <pc:sldMk cId="3437763416" sldId="272"/>
            <ac:cxnSpMk id="20" creationId="{86573B6E-E41D-4275-8560-48BF42EC3576}"/>
          </ac:cxnSpMkLst>
        </pc:cxnChg>
      </pc:sldChg>
    </pc:docChg>
  </pc:docChgLst>
  <pc:docChgLst>
    <pc:chgData name="Mayan Briller" userId="fadfc235-5092-4476-b94c-6f16f0276611" providerId="ADAL" clId="{C34ECC76-29AB-4D4A-B54E-C5F3A6AC7F1C}"/>
    <pc:docChg chg="undo custSel addSld delSld modSld sldOrd">
      <pc:chgData name="Mayan Briller" userId="fadfc235-5092-4476-b94c-6f16f0276611" providerId="ADAL" clId="{C34ECC76-29AB-4D4A-B54E-C5F3A6AC7F1C}" dt="2022-05-19T11:37:09.026" v="1274" actId="478"/>
      <pc:docMkLst>
        <pc:docMk/>
      </pc:docMkLst>
      <pc:sldChg chg="addSp modSp mod">
        <pc:chgData name="Mayan Briller" userId="fadfc235-5092-4476-b94c-6f16f0276611" providerId="ADAL" clId="{C34ECC76-29AB-4D4A-B54E-C5F3A6AC7F1C}" dt="2022-05-16T08:29:31.150" v="561" actId="14100"/>
        <pc:sldMkLst>
          <pc:docMk/>
          <pc:sldMk cId="861140289" sldId="268"/>
        </pc:sldMkLst>
        <pc:spChg chg="add mod ord">
          <ac:chgData name="Mayan Briller" userId="fadfc235-5092-4476-b94c-6f16f0276611" providerId="ADAL" clId="{C34ECC76-29AB-4D4A-B54E-C5F3A6AC7F1C}" dt="2022-05-16T08:26:55.203" v="441" actId="1076"/>
          <ac:spMkLst>
            <pc:docMk/>
            <pc:sldMk cId="861140289" sldId="268"/>
            <ac:spMk id="7" creationId="{40E4F547-13BC-1A2E-9576-E5F78732DBE7}"/>
          </ac:spMkLst>
        </pc:spChg>
        <pc:spChg chg="mod">
          <ac:chgData name="Mayan Briller" userId="fadfc235-5092-4476-b94c-6f16f0276611" providerId="ADAL" clId="{C34ECC76-29AB-4D4A-B54E-C5F3A6AC7F1C}" dt="2022-05-16T08:29:31.150" v="561" actId="14100"/>
          <ac:spMkLst>
            <pc:docMk/>
            <pc:sldMk cId="861140289" sldId="268"/>
            <ac:spMk id="8" creationId="{EDCD4F08-0727-4FB7-A489-691FD1CA2E6A}"/>
          </ac:spMkLst>
        </pc:spChg>
        <pc:spChg chg="add mod">
          <ac:chgData name="Mayan Briller" userId="fadfc235-5092-4476-b94c-6f16f0276611" providerId="ADAL" clId="{C34ECC76-29AB-4D4A-B54E-C5F3A6AC7F1C}" dt="2022-05-16T08:27:14.157" v="444" actId="1076"/>
          <ac:spMkLst>
            <pc:docMk/>
            <pc:sldMk cId="861140289" sldId="268"/>
            <ac:spMk id="9" creationId="{C00E4907-38E9-DB04-866A-751C9AAEA8AD}"/>
          </ac:spMkLst>
        </pc:spChg>
        <pc:spChg chg="add mod">
          <ac:chgData name="Mayan Briller" userId="fadfc235-5092-4476-b94c-6f16f0276611" providerId="ADAL" clId="{C34ECC76-29AB-4D4A-B54E-C5F3A6AC7F1C}" dt="2022-05-16T08:26:55.203" v="441" actId="1076"/>
          <ac:spMkLst>
            <pc:docMk/>
            <pc:sldMk cId="861140289" sldId="268"/>
            <ac:spMk id="10" creationId="{DE5B8CC7-5CB1-3007-752A-496052A310C1}"/>
          </ac:spMkLst>
        </pc:spChg>
        <pc:spChg chg="add mod">
          <ac:chgData name="Mayan Briller" userId="fadfc235-5092-4476-b94c-6f16f0276611" providerId="ADAL" clId="{C34ECC76-29AB-4D4A-B54E-C5F3A6AC7F1C}" dt="2022-05-16T08:26:55.203" v="441" actId="1076"/>
          <ac:spMkLst>
            <pc:docMk/>
            <pc:sldMk cId="861140289" sldId="268"/>
            <ac:spMk id="11" creationId="{97A60BB8-8503-0EA5-A940-D826FBB428C7}"/>
          </ac:spMkLst>
        </pc:spChg>
        <pc:spChg chg="add mod">
          <ac:chgData name="Mayan Briller" userId="fadfc235-5092-4476-b94c-6f16f0276611" providerId="ADAL" clId="{C34ECC76-29AB-4D4A-B54E-C5F3A6AC7F1C}" dt="2022-05-16T08:26:55.203" v="441" actId="1076"/>
          <ac:spMkLst>
            <pc:docMk/>
            <pc:sldMk cId="861140289" sldId="268"/>
            <ac:spMk id="12" creationId="{679C9A23-850A-1534-3D0B-1165981A6386}"/>
          </ac:spMkLst>
        </pc:spChg>
        <pc:spChg chg="add mod">
          <ac:chgData name="Mayan Briller" userId="fadfc235-5092-4476-b94c-6f16f0276611" providerId="ADAL" clId="{C34ECC76-29AB-4D4A-B54E-C5F3A6AC7F1C}" dt="2022-05-16T08:26:55.203" v="441" actId="1076"/>
          <ac:spMkLst>
            <pc:docMk/>
            <pc:sldMk cId="861140289" sldId="268"/>
            <ac:spMk id="13" creationId="{F67901A7-DEB3-6A0D-7001-F77F350ED19A}"/>
          </ac:spMkLst>
        </pc:spChg>
        <pc:spChg chg="add mod">
          <ac:chgData name="Mayan Briller" userId="fadfc235-5092-4476-b94c-6f16f0276611" providerId="ADAL" clId="{C34ECC76-29AB-4D4A-B54E-C5F3A6AC7F1C}" dt="2022-05-16T08:26:55.203" v="441" actId="1076"/>
          <ac:spMkLst>
            <pc:docMk/>
            <pc:sldMk cId="861140289" sldId="268"/>
            <ac:spMk id="14" creationId="{84962CA5-977E-AB9D-0B77-998BB51508C5}"/>
          </ac:spMkLst>
        </pc:spChg>
        <pc:cxnChg chg="add mod">
          <ac:chgData name="Mayan Briller" userId="fadfc235-5092-4476-b94c-6f16f0276611" providerId="ADAL" clId="{C34ECC76-29AB-4D4A-B54E-C5F3A6AC7F1C}" dt="2022-05-16T08:27:12.217" v="443" actId="14100"/>
          <ac:cxnSpMkLst>
            <pc:docMk/>
            <pc:sldMk cId="861140289" sldId="268"/>
            <ac:cxnSpMk id="4" creationId="{41C73291-00D5-FF62-8282-DF5F24D91ECD}"/>
          </ac:cxnSpMkLst>
        </pc:cxnChg>
      </pc:sldChg>
      <pc:sldChg chg="addSp delSp modSp mod ord delAnim">
        <pc:chgData name="Mayan Briller" userId="fadfc235-5092-4476-b94c-6f16f0276611" providerId="ADAL" clId="{C34ECC76-29AB-4D4A-B54E-C5F3A6AC7F1C}" dt="2022-05-19T11:37:09.026" v="1274" actId="478"/>
        <pc:sldMkLst>
          <pc:docMk/>
          <pc:sldMk cId="2612057894" sldId="270"/>
        </pc:sldMkLst>
        <pc:spChg chg="mod">
          <ac:chgData name="Mayan Briller" userId="fadfc235-5092-4476-b94c-6f16f0276611" providerId="ADAL" clId="{C34ECC76-29AB-4D4A-B54E-C5F3A6AC7F1C}" dt="2022-05-19T11:24:21.621" v="1269" actId="20577"/>
          <ac:spMkLst>
            <pc:docMk/>
            <pc:sldMk cId="2612057894" sldId="270"/>
            <ac:spMk id="2" creationId="{B62B5F34-96D9-4E9F-9205-241E5800B65F}"/>
          </ac:spMkLst>
        </pc:spChg>
        <pc:picChg chg="mod">
          <ac:chgData name="Mayan Briller" userId="fadfc235-5092-4476-b94c-6f16f0276611" providerId="ADAL" clId="{C34ECC76-29AB-4D4A-B54E-C5F3A6AC7F1C}" dt="2022-05-19T11:24:50.103" v="1273" actId="1076"/>
          <ac:picMkLst>
            <pc:docMk/>
            <pc:sldMk cId="2612057894" sldId="270"/>
            <ac:picMk id="5" creationId="{58EAD7A2-AD87-4EDB-B955-40AE23CA4B20}"/>
          </ac:picMkLst>
        </pc:picChg>
        <pc:picChg chg="del">
          <ac:chgData name="Mayan Briller" userId="fadfc235-5092-4476-b94c-6f16f0276611" providerId="ADAL" clId="{C34ECC76-29AB-4D4A-B54E-C5F3A6AC7F1C}" dt="2022-05-19T11:24:44.682" v="1270" actId="478"/>
          <ac:picMkLst>
            <pc:docMk/>
            <pc:sldMk cId="2612057894" sldId="270"/>
            <ac:picMk id="6" creationId="{96A71494-A85F-4B8C-9E41-45B7CF7D62BC}"/>
          </ac:picMkLst>
        </pc:picChg>
        <pc:picChg chg="del">
          <ac:chgData name="Mayan Briller" userId="fadfc235-5092-4476-b94c-6f16f0276611" providerId="ADAL" clId="{C34ECC76-29AB-4D4A-B54E-C5F3A6AC7F1C}" dt="2022-05-19T11:37:09.026" v="1274" actId="478"/>
          <ac:picMkLst>
            <pc:docMk/>
            <pc:sldMk cId="2612057894" sldId="270"/>
            <ac:picMk id="7" creationId="{7EAB44A4-4B0A-48D2-83B0-22F0AB0F0F0D}"/>
          </ac:picMkLst>
        </pc:picChg>
        <pc:picChg chg="add mod">
          <ac:chgData name="Mayan Briller" userId="fadfc235-5092-4476-b94c-6f16f0276611" providerId="ADAL" clId="{C34ECC76-29AB-4D4A-B54E-C5F3A6AC7F1C}" dt="2022-05-19T11:24:47" v="1272" actId="1076"/>
          <ac:picMkLst>
            <pc:docMk/>
            <pc:sldMk cId="2612057894" sldId="270"/>
            <ac:picMk id="8" creationId="{104624CE-F713-CF6D-B93E-8E451FFFDAA3}"/>
          </ac:picMkLst>
        </pc:picChg>
      </pc:sldChg>
      <pc:sldChg chg="addSp delSp modSp new mod">
        <pc:chgData name="Mayan Briller" userId="fadfc235-5092-4476-b94c-6f16f0276611" providerId="ADAL" clId="{C34ECC76-29AB-4D4A-B54E-C5F3A6AC7F1C}" dt="2022-05-16T08:33:59.475" v="584" actId="14100"/>
        <pc:sldMkLst>
          <pc:docMk/>
          <pc:sldMk cId="2735279089" sldId="271"/>
        </pc:sldMkLst>
        <pc:spChg chg="mod">
          <ac:chgData name="Mayan Briller" userId="fadfc235-5092-4476-b94c-6f16f0276611" providerId="ADAL" clId="{C34ECC76-29AB-4D4A-B54E-C5F3A6AC7F1C}" dt="2022-05-16T08:31:46.327" v="569" actId="20577"/>
          <ac:spMkLst>
            <pc:docMk/>
            <pc:sldMk cId="2735279089" sldId="271"/>
            <ac:spMk id="2" creationId="{38172A04-544C-B62F-373C-13DF66E97DA8}"/>
          </ac:spMkLst>
        </pc:spChg>
        <pc:spChg chg="del">
          <ac:chgData name="Mayan Briller" userId="fadfc235-5092-4476-b94c-6f16f0276611" providerId="ADAL" clId="{C34ECC76-29AB-4D4A-B54E-C5F3A6AC7F1C}" dt="2022-05-16T08:31:50.451" v="570" actId="478"/>
          <ac:spMkLst>
            <pc:docMk/>
            <pc:sldMk cId="2735279089" sldId="271"/>
            <ac:spMk id="3" creationId="{A43F1D91-363F-0694-4C3D-110CF6A90801}"/>
          </ac:spMkLst>
        </pc:spChg>
        <pc:picChg chg="add mod modCrop">
          <ac:chgData name="Mayan Briller" userId="fadfc235-5092-4476-b94c-6f16f0276611" providerId="ADAL" clId="{C34ECC76-29AB-4D4A-B54E-C5F3A6AC7F1C}" dt="2022-05-16T08:32:21.794" v="581" actId="1076"/>
          <ac:picMkLst>
            <pc:docMk/>
            <pc:sldMk cId="2735279089" sldId="271"/>
            <ac:picMk id="4" creationId="{B5299534-5441-E2AB-4B7D-266B816AE604}"/>
          </ac:picMkLst>
        </pc:picChg>
        <pc:picChg chg="add mod modCrop">
          <ac:chgData name="Mayan Briller" userId="fadfc235-5092-4476-b94c-6f16f0276611" providerId="ADAL" clId="{C34ECC76-29AB-4D4A-B54E-C5F3A6AC7F1C}" dt="2022-05-16T08:33:59.475" v="584" actId="14100"/>
          <ac:picMkLst>
            <pc:docMk/>
            <pc:sldMk cId="2735279089" sldId="271"/>
            <ac:picMk id="5" creationId="{0555DEFD-C453-0AAC-4F43-F98E1029C2E8}"/>
          </ac:picMkLst>
        </pc:picChg>
      </pc:sldChg>
      <pc:sldChg chg="addSp delSp modSp new mod addAnim delAnim modAnim">
        <pc:chgData name="Mayan Briller" userId="fadfc235-5092-4476-b94c-6f16f0276611" providerId="ADAL" clId="{C34ECC76-29AB-4D4A-B54E-C5F3A6AC7F1C}" dt="2022-05-16T09:34:22.793" v="815" actId="478"/>
        <pc:sldMkLst>
          <pc:docMk/>
          <pc:sldMk cId="1326239677" sldId="272"/>
        </pc:sldMkLst>
        <pc:spChg chg="del">
          <ac:chgData name="Mayan Briller" userId="fadfc235-5092-4476-b94c-6f16f0276611" providerId="ADAL" clId="{C34ECC76-29AB-4D4A-B54E-C5F3A6AC7F1C}" dt="2022-05-16T09:34:22.793" v="815" actId="478"/>
          <ac:spMkLst>
            <pc:docMk/>
            <pc:sldMk cId="1326239677" sldId="272"/>
            <ac:spMk id="2" creationId="{894C2673-0634-0E89-E7CA-933E683C29F9}"/>
          </ac:spMkLst>
        </pc:spChg>
        <pc:spChg chg="del">
          <ac:chgData name="Mayan Briller" userId="fadfc235-5092-4476-b94c-6f16f0276611" providerId="ADAL" clId="{C34ECC76-29AB-4D4A-B54E-C5F3A6AC7F1C}" dt="2022-05-16T08:56:49.147" v="586" actId="478"/>
          <ac:spMkLst>
            <pc:docMk/>
            <pc:sldMk cId="1326239677" sldId="272"/>
            <ac:spMk id="3" creationId="{C0782A7B-71EA-D364-35F7-00F09A84034C}"/>
          </ac:spMkLst>
        </pc:spChg>
        <pc:spChg chg="add del">
          <ac:chgData name="Mayan Briller" userId="fadfc235-5092-4476-b94c-6f16f0276611" providerId="ADAL" clId="{C34ECC76-29AB-4D4A-B54E-C5F3A6AC7F1C}" dt="2022-05-16T08:56:55.527" v="588" actId="478"/>
          <ac:spMkLst>
            <pc:docMk/>
            <pc:sldMk cId="1326239677" sldId="272"/>
            <ac:spMk id="4" creationId="{DDF74CB6-108F-4296-11C1-7DE2CC6164AE}"/>
          </ac:spMkLst>
        </pc:spChg>
        <pc:spChg chg="add del">
          <ac:chgData name="Mayan Briller" userId="fadfc235-5092-4476-b94c-6f16f0276611" providerId="ADAL" clId="{C34ECC76-29AB-4D4A-B54E-C5F3A6AC7F1C}" dt="2022-05-16T08:57:06.398" v="590" actId="478"/>
          <ac:spMkLst>
            <pc:docMk/>
            <pc:sldMk cId="1326239677" sldId="272"/>
            <ac:spMk id="5" creationId="{060A3077-23A8-8523-6F82-578CBAC0F3A7}"/>
          </ac:spMkLst>
        </pc:spChg>
        <pc:spChg chg="add mod">
          <ac:chgData name="Mayan Briller" userId="fadfc235-5092-4476-b94c-6f16f0276611" providerId="ADAL" clId="{C34ECC76-29AB-4D4A-B54E-C5F3A6AC7F1C}" dt="2022-05-16T08:57:37.028" v="593" actId="1582"/>
          <ac:spMkLst>
            <pc:docMk/>
            <pc:sldMk cId="1326239677" sldId="272"/>
            <ac:spMk id="6" creationId="{6C0043BF-76B5-5E0E-D373-C54EB05692C7}"/>
          </ac:spMkLst>
        </pc:spChg>
        <pc:spChg chg="add mod">
          <ac:chgData name="Mayan Briller" userId="fadfc235-5092-4476-b94c-6f16f0276611" providerId="ADAL" clId="{C34ECC76-29AB-4D4A-B54E-C5F3A6AC7F1C}" dt="2022-05-16T08:58:52.296" v="626" actId="113"/>
          <ac:spMkLst>
            <pc:docMk/>
            <pc:sldMk cId="1326239677" sldId="272"/>
            <ac:spMk id="7" creationId="{7C855576-E08D-BDFA-3B55-0F8F8F1C0B42}"/>
          </ac:spMkLst>
        </pc:spChg>
        <pc:spChg chg="add mod">
          <ac:chgData name="Mayan Briller" userId="fadfc235-5092-4476-b94c-6f16f0276611" providerId="ADAL" clId="{C34ECC76-29AB-4D4A-B54E-C5F3A6AC7F1C}" dt="2022-05-16T08:58:29.902" v="611" actId="1582"/>
          <ac:spMkLst>
            <pc:docMk/>
            <pc:sldMk cId="1326239677" sldId="272"/>
            <ac:spMk id="8" creationId="{546DEAD1-B82F-B567-AC1E-3718D0BB12AB}"/>
          </ac:spMkLst>
        </pc:spChg>
        <pc:spChg chg="add mod">
          <ac:chgData name="Mayan Briller" userId="fadfc235-5092-4476-b94c-6f16f0276611" providerId="ADAL" clId="{C34ECC76-29AB-4D4A-B54E-C5F3A6AC7F1C}" dt="2022-05-16T08:58:51.027" v="625" actId="1076"/>
          <ac:spMkLst>
            <pc:docMk/>
            <pc:sldMk cId="1326239677" sldId="272"/>
            <ac:spMk id="9" creationId="{FB423D7E-4F16-57D9-3F20-CECE8ECDF108}"/>
          </ac:spMkLst>
        </pc:spChg>
        <pc:spChg chg="add mod">
          <ac:chgData name="Mayan Briller" userId="fadfc235-5092-4476-b94c-6f16f0276611" providerId="ADAL" clId="{C34ECC76-29AB-4D4A-B54E-C5F3A6AC7F1C}" dt="2022-05-16T08:59:27.109" v="662" actId="1076"/>
          <ac:spMkLst>
            <pc:docMk/>
            <pc:sldMk cId="1326239677" sldId="272"/>
            <ac:spMk id="10" creationId="{35498C9E-F6F0-03C1-5A42-CCB674167B9D}"/>
          </ac:spMkLst>
        </pc:spChg>
        <pc:spChg chg="add del mod">
          <ac:chgData name="Mayan Briller" userId="fadfc235-5092-4476-b94c-6f16f0276611" providerId="ADAL" clId="{C34ECC76-29AB-4D4A-B54E-C5F3A6AC7F1C}" dt="2022-05-16T09:09:14.036" v="705" actId="693"/>
          <ac:spMkLst>
            <pc:docMk/>
            <pc:sldMk cId="1326239677" sldId="272"/>
            <ac:spMk id="21" creationId="{65D06CB4-3352-FB27-6E5D-6FE65213100C}"/>
          </ac:spMkLst>
        </pc:spChg>
        <pc:spChg chg="add mod">
          <ac:chgData name="Mayan Briller" userId="fadfc235-5092-4476-b94c-6f16f0276611" providerId="ADAL" clId="{C34ECC76-29AB-4D4A-B54E-C5F3A6AC7F1C}" dt="2022-05-16T09:10:13.460" v="714" actId="20577"/>
          <ac:spMkLst>
            <pc:docMk/>
            <pc:sldMk cId="1326239677" sldId="272"/>
            <ac:spMk id="23" creationId="{83815DEF-C879-3328-E0A4-913DBE5EE912}"/>
          </ac:spMkLst>
        </pc:spChg>
        <pc:spChg chg="add mod">
          <ac:chgData name="Mayan Briller" userId="fadfc235-5092-4476-b94c-6f16f0276611" providerId="ADAL" clId="{C34ECC76-29AB-4D4A-B54E-C5F3A6AC7F1C}" dt="2022-05-16T09:10:23.715" v="720" actId="20577"/>
          <ac:spMkLst>
            <pc:docMk/>
            <pc:sldMk cId="1326239677" sldId="272"/>
            <ac:spMk id="24" creationId="{947CD32C-0684-7944-EF50-775041F5A5B9}"/>
          </ac:spMkLst>
        </pc:spChg>
        <pc:spChg chg="add mod">
          <ac:chgData name="Mayan Briller" userId="fadfc235-5092-4476-b94c-6f16f0276611" providerId="ADAL" clId="{C34ECC76-29AB-4D4A-B54E-C5F3A6AC7F1C}" dt="2022-05-16T09:10:37.400" v="727" actId="20577"/>
          <ac:spMkLst>
            <pc:docMk/>
            <pc:sldMk cId="1326239677" sldId="272"/>
            <ac:spMk id="25" creationId="{C9BC475F-3F65-78AC-25D7-EA0E675B70A4}"/>
          </ac:spMkLst>
        </pc:spChg>
        <pc:spChg chg="add mod">
          <ac:chgData name="Mayan Briller" userId="fadfc235-5092-4476-b94c-6f16f0276611" providerId="ADAL" clId="{C34ECC76-29AB-4D4A-B54E-C5F3A6AC7F1C}" dt="2022-05-16T09:10:43.909" v="734" actId="20577"/>
          <ac:spMkLst>
            <pc:docMk/>
            <pc:sldMk cId="1326239677" sldId="272"/>
            <ac:spMk id="26" creationId="{66A465E7-3CCA-2EC7-59CF-244DC1287A44}"/>
          </ac:spMkLst>
        </pc:spChg>
        <pc:spChg chg="add mod">
          <ac:chgData name="Mayan Briller" userId="fadfc235-5092-4476-b94c-6f16f0276611" providerId="ADAL" clId="{C34ECC76-29AB-4D4A-B54E-C5F3A6AC7F1C}" dt="2022-05-16T09:11:55.495" v="762" actId="1035"/>
          <ac:spMkLst>
            <pc:docMk/>
            <pc:sldMk cId="1326239677" sldId="272"/>
            <ac:spMk id="28" creationId="{DD8DB7AE-702F-4900-2B5D-D0B0B85F459F}"/>
          </ac:spMkLst>
        </pc:spChg>
        <pc:spChg chg="add mod">
          <ac:chgData name="Mayan Briller" userId="fadfc235-5092-4476-b94c-6f16f0276611" providerId="ADAL" clId="{C34ECC76-29AB-4D4A-B54E-C5F3A6AC7F1C}" dt="2022-05-16T09:12:13.242" v="766" actId="1076"/>
          <ac:spMkLst>
            <pc:docMk/>
            <pc:sldMk cId="1326239677" sldId="272"/>
            <ac:spMk id="29" creationId="{E8BFC3E1-A0F8-CF4E-0940-02D57366B8DA}"/>
          </ac:spMkLst>
        </pc:spChg>
        <pc:spChg chg="add del mod">
          <ac:chgData name="Mayan Briller" userId="fadfc235-5092-4476-b94c-6f16f0276611" providerId="ADAL" clId="{C34ECC76-29AB-4D4A-B54E-C5F3A6AC7F1C}" dt="2022-05-16T09:13:06.073" v="774" actId="478"/>
          <ac:spMkLst>
            <pc:docMk/>
            <pc:sldMk cId="1326239677" sldId="272"/>
            <ac:spMk id="33" creationId="{2433F220-E3B5-8E30-A2B0-447E7B43E581}"/>
          </ac:spMkLst>
        </pc:spChg>
        <pc:cxnChg chg="add mod">
          <ac:chgData name="Mayan Briller" userId="fadfc235-5092-4476-b94c-6f16f0276611" providerId="ADAL" clId="{C34ECC76-29AB-4D4A-B54E-C5F3A6AC7F1C}" dt="2022-05-16T09:05:54.234" v="698" actId="208"/>
          <ac:cxnSpMkLst>
            <pc:docMk/>
            <pc:sldMk cId="1326239677" sldId="272"/>
            <ac:cxnSpMk id="12" creationId="{1D41B661-1233-50B2-A5A4-67D70909039F}"/>
          </ac:cxnSpMkLst>
        </pc:cxnChg>
        <pc:cxnChg chg="add mod">
          <ac:chgData name="Mayan Briller" userId="fadfc235-5092-4476-b94c-6f16f0276611" providerId="ADAL" clId="{C34ECC76-29AB-4D4A-B54E-C5F3A6AC7F1C}" dt="2022-05-16T09:09:14.036" v="705" actId="693"/>
          <ac:cxnSpMkLst>
            <pc:docMk/>
            <pc:sldMk cId="1326239677" sldId="272"/>
            <ac:cxnSpMk id="14" creationId="{8C20FC5A-E438-AA12-74F9-AA5991CE28A3}"/>
          </ac:cxnSpMkLst>
        </pc:cxnChg>
        <pc:cxnChg chg="add mod">
          <ac:chgData name="Mayan Briller" userId="fadfc235-5092-4476-b94c-6f16f0276611" providerId="ADAL" clId="{C34ECC76-29AB-4D4A-B54E-C5F3A6AC7F1C}" dt="2022-05-16T09:09:14.036" v="705" actId="693"/>
          <ac:cxnSpMkLst>
            <pc:docMk/>
            <pc:sldMk cId="1326239677" sldId="272"/>
            <ac:cxnSpMk id="16" creationId="{8A0E5CDE-2FB6-5EF2-B6FF-22E75F96000B}"/>
          </ac:cxnSpMkLst>
        </pc:cxnChg>
        <pc:cxnChg chg="add mod">
          <ac:chgData name="Mayan Briller" userId="fadfc235-5092-4476-b94c-6f16f0276611" providerId="ADAL" clId="{C34ECC76-29AB-4D4A-B54E-C5F3A6AC7F1C}" dt="2022-05-16T09:05:56.745" v="699" actId="208"/>
          <ac:cxnSpMkLst>
            <pc:docMk/>
            <pc:sldMk cId="1326239677" sldId="272"/>
            <ac:cxnSpMk id="17" creationId="{EE7F37B1-DF45-9B09-9D9E-DD45FF4723E1}"/>
          </ac:cxnSpMkLst>
        </pc:cxnChg>
        <pc:cxnChg chg="add del">
          <ac:chgData name="Mayan Briller" userId="fadfc235-5092-4476-b94c-6f16f0276611" providerId="ADAL" clId="{C34ECC76-29AB-4D4A-B54E-C5F3A6AC7F1C}" dt="2022-05-16T09:01:55.575" v="675" actId="478"/>
          <ac:cxnSpMkLst>
            <pc:docMk/>
            <pc:sldMk cId="1326239677" sldId="272"/>
            <ac:cxnSpMk id="20" creationId="{84B2292B-8280-C36F-1471-27E89FA333C2}"/>
          </ac:cxnSpMkLst>
        </pc:cxnChg>
        <pc:cxnChg chg="add mod">
          <ac:chgData name="Mayan Briller" userId="fadfc235-5092-4476-b94c-6f16f0276611" providerId="ADAL" clId="{C34ECC76-29AB-4D4A-B54E-C5F3A6AC7F1C}" dt="2022-05-16T09:11:28.920" v="738" actId="1076"/>
          <ac:cxnSpMkLst>
            <pc:docMk/>
            <pc:sldMk cId="1326239677" sldId="272"/>
            <ac:cxnSpMk id="22" creationId="{50DCC8A4-4117-70D4-B0BE-65779EE192BF}"/>
          </ac:cxnSpMkLst>
        </pc:cxnChg>
        <pc:cxnChg chg="add mod">
          <ac:chgData name="Mayan Briller" userId="fadfc235-5092-4476-b94c-6f16f0276611" providerId="ADAL" clId="{C34ECC76-29AB-4D4A-B54E-C5F3A6AC7F1C}" dt="2022-05-16T09:12:40.419" v="770" actId="14100"/>
          <ac:cxnSpMkLst>
            <pc:docMk/>
            <pc:sldMk cId="1326239677" sldId="272"/>
            <ac:cxnSpMk id="30" creationId="{C1CB624E-3B8A-18FD-E65D-8C31A9A7AEC4}"/>
          </ac:cxnSpMkLst>
        </pc:cxnChg>
        <pc:cxnChg chg="add mod">
          <ac:chgData name="Mayan Briller" userId="fadfc235-5092-4476-b94c-6f16f0276611" providerId="ADAL" clId="{C34ECC76-29AB-4D4A-B54E-C5F3A6AC7F1C}" dt="2022-05-16T09:13:39.468" v="779" actId="14100"/>
          <ac:cxnSpMkLst>
            <pc:docMk/>
            <pc:sldMk cId="1326239677" sldId="272"/>
            <ac:cxnSpMk id="34" creationId="{31B304A4-A2BB-9A43-4186-B845FD844E6F}"/>
          </ac:cxnSpMkLst>
        </pc:cxnChg>
        <pc:cxnChg chg="add mod">
          <ac:chgData name="Mayan Briller" userId="fadfc235-5092-4476-b94c-6f16f0276611" providerId="ADAL" clId="{C34ECC76-29AB-4D4A-B54E-C5F3A6AC7F1C}" dt="2022-05-16T09:16:41.427" v="813" actId="1076"/>
          <ac:cxnSpMkLst>
            <pc:docMk/>
            <pc:sldMk cId="1326239677" sldId="272"/>
            <ac:cxnSpMk id="37" creationId="{82D7C629-26C3-D539-812E-02997DF7DE63}"/>
          </ac:cxnSpMkLst>
        </pc:cxnChg>
        <pc:cxnChg chg="add del mod">
          <ac:chgData name="Mayan Briller" userId="fadfc235-5092-4476-b94c-6f16f0276611" providerId="ADAL" clId="{C34ECC76-29AB-4D4A-B54E-C5F3A6AC7F1C}" dt="2022-05-16T09:15:00.266" v="791" actId="478"/>
          <ac:cxnSpMkLst>
            <pc:docMk/>
            <pc:sldMk cId="1326239677" sldId="272"/>
            <ac:cxnSpMk id="39" creationId="{910C202F-8DE1-E41E-EC57-36E2DD2E93F3}"/>
          </ac:cxnSpMkLst>
        </pc:cxnChg>
        <pc:cxnChg chg="add mod">
          <ac:chgData name="Mayan Briller" userId="fadfc235-5092-4476-b94c-6f16f0276611" providerId="ADAL" clId="{C34ECC76-29AB-4D4A-B54E-C5F3A6AC7F1C}" dt="2022-05-16T09:16:41.427" v="813" actId="1076"/>
          <ac:cxnSpMkLst>
            <pc:docMk/>
            <pc:sldMk cId="1326239677" sldId="272"/>
            <ac:cxnSpMk id="42" creationId="{0165161E-5B53-19CF-3F89-31B8ACA2D53D}"/>
          </ac:cxnSpMkLst>
        </pc:cxnChg>
        <pc:cxnChg chg="add mod">
          <ac:chgData name="Mayan Briller" userId="fadfc235-5092-4476-b94c-6f16f0276611" providerId="ADAL" clId="{C34ECC76-29AB-4D4A-B54E-C5F3A6AC7F1C}" dt="2022-05-16T09:16:28.094" v="810" actId="208"/>
          <ac:cxnSpMkLst>
            <pc:docMk/>
            <pc:sldMk cId="1326239677" sldId="272"/>
            <ac:cxnSpMk id="43" creationId="{5D0B2A00-A60E-58A1-A78E-787BC42572A7}"/>
          </ac:cxnSpMkLst>
        </pc:cxnChg>
        <pc:cxnChg chg="add mod">
          <ac:chgData name="Mayan Briller" userId="fadfc235-5092-4476-b94c-6f16f0276611" providerId="ADAL" clId="{C34ECC76-29AB-4D4A-B54E-C5F3A6AC7F1C}" dt="2022-05-16T09:16:28.094" v="810" actId="208"/>
          <ac:cxnSpMkLst>
            <pc:docMk/>
            <pc:sldMk cId="1326239677" sldId="272"/>
            <ac:cxnSpMk id="44" creationId="{4274FBA4-C652-4B11-630E-338D186349A1}"/>
          </ac:cxnSpMkLst>
        </pc:cxnChg>
      </pc:sldChg>
      <pc:sldChg chg="addSp delSp modSp new mod">
        <pc:chgData name="Mayan Briller" userId="fadfc235-5092-4476-b94c-6f16f0276611" providerId="ADAL" clId="{C34ECC76-29AB-4D4A-B54E-C5F3A6AC7F1C}" dt="2022-05-16T10:33:52.095" v="851" actId="14100"/>
        <pc:sldMkLst>
          <pc:docMk/>
          <pc:sldMk cId="1076758298" sldId="273"/>
        </pc:sldMkLst>
        <pc:spChg chg="mod">
          <ac:chgData name="Mayan Briller" userId="fadfc235-5092-4476-b94c-6f16f0276611" providerId="ADAL" clId="{C34ECC76-29AB-4D4A-B54E-C5F3A6AC7F1C}" dt="2022-05-16T10:33:17.999" v="838" actId="20577"/>
          <ac:spMkLst>
            <pc:docMk/>
            <pc:sldMk cId="1076758298" sldId="273"/>
            <ac:spMk id="2" creationId="{935F388D-88B5-4289-425F-648486B22B0C}"/>
          </ac:spMkLst>
        </pc:spChg>
        <pc:spChg chg="del">
          <ac:chgData name="Mayan Briller" userId="fadfc235-5092-4476-b94c-6f16f0276611" providerId="ADAL" clId="{C34ECC76-29AB-4D4A-B54E-C5F3A6AC7F1C}" dt="2022-05-16T10:33:19.701" v="839" actId="478"/>
          <ac:spMkLst>
            <pc:docMk/>
            <pc:sldMk cId="1076758298" sldId="273"/>
            <ac:spMk id="3" creationId="{AB19E20B-68C3-0F71-44D7-885A174E7209}"/>
          </ac:spMkLst>
        </pc:spChg>
        <pc:picChg chg="add del mod">
          <ac:chgData name="Mayan Briller" userId="fadfc235-5092-4476-b94c-6f16f0276611" providerId="ADAL" clId="{C34ECC76-29AB-4D4A-B54E-C5F3A6AC7F1C}" dt="2022-05-16T10:33:12.944" v="830"/>
          <ac:picMkLst>
            <pc:docMk/>
            <pc:sldMk cId="1076758298" sldId="273"/>
            <ac:picMk id="5" creationId="{C7060473-A650-7FA0-5E37-6B67FE9FD51E}"/>
          </ac:picMkLst>
        </pc:picChg>
        <pc:picChg chg="add mod modCrop">
          <ac:chgData name="Mayan Briller" userId="fadfc235-5092-4476-b94c-6f16f0276611" providerId="ADAL" clId="{C34ECC76-29AB-4D4A-B54E-C5F3A6AC7F1C}" dt="2022-05-16T10:33:52.095" v="851" actId="14100"/>
          <ac:picMkLst>
            <pc:docMk/>
            <pc:sldMk cId="1076758298" sldId="273"/>
            <ac:picMk id="6" creationId="{8388B977-5E92-B905-AE81-7C28C560FA41}"/>
          </ac:picMkLst>
        </pc:picChg>
        <pc:picChg chg="add mod modCrop">
          <ac:chgData name="Mayan Briller" userId="fadfc235-5092-4476-b94c-6f16f0276611" providerId="ADAL" clId="{C34ECC76-29AB-4D4A-B54E-C5F3A6AC7F1C}" dt="2022-05-16T10:33:50.410" v="850" actId="14100"/>
          <ac:picMkLst>
            <pc:docMk/>
            <pc:sldMk cId="1076758298" sldId="273"/>
            <ac:picMk id="7" creationId="{CAE0D600-EA4B-3AE5-DA66-A18B9251293D}"/>
          </ac:picMkLst>
        </pc:picChg>
      </pc:sldChg>
      <pc:sldChg chg="addSp delSp modSp new mod">
        <pc:chgData name="Mayan Briller" userId="fadfc235-5092-4476-b94c-6f16f0276611" providerId="ADAL" clId="{C34ECC76-29AB-4D4A-B54E-C5F3A6AC7F1C}" dt="2022-05-19T11:02:44.134" v="1249" actId="6549"/>
        <pc:sldMkLst>
          <pc:docMk/>
          <pc:sldMk cId="715042459" sldId="274"/>
        </pc:sldMkLst>
        <pc:spChg chg="mod">
          <ac:chgData name="Mayan Briller" userId="fadfc235-5092-4476-b94c-6f16f0276611" providerId="ADAL" clId="{C34ECC76-29AB-4D4A-B54E-C5F3A6AC7F1C}" dt="2022-05-16T10:32:41.605" v="823" actId="20577"/>
          <ac:spMkLst>
            <pc:docMk/>
            <pc:sldMk cId="715042459" sldId="274"/>
            <ac:spMk id="2" creationId="{24095682-F1FD-EDC8-17B7-4AD8B6BD2EAD}"/>
          </ac:spMkLst>
        </pc:spChg>
        <pc:spChg chg="del">
          <ac:chgData name="Mayan Briller" userId="fadfc235-5092-4476-b94c-6f16f0276611" providerId="ADAL" clId="{C34ECC76-29AB-4D4A-B54E-C5F3A6AC7F1C}" dt="2022-05-16T10:32:43.324" v="824" actId="478"/>
          <ac:spMkLst>
            <pc:docMk/>
            <pc:sldMk cId="715042459" sldId="274"/>
            <ac:spMk id="3" creationId="{CC39E0F7-969D-8EE6-E1DD-5CB5EB2F30D8}"/>
          </ac:spMkLst>
        </pc:spChg>
        <pc:spChg chg="add mod">
          <ac:chgData name="Mayan Briller" userId="fadfc235-5092-4476-b94c-6f16f0276611" providerId="ADAL" clId="{C34ECC76-29AB-4D4A-B54E-C5F3A6AC7F1C}" dt="2022-05-19T11:02:44.134" v="1249" actId="6549"/>
          <ac:spMkLst>
            <pc:docMk/>
            <pc:sldMk cId="715042459" sldId="274"/>
            <ac:spMk id="6" creationId="{8CD17FDD-3945-2521-6990-4535D17E1AAC}"/>
          </ac:spMkLst>
        </pc:spChg>
        <pc:spChg chg="add mod">
          <ac:chgData name="Mayan Briller" userId="fadfc235-5092-4476-b94c-6f16f0276611" providerId="ADAL" clId="{C34ECC76-29AB-4D4A-B54E-C5F3A6AC7F1C}" dt="2022-05-16T10:36:09.606" v="958" actId="1076"/>
          <ac:spMkLst>
            <pc:docMk/>
            <pc:sldMk cId="715042459" sldId="274"/>
            <ac:spMk id="8" creationId="{E6C723D5-7835-2ED8-57FA-40298C5E84F6}"/>
          </ac:spMkLst>
        </pc:spChg>
        <pc:spChg chg="add mod">
          <ac:chgData name="Mayan Briller" userId="fadfc235-5092-4476-b94c-6f16f0276611" providerId="ADAL" clId="{C34ECC76-29AB-4D4A-B54E-C5F3A6AC7F1C}" dt="2022-05-16T10:38:05.693" v="1103" actId="1035"/>
          <ac:spMkLst>
            <pc:docMk/>
            <pc:sldMk cId="715042459" sldId="274"/>
            <ac:spMk id="12" creationId="{3DBD51F5-D85D-87CF-F733-5BF32C5BF0DE}"/>
          </ac:spMkLst>
        </pc:spChg>
        <pc:spChg chg="add mod">
          <ac:chgData name="Mayan Briller" userId="fadfc235-5092-4476-b94c-6f16f0276611" providerId="ADAL" clId="{C34ECC76-29AB-4D4A-B54E-C5F3A6AC7F1C}" dt="2022-05-16T10:36:48.768" v="1078" actId="1076"/>
          <ac:spMkLst>
            <pc:docMk/>
            <pc:sldMk cId="715042459" sldId="274"/>
            <ac:spMk id="13" creationId="{57715305-614F-A7AF-EA4C-18294367D002}"/>
          </ac:spMkLst>
        </pc:spChg>
        <pc:spChg chg="add mod">
          <ac:chgData name="Mayan Briller" userId="fadfc235-5092-4476-b94c-6f16f0276611" providerId="ADAL" clId="{C34ECC76-29AB-4D4A-B54E-C5F3A6AC7F1C}" dt="2022-05-16T10:37:14.459" v="1084" actId="1038"/>
          <ac:spMkLst>
            <pc:docMk/>
            <pc:sldMk cId="715042459" sldId="274"/>
            <ac:spMk id="15" creationId="{CFC16EEE-4CFE-8DF0-DDAB-390AB78DD86F}"/>
          </ac:spMkLst>
        </pc:spChg>
        <pc:picChg chg="add mod modCrop">
          <ac:chgData name="Mayan Briller" userId="fadfc235-5092-4476-b94c-6f16f0276611" providerId="ADAL" clId="{C34ECC76-29AB-4D4A-B54E-C5F3A6AC7F1C}" dt="2022-05-16T10:32:56.495" v="828" actId="1076"/>
          <ac:picMkLst>
            <pc:docMk/>
            <pc:sldMk cId="715042459" sldId="274"/>
            <ac:picMk id="4" creationId="{5050E99E-9472-1739-5A93-3134B26E366F}"/>
          </ac:picMkLst>
        </pc:picChg>
        <pc:picChg chg="add del mod">
          <ac:chgData name="Mayan Briller" userId="fadfc235-5092-4476-b94c-6f16f0276611" providerId="ADAL" clId="{C34ECC76-29AB-4D4A-B54E-C5F3A6AC7F1C}" dt="2022-05-16T10:38:50.163" v="1108" actId="478"/>
          <ac:picMkLst>
            <pc:docMk/>
            <pc:sldMk cId="715042459" sldId="274"/>
            <ac:picMk id="21" creationId="{4BAF58CA-45D2-F6BC-4AE4-286504FEBA45}"/>
          </ac:picMkLst>
        </pc:picChg>
        <pc:cxnChg chg="add mod">
          <ac:chgData name="Mayan Briller" userId="fadfc235-5092-4476-b94c-6f16f0276611" providerId="ADAL" clId="{C34ECC76-29AB-4D4A-B54E-C5F3A6AC7F1C}" dt="2022-05-16T10:38:05.693" v="1103" actId="1035"/>
          <ac:cxnSpMkLst>
            <pc:docMk/>
            <pc:sldMk cId="715042459" sldId="274"/>
            <ac:cxnSpMk id="10" creationId="{888E97FB-0C78-5EC8-A0F2-20715734CCE4}"/>
          </ac:cxnSpMkLst>
        </pc:cxnChg>
        <pc:cxnChg chg="add mod">
          <ac:chgData name="Mayan Briller" userId="fadfc235-5092-4476-b94c-6f16f0276611" providerId="ADAL" clId="{C34ECC76-29AB-4D4A-B54E-C5F3A6AC7F1C}" dt="2022-05-16T10:38:13.348" v="1104" actId="14100"/>
          <ac:cxnSpMkLst>
            <pc:docMk/>
            <pc:sldMk cId="715042459" sldId="274"/>
            <ac:cxnSpMk id="14" creationId="{D5B48878-3F7F-7E80-32F0-FBE847D45905}"/>
          </ac:cxnSpMkLst>
        </pc:cxnChg>
        <pc:cxnChg chg="add mod">
          <ac:chgData name="Mayan Briller" userId="fadfc235-5092-4476-b94c-6f16f0276611" providerId="ADAL" clId="{C34ECC76-29AB-4D4A-B54E-C5F3A6AC7F1C}" dt="2022-05-16T10:37:48.965" v="1098" actId="14100"/>
          <ac:cxnSpMkLst>
            <pc:docMk/>
            <pc:sldMk cId="715042459" sldId="274"/>
            <ac:cxnSpMk id="16" creationId="{B46A6DBC-F1C9-2FFF-33FF-7A356ECC97C3}"/>
          </ac:cxnSpMkLst>
        </pc:cxnChg>
        <pc:cxnChg chg="add mod">
          <ac:chgData name="Mayan Briller" userId="fadfc235-5092-4476-b94c-6f16f0276611" providerId="ADAL" clId="{C34ECC76-29AB-4D4A-B54E-C5F3A6AC7F1C}" dt="2022-05-16T10:37:57.850" v="1101" actId="14100"/>
          <ac:cxnSpMkLst>
            <pc:docMk/>
            <pc:sldMk cId="715042459" sldId="274"/>
            <ac:cxnSpMk id="18" creationId="{A27ECBFE-5D91-0AC9-6AA8-B0D43CADB143}"/>
          </ac:cxnSpMkLst>
        </pc:cxnChg>
      </pc:sldChg>
      <pc:sldChg chg="addSp delSp modSp new mod">
        <pc:chgData name="Mayan Briller" userId="fadfc235-5092-4476-b94c-6f16f0276611" providerId="ADAL" clId="{C34ECC76-29AB-4D4A-B54E-C5F3A6AC7F1C}" dt="2022-05-16T10:41:38.236" v="1129" actId="1076"/>
        <pc:sldMkLst>
          <pc:docMk/>
          <pc:sldMk cId="966195225" sldId="275"/>
        </pc:sldMkLst>
        <pc:spChg chg="mod">
          <ac:chgData name="Mayan Briller" userId="fadfc235-5092-4476-b94c-6f16f0276611" providerId="ADAL" clId="{C34ECC76-29AB-4D4A-B54E-C5F3A6AC7F1C}" dt="2022-05-16T10:41:02.753" v="1121" actId="20577"/>
          <ac:spMkLst>
            <pc:docMk/>
            <pc:sldMk cId="966195225" sldId="275"/>
            <ac:spMk id="2" creationId="{404F2456-80C0-A9F8-805D-85D14687B2B2}"/>
          </ac:spMkLst>
        </pc:spChg>
        <pc:spChg chg="del">
          <ac:chgData name="Mayan Briller" userId="fadfc235-5092-4476-b94c-6f16f0276611" providerId="ADAL" clId="{C34ECC76-29AB-4D4A-B54E-C5F3A6AC7F1C}" dt="2022-05-16T10:41:05.646" v="1122" actId="478"/>
          <ac:spMkLst>
            <pc:docMk/>
            <pc:sldMk cId="966195225" sldId="275"/>
            <ac:spMk id="3" creationId="{2E095553-E2A9-B2C6-F58C-FEBB44189D32}"/>
          </ac:spMkLst>
        </pc:spChg>
        <pc:picChg chg="add mod">
          <ac:chgData name="Mayan Briller" userId="fadfc235-5092-4476-b94c-6f16f0276611" providerId="ADAL" clId="{C34ECC76-29AB-4D4A-B54E-C5F3A6AC7F1C}" dt="2022-05-16T10:41:36.344" v="1128" actId="1076"/>
          <ac:picMkLst>
            <pc:docMk/>
            <pc:sldMk cId="966195225" sldId="275"/>
            <ac:picMk id="4" creationId="{8BF82FB9-6CC2-B48F-423E-9AA2A296F811}"/>
          </ac:picMkLst>
        </pc:picChg>
        <pc:picChg chg="add mod">
          <ac:chgData name="Mayan Briller" userId="fadfc235-5092-4476-b94c-6f16f0276611" providerId="ADAL" clId="{C34ECC76-29AB-4D4A-B54E-C5F3A6AC7F1C}" dt="2022-05-16T10:41:38.236" v="1129" actId="1076"/>
          <ac:picMkLst>
            <pc:docMk/>
            <pc:sldMk cId="966195225" sldId="275"/>
            <ac:picMk id="6" creationId="{0A04CAAC-A134-452F-19F8-68B68CB8D8EA}"/>
          </ac:picMkLst>
        </pc:picChg>
      </pc:sldChg>
      <pc:sldChg chg="addSp delSp modSp new del mod">
        <pc:chgData name="Mayan Briller" userId="fadfc235-5092-4476-b94c-6f16f0276611" providerId="ADAL" clId="{C34ECC76-29AB-4D4A-B54E-C5F3A6AC7F1C}" dt="2022-05-19T11:24:12.924" v="1250" actId="47"/>
        <pc:sldMkLst>
          <pc:docMk/>
          <pc:sldMk cId="1761357364" sldId="276"/>
        </pc:sldMkLst>
        <pc:spChg chg="mod">
          <ac:chgData name="Mayan Briller" userId="fadfc235-5092-4476-b94c-6f16f0276611" providerId="ADAL" clId="{C34ECC76-29AB-4D4A-B54E-C5F3A6AC7F1C}" dt="2022-05-16T10:41:44.613" v="1136" actId="20577"/>
          <ac:spMkLst>
            <pc:docMk/>
            <pc:sldMk cId="1761357364" sldId="276"/>
            <ac:spMk id="2" creationId="{6C7B3551-669F-E75E-EE3D-E7C583234DE0}"/>
          </ac:spMkLst>
        </pc:spChg>
        <pc:spChg chg="del">
          <ac:chgData name="Mayan Briller" userId="fadfc235-5092-4476-b94c-6f16f0276611" providerId="ADAL" clId="{C34ECC76-29AB-4D4A-B54E-C5F3A6AC7F1C}" dt="2022-05-16T10:42:32.428" v="1146" actId="478"/>
          <ac:spMkLst>
            <pc:docMk/>
            <pc:sldMk cId="1761357364" sldId="276"/>
            <ac:spMk id="3" creationId="{0FF668E5-EF03-F270-5276-015EBA62CFD0}"/>
          </ac:spMkLst>
        </pc:spChg>
        <pc:spChg chg="add mod">
          <ac:chgData name="Mayan Briller" userId="fadfc235-5092-4476-b94c-6f16f0276611" providerId="ADAL" clId="{C34ECC76-29AB-4D4A-B54E-C5F3A6AC7F1C}" dt="2022-05-16T10:44:19.601" v="1240" actId="6549"/>
          <ac:spMkLst>
            <pc:docMk/>
            <pc:sldMk cId="1761357364" sldId="276"/>
            <ac:spMk id="5" creationId="{96480726-41A6-418D-03DE-C52CF213CF68}"/>
          </ac:spMkLst>
        </pc:spChg>
        <pc:spChg chg="add del">
          <ac:chgData name="Mayan Briller" userId="fadfc235-5092-4476-b94c-6f16f0276611" providerId="ADAL" clId="{C34ECC76-29AB-4D4A-B54E-C5F3A6AC7F1C}" dt="2022-05-16T10:43:33.187" v="1228" actId="22"/>
          <ac:spMkLst>
            <pc:docMk/>
            <pc:sldMk cId="1761357364" sldId="276"/>
            <ac:spMk id="7" creationId="{998C0CA2-6C8B-D3C0-40B5-7E73107CDA32}"/>
          </ac:spMkLst>
        </pc:spChg>
        <pc:picChg chg="add del mod">
          <ac:chgData name="Mayan Briller" userId="fadfc235-5092-4476-b94c-6f16f0276611" providerId="ADAL" clId="{C34ECC76-29AB-4D4A-B54E-C5F3A6AC7F1C}" dt="2022-05-16T10:43:38.230" v="1230" actId="478"/>
          <ac:picMkLst>
            <pc:docMk/>
            <pc:sldMk cId="1761357364" sldId="276"/>
            <ac:picMk id="9" creationId="{DFF32F9F-5BD0-C037-EAD8-B9053B4D19AC}"/>
          </ac:picMkLst>
        </pc:picChg>
        <pc:picChg chg="add mod">
          <ac:chgData name="Mayan Briller" userId="fadfc235-5092-4476-b94c-6f16f0276611" providerId="ADAL" clId="{C34ECC76-29AB-4D4A-B54E-C5F3A6AC7F1C}" dt="2022-05-16T10:43:45.313" v="1234" actId="14100"/>
          <ac:picMkLst>
            <pc:docMk/>
            <pc:sldMk cId="1761357364" sldId="276"/>
            <ac:picMk id="10" creationId="{E6D72BCD-19D5-75E0-0AAB-AE6E726320BB}"/>
          </ac:picMkLst>
        </pc:picChg>
        <pc:picChg chg="add mod">
          <ac:chgData name="Mayan Briller" userId="fadfc235-5092-4476-b94c-6f16f0276611" providerId="ADAL" clId="{C34ECC76-29AB-4D4A-B54E-C5F3A6AC7F1C}" dt="2022-05-16T10:44:04.327" v="1236" actId="1076"/>
          <ac:picMkLst>
            <pc:docMk/>
            <pc:sldMk cId="1761357364" sldId="276"/>
            <ac:picMk id="12" creationId="{A42CE555-10B8-8C8F-4173-89069DFB0289}"/>
          </ac:picMkLst>
        </pc:picChg>
      </pc:sldChg>
      <pc:sldChg chg="addSp delSp modSp add mod">
        <pc:chgData name="Mayan Briller" userId="fadfc235-5092-4476-b94c-6f16f0276611" providerId="ADAL" clId="{C34ECC76-29AB-4D4A-B54E-C5F3A6AC7F1C}" dt="2022-05-16T10:42:22.907" v="1145" actId="20577"/>
        <pc:sldMkLst>
          <pc:docMk/>
          <pc:sldMk cId="1123796690" sldId="277"/>
        </pc:sldMkLst>
        <pc:spChg chg="mod">
          <ac:chgData name="Mayan Briller" userId="fadfc235-5092-4476-b94c-6f16f0276611" providerId="ADAL" clId="{C34ECC76-29AB-4D4A-B54E-C5F3A6AC7F1C}" dt="2022-05-16T10:42:22.907" v="1145" actId="20577"/>
          <ac:spMkLst>
            <pc:docMk/>
            <pc:sldMk cId="1123796690" sldId="277"/>
            <ac:spMk id="2" creationId="{404F2456-80C0-A9F8-805D-85D14687B2B2}"/>
          </ac:spMkLst>
        </pc:spChg>
        <pc:picChg chg="mod modCrop">
          <ac:chgData name="Mayan Briller" userId="fadfc235-5092-4476-b94c-6f16f0276611" providerId="ADAL" clId="{C34ECC76-29AB-4D4A-B54E-C5F3A6AC7F1C}" dt="2022-05-16T10:42:06.999" v="1138" actId="732"/>
          <ac:picMkLst>
            <pc:docMk/>
            <pc:sldMk cId="1123796690" sldId="277"/>
            <ac:picMk id="4" creationId="{8BF82FB9-6CC2-B48F-423E-9AA2A296F811}"/>
          </ac:picMkLst>
        </pc:picChg>
        <pc:picChg chg="add mod">
          <ac:chgData name="Mayan Briller" userId="fadfc235-5092-4476-b94c-6f16f0276611" providerId="ADAL" clId="{C34ECC76-29AB-4D4A-B54E-C5F3A6AC7F1C}" dt="2022-05-16T10:42:17.546" v="1144" actId="14100"/>
          <ac:picMkLst>
            <pc:docMk/>
            <pc:sldMk cId="1123796690" sldId="277"/>
            <ac:picMk id="5" creationId="{BCA73DE1-137F-B83E-1792-294383A5D2A7}"/>
          </ac:picMkLst>
        </pc:picChg>
        <pc:picChg chg="del">
          <ac:chgData name="Mayan Briller" userId="fadfc235-5092-4476-b94c-6f16f0276611" providerId="ADAL" clId="{C34ECC76-29AB-4D4A-B54E-C5F3A6AC7F1C}" dt="2022-05-16T10:42:08.471" v="1139" actId="478"/>
          <ac:picMkLst>
            <pc:docMk/>
            <pc:sldMk cId="1123796690" sldId="277"/>
            <ac:picMk id="6" creationId="{0A04CAAC-A134-452F-19F8-68B68CB8D8E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F240CB-DAB9-4916-9BE8-53352218C1A3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EE14E-5458-49FE-9155-AC98225E4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7869E-9C2D-457F-B981-7ED447CBE605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0056-45FB-4940-B670-1CA9980EC94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12192000" cy="860425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9452536" y="1250623"/>
            <a:ext cx="2312988" cy="4302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769260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7869E-9C2D-457F-B981-7ED447CBE605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70056-45FB-4940-B670-1CA9980EC94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667996-9FEE-4F3F-8A5E-B96230263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76544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B96DCF-6F05-4D22-B03C-E9C24B1ECA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5333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5438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e-IL" dirty="0"/>
              <a:t>הפרדת </a:t>
            </a:r>
            <a:r>
              <a:rPr lang="he-IL" dirty="0" err="1"/>
              <a:t>קבועי</a:t>
            </a:r>
            <a:r>
              <a:rPr lang="he-IL" dirty="0"/>
              <a:t> זמן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E4F547-13BC-1A2E-9576-E5F78732DBE7}"/>
              </a:ext>
            </a:extLst>
          </p:cNvPr>
          <p:cNvSpPr/>
          <p:nvPr/>
        </p:nvSpPr>
        <p:spPr>
          <a:xfrm>
            <a:off x="197069" y="5582770"/>
            <a:ext cx="3752193" cy="591207"/>
          </a:xfrm>
          <a:prstGeom prst="rect">
            <a:avLst/>
          </a:prstGeom>
          <a:solidFill>
            <a:schemeClr val="bg2">
              <a:lumMod val="2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DCD4F08-0727-4FB7-A489-691FD1CA2E6A}"/>
                  </a:ext>
                </a:extLst>
              </p:cNvPr>
              <p:cNvSpPr txBox="1"/>
              <p:nvPr/>
            </p:nvSpPr>
            <p:spPr>
              <a:xfrm>
                <a:off x="1328244" y="1331650"/>
                <a:ext cx="10425791" cy="36625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>
                  <a:spcAft>
                    <a:spcPts val="1200"/>
                  </a:spcAft>
                </a:pPr>
                <a:r>
                  <a:rPr lang="he-IL" b="1" dirty="0"/>
                  <a:t>הסבר קצר</a:t>
                </a:r>
              </a:p>
              <a:p>
                <a:pPr algn="r" rtl="1">
                  <a:spcAft>
                    <a:spcPts val="1200"/>
                  </a:spcAft>
                </a:pP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he-IL" dirty="0"/>
                  <a:t> ו-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he-IL" dirty="0"/>
                  <a:t> הם בעצם המהירות של </a:t>
                </a:r>
                <a:r>
                  <a:rPr lang="en-US" dirty="0"/>
                  <a:t>x</a:t>
                </a:r>
                <a:r>
                  <a:rPr lang="he-IL" dirty="0"/>
                  <a:t> ו-</a:t>
                </a:r>
                <a:r>
                  <a:rPr lang="en-US" dirty="0"/>
                  <a:t>y</a:t>
                </a:r>
                <a:r>
                  <a:rPr lang="he-IL" dirty="0"/>
                  <a:t> – או השינוי ב-</a:t>
                </a:r>
                <a:r>
                  <a:rPr lang="en-US" dirty="0"/>
                  <a:t>x</a:t>
                </a:r>
                <a:r>
                  <a:rPr lang="he-IL" dirty="0"/>
                  <a:t> ו-</a:t>
                </a:r>
                <a:r>
                  <a:rPr lang="en-US" dirty="0"/>
                  <a:t>y</a:t>
                </a:r>
                <a:r>
                  <a:rPr lang="he-IL" dirty="0"/>
                  <a:t>. </a:t>
                </a:r>
              </a:p>
              <a:p>
                <a:pPr algn="r" rtl="1">
                  <a:spcAft>
                    <a:spcPts val="1200"/>
                  </a:spcAft>
                </a:pPr>
                <a:r>
                  <a:rPr lang="he-IL" dirty="0"/>
                  <a:t>נניח לרגע ש-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he-IL" dirty="0"/>
                  <a:t> הוא המשתנה המהיר שלנו</a:t>
                </a:r>
              </a:p>
              <a:p>
                <a:pPr algn="r" rtl="1">
                  <a:spcAft>
                    <a:spcPts val="1200"/>
                  </a:spcAft>
                </a:pPr>
                <a:endParaRPr lang="he-IL" dirty="0"/>
              </a:p>
              <a:p>
                <a:pPr algn="r" rtl="1">
                  <a:spcAft>
                    <a:spcPts val="1200"/>
                  </a:spcAft>
                </a:pPr>
                <a:r>
                  <a:rPr lang="he-IL" dirty="0"/>
                  <a:t>יש לנו שני סוגי התנהגויות:</a:t>
                </a:r>
              </a:p>
              <a:p>
                <a:pPr marL="342900" indent="-342900" algn="r" rtl="1">
                  <a:spcAft>
                    <a:spcPts val="1200"/>
                  </a:spcAft>
                  <a:buAutoNum type="arabicPeriod"/>
                </a:pPr>
                <a:r>
                  <a:rPr lang="he-IL" dirty="0"/>
                  <a:t>רחוק מעקומי האפס – המהירות היא "רגילה" (לפי המשתנה המהיר)</a:t>
                </a:r>
              </a:p>
              <a:p>
                <a:pPr marL="342900" indent="-342900" algn="r" rtl="1">
                  <a:spcAft>
                    <a:spcPts val="1200"/>
                  </a:spcAft>
                  <a:buAutoNum type="arabicPeriod"/>
                </a:pPr>
                <a:r>
                  <a:rPr lang="he-IL" dirty="0"/>
                  <a:t>קרוב לעקום האפס של המשתנה האיטי מתנהגים כרגיל – המשתנה האיטי עדיין איטי והמשתנה המהיר עדיין מהיר</a:t>
                </a:r>
              </a:p>
              <a:p>
                <a:pPr marL="342900" indent="-342900" algn="r" rtl="1">
                  <a:spcAft>
                    <a:spcPts val="1200"/>
                  </a:spcAft>
                  <a:buAutoNum type="arabicPeriod"/>
                </a:pPr>
                <a:r>
                  <a:rPr lang="he-IL" dirty="0"/>
                  <a:t>קרוב לעקום האפס של המשתנה המהיר השינוי במשתנה המהיר קרוב לאפס (כלומר המהירות קטנה מאוד) ולכן המשתנה המהיר יתנהג בקירוב כמו המשתנה האיטי ("זחילה")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DCD4F08-0727-4FB7-A489-691FD1CA2E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244" y="1331650"/>
                <a:ext cx="10425791" cy="3662541"/>
              </a:xfrm>
              <a:prstGeom prst="rect">
                <a:avLst/>
              </a:prstGeom>
              <a:blipFill>
                <a:blip r:embed="rId2"/>
                <a:stretch>
                  <a:fillRect l="-234" t="-832" r="-526" b="-1664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1C73291-00D5-FF62-8282-DF5F24D91ECD}"/>
              </a:ext>
            </a:extLst>
          </p:cNvPr>
          <p:cNvCxnSpPr>
            <a:cxnSpLocks/>
          </p:cNvCxnSpPr>
          <p:nvPr/>
        </p:nvCxnSpPr>
        <p:spPr>
          <a:xfrm>
            <a:off x="197069" y="5874893"/>
            <a:ext cx="392561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00E4907-38E9-DB04-866A-751C9AAEA8AD}"/>
                  </a:ext>
                </a:extLst>
              </p:cNvPr>
              <p:cNvSpPr txBox="1"/>
              <p:nvPr/>
            </p:nvSpPr>
            <p:spPr>
              <a:xfrm>
                <a:off x="4107903" y="5684048"/>
                <a:ext cx="78236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00E4907-38E9-DB04-866A-751C9AAEA8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7903" y="5684048"/>
                <a:ext cx="782363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DE5B8CC7-5CB1-3007-752A-496052A310C1}"/>
              </a:ext>
            </a:extLst>
          </p:cNvPr>
          <p:cNvSpPr/>
          <p:nvPr/>
        </p:nvSpPr>
        <p:spPr>
          <a:xfrm>
            <a:off x="197068" y="4994191"/>
            <a:ext cx="3752193" cy="591207"/>
          </a:xfrm>
          <a:prstGeom prst="rect">
            <a:avLst/>
          </a:prstGeom>
          <a:solidFill>
            <a:srgbClr val="FFFFFF">
              <a:alpha val="5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7A60BB8-8503-0EA5-A940-D826FBB428C7}"/>
              </a:ext>
            </a:extLst>
          </p:cNvPr>
          <p:cNvSpPr/>
          <p:nvPr/>
        </p:nvSpPr>
        <p:spPr>
          <a:xfrm>
            <a:off x="197068" y="6173977"/>
            <a:ext cx="3752193" cy="591207"/>
          </a:xfrm>
          <a:prstGeom prst="rect">
            <a:avLst/>
          </a:prstGeom>
          <a:solidFill>
            <a:srgbClr val="FFFFFF">
              <a:alpha val="5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79C9A23-850A-1534-3D0B-1165981A6386}"/>
              </a:ext>
            </a:extLst>
          </p:cNvPr>
          <p:cNvSpPr txBox="1"/>
          <p:nvPr/>
        </p:nvSpPr>
        <p:spPr>
          <a:xfrm>
            <a:off x="1328244" y="5545549"/>
            <a:ext cx="12375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/>
              <a:t>מהירות</a:t>
            </a:r>
          </a:p>
          <a:p>
            <a:pPr algn="ctr"/>
            <a:r>
              <a:rPr lang="he-IL" dirty="0"/>
              <a:t>נמוכה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67901A7-DEB3-6A0D-7001-F77F350ED19A}"/>
              </a:ext>
            </a:extLst>
          </p:cNvPr>
          <p:cNvSpPr txBox="1"/>
          <p:nvPr/>
        </p:nvSpPr>
        <p:spPr>
          <a:xfrm>
            <a:off x="906516" y="5078826"/>
            <a:ext cx="2081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/>
              <a:t>מהירות גבוהה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4962CA5-977E-AB9D-0B77-998BB51508C5}"/>
              </a:ext>
            </a:extLst>
          </p:cNvPr>
          <p:cNvSpPr txBox="1"/>
          <p:nvPr/>
        </p:nvSpPr>
        <p:spPr>
          <a:xfrm>
            <a:off x="906515" y="6326492"/>
            <a:ext cx="2081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/>
              <a:t>מהירות גבוהה</a:t>
            </a:r>
          </a:p>
        </p:txBody>
      </p:sp>
    </p:spTree>
    <p:extLst>
      <p:ext uri="{BB962C8B-B14F-4D97-AF65-F5344CB8AC3E}">
        <p14:creationId xmlns:p14="http://schemas.microsoft.com/office/powerpoint/2010/main" val="861140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6C0043BF-76B5-5E0E-D373-C54EB05692C7}"/>
              </a:ext>
            </a:extLst>
          </p:cNvPr>
          <p:cNvSpPr/>
          <p:nvPr/>
        </p:nvSpPr>
        <p:spPr>
          <a:xfrm>
            <a:off x="2120462" y="1152997"/>
            <a:ext cx="7323083" cy="5321386"/>
          </a:xfrm>
          <a:custGeom>
            <a:avLst/>
            <a:gdLst>
              <a:gd name="connsiteX0" fmla="*/ 0 w 7323083"/>
              <a:gd name="connsiteY0" fmla="*/ 3474182 h 5321386"/>
              <a:gd name="connsiteX1" fmla="*/ 851338 w 7323083"/>
              <a:gd name="connsiteY1" fmla="*/ 983231 h 5321386"/>
              <a:gd name="connsiteX2" fmla="*/ 2861441 w 7323083"/>
              <a:gd name="connsiteY2" fmla="*/ 3434769 h 5321386"/>
              <a:gd name="connsiteX3" fmla="*/ 4469524 w 7323083"/>
              <a:gd name="connsiteY3" fmla="*/ 786162 h 5321386"/>
              <a:gd name="connsiteX4" fmla="*/ 5486400 w 7323083"/>
              <a:gd name="connsiteY4" fmla="*/ 5318748 h 5321386"/>
              <a:gd name="connsiteX5" fmla="*/ 6180083 w 7323083"/>
              <a:gd name="connsiteY5" fmla="*/ 37300 h 5321386"/>
              <a:gd name="connsiteX6" fmla="*/ 7323083 w 7323083"/>
              <a:gd name="connsiteY6" fmla="*/ 3379589 h 5321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23083" h="5321386">
                <a:moveTo>
                  <a:pt x="0" y="3474182"/>
                </a:moveTo>
                <a:cubicBezTo>
                  <a:pt x="187215" y="2231991"/>
                  <a:pt x="374431" y="989800"/>
                  <a:pt x="851338" y="983231"/>
                </a:cubicBezTo>
                <a:cubicBezTo>
                  <a:pt x="1328245" y="976662"/>
                  <a:pt x="2258410" y="3467614"/>
                  <a:pt x="2861441" y="3434769"/>
                </a:cubicBezTo>
                <a:cubicBezTo>
                  <a:pt x="3464472" y="3401924"/>
                  <a:pt x="4032031" y="472165"/>
                  <a:pt x="4469524" y="786162"/>
                </a:cubicBezTo>
                <a:cubicBezTo>
                  <a:pt x="4907017" y="1100158"/>
                  <a:pt x="5201307" y="5443558"/>
                  <a:pt x="5486400" y="5318748"/>
                </a:cubicBezTo>
                <a:cubicBezTo>
                  <a:pt x="5771493" y="5193938"/>
                  <a:pt x="5873969" y="360493"/>
                  <a:pt x="6180083" y="37300"/>
                </a:cubicBezTo>
                <a:cubicBezTo>
                  <a:pt x="6486197" y="-285893"/>
                  <a:pt x="6904640" y="1546848"/>
                  <a:pt x="7323083" y="3379589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C855576-E08D-BDFA-3B55-0F8F8F1C0B42}"/>
                  </a:ext>
                </a:extLst>
              </p:cNvPr>
              <p:cNvSpPr txBox="1"/>
              <p:nvPr/>
            </p:nvSpPr>
            <p:spPr>
              <a:xfrm>
                <a:off x="9120352" y="4516821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acc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IL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C855576-E08D-BDFA-3B55-0F8F8F1C0B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0352" y="4516821"/>
                <a:ext cx="762000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46DEAD1-B82F-B567-AC1E-3718D0BB12AB}"/>
              </a:ext>
            </a:extLst>
          </p:cNvPr>
          <p:cNvSpPr/>
          <p:nvPr/>
        </p:nvSpPr>
        <p:spPr>
          <a:xfrm>
            <a:off x="1911780" y="1312985"/>
            <a:ext cx="8627468" cy="2911264"/>
          </a:xfrm>
          <a:custGeom>
            <a:avLst/>
            <a:gdLst>
              <a:gd name="connsiteX0" fmla="*/ 51027 w 8627468"/>
              <a:gd name="connsiteY0" fmla="*/ 1182414 h 2911264"/>
              <a:gd name="connsiteX1" fmla="*/ 1280737 w 8627468"/>
              <a:gd name="connsiteY1" fmla="*/ 2885090 h 2911264"/>
              <a:gd name="connsiteX2" fmla="*/ 8627468 w 8627468"/>
              <a:gd name="connsiteY2" fmla="*/ 0 h 291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27468" h="2911264">
                <a:moveTo>
                  <a:pt x="51027" y="1182414"/>
                </a:moveTo>
                <a:cubicBezTo>
                  <a:pt x="-48822" y="2132286"/>
                  <a:pt x="-148670" y="3082159"/>
                  <a:pt x="1280737" y="2885090"/>
                </a:cubicBezTo>
                <a:cubicBezTo>
                  <a:pt x="2710144" y="2688021"/>
                  <a:pt x="5668806" y="1344010"/>
                  <a:pt x="8627468" y="0"/>
                </a:cubicBezTo>
              </a:path>
            </a:pathLst>
          </a:cu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B423D7E-4F16-57D9-3F20-CECE8ECDF108}"/>
                  </a:ext>
                </a:extLst>
              </p:cNvPr>
              <p:cNvSpPr txBox="1"/>
              <p:nvPr/>
            </p:nvSpPr>
            <p:spPr>
              <a:xfrm>
                <a:off x="10476186" y="1087821"/>
                <a:ext cx="8986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</m:acc>
                      <m:r>
                        <a:rPr lang="en-US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IL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B423D7E-4F16-57D9-3F20-CECE8ECDF1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76186" y="1087821"/>
                <a:ext cx="898634" cy="369332"/>
              </a:xfrm>
              <a:prstGeom prst="rect">
                <a:avLst/>
              </a:prstGeom>
              <a:blipFill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5498C9E-F6F0-03C1-5A42-CCB674167B9D}"/>
                  </a:ext>
                </a:extLst>
              </p:cNvPr>
              <p:cNvSpPr txBox="1"/>
              <p:nvPr/>
            </p:nvSpPr>
            <p:spPr>
              <a:xfrm>
                <a:off x="210419" y="3352025"/>
                <a:ext cx="13374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acc>
                      <m:r>
                        <a:rPr lang="en-US" sz="24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≫</m:t>
                      </m:r>
                      <m:acc>
                        <m:accPr>
                          <m:chr m:val="̇"/>
                          <m:ctrlPr>
                            <a:rPr lang="en-US" sz="24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𝐲</m:t>
                          </m:r>
                        </m:e>
                      </m:acc>
                    </m:oMath>
                  </m:oMathPara>
                </a14:m>
                <a:endParaRPr lang="en-IL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5498C9E-F6F0-03C1-5A42-CCB674167B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419" y="3352025"/>
                <a:ext cx="1337440" cy="461665"/>
              </a:xfrm>
              <a:prstGeom prst="rect">
                <a:avLst/>
              </a:prstGeom>
              <a:blipFill>
                <a:blip r:embed="rId4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D41B661-1233-50B2-A5A4-67D70909039F}"/>
              </a:ext>
            </a:extLst>
          </p:cNvPr>
          <p:cNvCxnSpPr/>
          <p:nvPr/>
        </p:nvCxnSpPr>
        <p:spPr>
          <a:xfrm flipV="1">
            <a:off x="2758966" y="3145221"/>
            <a:ext cx="338958" cy="43763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C20FC5A-E438-AA12-74F9-AA5991CE28A3}"/>
              </a:ext>
            </a:extLst>
          </p:cNvPr>
          <p:cNvCxnSpPr/>
          <p:nvPr/>
        </p:nvCxnSpPr>
        <p:spPr>
          <a:xfrm>
            <a:off x="2758966" y="3689131"/>
            <a:ext cx="1308537" cy="0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A0E5CDE-2FB6-5EF2-B6FF-22E75F96000B}"/>
              </a:ext>
            </a:extLst>
          </p:cNvPr>
          <p:cNvCxnSpPr/>
          <p:nvPr/>
        </p:nvCxnSpPr>
        <p:spPr>
          <a:xfrm flipV="1">
            <a:off x="4083269" y="3492062"/>
            <a:ext cx="0" cy="212834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E7F37B1-DF45-9B09-9D9E-DD45FF4723E1}"/>
              </a:ext>
            </a:extLst>
          </p:cNvPr>
          <p:cNvCxnSpPr>
            <a:cxnSpLocks/>
          </p:cNvCxnSpPr>
          <p:nvPr/>
        </p:nvCxnSpPr>
        <p:spPr>
          <a:xfrm flipH="1" flipV="1">
            <a:off x="4205453" y="3059812"/>
            <a:ext cx="483476" cy="43763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65D06CB4-3352-FB27-6E5D-6FE65213100C}"/>
              </a:ext>
            </a:extLst>
          </p:cNvPr>
          <p:cNvSpPr/>
          <p:nvPr/>
        </p:nvSpPr>
        <p:spPr>
          <a:xfrm>
            <a:off x="1729609" y="2049631"/>
            <a:ext cx="2353660" cy="1453737"/>
          </a:xfrm>
          <a:custGeom>
            <a:avLst/>
            <a:gdLst>
              <a:gd name="connsiteX0" fmla="*/ 2404241 w 2474667"/>
              <a:gd name="connsiteY0" fmla="*/ 1647313 h 1719851"/>
              <a:gd name="connsiteX1" fmla="*/ 2372710 w 2474667"/>
              <a:gd name="connsiteY1" fmla="*/ 1552720 h 1719851"/>
              <a:gd name="connsiteX2" fmla="*/ 1426779 w 2474667"/>
              <a:gd name="connsiteY2" fmla="*/ 181120 h 1719851"/>
              <a:gd name="connsiteX3" fmla="*/ 0 w 2474667"/>
              <a:gd name="connsiteY3" fmla="*/ 54996 h 1719851"/>
              <a:gd name="connsiteX0" fmla="*/ 2332804 w 2444154"/>
              <a:gd name="connsiteY0" fmla="*/ 1559207 h 1675793"/>
              <a:gd name="connsiteX1" fmla="*/ 2372710 w 2444154"/>
              <a:gd name="connsiteY1" fmla="*/ 1552720 h 1675793"/>
              <a:gd name="connsiteX2" fmla="*/ 1426779 w 2444154"/>
              <a:gd name="connsiteY2" fmla="*/ 181120 h 1675793"/>
              <a:gd name="connsiteX3" fmla="*/ 0 w 2444154"/>
              <a:gd name="connsiteY3" fmla="*/ 54996 h 1675793"/>
              <a:gd name="connsiteX0" fmla="*/ 2337566 w 2445845"/>
              <a:gd name="connsiteY0" fmla="*/ 1556825 h 1674792"/>
              <a:gd name="connsiteX1" fmla="*/ 2372710 w 2445845"/>
              <a:gd name="connsiteY1" fmla="*/ 1552720 h 1674792"/>
              <a:gd name="connsiteX2" fmla="*/ 1426779 w 2445845"/>
              <a:gd name="connsiteY2" fmla="*/ 181120 h 1674792"/>
              <a:gd name="connsiteX3" fmla="*/ 0 w 2445845"/>
              <a:gd name="connsiteY3" fmla="*/ 54996 h 1674792"/>
              <a:gd name="connsiteX0" fmla="*/ 2372710 w 2372710"/>
              <a:gd name="connsiteY0" fmla="*/ 1552720 h 1552720"/>
              <a:gd name="connsiteX1" fmla="*/ 1426779 w 2372710"/>
              <a:gd name="connsiteY1" fmla="*/ 181120 h 1552720"/>
              <a:gd name="connsiteX2" fmla="*/ 0 w 2372710"/>
              <a:gd name="connsiteY2" fmla="*/ 54996 h 1552720"/>
              <a:gd name="connsiteX0" fmla="*/ 2401285 w 2401285"/>
              <a:gd name="connsiteY0" fmla="*/ 1633683 h 1633683"/>
              <a:gd name="connsiteX1" fmla="*/ 1426779 w 2401285"/>
              <a:gd name="connsiteY1" fmla="*/ 181120 h 1633683"/>
              <a:gd name="connsiteX2" fmla="*/ 0 w 2401285"/>
              <a:gd name="connsiteY2" fmla="*/ 54996 h 1633683"/>
              <a:gd name="connsiteX0" fmla="*/ 2401285 w 2401285"/>
              <a:gd name="connsiteY0" fmla="*/ 1607368 h 1607368"/>
              <a:gd name="connsiteX1" fmla="*/ 1386298 w 2401285"/>
              <a:gd name="connsiteY1" fmla="*/ 240530 h 1607368"/>
              <a:gd name="connsiteX2" fmla="*/ 0 w 2401285"/>
              <a:gd name="connsiteY2" fmla="*/ 28681 h 1607368"/>
              <a:gd name="connsiteX0" fmla="*/ 2396522 w 2396522"/>
              <a:gd name="connsiteY0" fmla="*/ 1662137 h 1662137"/>
              <a:gd name="connsiteX1" fmla="*/ 1386298 w 2396522"/>
              <a:gd name="connsiteY1" fmla="*/ 240530 h 1662137"/>
              <a:gd name="connsiteX2" fmla="*/ 0 w 2396522"/>
              <a:gd name="connsiteY2" fmla="*/ 28681 h 1662137"/>
              <a:gd name="connsiteX0" fmla="*/ 2353660 w 2353660"/>
              <a:gd name="connsiteY0" fmla="*/ 1539693 h 1539693"/>
              <a:gd name="connsiteX1" fmla="*/ 1343436 w 2353660"/>
              <a:gd name="connsiteY1" fmla="*/ 118086 h 1539693"/>
              <a:gd name="connsiteX2" fmla="*/ 0 w 2353660"/>
              <a:gd name="connsiteY2" fmla="*/ 144362 h 1539693"/>
              <a:gd name="connsiteX0" fmla="*/ 2353660 w 2353660"/>
              <a:gd name="connsiteY0" fmla="*/ 1523291 h 1523291"/>
              <a:gd name="connsiteX1" fmla="*/ 1343436 w 2353660"/>
              <a:gd name="connsiteY1" fmla="*/ 101684 h 1523291"/>
              <a:gd name="connsiteX2" fmla="*/ 0 w 2353660"/>
              <a:gd name="connsiteY2" fmla="*/ 127960 h 1523291"/>
              <a:gd name="connsiteX0" fmla="*/ 2353660 w 2353660"/>
              <a:gd name="connsiteY0" fmla="*/ 1496069 h 1496069"/>
              <a:gd name="connsiteX1" fmla="*/ 1388680 w 2353660"/>
              <a:gd name="connsiteY1" fmla="*/ 110181 h 1496069"/>
              <a:gd name="connsiteX2" fmla="*/ 0 w 2353660"/>
              <a:gd name="connsiteY2" fmla="*/ 100738 h 1496069"/>
              <a:gd name="connsiteX0" fmla="*/ 2353660 w 2353660"/>
              <a:gd name="connsiteY0" fmla="*/ 1453737 h 1453737"/>
              <a:gd name="connsiteX1" fmla="*/ 1388680 w 2353660"/>
              <a:gd name="connsiteY1" fmla="*/ 67849 h 1453737"/>
              <a:gd name="connsiteX2" fmla="*/ 0 w 2353660"/>
              <a:gd name="connsiteY2" fmla="*/ 58406 h 145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53660" h="1453737">
                <a:moveTo>
                  <a:pt x="2353660" y="1453737"/>
                </a:moveTo>
                <a:cubicBezTo>
                  <a:pt x="2201862" y="1224453"/>
                  <a:pt x="1784132" y="317470"/>
                  <a:pt x="1388680" y="67849"/>
                </a:cubicBezTo>
                <a:cubicBezTo>
                  <a:pt x="957510" y="-86522"/>
                  <a:pt x="468038" y="72857"/>
                  <a:pt x="0" y="58406"/>
                </a:cubicBezTo>
              </a:path>
            </a:pathLst>
          </a:cu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0DCC8A4-4117-70D4-B0BE-65779EE192BF}"/>
              </a:ext>
            </a:extLst>
          </p:cNvPr>
          <p:cNvCxnSpPr>
            <a:cxnSpLocks/>
          </p:cNvCxnSpPr>
          <p:nvPr/>
        </p:nvCxnSpPr>
        <p:spPr>
          <a:xfrm flipH="1">
            <a:off x="7409485" y="3364039"/>
            <a:ext cx="336409" cy="52744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3815DEF-C879-3328-E0A4-913DBE5EE912}"/>
                  </a:ext>
                </a:extLst>
              </p:cNvPr>
              <p:cNvSpPr txBox="1"/>
              <p:nvPr/>
            </p:nvSpPr>
            <p:spPr>
              <a:xfrm>
                <a:off x="9577552" y="968331"/>
                <a:ext cx="898634" cy="4031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e-IL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למעלה</m:t>
                      </m:r>
                    </m:oMath>
                  </m:oMathPara>
                </a14:m>
                <a:endParaRPr lang="en-IL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3815DEF-C879-3328-E0A4-913DBE5EE9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7552" y="968331"/>
                <a:ext cx="898634" cy="403124"/>
              </a:xfrm>
              <a:prstGeom prst="rect">
                <a:avLst/>
              </a:prstGeom>
              <a:blipFill>
                <a:blip r:embed="rId5"/>
                <a:stretch>
                  <a:fillRect t="-1515" b="-22727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47CD32C-0684-7944-EF50-775041F5A5B9}"/>
                  </a:ext>
                </a:extLst>
              </p:cNvPr>
              <p:cNvSpPr txBox="1"/>
              <p:nvPr/>
            </p:nvSpPr>
            <p:spPr>
              <a:xfrm>
                <a:off x="9912956" y="1514547"/>
                <a:ext cx="898634" cy="4031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e-IL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למטה</m:t>
                      </m:r>
                    </m:oMath>
                  </m:oMathPara>
                </a14:m>
                <a:endParaRPr lang="en-IL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47CD32C-0684-7944-EF50-775041F5A5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12956" y="1514547"/>
                <a:ext cx="898634" cy="403124"/>
              </a:xfrm>
              <a:prstGeom prst="rect">
                <a:avLst/>
              </a:prstGeom>
              <a:blipFill>
                <a:blip r:embed="rId6"/>
                <a:stretch>
                  <a:fillRect b="-20896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9BC475F-3F65-78AC-25D7-EA0E675B70A4}"/>
                  </a:ext>
                </a:extLst>
              </p:cNvPr>
              <p:cNvSpPr txBox="1"/>
              <p:nvPr/>
            </p:nvSpPr>
            <p:spPr>
              <a:xfrm>
                <a:off x="9518220" y="4014905"/>
                <a:ext cx="762000" cy="4031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e-IL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שמאלה</m:t>
                      </m:r>
                    </m:oMath>
                  </m:oMathPara>
                </a14:m>
                <a:endParaRPr lang="en-IL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9BC475F-3F65-78AC-25D7-EA0E675B70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8220" y="4014905"/>
                <a:ext cx="762000" cy="403124"/>
              </a:xfrm>
              <a:prstGeom prst="rect">
                <a:avLst/>
              </a:prstGeom>
              <a:blipFill>
                <a:blip r:embed="rId7"/>
                <a:stretch>
                  <a:fillRect l="-7200" t="-1515" r="-18400" b="-22727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6A465E7-3CCA-2EC7-59CF-244DC1287A44}"/>
                  </a:ext>
                </a:extLst>
              </p:cNvPr>
              <p:cNvSpPr txBox="1"/>
              <p:nvPr/>
            </p:nvSpPr>
            <p:spPr>
              <a:xfrm>
                <a:off x="8442126" y="4010528"/>
                <a:ext cx="762000" cy="4031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e-IL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ימינה</m:t>
                      </m:r>
                    </m:oMath>
                  </m:oMathPara>
                </a14:m>
                <a:endParaRPr lang="en-IL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6A465E7-3CCA-2EC7-59CF-244DC1287A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2126" y="4010528"/>
                <a:ext cx="762000" cy="403124"/>
              </a:xfrm>
              <a:prstGeom prst="rect">
                <a:avLst/>
              </a:prstGeom>
              <a:blipFill>
                <a:blip r:embed="rId8"/>
                <a:stretch>
                  <a:fillRect l="-800" t="-1515" b="-22727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Oval 27">
            <a:extLst>
              <a:ext uri="{FF2B5EF4-FFF2-40B4-BE49-F238E27FC236}">
                <a16:creationId xmlns:a16="http://schemas.microsoft.com/office/drawing/2014/main" id="{DD8DB7AE-702F-4900-2B5D-D0B0B85F459F}"/>
              </a:ext>
            </a:extLst>
          </p:cNvPr>
          <p:cNvSpPr/>
          <p:nvPr/>
        </p:nvSpPr>
        <p:spPr>
          <a:xfrm>
            <a:off x="2608729" y="3634009"/>
            <a:ext cx="131164" cy="1311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E8BFC3E1-A0F8-CF4E-0940-02D57366B8DA}"/>
              </a:ext>
            </a:extLst>
          </p:cNvPr>
          <p:cNvSpPr/>
          <p:nvPr/>
        </p:nvSpPr>
        <p:spPr>
          <a:xfrm>
            <a:off x="7475390" y="4158667"/>
            <a:ext cx="131164" cy="1311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1CB624E-3B8A-18FD-E65D-8C31A9A7AEC4}"/>
              </a:ext>
            </a:extLst>
          </p:cNvPr>
          <p:cNvCxnSpPr>
            <a:cxnSpLocks/>
            <a:endCxn id="29" idx="2"/>
          </p:cNvCxnSpPr>
          <p:nvPr/>
        </p:nvCxnSpPr>
        <p:spPr>
          <a:xfrm flipV="1">
            <a:off x="7171765" y="4224249"/>
            <a:ext cx="303625" cy="1443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1B304A4-A2BB-9A43-4186-B845FD844E6F}"/>
              </a:ext>
            </a:extLst>
          </p:cNvPr>
          <p:cNvCxnSpPr>
            <a:cxnSpLocks/>
          </p:cNvCxnSpPr>
          <p:nvPr/>
        </p:nvCxnSpPr>
        <p:spPr>
          <a:xfrm>
            <a:off x="7005979" y="2956560"/>
            <a:ext cx="178224" cy="1246317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82D7C629-26C3-D539-812E-02997DF7DE63}"/>
              </a:ext>
            </a:extLst>
          </p:cNvPr>
          <p:cNvCxnSpPr>
            <a:cxnSpLocks/>
          </p:cNvCxnSpPr>
          <p:nvPr/>
        </p:nvCxnSpPr>
        <p:spPr>
          <a:xfrm flipV="1">
            <a:off x="10012348" y="4578944"/>
            <a:ext cx="0" cy="245083"/>
          </a:xfrm>
          <a:prstGeom prst="straightConnector1">
            <a:avLst/>
          </a:prstGeom>
          <a:ln w="12700">
            <a:solidFill>
              <a:srgbClr val="FF0000"/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0165161E-5B53-19CF-3F89-31B8ACA2D53D}"/>
              </a:ext>
            </a:extLst>
          </p:cNvPr>
          <p:cNvCxnSpPr>
            <a:cxnSpLocks/>
          </p:cNvCxnSpPr>
          <p:nvPr/>
        </p:nvCxnSpPr>
        <p:spPr>
          <a:xfrm>
            <a:off x="9912956" y="4578945"/>
            <a:ext cx="0" cy="245083"/>
          </a:xfrm>
          <a:prstGeom prst="straightConnector1">
            <a:avLst/>
          </a:prstGeom>
          <a:ln w="12700">
            <a:solidFill>
              <a:srgbClr val="FF0000"/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5D0B2A00-A60E-58A1-A78E-787BC42572A7}"/>
              </a:ext>
            </a:extLst>
          </p:cNvPr>
          <p:cNvCxnSpPr>
            <a:cxnSpLocks/>
          </p:cNvCxnSpPr>
          <p:nvPr/>
        </p:nvCxnSpPr>
        <p:spPr>
          <a:xfrm rot="5400000" flipV="1">
            <a:off x="11458163" y="1199608"/>
            <a:ext cx="0" cy="245083"/>
          </a:xfrm>
          <a:prstGeom prst="straightConnector1">
            <a:avLst/>
          </a:prstGeom>
          <a:ln w="12700">
            <a:solidFill>
              <a:srgbClr val="002060"/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4274FBA4-C652-4B11-630E-338D186349A1}"/>
              </a:ext>
            </a:extLst>
          </p:cNvPr>
          <p:cNvCxnSpPr>
            <a:cxnSpLocks/>
          </p:cNvCxnSpPr>
          <p:nvPr/>
        </p:nvCxnSpPr>
        <p:spPr>
          <a:xfrm rot="5400000">
            <a:off x="11428423" y="1100640"/>
            <a:ext cx="0" cy="245083"/>
          </a:xfrm>
          <a:prstGeom prst="straightConnector1">
            <a:avLst/>
          </a:prstGeom>
          <a:ln w="12700">
            <a:solidFill>
              <a:srgbClr val="002060"/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6239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/>
      <p:bldP spid="24" grpId="0"/>
      <p:bldP spid="25" grpId="0"/>
      <p:bldP spid="26" grpId="0"/>
      <p:bldP spid="28" grpId="0" animBg="1"/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8172A04-544C-B62F-373C-13DF66E97D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e-IL" dirty="0"/>
              <a:t>שאלה 1	</a:t>
            </a:r>
            <a:endParaRPr lang="en-IL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299534-5441-E2AB-4B7D-266B816AE60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2259"/>
          <a:stretch/>
        </p:blipFill>
        <p:spPr>
          <a:xfrm>
            <a:off x="6307399" y="860425"/>
            <a:ext cx="5884601" cy="40134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555DEFD-C453-0AAC-4F43-F98E1029C2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7741"/>
          <a:stretch/>
        </p:blipFill>
        <p:spPr>
          <a:xfrm>
            <a:off x="-1" y="3429001"/>
            <a:ext cx="6869507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279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35F388D-88B5-4289-425F-648486B22B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e-IL" dirty="0"/>
              <a:t>שאלה 2</a:t>
            </a:r>
            <a:endParaRPr lang="en-IL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388B977-5E92-B905-AE81-7C28C560FA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6808"/>
          <a:stretch/>
        </p:blipFill>
        <p:spPr>
          <a:xfrm>
            <a:off x="4127796" y="860424"/>
            <a:ext cx="8064205" cy="229515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AE0D600-EA4B-3AE5-DA66-A18B925129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088" t="42013" r="31150"/>
          <a:stretch/>
        </p:blipFill>
        <p:spPr>
          <a:xfrm>
            <a:off x="0" y="3087445"/>
            <a:ext cx="4607859" cy="3770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758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4095682-F1FD-EDC8-17B7-4AD8B6BD2EA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e-IL" dirty="0"/>
              <a:t>שאלה 3</a:t>
            </a:r>
            <a:endParaRPr lang="en-IL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050E99E-9472-1739-5A93-3134B26E366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54" r="47599" b="52276"/>
          <a:stretch/>
        </p:blipFill>
        <p:spPr>
          <a:xfrm>
            <a:off x="224118" y="3567673"/>
            <a:ext cx="4419600" cy="291381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CD17FDD-3945-2521-6990-4535D17E1AAC}"/>
                  </a:ext>
                </a:extLst>
              </p:cNvPr>
              <p:cNvSpPr txBox="1"/>
              <p:nvPr/>
            </p:nvSpPr>
            <p:spPr>
              <a:xfrm>
                <a:off x="5862918" y="1054260"/>
                <a:ext cx="6104964" cy="33900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 rtl="1"/>
                <a:r>
                  <a:rPr lang="he-IL" dirty="0"/>
                  <a:t>נניח מערכת:</a:t>
                </a:r>
              </a:p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b="0" dirty="0"/>
              </a:p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he-IL" dirty="0"/>
              </a:p>
              <a:p>
                <a:pPr algn="r" rtl="1"/>
                <a:r>
                  <a:rPr lang="he-IL" dirty="0"/>
                  <a:t>נניח תנאי התחלה מהצורה </a:t>
                </a:r>
              </a:p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he-IL" dirty="0"/>
              </a:p>
              <a:p>
                <a:pPr algn="r" rtl="1"/>
                <a:endParaRPr lang="en-US" dirty="0"/>
              </a:p>
              <a:p>
                <a:pPr algn="r" rtl="1"/>
                <a:r>
                  <a:rPr lang="he-IL" dirty="0"/>
                  <a:t>ציירו את עקומי האפס ואת כווני הזרימה במערכת, והעריכו מהו הערך המירבי של </a:t>
                </a:r>
                <a:r>
                  <a:rPr lang="en-US" dirty="0"/>
                  <a:t>a</a:t>
                </a:r>
                <a:r>
                  <a:rPr lang="he-IL" dirty="0"/>
                  <a:t> שעבורו מתכנסת מערכת לנקודת שווי משקל.</a:t>
                </a:r>
              </a:p>
              <a:p>
                <a:pPr algn="r" rtl="1"/>
                <a:endParaRPr lang="he-IL" dirty="0"/>
              </a:p>
              <a:p>
                <a:pPr algn="r" rtl="1"/>
                <a:r>
                  <a:rPr lang="he-IL" dirty="0"/>
                  <a:t>נא לדייק שתי ספרות אחרי הנקודה.</a:t>
                </a:r>
                <a:endParaRPr lang="en-IL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CD17FDD-3945-2521-6990-4535D17E1A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2918" y="1054260"/>
                <a:ext cx="6104964" cy="3390031"/>
              </a:xfrm>
              <a:prstGeom prst="rect">
                <a:avLst/>
              </a:prstGeom>
              <a:blipFill>
                <a:blip r:embed="rId3"/>
                <a:stretch>
                  <a:fillRect t="-1079" r="-799" b="-1799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6C723D5-7835-2ED8-57FA-40298C5E84F6}"/>
                  </a:ext>
                </a:extLst>
              </p:cNvPr>
              <p:cNvSpPr txBox="1"/>
              <p:nvPr/>
            </p:nvSpPr>
            <p:spPr>
              <a:xfrm>
                <a:off x="1456765" y="3028268"/>
                <a:ext cx="1954306" cy="5241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 rtl="1"/>
                <a:r>
                  <a:rPr lang="he-IL" b="0" dirty="0"/>
                  <a:t>מההרצאה: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IL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6C723D5-7835-2ED8-57FA-40298C5E84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6765" y="3028268"/>
                <a:ext cx="1954306" cy="524118"/>
              </a:xfrm>
              <a:prstGeom prst="rect">
                <a:avLst/>
              </a:prstGeom>
              <a:blipFill>
                <a:blip r:embed="rId4"/>
                <a:stretch>
                  <a:fillRect r="-2181" b="-5814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88E97FB-0C78-5EC8-A0F2-20715734CCE4}"/>
              </a:ext>
            </a:extLst>
          </p:cNvPr>
          <p:cNvCxnSpPr/>
          <p:nvPr/>
        </p:nvCxnSpPr>
        <p:spPr>
          <a:xfrm>
            <a:off x="475129" y="5915585"/>
            <a:ext cx="1138518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DBD51F5-D85D-87CF-F733-5BF32C5BF0DE}"/>
                  </a:ext>
                </a:extLst>
              </p:cNvPr>
              <p:cNvSpPr txBox="1"/>
              <p:nvPr/>
            </p:nvSpPr>
            <p:spPr>
              <a:xfrm>
                <a:off x="85164" y="5724859"/>
                <a:ext cx="363071" cy="3814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IL" sz="10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DBD51F5-D85D-87CF-F733-5BF32C5BF0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64" y="5724859"/>
                <a:ext cx="363071" cy="38145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7715305-614F-A7AF-EA4C-18294367D002}"/>
                  </a:ext>
                </a:extLst>
              </p:cNvPr>
              <p:cNvSpPr txBox="1"/>
              <p:nvPr/>
            </p:nvSpPr>
            <p:spPr>
              <a:xfrm>
                <a:off x="163605" y="3664096"/>
                <a:ext cx="363071" cy="3814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IL" sz="10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7715305-614F-A7AF-EA4C-18294367D0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605" y="3664096"/>
                <a:ext cx="363071" cy="38145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5B48878-3F7F-7E80-32F0-FBE847D45905}"/>
              </a:ext>
            </a:extLst>
          </p:cNvPr>
          <p:cNvCxnSpPr>
            <a:cxnSpLocks/>
          </p:cNvCxnSpPr>
          <p:nvPr/>
        </p:nvCxnSpPr>
        <p:spPr>
          <a:xfrm>
            <a:off x="466162" y="3854822"/>
            <a:ext cx="2916334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CFC16EEE-4CFE-8DF0-DDAB-390AB78DD86F}"/>
              </a:ext>
            </a:extLst>
          </p:cNvPr>
          <p:cNvSpPr/>
          <p:nvPr/>
        </p:nvSpPr>
        <p:spPr>
          <a:xfrm>
            <a:off x="2438681" y="4847965"/>
            <a:ext cx="93527" cy="9352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46A6DBC-F1C9-2FFF-33FF-7A356ECC97C3}"/>
              </a:ext>
            </a:extLst>
          </p:cNvPr>
          <p:cNvCxnSpPr>
            <a:cxnSpLocks/>
          </p:cNvCxnSpPr>
          <p:nvPr/>
        </p:nvCxnSpPr>
        <p:spPr>
          <a:xfrm>
            <a:off x="3382496" y="3854821"/>
            <a:ext cx="0" cy="2275095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27ECBFE-5D91-0AC9-6AA8-B0D43CADB143}"/>
              </a:ext>
            </a:extLst>
          </p:cNvPr>
          <p:cNvCxnSpPr>
            <a:cxnSpLocks/>
          </p:cNvCxnSpPr>
          <p:nvPr/>
        </p:nvCxnSpPr>
        <p:spPr>
          <a:xfrm>
            <a:off x="1613647" y="5934634"/>
            <a:ext cx="1121" cy="144405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5042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04F2456-80C0-A9F8-805D-85D14687B2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e-IL" dirty="0"/>
              <a:t>שאלה 4</a:t>
            </a:r>
            <a:endParaRPr lang="en-IL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F82FB9-6CC2-B48F-423E-9AA2A296F8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4475" y="853230"/>
            <a:ext cx="6867525" cy="600477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A04CAAC-A134-452F-19F8-68B68CB8D8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" y="5314950"/>
            <a:ext cx="4791075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195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04F2456-80C0-A9F8-805D-85D14687B2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e-IL" dirty="0"/>
              <a:t>שאלה 5</a:t>
            </a:r>
            <a:endParaRPr lang="en-IL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F82FB9-6CC2-B48F-423E-9AA2A296F8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4117"/>
          <a:stretch/>
        </p:blipFill>
        <p:spPr>
          <a:xfrm>
            <a:off x="5324475" y="853230"/>
            <a:ext cx="6867525" cy="515704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CA73DE1-137F-B83E-1792-294383A5D2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105712"/>
            <a:ext cx="5572125" cy="1752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796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62B5F34-96D9-4E9F-9205-241E5800B65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e-IL" dirty="0"/>
              <a:t>שאלה 6 - שאלה פתוחה – מועד ב' 2017</a:t>
            </a:r>
            <a:endParaRPr lang="en-IL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0D33AE-5E69-44F7-BD20-E716BE016B3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60502"/>
          <a:stretch/>
        </p:blipFill>
        <p:spPr>
          <a:xfrm>
            <a:off x="5663953" y="875072"/>
            <a:ext cx="6416197" cy="129995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8EAD7A2-AD87-4EDB-B955-40AE23CA4B2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27732" y="2337096"/>
            <a:ext cx="5663953" cy="452090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04624CE-F713-CF6D-B93E-8E451FFFDA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558" y="1525050"/>
            <a:ext cx="3724275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057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7488</TotalTime>
  <Words>202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Mayan Briller</dc:creator>
  <cp:lastModifiedBy>Mayan Briller</cp:lastModifiedBy>
  <cp:revision>59</cp:revision>
  <dcterms:created xsi:type="dcterms:W3CDTF">2020-05-05T06:19:03Z</dcterms:created>
  <dcterms:modified xsi:type="dcterms:W3CDTF">2022-05-19T11:37:09Z</dcterms:modified>
</cp:coreProperties>
</file>